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87"/>
  </p:notesMasterIdLst>
  <p:handoutMasterIdLst>
    <p:handoutMasterId r:id="rId88"/>
  </p:handoutMasterIdLst>
  <p:sldIdLst>
    <p:sldId id="256" r:id="rId4"/>
    <p:sldId id="619" r:id="rId5"/>
    <p:sldId id="676" r:id="rId6"/>
    <p:sldId id="677" r:id="rId7"/>
    <p:sldId id="678" r:id="rId8"/>
    <p:sldId id="679" r:id="rId9"/>
    <p:sldId id="680" r:id="rId10"/>
    <p:sldId id="681" r:id="rId11"/>
    <p:sldId id="682" r:id="rId12"/>
    <p:sldId id="683" r:id="rId13"/>
    <p:sldId id="684" r:id="rId14"/>
    <p:sldId id="685" r:id="rId15"/>
    <p:sldId id="686" r:id="rId16"/>
    <p:sldId id="687" r:id="rId17"/>
    <p:sldId id="688" r:id="rId18"/>
    <p:sldId id="689" r:id="rId19"/>
    <p:sldId id="690" r:id="rId20"/>
    <p:sldId id="691" r:id="rId21"/>
    <p:sldId id="692" r:id="rId22"/>
    <p:sldId id="693" r:id="rId23"/>
    <p:sldId id="694" r:id="rId24"/>
    <p:sldId id="631" r:id="rId25"/>
    <p:sldId id="632" r:id="rId26"/>
    <p:sldId id="579" r:id="rId27"/>
    <p:sldId id="627" r:id="rId28"/>
    <p:sldId id="614" r:id="rId29"/>
    <p:sldId id="615" r:id="rId30"/>
    <p:sldId id="600" r:id="rId31"/>
    <p:sldId id="601" r:id="rId32"/>
    <p:sldId id="647" r:id="rId33"/>
    <p:sldId id="612" r:id="rId34"/>
    <p:sldId id="648" r:id="rId35"/>
    <p:sldId id="602" r:id="rId36"/>
    <p:sldId id="649" r:id="rId37"/>
    <p:sldId id="609" r:id="rId38"/>
    <p:sldId id="604" r:id="rId39"/>
    <p:sldId id="630" r:id="rId40"/>
    <p:sldId id="607" r:id="rId41"/>
    <p:sldId id="695" r:id="rId42"/>
    <p:sldId id="605" r:id="rId43"/>
    <p:sldId id="650" r:id="rId44"/>
    <p:sldId id="620" r:id="rId45"/>
    <p:sldId id="606" r:id="rId46"/>
    <p:sldId id="660" r:id="rId47"/>
    <p:sldId id="661" r:id="rId48"/>
    <p:sldId id="597" r:id="rId49"/>
    <p:sldId id="595" r:id="rId50"/>
    <p:sldId id="662" r:id="rId51"/>
    <p:sldId id="594" r:id="rId52"/>
    <p:sldId id="617" r:id="rId53"/>
    <p:sldId id="651" r:id="rId54"/>
    <p:sldId id="611" r:id="rId55"/>
    <p:sldId id="652" r:id="rId56"/>
    <p:sldId id="673" r:id="rId57"/>
    <p:sldId id="576" r:id="rId58"/>
    <p:sldId id="588" r:id="rId59"/>
    <p:sldId id="663" r:id="rId60"/>
    <p:sldId id="667" r:id="rId61"/>
    <p:sldId id="670" r:id="rId62"/>
    <p:sldId id="666" r:id="rId63"/>
    <p:sldId id="664" r:id="rId64"/>
    <p:sldId id="671" r:id="rId65"/>
    <p:sldId id="668" r:id="rId66"/>
    <p:sldId id="669" r:id="rId67"/>
    <p:sldId id="658" r:id="rId68"/>
    <p:sldId id="593" r:id="rId69"/>
    <p:sldId id="654" r:id="rId70"/>
    <p:sldId id="659" r:id="rId71"/>
    <p:sldId id="655" r:id="rId72"/>
    <p:sldId id="589" r:id="rId73"/>
    <p:sldId id="590" r:id="rId74"/>
    <p:sldId id="674" r:id="rId75"/>
    <p:sldId id="634" r:id="rId76"/>
    <p:sldId id="635" r:id="rId77"/>
    <p:sldId id="636" r:id="rId78"/>
    <p:sldId id="637" r:id="rId79"/>
    <p:sldId id="638" r:id="rId80"/>
    <p:sldId id="599" r:id="rId81"/>
    <p:sldId id="665" r:id="rId82"/>
    <p:sldId id="672" r:id="rId83"/>
    <p:sldId id="675" r:id="rId84"/>
    <p:sldId id="640" r:id="rId85"/>
    <p:sldId id="568" r:id="rId86"/>
  </p:sldIdLst>
  <p:sldSz cx="12192000" cy="6858000"/>
  <p:notesSz cx="7019925" cy="9305925"/>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92403397-DC87-4AA5-9E50-DFD4A1CCB781}">
          <p14:sldIdLst>
            <p14:sldId id="256"/>
            <p14:sldId id="619"/>
          </p14:sldIdLst>
        </p14:section>
        <p14:section name="Default Section" id="{12DBF1FA-A64B-46EB-9810-833EB33A1B7B}">
          <p14:sldIdLst>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31"/>
            <p14:sldId id="632"/>
            <p14:sldId id="579"/>
            <p14:sldId id="627"/>
            <p14:sldId id="614"/>
            <p14:sldId id="615"/>
            <p14:sldId id="600"/>
            <p14:sldId id="601"/>
            <p14:sldId id="647"/>
            <p14:sldId id="612"/>
            <p14:sldId id="648"/>
            <p14:sldId id="602"/>
            <p14:sldId id="649"/>
            <p14:sldId id="609"/>
            <p14:sldId id="604"/>
            <p14:sldId id="630"/>
            <p14:sldId id="607"/>
            <p14:sldId id="695"/>
            <p14:sldId id="605"/>
            <p14:sldId id="650"/>
            <p14:sldId id="620"/>
            <p14:sldId id="606"/>
            <p14:sldId id="660"/>
            <p14:sldId id="661"/>
            <p14:sldId id="597"/>
            <p14:sldId id="595"/>
            <p14:sldId id="662"/>
            <p14:sldId id="594"/>
            <p14:sldId id="617"/>
            <p14:sldId id="651"/>
            <p14:sldId id="611"/>
            <p14:sldId id="652"/>
            <p14:sldId id="673"/>
            <p14:sldId id="576"/>
            <p14:sldId id="588"/>
            <p14:sldId id="663"/>
            <p14:sldId id="667"/>
            <p14:sldId id="670"/>
            <p14:sldId id="666"/>
            <p14:sldId id="664"/>
            <p14:sldId id="671"/>
            <p14:sldId id="668"/>
            <p14:sldId id="669"/>
            <p14:sldId id="658"/>
            <p14:sldId id="593"/>
            <p14:sldId id="654"/>
            <p14:sldId id="659"/>
            <p14:sldId id="655"/>
            <p14:sldId id="589"/>
            <p14:sldId id="590"/>
            <p14:sldId id="674"/>
            <p14:sldId id="634"/>
            <p14:sldId id="635"/>
            <p14:sldId id="636"/>
            <p14:sldId id="637"/>
            <p14:sldId id="638"/>
            <p14:sldId id="599"/>
            <p14:sldId id="665"/>
            <p14:sldId id="672"/>
            <p14:sldId id="675"/>
            <p14:sldId id="640"/>
            <p14:sldId id="5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UNG, Wai-chung Henry" initials="LWH" lastIdx="15" clrIdx="0">
    <p:extLst>
      <p:ext uri="{19B8F6BF-5375-455C-9EA6-DF929625EA0E}">
        <p15:presenceInfo xmlns:p15="http://schemas.microsoft.com/office/powerpoint/2012/main" userId="S-1-5-21-2637006528-1015924553-1750768987-1160" providerId="AD"/>
      </p:ext>
    </p:extLst>
  </p:cmAuthor>
  <p:cmAuthor id="2" name="SIM7" initials="SIM7" lastIdx="19" clrIdx="1">
    <p:extLst>
      <p:ext uri="{19B8F6BF-5375-455C-9EA6-DF929625EA0E}">
        <p15:presenceInfo xmlns:p15="http://schemas.microsoft.com/office/powerpoint/2012/main" userId="SIM7" providerId="None"/>
      </p:ext>
    </p:extLst>
  </p:cmAuthor>
  <p:cmAuthor id="3" name="LAM, Hiu-fung Cathy" initials="LHC" lastIdx="6" clrIdx="2">
    <p:extLst>
      <p:ext uri="{19B8F6BF-5375-455C-9EA6-DF929625EA0E}">
        <p15:presenceInfo xmlns:p15="http://schemas.microsoft.com/office/powerpoint/2012/main" userId="S-1-5-21-2637006528-1015924553-1750768987-30449" providerId="AD"/>
      </p:ext>
    </p:extLst>
  </p:cmAuthor>
  <p:cmAuthor id="4" name="SIM" initials="SIM" lastIdx="22" clrIdx="3">
    <p:extLst>
      <p:ext uri="{19B8F6BF-5375-455C-9EA6-DF929625EA0E}">
        <p15:presenceInfo xmlns:p15="http://schemas.microsoft.com/office/powerpoint/2012/main" userId="SIM" providerId="None"/>
      </p:ext>
    </p:extLst>
  </p:cmAuthor>
  <p:cmAuthor id="5" name="Ricardo Yu" initials="RY" lastIdx="15" clrIdx="4">
    <p:extLst>
      <p:ext uri="{19B8F6BF-5375-455C-9EA6-DF929625EA0E}">
        <p15:presenceInfo xmlns:p15="http://schemas.microsoft.com/office/powerpoint/2012/main" userId="S::ricardo.yu@ges.com.hk::48e45529-1bd2-4b89-9705-aafce10c1b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663300"/>
    <a:srgbClr val="FFCC99"/>
    <a:srgbClr val="FFCCFF"/>
    <a:srgbClr val="CC00CC"/>
    <a:srgbClr val="FFCCCC"/>
    <a:srgbClr val="FF5050"/>
    <a:srgbClr val="0000FF"/>
    <a:srgbClr val="CCE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61D64C-24F9-4A53-909E-1631B739D610}" v="10" dt="2024-05-27T07:46:38.085"/>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56" autoAdjust="0"/>
    <p:restoredTop sz="83605" autoAdjust="0"/>
  </p:normalViewPr>
  <p:slideViewPr>
    <p:cSldViewPr snapToGrid="0">
      <p:cViewPr varScale="1">
        <p:scale>
          <a:sx n="86" d="100"/>
          <a:sy n="86" d="100"/>
        </p:scale>
        <p:origin x="216" y="90"/>
      </p:cViewPr>
      <p:guideLst/>
    </p:cSldViewPr>
  </p:slideViewPr>
  <p:notesTextViewPr>
    <p:cViewPr>
      <p:scale>
        <a:sx n="3" d="2"/>
        <a:sy n="3" d="2"/>
      </p:scale>
      <p:origin x="0" y="0"/>
    </p:cViewPr>
  </p:notesTextViewPr>
  <p:sorterViewPr>
    <p:cViewPr>
      <p:scale>
        <a:sx n="100" d="100"/>
        <a:sy n="100" d="100"/>
      </p:scale>
      <p:origin x="0" y="-80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FB8A08-4F8E-47A2-AD50-FE08EB51AC45}"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6E6A4E09-1114-4B7E-A92B-1054E62BAD1A}">
      <dgm:prSet/>
      <dgm:spPr/>
      <dgm:t>
        <a:bodyPr/>
        <a:lstStyle/>
        <a:p>
          <a:pPr rtl="0"/>
          <a:r>
            <a:rPr lang="en-US" b="1" dirty="0">
              <a:effectLst/>
            </a:rPr>
            <a:t>(</a:t>
          </a:r>
          <a:r>
            <a:rPr lang="zh-TW" b="1" dirty="0">
              <a:effectLst/>
            </a:rPr>
            <a:t>一</a:t>
          </a:r>
          <a:r>
            <a:rPr lang="en-US" b="1" dirty="0">
              <a:effectLst/>
            </a:rPr>
            <a:t>)</a:t>
          </a:r>
          <a:r>
            <a:rPr lang="zh-TW" altLang="en-US" b="1" dirty="0">
              <a:effectLst/>
            </a:rPr>
            <a:t>「網上校管系統」全面升級至「雲端校管系統」</a:t>
          </a:r>
          <a:endParaRPr lang="zh-TW" b="1" dirty="0">
            <a:effectLst/>
          </a:endParaRPr>
        </a:p>
      </dgm:t>
    </dgm:pt>
    <dgm:pt modelId="{FDF9818E-6051-4B45-992B-5D6F45072E66}" type="parTrans" cxnId="{21A4A8F8-F72E-4429-A16F-EC34D00F36A1}">
      <dgm:prSet/>
      <dgm:spPr/>
      <dgm:t>
        <a:bodyPr/>
        <a:lstStyle/>
        <a:p>
          <a:endParaRPr lang="zh-TW" altLang="en-US" b="1">
            <a:effectLst/>
          </a:endParaRPr>
        </a:p>
      </dgm:t>
    </dgm:pt>
    <dgm:pt modelId="{BD7E5491-CBD4-4ECF-BDD8-EC9633A5BCDE}" type="sibTrans" cxnId="{21A4A8F8-F72E-4429-A16F-EC34D00F36A1}">
      <dgm:prSet/>
      <dgm:spPr/>
      <dgm:t>
        <a:bodyPr/>
        <a:lstStyle/>
        <a:p>
          <a:endParaRPr lang="zh-TW" altLang="en-US" b="1">
            <a:effectLst/>
          </a:endParaRPr>
        </a:p>
      </dgm:t>
    </dgm:pt>
    <dgm:pt modelId="{C9072F6B-FEB1-4656-8CEB-1FF339782197}">
      <dgm:prSet/>
      <dgm:spPr/>
      <dgm:t>
        <a:bodyPr/>
        <a:lstStyle/>
        <a:p>
          <a:pPr rtl="0"/>
          <a:r>
            <a:rPr lang="en-US" b="1" dirty="0">
              <a:effectLst/>
            </a:rPr>
            <a:t>(</a:t>
          </a:r>
          <a:r>
            <a:rPr lang="zh-TW" b="1" dirty="0">
              <a:effectLst/>
            </a:rPr>
            <a:t>二</a:t>
          </a:r>
          <a:r>
            <a:rPr lang="en-US" b="1" dirty="0">
              <a:effectLst/>
            </a:rPr>
            <a:t>) </a:t>
          </a:r>
          <a:r>
            <a:rPr lang="zh-TW" altLang="en-US" b="1" dirty="0">
              <a:effectLst/>
            </a:rPr>
            <a:t>系統更新計劃背景及日程表</a:t>
          </a:r>
          <a:endParaRPr lang="zh-TW" b="1" dirty="0">
            <a:effectLst/>
          </a:endParaRPr>
        </a:p>
      </dgm:t>
    </dgm:pt>
    <dgm:pt modelId="{28697E98-26B0-445A-A4C0-C1C7B6329D6C}" type="parTrans" cxnId="{9742D3F3-7F97-4EF0-97E8-CD518C13AF96}">
      <dgm:prSet/>
      <dgm:spPr/>
      <dgm:t>
        <a:bodyPr/>
        <a:lstStyle/>
        <a:p>
          <a:endParaRPr lang="zh-TW" altLang="en-US" b="1">
            <a:effectLst/>
          </a:endParaRPr>
        </a:p>
      </dgm:t>
    </dgm:pt>
    <dgm:pt modelId="{054E2E10-AB95-4682-859A-82376BD3AA34}" type="sibTrans" cxnId="{9742D3F3-7F97-4EF0-97E8-CD518C13AF96}">
      <dgm:prSet/>
      <dgm:spPr/>
      <dgm:t>
        <a:bodyPr/>
        <a:lstStyle/>
        <a:p>
          <a:endParaRPr lang="zh-TW" altLang="en-US" b="1">
            <a:effectLst/>
          </a:endParaRPr>
        </a:p>
      </dgm:t>
    </dgm:pt>
    <dgm:pt modelId="{FF7BE00E-93B6-4022-858E-5A42FB5C7F5A}">
      <dgm:prSet/>
      <dgm:spPr/>
      <dgm:t>
        <a:bodyPr/>
        <a:lstStyle/>
        <a:p>
          <a:pPr rtl="0"/>
          <a:r>
            <a:rPr lang="en-US" b="1" dirty="0">
              <a:effectLst/>
            </a:rPr>
            <a:t>(</a:t>
          </a:r>
          <a:r>
            <a:rPr lang="zh-TW" b="1" dirty="0">
              <a:effectLst/>
            </a:rPr>
            <a:t>三</a:t>
          </a:r>
          <a:r>
            <a:rPr lang="en-US" b="1" dirty="0">
              <a:effectLst/>
            </a:rPr>
            <a:t>) </a:t>
          </a:r>
          <a:r>
            <a:rPr lang="zh-TW" altLang="en-US" b="1" dirty="0">
              <a:effectLst/>
            </a:rPr>
            <a:t>全新用戶介面</a:t>
          </a:r>
          <a:endParaRPr lang="zh-TW" b="1" dirty="0">
            <a:effectLst/>
          </a:endParaRPr>
        </a:p>
      </dgm:t>
    </dgm:pt>
    <dgm:pt modelId="{EB9DA3E0-C6F5-431E-80F9-98168233E47A}" type="parTrans" cxnId="{ABCBAC4E-79AA-4119-B294-A48343182A45}">
      <dgm:prSet/>
      <dgm:spPr/>
      <dgm:t>
        <a:bodyPr/>
        <a:lstStyle/>
        <a:p>
          <a:endParaRPr lang="zh-TW" altLang="en-US" b="1">
            <a:effectLst/>
          </a:endParaRPr>
        </a:p>
      </dgm:t>
    </dgm:pt>
    <dgm:pt modelId="{50C94CD0-AAE9-4E14-8DB4-49EA75FDCF25}" type="sibTrans" cxnId="{ABCBAC4E-79AA-4119-B294-A48343182A45}">
      <dgm:prSet/>
      <dgm:spPr/>
      <dgm:t>
        <a:bodyPr/>
        <a:lstStyle/>
        <a:p>
          <a:endParaRPr lang="zh-TW" altLang="en-US" b="1">
            <a:effectLst/>
          </a:endParaRPr>
        </a:p>
      </dgm:t>
    </dgm:pt>
    <dgm:pt modelId="{AF5475C0-9CA3-4D57-97E6-7C84EE078BFD}">
      <dgm:prSet/>
      <dgm:spPr/>
      <dgm:t>
        <a:bodyPr/>
        <a:lstStyle/>
        <a:p>
          <a:pPr rtl="0"/>
          <a:r>
            <a:rPr lang="en-US" b="1" dirty="0">
              <a:effectLst/>
            </a:rPr>
            <a:t>(</a:t>
          </a:r>
          <a:r>
            <a:rPr lang="zh-TW" b="1" dirty="0">
              <a:effectLst/>
            </a:rPr>
            <a:t>四</a:t>
          </a:r>
          <a:r>
            <a:rPr lang="en-US" b="1" dirty="0">
              <a:effectLst/>
            </a:rPr>
            <a:t>) </a:t>
          </a:r>
          <a:r>
            <a:rPr lang="zh-TW" altLang="en-US" b="1" dirty="0">
              <a:effectLst/>
            </a:rPr>
            <a:t>全新功能及優化功能</a:t>
          </a:r>
          <a:endParaRPr lang="zh-TW" b="1" dirty="0">
            <a:effectLst/>
          </a:endParaRPr>
        </a:p>
      </dgm:t>
    </dgm:pt>
    <dgm:pt modelId="{B23EA1FC-981F-4583-BE7C-7A245331AFDA}" type="parTrans" cxnId="{CAEC68CA-9A5F-46FC-98D2-FCF156651182}">
      <dgm:prSet/>
      <dgm:spPr/>
      <dgm:t>
        <a:bodyPr/>
        <a:lstStyle/>
        <a:p>
          <a:endParaRPr lang="zh-TW" altLang="en-US" b="1">
            <a:effectLst/>
          </a:endParaRPr>
        </a:p>
      </dgm:t>
    </dgm:pt>
    <dgm:pt modelId="{25350038-DBD8-4502-9A0E-A66A75EFCE97}" type="sibTrans" cxnId="{CAEC68CA-9A5F-46FC-98D2-FCF156651182}">
      <dgm:prSet/>
      <dgm:spPr/>
      <dgm:t>
        <a:bodyPr/>
        <a:lstStyle/>
        <a:p>
          <a:endParaRPr lang="zh-TW" altLang="en-US" b="1">
            <a:effectLst/>
          </a:endParaRPr>
        </a:p>
      </dgm:t>
    </dgm:pt>
    <dgm:pt modelId="{150E867A-A3E9-446D-B2CB-A23464AD391A}">
      <dgm:prSet/>
      <dgm:spPr/>
      <dgm:t>
        <a:bodyPr/>
        <a:lstStyle/>
        <a:p>
          <a:pPr rtl="0"/>
          <a:r>
            <a:rPr lang="en-US" b="1" dirty="0">
              <a:effectLst/>
            </a:rPr>
            <a:t>(</a:t>
          </a:r>
          <a:r>
            <a:rPr lang="zh-TW" b="1" dirty="0">
              <a:effectLst/>
            </a:rPr>
            <a:t>五</a:t>
          </a:r>
          <a:r>
            <a:rPr lang="en-US" b="1" dirty="0">
              <a:effectLst/>
            </a:rPr>
            <a:t>) </a:t>
          </a:r>
          <a:r>
            <a:rPr lang="zh-TW" altLang="en-US" b="1" dirty="0">
              <a:effectLst/>
            </a:rPr>
            <a:t>移除模組／功能</a:t>
          </a:r>
          <a:r>
            <a:rPr lang="zh-HK" b="1" dirty="0">
              <a:effectLst/>
            </a:rPr>
            <a:t> </a:t>
          </a:r>
          <a:endParaRPr lang="zh-TW" b="1" dirty="0">
            <a:effectLst/>
          </a:endParaRPr>
        </a:p>
      </dgm:t>
    </dgm:pt>
    <dgm:pt modelId="{31909590-5856-4E7A-9F94-2374329538C7}" type="parTrans" cxnId="{29D94490-9E53-457E-B215-C15217B63730}">
      <dgm:prSet/>
      <dgm:spPr/>
      <dgm:t>
        <a:bodyPr/>
        <a:lstStyle/>
        <a:p>
          <a:endParaRPr lang="zh-TW" altLang="en-US" b="1">
            <a:effectLst/>
          </a:endParaRPr>
        </a:p>
      </dgm:t>
    </dgm:pt>
    <dgm:pt modelId="{BC4EEBAC-06D1-4DD2-AF33-2ED2D451D602}" type="sibTrans" cxnId="{29D94490-9E53-457E-B215-C15217B63730}">
      <dgm:prSet/>
      <dgm:spPr/>
      <dgm:t>
        <a:bodyPr/>
        <a:lstStyle/>
        <a:p>
          <a:endParaRPr lang="zh-TW" altLang="en-US" b="1">
            <a:effectLst/>
          </a:endParaRPr>
        </a:p>
      </dgm:t>
    </dgm:pt>
    <dgm:pt modelId="{64C0335A-1D93-407B-AA85-CC8F8CE06BED}">
      <dgm:prSet/>
      <dgm:spPr/>
      <dgm:t>
        <a:bodyPr/>
        <a:lstStyle/>
        <a:p>
          <a:pPr rtl="0"/>
          <a:r>
            <a:rPr lang="en-US" b="1">
              <a:effectLst/>
            </a:rPr>
            <a:t>(</a:t>
          </a:r>
          <a:r>
            <a:rPr lang="zh-TW" altLang="en-US" b="1">
              <a:effectLst/>
            </a:rPr>
            <a:t>六</a:t>
          </a:r>
          <a:r>
            <a:rPr lang="en-US" b="1">
              <a:effectLst/>
            </a:rPr>
            <a:t>) </a:t>
          </a:r>
          <a:r>
            <a:rPr lang="zh-TW" altLang="en-US" b="1">
              <a:effectLst/>
            </a:rPr>
            <a:t>其他參考資料</a:t>
          </a:r>
          <a:endParaRPr lang="zh-TW" b="1" dirty="0">
            <a:effectLst/>
          </a:endParaRPr>
        </a:p>
      </dgm:t>
    </dgm:pt>
    <dgm:pt modelId="{EC01ADBB-BE55-4575-AD71-8EE15ADD8212}" type="parTrans" cxnId="{EAD89186-742E-4437-9DDE-0C6B311EE787}">
      <dgm:prSet/>
      <dgm:spPr/>
      <dgm:t>
        <a:bodyPr/>
        <a:lstStyle/>
        <a:p>
          <a:endParaRPr lang="en-US" altLang="zh-TW"/>
        </a:p>
      </dgm:t>
    </dgm:pt>
    <dgm:pt modelId="{97272E5B-5830-46E5-92BB-96116C4CDAA3}" type="sibTrans" cxnId="{EAD89186-742E-4437-9DDE-0C6B311EE787}">
      <dgm:prSet/>
      <dgm:spPr/>
      <dgm:t>
        <a:bodyPr/>
        <a:lstStyle/>
        <a:p>
          <a:endParaRPr lang="en-US" altLang="zh-TW"/>
        </a:p>
      </dgm:t>
    </dgm:pt>
    <dgm:pt modelId="{20683CE8-E070-4BB1-8B78-128B79F14598}">
      <dgm:prSet/>
      <dgm:spPr/>
      <dgm:t>
        <a:bodyPr/>
        <a:lstStyle/>
        <a:p>
          <a:pPr rtl="0"/>
          <a:r>
            <a:rPr lang="en-US" b="1" dirty="0">
              <a:effectLst/>
            </a:rPr>
            <a:t>(</a:t>
          </a:r>
          <a:r>
            <a:rPr lang="zh-TW" altLang="en-US" b="1" dirty="0">
              <a:effectLst/>
            </a:rPr>
            <a:t>七</a:t>
          </a:r>
          <a:r>
            <a:rPr lang="en-US" b="1" dirty="0">
              <a:effectLst/>
            </a:rPr>
            <a:t>) </a:t>
          </a:r>
          <a:r>
            <a:rPr lang="zh-HK" b="1" dirty="0">
              <a:effectLst/>
            </a:rPr>
            <a:t>問答時間</a:t>
          </a:r>
          <a:r>
            <a:rPr lang="zh-TW" altLang="en-US" b="1" dirty="0">
              <a:effectLst/>
            </a:rPr>
            <a:t>及填寫問卷</a:t>
          </a:r>
          <a:endParaRPr lang="zh-TW" b="1" dirty="0">
            <a:effectLst/>
          </a:endParaRPr>
        </a:p>
      </dgm:t>
    </dgm:pt>
    <dgm:pt modelId="{1CF255EB-DCD1-4D9E-B703-6A99770E0F02}" type="parTrans" cxnId="{4248BA3A-1FBF-4150-8F2C-5DDABD50F9AF}">
      <dgm:prSet/>
      <dgm:spPr/>
      <dgm:t>
        <a:bodyPr/>
        <a:lstStyle/>
        <a:p>
          <a:endParaRPr lang="en-US" altLang="zh-TW"/>
        </a:p>
      </dgm:t>
    </dgm:pt>
    <dgm:pt modelId="{78E0E581-31AC-41A7-BBEC-B7C15EBD4579}" type="sibTrans" cxnId="{4248BA3A-1FBF-4150-8F2C-5DDABD50F9AF}">
      <dgm:prSet/>
      <dgm:spPr/>
      <dgm:t>
        <a:bodyPr/>
        <a:lstStyle/>
        <a:p>
          <a:endParaRPr lang="en-US" altLang="zh-TW"/>
        </a:p>
      </dgm:t>
    </dgm:pt>
    <dgm:pt modelId="{D647337E-8B7A-4DB7-BA3A-06C6464C3089}" type="pres">
      <dgm:prSet presAssocID="{2CFB8A08-4F8E-47A2-AD50-FE08EB51AC45}" presName="linear" presStyleCnt="0">
        <dgm:presLayoutVars>
          <dgm:animLvl val="lvl"/>
          <dgm:resizeHandles val="exact"/>
        </dgm:presLayoutVars>
      </dgm:prSet>
      <dgm:spPr/>
      <dgm:t>
        <a:bodyPr/>
        <a:lstStyle/>
        <a:p>
          <a:endParaRPr lang="zh-TW" altLang="en-US"/>
        </a:p>
      </dgm:t>
    </dgm:pt>
    <dgm:pt modelId="{20B54912-F8AA-45C5-83C9-095494CEE3F8}" type="pres">
      <dgm:prSet presAssocID="{6E6A4E09-1114-4B7E-A92B-1054E62BAD1A}" presName="parentText" presStyleLbl="node1" presStyleIdx="0" presStyleCnt="7" custLinFactNeighborY="-22613">
        <dgm:presLayoutVars>
          <dgm:chMax val="0"/>
          <dgm:bulletEnabled val="1"/>
        </dgm:presLayoutVars>
      </dgm:prSet>
      <dgm:spPr/>
      <dgm:t>
        <a:bodyPr/>
        <a:lstStyle/>
        <a:p>
          <a:endParaRPr lang="zh-TW" altLang="en-US"/>
        </a:p>
      </dgm:t>
    </dgm:pt>
    <dgm:pt modelId="{3C025F85-C2E5-4E5D-BC40-5E58846D46DD}" type="pres">
      <dgm:prSet presAssocID="{BD7E5491-CBD4-4ECF-BDD8-EC9633A5BCDE}" presName="spacer" presStyleCnt="0"/>
      <dgm:spPr/>
    </dgm:pt>
    <dgm:pt modelId="{4C25FCE7-0CC2-43D3-8FC1-A9C2DE201ABD}" type="pres">
      <dgm:prSet presAssocID="{C9072F6B-FEB1-4656-8CEB-1FF339782197}" presName="parentText" presStyleLbl="node1" presStyleIdx="1" presStyleCnt="7" custLinFactNeighborX="-6344" custLinFactNeighborY="-14290">
        <dgm:presLayoutVars>
          <dgm:chMax val="0"/>
          <dgm:bulletEnabled val="1"/>
        </dgm:presLayoutVars>
      </dgm:prSet>
      <dgm:spPr/>
      <dgm:t>
        <a:bodyPr/>
        <a:lstStyle/>
        <a:p>
          <a:endParaRPr lang="zh-TW" altLang="en-US"/>
        </a:p>
      </dgm:t>
    </dgm:pt>
    <dgm:pt modelId="{C4604442-F024-4A24-828C-3EB20D421817}" type="pres">
      <dgm:prSet presAssocID="{054E2E10-AB95-4682-859A-82376BD3AA34}" presName="spacer" presStyleCnt="0"/>
      <dgm:spPr/>
    </dgm:pt>
    <dgm:pt modelId="{AB0F3A3A-CBF0-4C45-961F-6C863DAC5273}" type="pres">
      <dgm:prSet presAssocID="{FF7BE00E-93B6-4022-858E-5A42FB5C7F5A}" presName="parentText" presStyleLbl="node1" presStyleIdx="2" presStyleCnt="7">
        <dgm:presLayoutVars>
          <dgm:chMax val="0"/>
          <dgm:bulletEnabled val="1"/>
        </dgm:presLayoutVars>
      </dgm:prSet>
      <dgm:spPr/>
      <dgm:t>
        <a:bodyPr/>
        <a:lstStyle/>
        <a:p>
          <a:endParaRPr lang="zh-TW" altLang="en-US"/>
        </a:p>
      </dgm:t>
    </dgm:pt>
    <dgm:pt modelId="{965A6FF5-4810-40AA-B109-F5C619C14E1D}" type="pres">
      <dgm:prSet presAssocID="{50C94CD0-AAE9-4E14-8DB4-49EA75FDCF25}" presName="spacer" presStyleCnt="0"/>
      <dgm:spPr/>
    </dgm:pt>
    <dgm:pt modelId="{2143E45E-3DF8-45B7-915D-1581DEFD216B}" type="pres">
      <dgm:prSet presAssocID="{AF5475C0-9CA3-4D57-97E6-7C84EE078BFD}" presName="parentText" presStyleLbl="node1" presStyleIdx="3" presStyleCnt="7">
        <dgm:presLayoutVars>
          <dgm:chMax val="0"/>
          <dgm:bulletEnabled val="1"/>
        </dgm:presLayoutVars>
      </dgm:prSet>
      <dgm:spPr/>
      <dgm:t>
        <a:bodyPr/>
        <a:lstStyle/>
        <a:p>
          <a:endParaRPr lang="zh-TW" altLang="en-US"/>
        </a:p>
      </dgm:t>
    </dgm:pt>
    <dgm:pt modelId="{30A7F787-683F-4793-A17A-4CD560154640}" type="pres">
      <dgm:prSet presAssocID="{25350038-DBD8-4502-9A0E-A66A75EFCE97}" presName="spacer" presStyleCnt="0"/>
      <dgm:spPr/>
    </dgm:pt>
    <dgm:pt modelId="{7E3738C8-3B83-4E5A-8BF8-AA5B6B648FC4}" type="pres">
      <dgm:prSet presAssocID="{150E867A-A3E9-446D-B2CB-A23464AD391A}" presName="parentText" presStyleLbl="node1" presStyleIdx="4" presStyleCnt="7">
        <dgm:presLayoutVars>
          <dgm:chMax val="0"/>
          <dgm:bulletEnabled val="1"/>
        </dgm:presLayoutVars>
      </dgm:prSet>
      <dgm:spPr/>
      <dgm:t>
        <a:bodyPr/>
        <a:lstStyle/>
        <a:p>
          <a:endParaRPr lang="zh-TW" altLang="en-US"/>
        </a:p>
      </dgm:t>
    </dgm:pt>
    <dgm:pt modelId="{9ED68DC8-C601-481B-8336-B0A63D1514B9}" type="pres">
      <dgm:prSet presAssocID="{BC4EEBAC-06D1-4DD2-AF33-2ED2D451D602}" presName="spacer" presStyleCnt="0"/>
      <dgm:spPr/>
    </dgm:pt>
    <dgm:pt modelId="{89F29EAA-1774-4114-9AD9-FC3DF3264BFF}" type="pres">
      <dgm:prSet presAssocID="{64C0335A-1D93-407B-AA85-CC8F8CE06BED}" presName="parentText" presStyleLbl="node1" presStyleIdx="5" presStyleCnt="7">
        <dgm:presLayoutVars>
          <dgm:chMax val="0"/>
          <dgm:bulletEnabled val="1"/>
        </dgm:presLayoutVars>
      </dgm:prSet>
      <dgm:spPr/>
      <dgm:t>
        <a:bodyPr/>
        <a:lstStyle/>
        <a:p>
          <a:endParaRPr lang="zh-TW" altLang="en-US"/>
        </a:p>
      </dgm:t>
    </dgm:pt>
    <dgm:pt modelId="{661B739D-10CC-47B6-9B84-FB39A590D99D}" type="pres">
      <dgm:prSet presAssocID="{97272E5B-5830-46E5-92BB-96116C4CDAA3}" presName="spacer" presStyleCnt="0"/>
      <dgm:spPr/>
    </dgm:pt>
    <dgm:pt modelId="{AD0255CD-4839-4305-BAEA-3EB8BF5ACD92}" type="pres">
      <dgm:prSet presAssocID="{20683CE8-E070-4BB1-8B78-128B79F14598}" presName="parentText" presStyleLbl="node1" presStyleIdx="6" presStyleCnt="7">
        <dgm:presLayoutVars>
          <dgm:chMax val="0"/>
          <dgm:bulletEnabled val="1"/>
        </dgm:presLayoutVars>
      </dgm:prSet>
      <dgm:spPr/>
      <dgm:t>
        <a:bodyPr/>
        <a:lstStyle/>
        <a:p>
          <a:endParaRPr lang="zh-TW" altLang="en-US"/>
        </a:p>
      </dgm:t>
    </dgm:pt>
  </dgm:ptLst>
  <dgm:cxnLst>
    <dgm:cxn modelId="{21A4A8F8-F72E-4429-A16F-EC34D00F36A1}" srcId="{2CFB8A08-4F8E-47A2-AD50-FE08EB51AC45}" destId="{6E6A4E09-1114-4B7E-A92B-1054E62BAD1A}" srcOrd="0" destOrd="0" parTransId="{FDF9818E-6051-4B45-992B-5D6F45072E66}" sibTransId="{BD7E5491-CBD4-4ECF-BDD8-EC9633A5BCDE}"/>
    <dgm:cxn modelId="{74C14904-BE3B-4468-ABE8-EF3F6161AE23}" type="presOf" srcId="{FF7BE00E-93B6-4022-858E-5A42FB5C7F5A}" destId="{AB0F3A3A-CBF0-4C45-961F-6C863DAC5273}" srcOrd="0" destOrd="0" presId="urn:microsoft.com/office/officeart/2005/8/layout/vList2"/>
    <dgm:cxn modelId="{4248BA3A-1FBF-4150-8F2C-5DDABD50F9AF}" srcId="{2CFB8A08-4F8E-47A2-AD50-FE08EB51AC45}" destId="{20683CE8-E070-4BB1-8B78-128B79F14598}" srcOrd="6" destOrd="0" parTransId="{1CF255EB-DCD1-4D9E-B703-6A99770E0F02}" sibTransId="{78E0E581-31AC-41A7-BBEC-B7C15EBD4579}"/>
    <dgm:cxn modelId="{E124536D-2FCA-4F90-B56F-517307124B1A}" type="presOf" srcId="{20683CE8-E070-4BB1-8B78-128B79F14598}" destId="{AD0255CD-4839-4305-BAEA-3EB8BF5ACD92}" srcOrd="0" destOrd="0" presId="urn:microsoft.com/office/officeart/2005/8/layout/vList2"/>
    <dgm:cxn modelId="{3913C204-3E03-4891-B789-C1FA7E4A8040}" type="presOf" srcId="{AF5475C0-9CA3-4D57-97E6-7C84EE078BFD}" destId="{2143E45E-3DF8-45B7-915D-1581DEFD216B}" srcOrd="0" destOrd="0" presId="urn:microsoft.com/office/officeart/2005/8/layout/vList2"/>
    <dgm:cxn modelId="{CAEC68CA-9A5F-46FC-98D2-FCF156651182}" srcId="{2CFB8A08-4F8E-47A2-AD50-FE08EB51AC45}" destId="{AF5475C0-9CA3-4D57-97E6-7C84EE078BFD}" srcOrd="3" destOrd="0" parTransId="{B23EA1FC-981F-4583-BE7C-7A245331AFDA}" sibTransId="{25350038-DBD8-4502-9A0E-A66A75EFCE97}"/>
    <dgm:cxn modelId="{117F768B-5BA4-41B0-AA37-E48EAA0D0678}" type="presOf" srcId="{6E6A4E09-1114-4B7E-A92B-1054E62BAD1A}" destId="{20B54912-F8AA-45C5-83C9-095494CEE3F8}" srcOrd="0" destOrd="0" presId="urn:microsoft.com/office/officeart/2005/8/layout/vList2"/>
    <dgm:cxn modelId="{3929FCD5-94FF-4CB3-B0D0-7CB46C7F2D34}" type="presOf" srcId="{2CFB8A08-4F8E-47A2-AD50-FE08EB51AC45}" destId="{D647337E-8B7A-4DB7-BA3A-06C6464C3089}" srcOrd="0" destOrd="0" presId="urn:microsoft.com/office/officeart/2005/8/layout/vList2"/>
    <dgm:cxn modelId="{78FD2C97-E205-4F8C-803B-FF01084455FC}" type="presOf" srcId="{150E867A-A3E9-446D-B2CB-A23464AD391A}" destId="{7E3738C8-3B83-4E5A-8BF8-AA5B6B648FC4}" srcOrd="0" destOrd="0" presId="urn:microsoft.com/office/officeart/2005/8/layout/vList2"/>
    <dgm:cxn modelId="{16B529FD-7CA1-4C9C-A9C2-773B3CB7403C}" type="presOf" srcId="{C9072F6B-FEB1-4656-8CEB-1FF339782197}" destId="{4C25FCE7-0CC2-43D3-8FC1-A9C2DE201ABD}" srcOrd="0" destOrd="0" presId="urn:microsoft.com/office/officeart/2005/8/layout/vList2"/>
    <dgm:cxn modelId="{29D94490-9E53-457E-B215-C15217B63730}" srcId="{2CFB8A08-4F8E-47A2-AD50-FE08EB51AC45}" destId="{150E867A-A3E9-446D-B2CB-A23464AD391A}" srcOrd="4" destOrd="0" parTransId="{31909590-5856-4E7A-9F94-2374329538C7}" sibTransId="{BC4EEBAC-06D1-4DD2-AF33-2ED2D451D602}"/>
    <dgm:cxn modelId="{22CBF6C8-7874-4479-99F3-1CA45546CDB4}" type="presOf" srcId="{64C0335A-1D93-407B-AA85-CC8F8CE06BED}" destId="{89F29EAA-1774-4114-9AD9-FC3DF3264BFF}" srcOrd="0" destOrd="0" presId="urn:microsoft.com/office/officeart/2005/8/layout/vList2"/>
    <dgm:cxn modelId="{9742D3F3-7F97-4EF0-97E8-CD518C13AF96}" srcId="{2CFB8A08-4F8E-47A2-AD50-FE08EB51AC45}" destId="{C9072F6B-FEB1-4656-8CEB-1FF339782197}" srcOrd="1" destOrd="0" parTransId="{28697E98-26B0-445A-A4C0-C1C7B6329D6C}" sibTransId="{054E2E10-AB95-4682-859A-82376BD3AA34}"/>
    <dgm:cxn modelId="{ABCBAC4E-79AA-4119-B294-A48343182A45}" srcId="{2CFB8A08-4F8E-47A2-AD50-FE08EB51AC45}" destId="{FF7BE00E-93B6-4022-858E-5A42FB5C7F5A}" srcOrd="2" destOrd="0" parTransId="{EB9DA3E0-C6F5-431E-80F9-98168233E47A}" sibTransId="{50C94CD0-AAE9-4E14-8DB4-49EA75FDCF25}"/>
    <dgm:cxn modelId="{EAD89186-742E-4437-9DDE-0C6B311EE787}" srcId="{2CFB8A08-4F8E-47A2-AD50-FE08EB51AC45}" destId="{64C0335A-1D93-407B-AA85-CC8F8CE06BED}" srcOrd="5" destOrd="0" parTransId="{EC01ADBB-BE55-4575-AD71-8EE15ADD8212}" sibTransId="{97272E5B-5830-46E5-92BB-96116C4CDAA3}"/>
    <dgm:cxn modelId="{63972B0E-8F7E-411D-A0DE-6E5B9EAABBA9}" type="presParOf" srcId="{D647337E-8B7A-4DB7-BA3A-06C6464C3089}" destId="{20B54912-F8AA-45C5-83C9-095494CEE3F8}" srcOrd="0" destOrd="0" presId="urn:microsoft.com/office/officeart/2005/8/layout/vList2"/>
    <dgm:cxn modelId="{580A57A2-13CD-4182-9A22-87762964753F}" type="presParOf" srcId="{D647337E-8B7A-4DB7-BA3A-06C6464C3089}" destId="{3C025F85-C2E5-4E5D-BC40-5E58846D46DD}" srcOrd="1" destOrd="0" presId="urn:microsoft.com/office/officeart/2005/8/layout/vList2"/>
    <dgm:cxn modelId="{C5C8F693-F48D-4CC2-9F7A-A145A83D0BF0}" type="presParOf" srcId="{D647337E-8B7A-4DB7-BA3A-06C6464C3089}" destId="{4C25FCE7-0CC2-43D3-8FC1-A9C2DE201ABD}" srcOrd="2" destOrd="0" presId="urn:microsoft.com/office/officeart/2005/8/layout/vList2"/>
    <dgm:cxn modelId="{626AD3C1-AC8A-47D8-BBEF-8E8E98E3606C}" type="presParOf" srcId="{D647337E-8B7A-4DB7-BA3A-06C6464C3089}" destId="{C4604442-F024-4A24-828C-3EB20D421817}" srcOrd="3" destOrd="0" presId="urn:microsoft.com/office/officeart/2005/8/layout/vList2"/>
    <dgm:cxn modelId="{F4A8F591-E17F-4C21-89C7-966A17A734B0}" type="presParOf" srcId="{D647337E-8B7A-4DB7-BA3A-06C6464C3089}" destId="{AB0F3A3A-CBF0-4C45-961F-6C863DAC5273}" srcOrd="4" destOrd="0" presId="urn:microsoft.com/office/officeart/2005/8/layout/vList2"/>
    <dgm:cxn modelId="{7F830BC6-8177-46D5-8E98-A10169537439}" type="presParOf" srcId="{D647337E-8B7A-4DB7-BA3A-06C6464C3089}" destId="{965A6FF5-4810-40AA-B109-F5C619C14E1D}" srcOrd="5" destOrd="0" presId="urn:microsoft.com/office/officeart/2005/8/layout/vList2"/>
    <dgm:cxn modelId="{DB7D28AE-6C8A-4B8D-8507-ECB730D28595}" type="presParOf" srcId="{D647337E-8B7A-4DB7-BA3A-06C6464C3089}" destId="{2143E45E-3DF8-45B7-915D-1581DEFD216B}" srcOrd="6" destOrd="0" presId="urn:microsoft.com/office/officeart/2005/8/layout/vList2"/>
    <dgm:cxn modelId="{6BDECF7E-AD9E-42E4-BA74-2D92046A847F}" type="presParOf" srcId="{D647337E-8B7A-4DB7-BA3A-06C6464C3089}" destId="{30A7F787-683F-4793-A17A-4CD560154640}" srcOrd="7" destOrd="0" presId="urn:microsoft.com/office/officeart/2005/8/layout/vList2"/>
    <dgm:cxn modelId="{009555E8-D7FB-42BD-B1E5-47A9466AD7AA}" type="presParOf" srcId="{D647337E-8B7A-4DB7-BA3A-06C6464C3089}" destId="{7E3738C8-3B83-4E5A-8BF8-AA5B6B648FC4}" srcOrd="8" destOrd="0" presId="urn:microsoft.com/office/officeart/2005/8/layout/vList2"/>
    <dgm:cxn modelId="{B0879B8E-08BD-46D3-95E7-1123334CD8A8}" type="presParOf" srcId="{D647337E-8B7A-4DB7-BA3A-06C6464C3089}" destId="{9ED68DC8-C601-481B-8336-B0A63D1514B9}" srcOrd="9" destOrd="0" presId="urn:microsoft.com/office/officeart/2005/8/layout/vList2"/>
    <dgm:cxn modelId="{BA15A17E-A634-43E1-A6BE-6E5C6F557A23}" type="presParOf" srcId="{D647337E-8B7A-4DB7-BA3A-06C6464C3089}" destId="{89F29EAA-1774-4114-9AD9-FC3DF3264BFF}" srcOrd="10" destOrd="0" presId="urn:microsoft.com/office/officeart/2005/8/layout/vList2"/>
    <dgm:cxn modelId="{48CB92B6-D25E-473C-B4CB-68166DD6BF8F}" type="presParOf" srcId="{D647337E-8B7A-4DB7-BA3A-06C6464C3089}" destId="{661B739D-10CC-47B6-9B84-FB39A590D99D}" srcOrd="11" destOrd="0" presId="urn:microsoft.com/office/officeart/2005/8/layout/vList2"/>
    <dgm:cxn modelId="{EDC6F501-55C1-42C6-B3DB-F0A2C290FC1B}" type="presParOf" srcId="{D647337E-8B7A-4DB7-BA3A-06C6464C3089}" destId="{AD0255CD-4839-4305-BAEA-3EB8BF5ACD92}"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0EBC02-EBFD-4EFB-B390-914B0E0D811F}" type="doc">
      <dgm:prSet loTypeId="urn:microsoft.com/office/officeart/2005/8/layout/lProcess3" loCatId="process" qsTypeId="urn:microsoft.com/office/officeart/2005/8/quickstyle/simple5" qsCatId="simple" csTypeId="urn:microsoft.com/office/officeart/2005/8/colors/colorful5" csCatId="colorful" phldr="1"/>
      <dgm:spPr/>
      <dgm:t>
        <a:bodyPr/>
        <a:lstStyle/>
        <a:p>
          <a:endParaRPr lang="en-US" altLang="zh-TW"/>
        </a:p>
      </dgm:t>
    </dgm:pt>
    <dgm:pt modelId="{B1F552AD-27E8-4936-8825-2220CEC508FE}">
      <dgm:prSet custT="1"/>
      <dgm:spPr/>
      <dgm:t>
        <a:bodyPr/>
        <a:lstStyle/>
        <a:p>
          <a:pPr rtl="0"/>
          <a:r>
            <a:rPr lang="zh-TW" sz="2400" b="0" dirty="0">
              <a:solidFill>
                <a:schemeClr val="tx1"/>
              </a:solidFill>
              <a:effectLst/>
            </a:rPr>
            <a:t>資料</a:t>
          </a:r>
          <a:r>
            <a:rPr lang="zh-TW" altLang="en-US" sz="2400" b="0" dirty="0">
              <a:solidFill>
                <a:schemeClr val="tx1"/>
              </a:solidFill>
              <a:effectLst/>
            </a:rPr>
            <a:t>管理</a:t>
          </a:r>
          <a:r>
            <a:rPr lang="zh-TW" sz="2400" b="0" dirty="0">
              <a:solidFill>
                <a:schemeClr val="tx1"/>
              </a:solidFill>
              <a:effectLst/>
            </a:rPr>
            <a:t> </a:t>
          </a:r>
          <a:r>
            <a:rPr lang="en-US" sz="2400" b="0" dirty="0">
              <a:solidFill>
                <a:schemeClr val="tx1"/>
              </a:solidFill>
              <a:effectLst/>
            </a:rPr>
            <a:t>(DAT)</a:t>
          </a:r>
          <a:endParaRPr lang="zh-TW" sz="2400" b="0" dirty="0">
            <a:solidFill>
              <a:schemeClr val="tx1"/>
            </a:solidFill>
            <a:effectLst/>
          </a:endParaRPr>
        </a:p>
      </dgm:t>
    </dgm:pt>
    <dgm:pt modelId="{FA409896-A505-440F-B255-4A7A395EB78D}" type="parTrans" cxnId="{352333AF-A02F-4EF3-A859-BF32576ACE23}">
      <dgm:prSet/>
      <dgm:spPr/>
      <dgm:t>
        <a:bodyPr/>
        <a:lstStyle/>
        <a:p>
          <a:endParaRPr lang="en-US"/>
        </a:p>
      </dgm:t>
    </dgm:pt>
    <dgm:pt modelId="{D0B76CC4-B1E5-4F6F-A481-170D4C3578CC}" type="sibTrans" cxnId="{352333AF-A02F-4EF3-A859-BF32576ACE23}">
      <dgm:prSet/>
      <dgm:spPr/>
      <dgm:t>
        <a:bodyPr/>
        <a:lstStyle/>
        <a:p>
          <a:endParaRPr lang="en-US"/>
        </a:p>
      </dgm:t>
    </dgm:pt>
    <dgm:pt modelId="{872EF8F0-7984-4630-81B6-4175E518EB8C}">
      <dgm:prSet custT="1"/>
      <dgm:spPr/>
      <dgm:t>
        <a:bodyPr/>
        <a:lstStyle/>
        <a:p>
          <a:pPr rtl="0"/>
          <a:r>
            <a:rPr lang="zh-TW" sz="2000" b="1" dirty="0">
              <a:solidFill>
                <a:srgbClr val="0070C0"/>
              </a:solidFill>
              <a:effectLst/>
            </a:rPr>
            <a:t>時間表</a:t>
          </a:r>
          <a:r>
            <a:rPr lang="zh-TW" altLang="en-US" sz="2000" b="1" dirty="0">
              <a:solidFill>
                <a:srgbClr val="0070C0"/>
              </a:solidFill>
              <a:effectLst/>
            </a:rPr>
            <a:t>資料提取功能 </a:t>
          </a:r>
          <a:r>
            <a:rPr lang="en-US" altLang="zh-TW" sz="2000" b="1" dirty="0">
              <a:solidFill>
                <a:srgbClr val="0070C0"/>
              </a:solidFill>
              <a:effectLst/>
            </a:rPr>
            <a:t>(Extract for TESS)</a:t>
          </a:r>
          <a:endParaRPr lang="zh-TW" altLang="en-US" sz="2000" b="1" dirty="0">
            <a:solidFill>
              <a:srgbClr val="0070C0"/>
            </a:solidFill>
            <a:effectLst/>
          </a:endParaRPr>
        </a:p>
      </dgm:t>
    </dgm:pt>
    <dgm:pt modelId="{05CA6B04-7F8B-48C9-A523-015E0F800042}" type="parTrans" cxnId="{98432C1C-B577-4CF2-A75E-B6C47AD95036}">
      <dgm:prSet/>
      <dgm:spPr/>
      <dgm:t>
        <a:bodyPr/>
        <a:lstStyle/>
        <a:p>
          <a:endParaRPr lang="en-US"/>
        </a:p>
      </dgm:t>
    </dgm:pt>
    <dgm:pt modelId="{B870B0BB-D363-4D1E-B2E0-3C2C5A84BA59}" type="sibTrans" cxnId="{98432C1C-B577-4CF2-A75E-B6C47AD95036}">
      <dgm:prSet/>
      <dgm:spPr/>
      <dgm:t>
        <a:bodyPr/>
        <a:lstStyle/>
        <a:p>
          <a:endParaRPr lang="en-US"/>
        </a:p>
      </dgm:t>
    </dgm:pt>
    <dgm:pt modelId="{BC94E0BC-0D98-4F15-AC2F-4032AA016C65}">
      <dgm:prSet custT="1"/>
      <dgm:spPr/>
      <dgm:t>
        <a:bodyPr/>
        <a:lstStyle/>
        <a:p>
          <a:pPr rtl="0"/>
          <a:r>
            <a:rPr lang="zh-TW" sz="2400" b="1" dirty="0">
              <a:solidFill>
                <a:srgbClr val="0070C0"/>
              </a:solidFill>
              <a:effectLst/>
            </a:rPr>
            <a:t>資料選取工具 </a:t>
          </a:r>
          <a:r>
            <a:rPr lang="en-US" sz="2400" b="1" dirty="0">
              <a:solidFill>
                <a:srgbClr val="0070C0"/>
              </a:solidFill>
              <a:effectLst/>
            </a:rPr>
            <a:t>(DQT)</a:t>
          </a:r>
          <a:endParaRPr lang="zh-TW" sz="2400" b="1" dirty="0">
            <a:solidFill>
              <a:srgbClr val="0070C0"/>
            </a:solidFill>
            <a:effectLst/>
          </a:endParaRPr>
        </a:p>
      </dgm:t>
    </dgm:pt>
    <dgm:pt modelId="{82E371D8-A97C-482C-88A6-70248084C80B}" type="sibTrans" cxnId="{E64A3435-6103-4884-B420-6BC2257288E6}">
      <dgm:prSet/>
      <dgm:spPr/>
      <dgm:t>
        <a:bodyPr/>
        <a:lstStyle/>
        <a:p>
          <a:endParaRPr lang="en-US" altLang="zh-TW"/>
        </a:p>
      </dgm:t>
    </dgm:pt>
    <dgm:pt modelId="{3785539B-A907-4CCF-9B6F-57E5A9C35258}" type="parTrans" cxnId="{E64A3435-6103-4884-B420-6BC2257288E6}">
      <dgm:prSet/>
      <dgm:spPr/>
      <dgm:t>
        <a:bodyPr/>
        <a:lstStyle/>
        <a:p>
          <a:endParaRPr lang="en-US" altLang="zh-TW"/>
        </a:p>
      </dgm:t>
    </dgm:pt>
    <dgm:pt modelId="{2FE355E2-BB80-4040-B212-DE324CEA70E2}">
      <dgm:prSet custT="1"/>
      <dgm:spPr/>
      <dgm:t>
        <a:bodyPr/>
        <a:lstStyle/>
        <a:p>
          <a:pPr rtl="0"/>
          <a:r>
            <a:rPr lang="zh-TW" altLang="en-US" sz="2000" dirty="0"/>
            <a:t>可以於</a:t>
          </a:r>
          <a:r>
            <a:rPr lang="zh-TW" sz="2000" dirty="0"/>
            <a:t>資料</a:t>
          </a:r>
          <a:r>
            <a:rPr lang="zh-TW" altLang="en-US" sz="2000" dirty="0"/>
            <a:t>管理</a:t>
          </a:r>
          <a:r>
            <a:rPr lang="en-US" altLang="zh-TW" sz="2000" dirty="0"/>
            <a:t>(DAT)</a:t>
          </a:r>
          <a:r>
            <a:rPr lang="zh-TW" altLang="en-US" sz="2000" dirty="0"/>
            <a:t>以</a:t>
          </a:r>
          <a:r>
            <a:rPr lang="en-US" altLang="zh-TW" sz="2000" dirty="0"/>
            <a:t>SQL</a:t>
          </a:r>
          <a:r>
            <a:rPr lang="zh-TW" altLang="en-US" sz="2000" dirty="0"/>
            <a:t>擷取數據</a:t>
          </a:r>
          <a:endParaRPr lang="zh-TW" sz="2000" dirty="0"/>
        </a:p>
      </dgm:t>
    </dgm:pt>
    <dgm:pt modelId="{4A84E9B1-AA37-418B-BB7E-B9A9D4C04C64}" type="sibTrans" cxnId="{26D2AE6A-A409-421E-B594-986AC4481745}">
      <dgm:prSet/>
      <dgm:spPr/>
      <dgm:t>
        <a:bodyPr/>
        <a:lstStyle/>
        <a:p>
          <a:endParaRPr lang="en-US" altLang="zh-TW"/>
        </a:p>
      </dgm:t>
    </dgm:pt>
    <dgm:pt modelId="{494AB9C1-4601-43EE-A943-5C61BC2FE41A}" type="parTrans" cxnId="{26D2AE6A-A409-421E-B594-986AC4481745}">
      <dgm:prSet/>
      <dgm:spPr/>
      <dgm:t>
        <a:bodyPr/>
        <a:lstStyle/>
        <a:p>
          <a:endParaRPr lang="en-US" altLang="zh-TW"/>
        </a:p>
      </dgm:t>
    </dgm:pt>
    <dgm:pt modelId="{6B4005B6-7B95-4E64-A6CD-764E7D4E1BF4}">
      <dgm:prSet custT="1"/>
      <dgm:spPr/>
      <dgm:t>
        <a:bodyPr/>
        <a:lstStyle/>
        <a:p>
          <a:pPr rtl="0"/>
          <a:r>
            <a:rPr lang="zh-TW" sz="2400" b="1" dirty="0">
              <a:solidFill>
                <a:srgbClr val="0070C0"/>
              </a:solidFill>
              <a:effectLst/>
            </a:rPr>
            <a:t>時間表編排</a:t>
          </a:r>
          <a:r>
            <a:rPr lang="en-US" sz="2400" b="1" dirty="0">
              <a:solidFill>
                <a:srgbClr val="0070C0"/>
              </a:solidFill>
              <a:effectLst/>
            </a:rPr>
            <a:t>(</a:t>
          </a:r>
          <a:r>
            <a:rPr lang="zh-TW" sz="2400" b="1" dirty="0">
              <a:solidFill>
                <a:srgbClr val="0070C0"/>
              </a:solidFill>
              <a:effectLst/>
            </a:rPr>
            <a:t>網上版</a:t>
          </a:r>
          <a:r>
            <a:rPr lang="en-US" sz="2400" b="1" dirty="0">
              <a:solidFill>
                <a:srgbClr val="0070C0"/>
              </a:solidFill>
              <a:effectLst/>
            </a:rPr>
            <a:t>) (TTL)</a:t>
          </a:r>
          <a:endParaRPr lang="zh-TW" sz="2400" b="1" dirty="0">
            <a:solidFill>
              <a:srgbClr val="0070C0"/>
            </a:solidFill>
            <a:effectLst/>
          </a:endParaRPr>
        </a:p>
      </dgm:t>
    </dgm:pt>
    <dgm:pt modelId="{F2512462-7E7E-45F7-8FEA-81C896F4A229}" type="sibTrans" cxnId="{417E8F17-3F00-4764-9518-CBC66898EFFB}">
      <dgm:prSet/>
      <dgm:spPr/>
      <dgm:t>
        <a:bodyPr/>
        <a:lstStyle/>
        <a:p>
          <a:endParaRPr lang="en-US" altLang="zh-TW"/>
        </a:p>
      </dgm:t>
    </dgm:pt>
    <dgm:pt modelId="{2702A0CF-949C-4AF3-A754-2CAC3470D6A2}" type="parTrans" cxnId="{417E8F17-3F00-4764-9518-CBC66898EFFB}">
      <dgm:prSet/>
      <dgm:spPr/>
      <dgm:t>
        <a:bodyPr/>
        <a:lstStyle/>
        <a:p>
          <a:endParaRPr lang="en-US" altLang="zh-TW"/>
        </a:p>
      </dgm:t>
    </dgm:pt>
    <dgm:pt modelId="{FC3E5E5E-3AD2-4800-BDF2-5340E3BD1A1F}">
      <dgm:prSet custT="1"/>
      <dgm:spPr/>
      <dgm:t>
        <a:bodyPr/>
        <a:lstStyle/>
        <a:p>
          <a:pPr rtl="0"/>
          <a:r>
            <a:rPr lang="zh-TW" sz="2000" dirty="0"/>
            <a:t>以獨立版時間表編排工具</a:t>
          </a:r>
          <a:r>
            <a:rPr lang="en-US" sz="2000" dirty="0"/>
            <a:t>(STT)</a:t>
          </a:r>
          <a:r>
            <a:rPr lang="zh-TW" sz="2000" dirty="0"/>
            <a:t>全面代替</a:t>
          </a:r>
        </a:p>
      </dgm:t>
    </dgm:pt>
    <dgm:pt modelId="{B5B51FDD-5593-4CCF-B301-F8AD16304876}" type="sibTrans" cxnId="{5704539D-1CE8-450E-A77A-53BC0C149090}">
      <dgm:prSet/>
      <dgm:spPr/>
      <dgm:t>
        <a:bodyPr/>
        <a:lstStyle/>
        <a:p>
          <a:endParaRPr lang="en-US" altLang="zh-TW"/>
        </a:p>
      </dgm:t>
    </dgm:pt>
    <dgm:pt modelId="{A3457E89-643A-4C6E-BC34-6EF0488A279D}" type="parTrans" cxnId="{5704539D-1CE8-450E-A77A-53BC0C149090}">
      <dgm:prSet/>
      <dgm:spPr/>
      <dgm:t>
        <a:bodyPr/>
        <a:lstStyle/>
        <a:p>
          <a:endParaRPr lang="en-US" altLang="zh-TW"/>
        </a:p>
      </dgm:t>
    </dgm:pt>
    <dgm:pt modelId="{981CD6A9-308A-4054-8053-84AF835EE9D0}">
      <dgm:prSet custT="1"/>
      <dgm:spPr/>
      <dgm:t>
        <a:bodyPr/>
        <a:lstStyle/>
        <a:p>
          <a:pPr rtl="0"/>
          <a:r>
            <a:rPr lang="zh-TW" sz="2400" b="1" dirty="0">
              <a:solidFill>
                <a:srgbClr val="0070C0"/>
              </a:solidFill>
              <a:effectLst/>
            </a:rPr>
            <a:t>應用學習 </a:t>
          </a:r>
          <a:r>
            <a:rPr lang="en-US" sz="2400" b="1" dirty="0">
              <a:solidFill>
                <a:srgbClr val="0070C0"/>
              </a:solidFill>
              <a:effectLst/>
            </a:rPr>
            <a:t>(</a:t>
          </a:r>
          <a:r>
            <a:rPr lang="en-US" sz="2400" b="1" dirty="0" err="1">
              <a:solidFill>
                <a:srgbClr val="0070C0"/>
              </a:solidFill>
              <a:effectLst/>
            </a:rPr>
            <a:t>ApL</a:t>
          </a:r>
          <a:r>
            <a:rPr lang="en-US" sz="2400" b="1" dirty="0">
              <a:solidFill>
                <a:srgbClr val="0070C0"/>
              </a:solidFill>
              <a:effectLst/>
            </a:rPr>
            <a:t>)</a:t>
          </a:r>
          <a:endParaRPr lang="zh-TW" sz="2400" b="1" dirty="0">
            <a:solidFill>
              <a:srgbClr val="0070C0"/>
            </a:solidFill>
            <a:effectLst/>
          </a:endParaRPr>
        </a:p>
      </dgm:t>
    </dgm:pt>
    <dgm:pt modelId="{0C60184D-3D48-4290-A192-94C5DBC1C6D5}" type="sibTrans" cxnId="{1585CA50-7C8D-4E1D-8932-0E5D9771C63D}">
      <dgm:prSet/>
      <dgm:spPr/>
      <dgm:t>
        <a:bodyPr/>
        <a:lstStyle/>
        <a:p>
          <a:endParaRPr lang="en-US" altLang="zh-TW"/>
        </a:p>
      </dgm:t>
    </dgm:pt>
    <dgm:pt modelId="{EC76F667-F21F-4D5B-AE4E-90D0B5342439}" type="parTrans" cxnId="{1585CA50-7C8D-4E1D-8932-0E5D9771C63D}">
      <dgm:prSet/>
      <dgm:spPr/>
      <dgm:t>
        <a:bodyPr/>
        <a:lstStyle/>
        <a:p>
          <a:endParaRPr lang="en-US" altLang="zh-TW"/>
        </a:p>
      </dgm:t>
    </dgm:pt>
    <dgm:pt modelId="{0029132C-1C32-43FE-8173-01DDDD178190}">
      <dgm:prSet custT="1"/>
      <dgm:spPr/>
      <dgm:t>
        <a:bodyPr/>
        <a:lstStyle/>
        <a:p>
          <a:pPr rtl="0"/>
          <a:r>
            <a:rPr lang="zh-TW" sz="2000" dirty="0"/>
            <a:t>移至</a:t>
          </a:r>
          <a:r>
            <a:rPr lang="en-US" sz="2000" dirty="0"/>
            <a:t> </a:t>
          </a:r>
          <a:r>
            <a:rPr lang="en-US" sz="2000" dirty="0" err="1"/>
            <a:t>ApL</a:t>
          </a:r>
          <a:r>
            <a:rPr lang="en-US" sz="2000" dirty="0"/>
            <a:t>-DEF (</a:t>
          </a:r>
          <a:r>
            <a:rPr lang="zh-TW" sz="2000" dirty="0"/>
            <a:t>待應用學習組正式通知</a:t>
          </a:r>
          <a:r>
            <a:rPr lang="en-US" sz="2000" dirty="0"/>
            <a:t>)</a:t>
          </a:r>
          <a:endParaRPr lang="zh-TW" sz="2000" dirty="0"/>
        </a:p>
      </dgm:t>
    </dgm:pt>
    <dgm:pt modelId="{7C87AB49-F2FB-4D3A-8C63-F2BB991655C6}" type="sibTrans" cxnId="{FE56898B-946F-4063-9C2F-033F3FFC71D8}">
      <dgm:prSet/>
      <dgm:spPr/>
      <dgm:t>
        <a:bodyPr/>
        <a:lstStyle/>
        <a:p>
          <a:endParaRPr lang="en-US" altLang="zh-TW"/>
        </a:p>
      </dgm:t>
    </dgm:pt>
    <dgm:pt modelId="{58CF86EE-269A-424E-8E06-D27CD0874BC4}" type="parTrans" cxnId="{FE56898B-946F-4063-9C2F-033F3FFC71D8}">
      <dgm:prSet/>
      <dgm:spPr/>
      <dgm:t>
        <a:bodyPr/>
        <a:lstStyle/>
        <a:p>
          <a:endParaRPr lang="en-US" altLang="zh-TW"/>
        </a:p>
      </dgm:t>
    </dgm:pt>
    <dgm:pt modelId="{42449672-9A1F-4169-9D10-59DEB0D01151}">
      <dgm:prSet custT="1"/>
      <dgm:spPr/>
      <dgm:t>
        <a:bodyPr/>
        <a:lstStyle/>
        <a:p>
          <a:pPr rtl="0"/>
          <a:r>
            <a:rPr lang="zh-TW" sz="2400" b="1" dirty="0">
              <a:solidFill>
                <a:srgbClr val="0070C0"/>
              </a:solidFill>
              <a:effectLst/>
            </a:rPr>
            <a:t>特殊學生成績 </a:t>
          </a:r>
          <a:r>
            <a:rPr lang="en-US" sz="2400" b="1" dirty="0">
              <a:solidFill>
                <a:srgbClr val="0070C0"/>
              </a:solidFill>
              <a:effectLst/>
            </a:rPr>
            <a:t>(SPE)</a:t>
          </a:r>
          <a:endParaRPr lang="zh-TW" sz="2400" b="1" dirty="0">
            <a:solidFill>
              <a:srgbClr val="0070C0"/>
            </a:solidFill>
            <a:effectLst/>
          </a:endParaRPr>
        </a:p>
      </dgm:t>
    </dgm:pt>
    <dgm:pt modelId="{D27E8BDF-6CD0-498F-93FF-660E947A3CAC}" type="sibTrans" cxnId="{C3488F0B-FC4A-4068-A617-DD70F662EC75}">
      <dgm:prSet/>
      <dgm:spPr/>
      <dgm:t>
        <a:bodyPr/>
        <a:lstStyle/>
        <a:p>
          <a:endParaRPr lang="en-US" altLang="zh-TW"/>
        </a:p>
      </dgm:t>
    </dgm:pt>
    <dgm:pt modelId="{5AECDF38-1A5C-4E85-8B3C-BDF8423BB48B}" type="parTrans" cxnId="{C3488F0B-FC4A-4068-A617-DD70F662EC75}">
      <dgm:prSet/>
      <dgm:spPr/>
      <dgm:t>
        <a:bodyPr/>
        <a:lstStyle/>
        <a:p>
          <a:endParaRPr lang="en-US" altLang="zh-TW"/>
        </a:p>
      </dgm:t>
    </dgm:pt>
    <dgm:pt modelId="{6707287B-9FA1-44FB-827A-F0ACD6C91067}">
      <dgm:prSet custT="1"/>
      <dgm:spPr/>
      <dgm:t>
        <a:bodyPr/>
        <a:lstStyle/>
        <a:p>
          <a:pPr rtl="0"/>
          <a:r>
            <a:rPr lang="zh-TW" sz="2000" dirty="0"/>
            <a:t>仍舊保留</a:t>
          </a:r>
          <a:r>
            <a:rPr lang="zh-TW" altLang="en-US" sz="2000" dirty="0"/>
            <a:t>以往成績表</a:t>
          </a:r>
          <a:r>
            <a:rPr lang="zh-TW" sz="2000" dirty="0"/>
            <a:t>報告範本</a:t>
          </a:r>
        </a:p>
      </dgm:t>
    </dgm:pt>
    <dgm:pt modelId="{E5AFDF1F-BC03-4C4D-8FE8-EF1BA3CD7A2E}" type="sibTrans" cxnId="{E2800F6E-D65E-4A4D-AD3C-2260243268AF}">
      <dgm:prSet/>
      <dgm:spPr/>
      <dgm:t>
        <a:bodyPr/>
        <a:lstStyle/>
        <a:p>
          <a:endParaRPr lang="en-US" altLang="zh-TW"/>
        </a:p>
      </dgm:t>
    </dgm:pt>
    <dgm:pt modelId="{3DCE7768-01A5-4701-B268-56AE6F5EF865}" type="parTrans" cxnId="{E2800F6E-D65E-4A4D-AD3C-2260243268AF}">
      <dgm:prSet/>
      <dgm:spPr/>
      <dgm:t>
        <a:bodyPr/>
        <a:lstStyle/>
        <a:p>
          <a:endParaRPr lang="en-US" altLang="zh-TW"/>
        </a:p>
      </dgm:t>
    </dgm:pt>
    <dgm:pt modelId="{F0043C39-17F9-4B90-AF1E-DDFB90D1D930}">
      <dgm:prSet custT="1"/>
      <dgm:spPr/>
      <dgm:t>
        <a:bodyPr/>
        <a:lstStyle/>
        <a:p>
          <a:pPr rtl="0"/>
          <a:r>
            <a:rPr lang="zh-TW" sz="2400" b="1" dirty="0">
              <a:solidFill>
                <a:srgbClr val="0070C0"/>
              </a:solidFill>
              <a:effectLst/>
            </a:rPr>
            <a:t>電子郵件 </a:t>
          </a:r>
          <a:r>
            <a:rPr lang="en-US" sz="2400" b="1" dirty="0">
              <a:solidFill>
                <a:srgbClr val="0070C0"/>
              </a:solidFill>
              <a:effectLst/>
            </a:rPr>
            <a:t>(EMAIL)</a:t>
          </a:r>
          <a:endParaRPr lang="zh-TW" sz="2400" b="1" dirty="0">
            <a:solidFill>
              <a:srgbClr val="0070C0"/>
            </a:solidFill>
            <a:effectLst/>
          </a:endParaRPr>
        </a:p>
      </dgm:t>
    </dgm:pt>
    <dgm:pt modelId="{63365BD0-1CF6-4150-A563-F761887A7C42}" type="sibTrans" cxnId="{D6C178B7-41A4-4890-9210-AF01AEE07C0B}">
      <dgm:prSet/>
      <dgm:spPr/>
      <dgm:t>
        <a:bodyPr/>
        <a:lstStyle/>
        <a:p>
          <a:endParaRPr lang="en-US" altLang="zh-TW"/>
        </a:p>
      </dgm:t>
    </dgm:pt>
    <dgm:pt modelId="{0C2610D9-93E0-4F5B-AC7B-C1AB75BEEB8D}" type="parTrans" cxnId="{D6C178B7-41A4-4890-9210-AF01AEE07C0B}">
      <dgm:prSet/>
      <dgm:spPr/>
      <dgm:t>
        <a:bodyPr/>
        <a:lstStyle/>
        <a:p>
          <a:endParaRPr lang="en-US" altLang="zh-TW"/>
        </a:p>
      </dgm:t>
    </dgm:pt>
    <dgm:pt modelId="{42CBA000-750A-4E1F-9BD0-0FB8265E11CA}">
      <dgm:prSet custT="1"/>
      <dgm:spPr/>
      <dgm:t>
        <a:bodyPr/>
        <a:lstStyle/>
        <a:p>
          <a:pPr rtl="0"/>
          <a:r>
            <a:rPr lang="zh-TW" altLang="en-US" sz="2000" dirty="0"/>
            <a:t>本局已有其他通訊工具，如學校通訊模組</a:t>
          </a:r>
        </a:p>
      </dgm:t>
    </dgm:pt>
    <dgm:pt modelId="{4E1AA968-F261-4A86-8559-BDCF6990F28E}" type="sibTrans" cxnId="{F9277755-091F-4336-95D9-3373CF73C325}">
      <dgm:prSet/>
      <dgm:spPr/>
      <dgm:t>
        <a:bodyPr/>
        <a:lstStyle/>
        <a:p>
          <a:endParaRPr lang="en-US" altLang="zh-TW"/>
        </a:p>
      </dgm:t>
    </dgm:pt>
    <dgm:pt modelId="{3E01F399-9718-48B2-823B-EF961848CD51}" type="parTrans" cxnId="{F9277755-091F-4336-95D9-3373CF73C325}">
      <dgm:prSet/>
      <dgm:spPr/>
      <dgm:t>
        <a:bodyPr/>
        <a:lstStyle/>
        <a:p>
          <a:endParaRPr lang="en-US" altLang="zh-TW"/>
        </a:p>
      </dgm:t>
    </dgm:pt>
    <dgm:pt modelId="{00EB5BC9-AE82-4019-8B0C-39DBD3C19C87}">
      <dgm:prSet/>
      <dgm:spPr/>
      <dgm:t>
        <a:bodyPr/>
        <a:lstStyle/>
        <a:p>
          <a:pPr rtl="0"/>
          <a:r>
            <a:rPr lang="en-US" altLang="zh-TW" dirty="0"/>
            <a:t>TESS</a:t>
          </a:r>
          <a:r>
            <a:rPr lang="zh-TW" altLang="en-US" dirty="0"/>
            <a:t>跟</a:t>
          </a:r>
          <a:r>
            <a:rPr lang="zh-TW" dirty="0"/>
            <a:t>時間表編排</a:t>
          </a:r>
          <a:r>
            <a:rPr lang="en-US" dirty="0"/>
            <a:t>(</a:t>
          </a:r>
          <a:r>
            <a:rPr lang="zh-TW" dirty="0"/>
            <a:t>網上版</a:t>
          </a:r>
          <a:r>
            <a:rPr lang="en-US" dirty="0"/>
            <a:t>) (TTL)</a:t>
          </a:r>
          <a:r>
            <a:rPr lang="zh-TW" altLang="en-US" dirty="0"/>
            <a:t>相同，</a:t>
          </a:r>
          <a:r>
            <a:rPr lang="zh-TW" dirty="0"/>
            <a:t>以獨立版時間表編排工具</a:t>
          </a:r>
          <a:r>
            <a:rPr lang="en-US" dirty="0"/>
            <a:t>(STT)</a:t>
          </a:r>
          <a:r>
            <a:rPr lang="zh-TW" dirty="0"/>
            <a:t>全面代替</a:t>
          </a:r>
        </a:p>
      </dgm:t>
    </dgm:pt>
    <dgm:pt modelId="{4332BCC9-235E-4A65-BA66-AA5E06B575BC}" type="parTrans" cxnId="{662A5790-E0E9-40D4-B077-C6215F212C4C}">
      <dgm:prSet/>
      <dgm:spPr/>
      <dgm:t>
        <a:bodyPr/>
        <a:lstStyle/>
        <a:p>
          <a:endParaRPr lang="en-US" altLang="zh-TW"/>
        </a:p>
      </dgm:t>
    </dgm:pt>
    <dgm:pt modelId="{7C460535-CFF7-4722-BAA3-E39B110322D4}" type="sibTrans" cxnId="{662A5790-E0E9-40D4-B077-C6215F212C4C}">
      <dgm:prSet/>
      <dgm:spPr/>
      <dgm:t>
        <a:bodyPr/>
        <a:lstStyle/>
        <a:p>
          <a:endParaRPr lang="en-US" altLang="zh-TW"/>
        </a:p>
      </dgm:t>
    </dgm:pt>
    <dgm:pt modelId="{C830E489-5F1E-4C84-810F-2792FA50D0F9}" type="pres">
      <dgm:prSet presAssocID="{4A0EBC02-EBFD-4EFB-B390-914B0E0D811F}" presName="Name0" presStyleCnt="0">
        <dgm:presLayoutVars>
          <dgm:chPref val="3"/>
          <dgm:dir/>
          <dgm:animLvl val="lvl"/>
          <dgm:resizeHandles/>
        </dgm:presLayoutVars>
      </dgm:prSet>
      <dgm:spPr/>
      <dgm:t>
        <a:bodyPr/>
        <a:lstStyle/>
        <a:p>
          <a:endParaRPr lang="zh-TW" altLang="en-US"/>
        </a:p>
      </dgm:t>
    </dgm:pt>
    <dgm:pt modelId="{0E074B1A-7A19-4CAA-9910-6555F185BCFC}" type="pres">
      <dgm:prSet presAssocID="{6B4005B6-7B95-4E64-A6CD-764E7D4E1BF4}" presName="horFlow" presStyleCnt="0"/>
      <dgm:spPr/>
    </dgm:pt>
    <dgm:pt modelId="{2BB55950-F17E-4C9F-8620-74EFCCE71879}" type="pres">
      <dgm:prSet presAssocID="{6B4005B6-7B95-4E64-A6CD-764E7D4E1BF4}" presName="bigChev" presStyleLbl="node1" presStyleIdx="0" presStyleCnt="6" custScaleX="229629" custScaleY="126909"/>
      <dgm:spPr/>
      <dgm:t>
        <a:bodyPr/>
        <a:lstStyle/>
        <a:p>
          <a:endParaRPr lang="zh-TW" altLang="en-US"/>
        </a:p>
      </dgm:t>
    </dgm:pt>
    <dgm:pt modelId="{F82D72FB-EA45-425B-9BEA-8EEF2ECB7CA1}" type="pres">
      <dgm:prSet presAssocID="{A3457E89-643A-4C6E-BC34-6EF0488A279D}" presName="parTrans" presStyleCnt="0"/>
      <dgm:spPr/>
    </dgm:pt>
    <dgm:pt modelId="{5C1D094A-C642-4902-97C2-C212B6A2FCA3}" type="pres">
      <dgm:prSet presAssocID="{FC3E5E5E-3AD2-4800-BDF2-5340E3BD1A1F}" presName="node" presStyleLbl="alignAccFollowNode1" presStyleIdx="0" presStyleCnt="7" custScaleX="408848">
        <dgm:presLayoutVars>
          <dgm:bulletEnabled val="1"/>
        </dgm:presLayoutVars>
      </dgm:prSet>
      <dgm:spPr/>
      <dgm:t>
        <a:bodyPr/>
        <a:lstStyle/>
        <a:p>
          <a:endParaRPr lang="zh-TW" altLang="en-US"/>
        </a:p>
      </dgm:t>
    </dgm:pt>
    <dgm:pt modelId="{20621695-31F3-4AFA-8E13-5112D6327BBF}" type="pres">
      <dgm:prSet presAssocID="{6B4005B6-7B95-4E64-A6CD-764E7D4E1BF4}" presName="vSp" presStyleCnt="0"/>
      <dgm:spPr/>
    </dgm:pt>
    <dgm:pt modelId="{FD485D81-A313-461C-BCEE-701AF0B7449B}" type="pres">
      <dgm:prSet presAssocID="{981CD6A9-308A-4054-8053-84AF835EE9D0}" presName="horFlow" presStyleCnt="0"/>
      <dgm:spPr/>
    </dgm:pt>
    <dgm:pt modelId="{1DEC38D2-1847-4EEE-9C62-1101462DC27E}" type="pres">
      <dgm:prSet presAssocID="{981CD6A9-308A-4054-8053-84AF835EE9D0}" presName="bigChev" presStyleLbl="node1" presStyleIdx="1" presStyleCnt="6" custScaleX="229629"/>
      <dgm:spPr/>
      <dgm:t>
        <a:bodyPr/>
        <a:lstStyle/>
        <a:p>
          <a:endParaRPr lang="zh-TW" altLang="en-US"/>
        </a:p>
      </dgm:t>
    </dgm:pt>
    <dgm:pt modelId="{5C579B0E-3EB7-4C60-8D2A-65F3446C1C21}" type="pres">
      <dgm:prSet presAssocID="{58CF86EE-269A-424E-8E06-D27CD0874BC4}" presName="parTrans" presStyleCnt="0"/>
      <dgm:spPr/>
    </dgm:pt>
    <dgm:pt modelId="{45BD6A94-EC85-4497-AF19-B4FCA4185DC2}" type="pres">
      <dgm:prSet presAssocID="{0029132C-1C32-43FE-8173-01DDDD178190}" presName="node" presStyleLbl="alignAccFollowNode1" presStyleIdx="1" presStyleCnt="7" custScaleX="408848">
        <dgm:presLayoutVars>
          <dgm:bulletEnabled val="1"/>
        </dgm:presLayoutVars>
      </dgm:prSet>
      <dgm:spPr/>
      <dgm:t>
        <a:bodyPr/>
        <a:lstStyle/>
        <a:p>
          <a:endParaRPr lang="zh-TW" altLang="en-US"/>
        </a:p>
      </dgm:t>
    </dgm:pt>
    <dgm:pt modelId="{A12C4AA0-1B5A-45DA-90E2-B4626B42F075}" type="pres">
      <dgm:prSet presAssocID="{981CD6A9-308A-4054-8053-84AF835EE9D0}" presName="vSp" presStyleCnt="0"/>
      <dgm:spPr/>
    </dgm:pt>
    <dgm:pt modelId="{38DFD63A-9DE5-47EB-84C2-30231C84522C}" type="pres">
      <dgm:prSet presAssocID="{42449672-9A1F-4169-9D10-59DEB0D01151}" presName="horFlow" presStyleCnt="0"/>
      <dgm:spPr/>
    </dgm:pt>
    <dgm:pt modelId="{A01A9519-6687-477D-8126-577CEEF6A6BA}" type="pres">
      <dgm:prSet presAssocID="{42449672-9A1F-4169-9D10-59DEB0D01151}" presName="bigChev" presStyleLbl="node1" presStyleIdx="2" presStyleCnt="6" custScaleX="229629"/>
      <dgm:spPr/>
      <dgm:t>
        <a:bodyPr/>
        <a:lstStyle/>
        <a:p>
          <a:endParaRPr lang="zh-TW" altLang="en-US"/>
        </a:p>
      </dgm:t>
    </dgm:pt>
    <dgm:pt modelId="{E2EC50E5-16C3-4D30-B21B-EC0D55A897F0}" type="pres">
      <dgm:prSet presAssocID="{3DCE7768-01A5-4701-B268-56AE6F5EF865}" presName="parTrans" presStyleCnt="0"/>
      <dgm:spPr/>
    </dgm:pt>
    <dgm:pt modelId="{D5E92B5E-0F8F-4DEA-A4A0-70BE0925B53D}" type="pres">
      <dgm:prSet presAssocID="{6707287B-9FA1-44FB-827A-F0ACD6C91067}" presName="node" presStyleLbl="alignAccFollowNode1" presStyleIdx="2" presStyleCnt="7" custScaleX="408848">
        <dgm:presLayoutVars>
          <dgm:bulletEnabled val="1"/>
        </dgm:presLayoutVars>
      </dgm:prSet>
      <dgm:spPr/>
      <dgm:t>
        <a:bodyPr/>
        <a:lstStyle/>
        <a:p>
          <a:endParaRPr lang="zh-TW" altLang="en-US"/>
        </a:p>
      </dgm:t>
    </dgm:pt>
    <dgm:pt modelId="{9938DF44-2AAE-4E0B-882D-6352A78C3E89}" type="pres">
      <dgm:prSet presAssocID="{42449672-9A1F-4169-9D10-59DEB0D01151}" presName="vSp" presStyleCnt="0"/>
      <dgm:spPr/>
    </dgm:pt>
    <dgm:pt modelId="{6143C0E7-C277-46A3-B07F-F6E29824591F}" type="pres">
      <dgm:prSet presAssocID="{F0043C39-17F9-4B90-AF1E-DDFB90D1D930}" presName="horFlow" presStyleCnt="0"/>
      <dgm:spPr/>
    </dgm:pt>
    <dgm:pt modelId="{1ECA1A1A-2247-403A-A754-1F4DF28CC0AE}" type="pres">
      <dgm:prSet presAssocID="{F0043C39-17F9-4B90-AF1E-DDFB90D1D930}" presName="bigChev" presStyleLbl="node1" presStyleIdx="3" presStyleCnt="6" custScaleX="229629"/>
      <dgm:spPr/>
      <dgm:t>
        <a:bodyPr/>
        <a:lstStyle/>
        <a:p>
          <a:endParaRPr lang="zh-TW" altLang="en-US"/>
        </a:p>
      </dgm:t>
    </dgm:pt>
    <dgm:pt modelId="{92AF1DDD-B38A-4647-B62A-25899159D915}" type="pres">
      <dgm:prSet presAssocID="{3E01F399-9718-48B2-823B-EF961848CD51}" presName="parTrans" presStyleCnt="0"/>
      <dgm:spPr/>
    </dgm:pt>
    <dgm:pt modelId="{DA3F222B-A021-477C-9B79-BB615B323815}" type="pres">
      <dgm:prSet presAssocID="{42CBA000-750A-4E1F-9BD0-0FB8265E11CA}" presName="node" presStyleLbl="alignAccFollowNode1" presStyleIdx="3" presStyleCnt="7" custScaleX="408848">
        <dgm:presLayoutVars>
          <dgm:bulletEnabled val="1"/>
        </dgm:presLayoutVars>
      </dgm:prSet>
      <dgm:spPr/>
      <dgm:t>
        <a:bodyPr/>
        <a:lstStyle/>
        <a:p>
          <a:endParaRPr lang="zh-TW" altLang="en-US"/>
        </a:p>
      </dgm:t>
    </dgm:pt>
    <dgm:pt modelId="{36490DC7-07D0-4639-A526-978F71355F0F}" type="pres">
      <dgm:prSet presAssocID="{F0043C39-17F9-4B90-AF1E-DDFB90D1D930}" presName="vSp" presStyleCnt="0"/>
      <dgm:spPr/>
    </dgm:pt>
    <dgm:pt modelId="{510BAEA8-B1E7-440E-97E2-B8C305102400}" type="pres">
      <dgm:prSet presAssocID="{BC94E0BC-0D98-4F15-AC2F-4032AA016C65}" presName="horFlow" presStyleCnt="0"/>
      <dgm:spPr/>
    </dgm:pt>
    <dgm:pt modelId="{D9AED65D-583B-466F-84DB-3BF2359AB88E}" type="pres">
      <dgm:prSet presAssocID="{BC94E0BC-0D98-4F15-AC2F-4032AA016C65}" presName="bigChev" presStyleLbl="node1" presStyleIdx="4" presStyleCnt="6" custScaleX="229629"/>
      <dgm:spPr/>
      <dgm:t>
        <a:bodyPr/>
        <a:lstStyle/>
        <a:p>
          <a:endParaRPr lang="zh-TW" altLang="en-US"/>
        </a:p>
      </dgm:t>
    </dgm:pt>
    <dgm:pt modelId="{ADDB29CC-8D46-4E1C-9C37-B8561101A9F9}" type="pres">
      <dgm:prSet presAssocID="{494AB9C1-4601-43EE-A943-5C61BC2FE41A}" presName="parTrans" presStyleCnt="0"/>
      <dgm:spPr/>
    </dgm:pt>
    <dgm:pt modelId="{44DA90FD-8D3B-4C23-A6D1-D41158E3AB2B}" type="pres">
      <dgm:prSet presAssocID="{2FE355E2-BB80-4040-B212-DE324CEA70E2}" presName="node" presStyleLbl="alignAccFollowNode1" presStyleIdx="4" presStyleCnt="7" custScaleX="408848">
        <dgm:presLayoutVars>
          <dgm:bulletEnabled val="1"/>
        </dgm:presLayoutVars>
      </dgm:prSet>
      <dgm:spPr/>
      <dgm:t>
        <a:bodyPr/>
        <a:lstStyle/>
        <a:p>
          <a:endParaRPr lang="zh-TW" altLang="en-US"/>
        </a:p>
      </dgm:t>
    </dgm:pt>
    <dgm:pt modelId="{82045E1E-902F-4602-8714-F1B7EC406540}" type="pres">
      <dgm:prSet presAssocID="{BC94E0BC-0D98-4F15-AC2F-4032AA016C65}" presName="vSp" presStyleCnt="0"/>
      <dgm:spPr/>
    </dgm:pt>
    <dgm:pt modelId="{B342B3AA-A4BB-4A78-BEB3-312F3795F2C4}" type="pres">
      <dgm:prSet presAssocID="{B1F552AD-27E8-4936-8825-2220CEC508FE}" presName="horFlow" presStyleCnt="0"/>
      <dgm:spPr/>
    </dgm:pt>
    <dgm:pt modelId="{F264A1ED-F55E-45B8-AC1E-8F50FAC8BA66}" type="pres">
      <dgm:prSet presAssocID="{B1F552AD-27E8-4936-8825-2220CEC508FE}" presName="bigChev" presStyleLbl="node1" presStyleIdx="5" presStyleCnt="6" custScaleX="229629"/>
      <dgm:spPr/>
      <dgm:t>
        <a:bodyPr/>
        <a:lstStyle/>
        <a:p>
          <a:endParaRPr lang="zh-TW" altLang="en-US"/>
        </a:p>
      </dgm:t>
    </dgm:pt>
    <dgm:pt modelId="{47DA88A0-BF86-4B9D-86C6-3CCD63284DAE}" type="pres">
      <dgm:prSet presAssocID="{05CA6B04-7F8B-48C9-A523-015E0F800042}" presName="parTrans" presStyleCnt="0"/>
      <dgm:spPr/>
    </dgm:pt>
    <dgm:pt modelId="{2CB52496-7F9B-4BD6-9A31-4D3AB9B0E3C4}" type="pres">
      <dgm:prSet presAssocID="{872EF8F0-7984-4630-81B6-4175E518EB8C}" presName="node" presStyleLbl="alignAccFollowNode1" presStyleIdx="5" presStyleCnt="7" custScaleX="229053">
        <dgm:presLayoutVars>
          <dgm:bulletEnabled val="1"/>
        </dgm:presLayoutVars>
      </dgm:prSet>
      <dgm:spPr/>
      <dgm:t>
        <a:bodyPr/>
        <a:lstStyle/>
        <a:p>
          <a:endParaRPr lang="zh-TW" altLang="en-US"/>
        </a:p>
      </dgm:t>
    </dgm:pt>
    <dgm:pt modelId="{97CEB932-42E5-47A5-A116-8CE448458EC5}" type="pres">
      <dgm:prSet presAssocID="{B870B0BB-D363-4D1E-B2E0-3C2C5A84BA59}" presName="sibTrans" presStyleCnt="0"/>
      <dgm:spPr/>
    </dgm:pt>
    <dgm:pt modelId="{A62FBA81-B3B6-4DD1-A44F-76F2A35B08DA}" type="pres">
      <dgm:prSet presAssocID="{00EB5BC9-AE82-4019-8B0C-39DBD3C19C87}" presName="node" presStyleLbl="alignAccFollowNode1" presStyleIdx="6" presStyleCnt="7" custScaleX="278045">
        <dgm:presLayoutVars>
          <dgm:bulletEnabled val="1"/>
        </dgm:presLayoutVars>
      </dgm:prSet>
      <dgm:spPr/>
      <dgm:t>
        <a:bodyPr/>
        <a:lstStyle/>
        <a:p>
          <a:endParaRPr lang="zh-TW" altLang="en-US"/>
        </a:p>
      </dgm:t>
    </dgm:pt>
  </dgm:ptLst>
  <dgm:cxnLst>
    <dgm:cxn modelId="{8E816F5E-D566-405A-8263-709CD7960800}" type="presOf" srcId="{B1F552AD-27E8-4936-8825-2220CEC508FE}" destId="{F264A1ED-F55E-45B8-AC1E-8F50FAC8BA66}" srcOrd="0" destOrd="0" presId="urn:microsoft.com/office/officeart/2005/8/layout/lProcess3"/>
    <dgm:cxn modelId="{98432C1C-B577-4CF2-A75E-B6C47AD95036}" srcId="{B1F552AD-27E8-4936-8825-2220CEC508FE}" destId="{872EF8F0-7984-4630-81B6-4175E518EB8C}" srcOrd="0" destOrd="0" parTransId="{05CA6B04-7F8B-48C9-A523-015E0F800042}" sibTransId="{B870B0BB-D363-4D1E-B2E0-3C2C5A84BA59}"/>
    <dgm:cxn modelId="{FE56898B-946F-4063-9C2F-033F3FFC71D8}" srcId="{981CD6A9-308A-4054-8053-84AF835EE9D0}" destId="{0029132C-1C32-43FE-8173-01DDDD178190}" srcOrd="0" destOrd="0" parTransId="{58CF86EE-269A-424E-8E06-D27CD0874BC4}" sibTransId="{7C87AB49-F2FB-4D3A-8C63-F2BB991655C6}"/>
    <dgm:cxn modelId="{C9386FA2-C6B1-468B-9B4C-F6C39540407C}" type="presOf" srcId="{0029132C-1C32-43FE-8173-01DDDD178190}" destId="{45BD6A94-EC85-4497-AF19-B4FCA4185DC2}" srcOrd="0" destOrd="0" presId="urn:microsoft.com/office/officeart/2005/8/layout/lProcess3"/>
    <dgm:cxn modelId="{C3488F0B-FC4A-4068-A617-DD70F662EC75}" srcId="{4A0EBC02-EBFD-4EFB-B390-914B0E0D811F}" destId="{42449672-9A1F-4169-9D10-59DEB0D01151}" srcOrd="2" destOrd="0" parTransId="{5AECDF38-1A5C-4E85-8B3C-BDF8423BB48B}" sibTransId="{D27E8BDF-6CD0-498F-93FF-660E947A3CAC}"/>
    <dgm:cxn modelId="{352333AF-A02F-4EF3-A859-BF32576ACE23}" srcId="{4A0EBC02-EBFD-4EFB-B390-914B0E0D811F}" destId="{B1F552AD-27E8-4936-8825-2220CEC508FE}" srcOrd="5" destOrd="0" parTransId="{FA409896-A505-440F-B255-4A7A395EB78D}" sibTransId="{D0B76CC4-B1E5-4F6F-A481-170D4C3578CC}"/>
    <dgm:cxn modelId="{D6C178B7-41A4-4890-9210-AF01AEE07C0B}" srcId="{4A0EBC02-EBFD-4EFB-B390-914B0E0D811F}" destId="{F0043C39-17F9-4B90-AF1E-DDFB90D1D930}" srcOrd="3" destOrd="0" parTransId="{0C2610D9-93E0-4F5B-AC7B-C1AB75BEEB8D}" sibTransId="{63365BD0-1CF6-4150-A563-F761887A7C42}"/>
    <dgm:cxn modelId="{1585CA50-7C8D-4E1D-8932-0E5D9771C63D}" srcId="{4A0EBC02-EBFD-4EFB-B390-914B0E0D811F}" destId="{981CD6A9-308A-4054-8053-84AF835EE9D0}" srcOrd="1" destOrd="0" parTransId="{EC76F667-F21F-4D5B-AE4E-90D0B5342439}" sibTransId="{0C60184D-3D48-4290-A192-94C5DBC1C6D5}"/>
    <dgm:cxn modelId="{E64A3435-6103-4884-B420-6BC2257288E6}" srcId="{4A0EBC02-EBFD-4EFB-B390-914B0E0D811F}" destId="{BC94E0BC-0D98-4F15-AC2F-4032AA016C65}" srcOrd="4" destOrd="0" parTransId="{3785539B-A907-4CCF-9B6F-57E5A9C35258}" sibTransId="{82E371D8-A97C-482C-88A6-70248084C80B}"/>
    <dgm:cxn modelId="{F9277755-091F-4336-95D9-3373CF73C325}" srcId="{F0043C39-17F9-4B90-AF1E-DDFB90D1D930}" destId="{42CBA000-750A-4E1F-9BD0-0FB8265E11CA}" srcOrd="0" destOrd="0" parTransId="{3E01F399-9718-48B2-823B-EF961848CD51}" sibTransId="{4E1AA968-F261-4A86-8559-BDCF6990F28E}"/>
    <dgm:cxn modelId="{417E8F17-3F00-4764-9518-CBC66898EFFB}" srcId="{4A0EBC02-EBFD-4EFB-B390-914B0E0D811F}" destId="{6B4005B6-7B95-4E64-A6CD-764E7D4E1BF4}" srcOrd="0" destOrd="0" parTransId="{2702A0CF-949C-4AF3-A754-2CAC3470D6A2}" sibTransId="{F2512462-7E7E-45F7-8FEA-81C896F4A229}"/>
    <dgm:cxn modelId="{5B06E316-4E14-4174-8ADD-7239FF592403}" type="presOf" srcId="{872EF8F0-7984-4630-81B6-4175E518EB8C}" destId="{2CB52496-7F9B-4BD6-9A31-4D3AB9B0E3C4}" srcOrd="0" destOrd="0" presId="urn:microsoft.com/office/officeart/2005/8/layout/lProcess3"/>
    <dgm:cxn modelId="{64C8D3B0-0727-47EA-BFA8-AAE8E2013234}" type="presOf" srcId="{BC94E0BC-0D98-4F15-AC2F-4032AA016C65}" destId="{D9AED65D-583B-466F-84DB-3BF2359AB88E}" srcOrd="0" destOrd="0" presId="urn:microsoft.com/office/officeart/2005/8/layout/lProcess3"/>
    <dgm:cxn modelId="{C5C8B98F-E53D-450D-A5D5-A6095552A575}" type="presOf" srcId="{F0043C39-17F9-4B90-AF1E-DDFB90D1D930}" destId="{1ECA1A1A-2247-403A-A754-1F4DF28CC0AE}" srcOrd="0" destOrd="0" presId="urn:microsoft.com/office/officeart/2005/8/layout/lProcess3"/>
    <dgm:cxn modelId="{AC4DC0F1-D6CF-4AAB-A2D6-BA86F3CBB321}" type="presOf" srcId="{2FE355E2-BB80-4040-B212-DE324CEA70E2}" destId="{44DA90FD-8D3B-4C23-A6D1-D41158E3AB2B}" srcOrd="0" destOrd="0" presId="urn:microsoft.com/office/officeart/2005/8/layout/lProcess3"/>
    <dgm:cxn modelId="{8A992469-47BD-4829-8CF3-5F374E196118}" type="presOf" srcId="{00EB5BC9-AE82-4019-8B0C-39DBD3C19C87}" destId="{A62FBA81-B3B6-4DD1-A44F-76F2A35B08DA}" srcOrd="0" destOrd="0" presId="urn:microsoft.com/office/officeart/2005/8/layout/lProcess3"/>
    <dgm:cxn modelId="{42E4653C-D056-4A7E-9651-29161403398B}" type="presOf" srcId="{4A0EBC02-EBFD-4EFB-B390-914B0E0D811F}" destId="{C830E489-5F1E-4C84-810F-2792FA50D0F9}" srcOrd="0" destOrd="0" presId="urn:microsoft.com/office/officeart/2005/8/layout/lProcess3"/>
    <dgm:cxn modelId="{9BB65272-FF3C-4A8E-A4B9-03A30AD66B42}" type="presOf" srcId="{6B4005B6-7B95-4E64-A6CD-764E7D4E1BF4}" destId="{2BB55950-F17E-4C9F-8620-74EFCCE71879}" srcOrd="0" destOrd="0" presId="urn:microsoft.com/office/officeart/2005/8/layout/lProcess3"/>
    <dgm:cxn modelId="{E2800F6E-D65E-4A4D-AD3C-2260243268AF}" srcId="{42449672-9A1F-4169-9D10-59DEB0D01151}" destId="{6707287B-9FA1-44FB-827A-F0ACD6C91067}" srcOrd="0" destOrd="0" parTransId="{3DCE7768-01A5-4701-B268-56AE6F5EF865}" sibTransId="{E5AFDF1F-BC03-4C4D-8FE8-EF1BA3CD7A2E}"/>
    <dgm:cxn modelId="{6F1661EF-F215-42C3-A4CE-B4D390E29276}" type="presOf" srcId="{981CD6A9-308A-4054-8053-84AF835EE9D0}" destId="{1DEC38D2-1847-4EEE-9C62-1101462DC27E}" srcOrd="0" destOrd="0" presId="urn:microsoft.com/office/officeart/2005/8/layout/lProcess3"/>
    <dgm:cxn modelId="{5704539D-1CE8-450E-A77A-53BC0C149090}" srcId="{6B4005B6-7B95-4E64-A6CD-764E7D4E1BF4}" destId="{FC3E5E5E-3AD2-4800-BDF2-5340E3BD1A1F}" srcOrd="0" destOrd="0" parTransId="{A3457E89-643A-4C6E-BC34-6EF0488A279D}" sibTransId="{B5B51FDD-5593-4CCF-B301-F8AD16304876}"/>
    <dgm:cxn modelId="{26D2AE6A-A409-421E-B594-986AC4481745}" srcId="{BC94E0BC-0D98-4F15-AC2F-4032AA016C65}" destId="{2FE355E2-BB80-4040-B212-DE324CEA70E2}" srcOrd="0" destOrd="0" parTransId="{494AB9C1-4601-43EE-A943-5C61BC2FE41A}" sibTransId="{4A84E9B1-AA37-418B-BB7E-B9A9D4C04C64}"/>
    <dgm:cxn modelId="{DAB83B0F-31D4-4258-93E2-3E0146309261}" type="presOf" srcId="{6707287B-9FA1-44FB-827A-F0ACD6C91067}" destId="{D5E92B5E-0F8F-4DEA-A4A0-70BE0925B53D}" srcOrd="0" destOrd="0" presId="urn:microsoft.com/office/officeart/2005/8/layout/lProcess3"/>
    <dgm:cxn modelId="{662A5790-E0E9-40D4-B077-C6215F212C4C}" srcId="{B1F552AD-27E8-4936-8825-2220CEC508FE}" destId="{00EB5BC9-AE82-4019-8B0C-39DBD3C19C87}" srcOrd="1" destOrd="0" parTransId="{4332BCC9-235E-4A65-BA66-AA5E06B575BC}" sibTransId="{7C460535-CFF7-4722-BAA3-E39B110322D4}"/>
    <dgm:cxn modelId="{76AEC38F-086B-4594-BEE6-1E5E58CCEC41}" type="presOf" srcId="{42CBA000-750A-4E1F-9BD0-0FB8265E11CA}" destId="{DA3F222B-A021-477C-9B79-BB615B323815}" srcOrd="0" destOrd="0" presId="urn:microsoft.com/office/officeart/2005/8/layout/lProcess3"/>
    <dgm:cxn modelId="{25657452-CAB8-4748-82E9-C7D255621099}" type="presOf" srcId="{42449672-9A1F-4169-9D10-59DEB0D01151}" destId="{A01A9519-6687-477D-8126-577CEEF6A6BA}" srcOrd="0" destOrd="0" presId="urn:microsoft.com/office/officeart/2005/8/layout/lProcess3"/>
    <dgm:cxn modelId="{DDF11F64-4BE6-4ADF-BFC2-5D125FAFD514}" type="presOf" srcId="{FC3E5E5E-3AD2-4800-BDF2-5340E3BD1A1F}" destId="{5C1D094A-C642-4902-97C2-C212B6A2FCA3}" srcOrd="0" destOrd="0" presId="urn:microsoft.com/office/officeart/2005/8/layout/lProcess3"/>
    <dgm:cxn modelId="{6E22A7C3-59D9-4074-A152-38837BAAA6CF}" type="presParOf" srcId="{C830E489-5F1E-4C84-810F-2792FA50D0F9}" destId="{0E074B1A-7A19-4CAA-9910-6555F185BCFC}" srcOrd="0" destOrd="0" presId="urn:microsoft.com/office/officeart/2005/8/layout/lProcess3"/>
    <dgm:cxn modelId="{465D9547-7B4F-4271-8C07-6453C300F207}" type="presParOf" srcId="{0E074B1A-7A19-4CAA-9910-6555F185BCFC}" destId="{2BB55950-F17E-4C9F-8620-74EFCCE71879}" srcOrd="0" destOrd="0" presId="urn:microsoft.com/office/officeart/2005/8/layout/lProcess3"/>
    <dgm:cxn modelId="{A6C1A181-5736-4689-A12E-71F8B7F1CBDB}" type="presParOf" srcId="{0E074B1A-7A19-4CAA-9910-6555F185BCFC}" destId="{F82D72FB-EA45-425B-9BEA-8EEF2ECB7CA1}" srcOrd="1" destOrd="0" presId="urn:microsoft.com/office/officeart/2005/8/layout/lProcess3"/>
    <dgm:cxn modelId="{1A55F591-08B8-4398-9F52-0D6F8CEA6E5B}" type="presParOf" srcId="{0E074B1A-7A19-4CAA-9910-6555F185BCFC}" destId="{5C1D094A-C642-4902-97C2-C212B6A2FCA3}" srcOrd="2" destOrd="0" presId="urn:microsoft.com/office/officeart/2005/8/layout/lProcess3"/>
    <dgm:cxn modelId="{58715AF4-9AE9-48A8-A5C9-87D6F76991D0}" type="presParOf" srcId="{C830E489-5F1E-4C84-810F-2792FA50D0F9}" destId="{20621695-31F3-4AFA-8E13-5112D6327BBF}" srcOrd="1" destOrd="0" presId="urn:microsoft.com/office/officeart/2005/8/layout/lProcess3"/>
    <dgm:cxn modelId="{6C861D7C-3E17-4377-8C50-F1A4036647B4}" type="presParOf" srcId="{C830E489-5F1E-4C84-810F-2792FA50D0F9}" destId="{FD485D81-A313-461C-BCEE-701AF0B7449B}" srcOrd="2" destOrd="0" presId="urn:microsoft.com/office/officeart/2005/8/layout/lProcess3"/>
    <dgm:cxn modelId="{78A2851D-8D08-4638-B528-2D444ABFBE30}" type="presParOf" srcId="{FD485D81-A313-461C-BCEE-701AF0B7449B}" destId="{1DEC38D2-1847-4EEE-9C62-1101462DC27E}" srcOrd="0" destOrd="0" presId="urn:microsoft.com/office/officeart/2005/8/layout/lProcess3"/>
    <dgm:cxn modelId="{71CF7830-D22E-4F39-8DA2-92BF189B25F1}" type="presParOf" srcId="{FD485D81-A313-461C-BCEE-701AF0B7449B}" destId="{5C579B0E-3EB7-4C60-8D2A-65F3446C1C21}" srcOrd="1" destOrd="0" presId="urn:microsoft.com/office/officeart/2005/8/layout/lProcess3"/>
    <dgm:cxn modelId="{A86C4652-930B-40B4-A08E-FF0FD0D5D15A}" type="presParOf" srcId="{FD485D81-A313-461C-BCEE-701AF0B7449B}" destId="{45BD6A94-EC85-4497-AF19-B4FCA4185DC2}" srcOrd="2" destOrd="0" presId="urn:microsoft.com/office/officeart/2005/8/layout/lProcess3"/>
    <dgm:cxn modelId="{0038D0DE-5963-4E20-9F86-E407BD33B705}" type="presParOf" srcId="{C830E489-5F1E-4C84-810F-2792FA50D0F9}" destId="{A12C4AA0-1B5A-45DA-90E2-B4626B42F075}" srcOrd="3" destOrd="0" presId="urn:microsoft.com/office/officeart/2005/8/layout/lProcess3"/>
    <dgm:cxn modelId="{4FC81F59-604E-45A5-A022-B673B2A21F90}" type="presParOf" srcId="{C830E489-5F1E-4C84-810F-2792FA50D0F9}" destId="{38DFD63A-9DE5-47EB-84C2-30231C84522C}" srcOrd="4" destOrd="0" presId="urn:microsoft.com/office/officeart/2005/8/layout/lProcess3"/>
    <dgm:cxn modelId="{B687BA1F-69DF-4B05-B33E-4B70DE127AC2}" type="presParOf" srcId="{38DFD63A-9DE5-47EB-84C2-30231C84522C}" destId="{A01A9519-6687-477D-8126-577CEEF6A6BA}" srcOrd="0" destOrd="0" presId="urn:microsoft.com/office/officeart/2005/8/layout/lProcess3"/>
    <dgm:cxn modelId="{9274D9E5-1BA5-4142-90D8-C590EA61AE5F}" type="presParOf" srcId="{38DFD63A-9DE5-47EB-84C2-30231C84522C}" destId="{E2EC50E5-16C3-4D30-B21B-EC0D55A897F0}" srcOrd="1" destOrd="0" presId="urn:microsoft.com/office/officeart/2005/8/layout/lProcess3"/>
    <dgm:cxn modelId="{F00CB8EA-DDEC-4E96-9D26-785122BD0B83}" type="presParOf" srcId="{38DFD63A-9DE5-47EB-84C2-30231C84522C}" destId="{D5E92B5E-0F8F-4DEA-A4A0-70BE0925B53D}" srcOrd="2" destOrd="0" presId="urn:microsoft.com/office/officeart/2005/8/layout/lProcess3"/>
    <dgm:cxn modelId="{9D043A4A-5E84-488A-BC26-3F3ACB40D31D}" type="presParOf" srcId="{C830E489-5F1E-4C84-810F-2792FA50D0F9}" destId="{9938DF44-2AAE-4E0B-882D-6352A78C3E89}" srcOrd="5" destOrd="0" presId="urn:microsoft.com/office/officeart/2005/8/layout/lProcess3"/>
    <dgm:cxn modelId="{7165D293-4C75-40AE-8315-5D808FB36ADB}" type="presParOf" srcId="{C830E489-5F1E-4C84-810F-2792FA50D0F9}" destId="{6143C0E7-C277-46A3-B07F-F6E29824591F}" srcOrd="6" destOrd="0" presId="urn:microsoft.com/office/officeart/2005/8/layout/lProcess3"/>
    <dgm:cxn modelId="{F08F909C-37C4-44DD-B962-4574F073D255}" type="presParOf" srcId="{6143C0E7-C277-46A3-B07F-F6E29824591F}" destId="{1ECA1A1A-2247-403A-A754-1F4DF28CC0AE}" srcOrd="0" destOrd="0" presId="urn:microsoft.com/office/officeart/2005/8/layout/lProcess3"/>
    <dgm:cxn modelId="{899BD6DD-0220-4468-8A2E-031F785E8108}" type="presParOf" srcId="{6143C0E7-C277-46A3-B07F-F6E29824591F}" destId="{92AF1DDD-B38A-4647-B62A-25899159D915}" srcOrd="1" destOrd="0" presId="urn:microsoft.com/office/officeart/2005/8/layout/lProcess3"/>
    <dgm:cxn modelId="{FB15426F-1015-4495-93D9-3B040681CA5F}" type="presParOf" srcId="{6143C0E7-C277-46A3-B07F-F6E29824591F}" destId="{DA3F222B-A021-477C-9B79-BB615B323815}" srcOrd="2" destOrd="0" presId="urn:microsoft.com/office/officeart/2005/8/layout/lProcess3"/>
    <dgm:cxn modelId="{F5C71A66-0B23-464A-B354-991963EEF75C}" type="presParOf" srcId="{C830E489-5F1E-4C84-810F-2792FA50D0F9}" destId="{36490DC7-07D0-4639-A526-978F71355F0F}" srcOrd="7" destOrd="0" presId="urn:microsoft.com/office/officeart/2005/8/layout/lProcess3"/>
    <dgm:cxn modelId="{B8F22217-D9BF-4859-AB5B-F803FBD970BB}" type="presParOf" srcId="{C830E489-5F1E-4C84-810F-2792FA50D0F9}" destId="{510BAEA8-B1E7-440E-97E2-B8C305102400}" srcOrd="8" destOrd="0" presId="urn:microsoft.com/office/officeart/2005/8/layout/lProcess3"/>
    <dgm:cxn modelId="{A1EB332B-340A-45F0-A5FF-9090EB2F7F77}" type="presParOf" srcId="{510BAEA8-B1E7-440E-97E2-B8C305102400}" destId="{D9AED65D-583B-466F-84DB-3BF2359AB88E}" srcOrd="0" destOrd="0" presId="urn:microsoft.com/office/officeart/2005/8/layout/lProcess3"/>
    <dgm:cxn modelId="{4B284E2E-7902-4EA2-A475-F8C0254494D7}" type="presParOf" srcId="{510BAEA8-B1E7-440E-97E2-B8C305102400}" destId="{ADDB29CC-8D46-4E1C-9C37-B8561101A9F9}" srcOrd="1" destOrd="0" presId="urn:microsoft.com/office/officeart/2005/8/layout/lProcess3"/>
    <dgm:cxn modelId="{82D75B05-6E6E-462D-AB71-DDEAF498CF15}" type="presParOf" srcId="{510BAEA8-B1E7-440E-97E2-B8C305102400}" destId="{44DA90FD-8D3B-4C23-A6D1-D41158E3AB2B}" srcOrd="2" destOrd="0" presId="urn:microsoft.com/office/officeart/2005/8/layout/lProcess3"/>
    <dgm:cxn modelId="{AAD712CE-ED30-4CC5-9751-DB18DEE1F628}" type="presParOf" srcId="{C830E489-5F1E-4C84-810F-2792FA50D0F9}" destId="{82045E1E-902F-4602-8714-F1B7EC406540}" srcOrd="9" destOrd="0" presId="urn:microsoft.com/office/officeart/2005/8/layout/lProcess3"/>
    <dgm:cxn modelId="{DB11D2F6-7441-4DEF-B605-B058B7DB40EB}" type="presParOf" srcId="{C830E489-5F1E-4C84-810F-2792FA50D0F9}" destId="{B342B3AA-A4BB-4A78-BEB3-312F3795F2C4}" srcOrd="10" destOrd="0" presId="urn:microsoft.com/office/officeart/2005/8/layout/lProcess3"/>
    <dgm:cxn modelId="{F3A47A89-485B-46ED-BC28-920F4F60150C}" type="presParOf" srcId="{B342B3AA-A4BB-4A78-BEB3-312F3795F2C4}" destId="{F264A1ED-F55E-45B8-AC1E-8F50FAC8BA66}" srcOrd="0" destOrd="0" presId="urn:microsoft.com/office/officeart/2005/8/layout/lProcess3"/>
    <dgm:cxn modelId="{9DD94E17-7BE2-49FE-9E48-13285117EB80}" type="presParOf" srcId="{B342B3AA-A4BB-4A78-BEB3-312F3795F2C4}" destId="{47DA88A0-BF86-4B9D-86C6-3CCD63284DAE}" srcOrd="1" destOrd="0" presId="urn:microsoft.com/office/officeart/2005/8/layout/lProcess3"/>
    <dgm:cxn modelId="{ED2209E9-4EB5-4A78-8CE3-78FEA2AC6D4F}" type="presParOf" srcId="{B342B3AA-A4BB-4A78-BEB3-312F3795F2C4}" destId="{2CB52496-7F9B-4BD6-9A31-4D3AB9B0E3C4}" srcOrd="2" destOrd="0" presId="urn:microsoft.com/office/officeart/2005/8/layout/lProcess3"/>
    <dgm:cxn modelId="{2B225654-2D08-45E0-AC44-CFB99A8F22D4}" type="presParOf" srcId="{B342B3AA-A4BB-4A78-BEB3-312F3795F2C4}" destId="{97CEB932-42E5-47A5-A116-8CE448458EC5}" srcOrd="3" destOrd="0" presId="urn:microsoft.com/office/officeart/2005/8/layout/lProcess3"/>
    <dgm:cxn modelId="{C9A37027-22B4-41DD-A9CD-4F588492C480}" type="presParOf" srcId="{B342B3AA-A4BB-4A78-BEB3-312F3795F2C4}" destId="{A62FBA81-B3B6-4DD1-A44F-76F2A35B08DA}"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54912-F8AA-45C5-83C9-095494CEE3F8}">
      <dsp:nvSpPr>
        <dsp:cNvPr id="0" name=""/>
        <dsp:cNvSpPr/>
      </dsp:nvSpPr>
      <dsp:spPr>
        <a:xfrm>
          <a:off x="0" y="14745"/>
          <a:ext cx="8243897" cy="651105"/>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a:effectLst/>
            </a:rPr>
            <a:t>(</a:t>
          </a:r>
          <a:r>
            <a:rPr lang="zh-TW" sz="2100" b="1" kern="1200" dirty="0">
              <a:effectLst/>
            </a:rPr>
            <a:t>一</a:t>
          </a:r>
          <a:r>
            <a:rPr lang="en-US" sz="2100" b="1" kern="1200" dirty="0">
              <a:effectLst/>
            </a:rPr>
            <a:t>)</a:t>
          </a:r>
          <a:r>
            <a:rPr lang="zh-TW" altLang="en-US" sz="2100" b="1" kern="1200" dirty="0">
              <a:effectLst/>
            </a:rPr>
            <a:t>「網上校管系統」全面升級至「雲端校管系統」</a:t>
          </a:r>
          <a:endParaRPr lang="zh-TW" sz="2100" b="1" kern="1200" dirty="0">
            <a:effectLst/>
          </a:endParaRPr>
        </a:p>
      </dsp:txBody>
      <dsp:txXfrm>
        <a:off x="31784" y="46529"/>
        <a:ext cx="8180329" cy="587537"/>
      </dsp:txXfrm>
    </dsp:sp>
    <dsp:sp modelId="{4C25FCE7-0CC2-43D3-8FC1-A9C2DE201ABD}">
      <dsp:nvSpPr>
        <dsp:cNvPr id="0" name=""/>
        <dsp:cNvSpPr/>
      </dsp:nvSpPr>
      <dsp:spPr>
        <a:xfrm>
          <a:off x="0" y="731364"/>
          <a:ext cx="8243897" cy="651105"/>
        </a:xfrm>
        <a:prstGeom prst="roundRect">
          <a:avLst/>
        </a:prstGeom>
        <a:gradFill rotWithShape="0">
          <a:gsLst>
            <a:gs pos="0">
              <a:schemeClr val="accent5">
                <a:hueOff val="-1053908"/>
                <a:satOff val="5138"/>
                <a:lumOff val="-5785"/>
                <a:alphaOff val="0"/>
                <a:tint val="50000"/>
                <a:satMod val="300000"/>
              </a:schemeClr>
            </a:gs>
            <a:gs pos="35000">
              <a:schemeClr val="accent5">
                <a:hueOff val="-1053908"/>
                <a:satOff val="5138"/>
                <a:lumOff val="-5785"/>
                <a:alphaOff val="0"/>
                <a:tint val="37000"/>
                <a:satMod val="300000"/>
              </a:schemeClr>
            </a:gs>
            <a:gs pos="100000">
              <a:schemeClr val="accent5">
                <a:hueOff val="-1053908"/>
                <a:satOff val="5138"/>
                <a:lumOff val="-578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a:effectLst/>
            </a:rPr>
            <a:t>(</a:t>
          </a:r>
          <a:r>
            <a:rPr lang="zh-TW" sz="2100" b="1" kern="1200" dirty="0">
              <a:effectLst/>
            </a:rPr>
            <a:t>二</a:t>
          </a:r>
          <a:r>
            <a:rPr lang="en-US" sz="2100" b="1" kern="1200" dirty="0">
              <a:effectLst/>
            </a:rPr>
            <a:t>) </a:t>
          </a:r>
          <a:r>
            <a:rPr lang="zh-TW" altLang="en-US" sz="2100" b="1" kern="1200" dirty="0">
              <a:effectLst/>
            </a:rPr>
            <a:t>系統更新計劃背景及日程表</a:t>
          </a:r>
          <a:endParaRPr lang="zh-TW" sz="2100" b="1" kern="1200" dirty="0">
            <a:effectLst/>
          </a:endParaRPr>
        </a:p>
      </dsp:txBody>
      <dsp:txXfrm>
        <a:off x="31784" y="763148"/>
        <a:ext cx="8180329" cy="587537"/>
      </dsp:txXfrm>
    </dsp:sp>
    <dsp:sp modelId="{AB0F3A3A-CBF0-4C45-961F-6C863DAC5273}">
      <dsp:nvSpPr>
        <dsp:cNvPr id="0" name=""/>
        <dsp:cNvSpPr/>
      </dsp:nvSpPr>
      <dsp:spPr>
        <a:xfrm>
          <a:off x="0" y="1451591"/>
          <a:ext cx="8243897" cy="651105"/>
        </a:xfrm>
        <a:prstGeom prst="roundRect">
          <a:avLst/>
        </a:prstGeom>
        <a:gradFill rotWithShape="0">
          <a:gsLst>
            <a:gs pos="0">
              <a:schemeClr val="accent5">
                <a:hueOff val="-2107817"/>
                <a:satOff val="10277"/>
                <a:lumOff val="-11569"/>
                <a:alphaOff val="0"/>
                <a:tint val="50000"/>
                <a:satMod val="300000"/>
              </a:schemeClr>
            </a:gs>
            <a:gs pos="35000">
              <a:schemeClr val="accent5">
                <a:hueOff val="-2107817"/>
                <a:satOff val="10277"/>
                <a:lumOff val="-11569"/>
                <a:alphaOff val="0"/>
                <a:tint val="37000"/>
                <a:satMod val="300000"/>
              </a:schemeClr>
            </a:gs>
            <a:gs pos="100000">
              <a:schemeClr val="accent5">
                <a:hueOff val="-2107817"/>
                <a:satOff val="10277"/>
                <a:lumOff val="-1156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a:effectLst/>
            </a:rPr>
            <a:t>(</a:t>
          </a:r>
          <a:r>
            <a:rPr lang="zh-TW" sz="2100" b="1" kern="1200" dirty="0">
              <a:effectLst/>
            </a:rPr>
            <a:t>三</a:t>
          </a:r>
          <a:r>
            <a:rPr lang="en-US" sz="2100" b="1" kern="1200" dirty="0">
              <a:effectLst/>
            </a:rPr>
            <a:t>) </a:t>
          </a:r>
          <a:r>
            <a:rPr lang="zh-TW" altLang="en-US" sz="2100" b="1" kern="1200" dirty="0">
              <a:effectLst/>
            </a:rPr>
            <a:t>全新用戶介面</a:t>
          </a:r>
          <a:endParaRPr lang="zh-TW" sz="2100" b="1" kern="1200" dirty="0">
            <a:effectLst/>
          </a:endParaRPr>
        </a:p>
      </dsp:txBody>
      <dsp:txXfrm>
        <a:off x="31784" y="1483375"/>
        <a:ext cx="8180329" cy="587537"/>
      </dsp:txXfrm>
    </dsp:sp>
    <dsp:sp modelId="{2143E45E-3DF8-45B7-915D-1581DEFD216B}">
      <dsp:nvSpPr>
        <dsp:cNvPr id="0" name=""/>
        <dsp:cNvSpPr/>
      </dsp:nvSpPr>
      <dsp:spPr>
        <a:xfrm>
          <a:off x="0" y="2163177"/>
          <a:ext cx="8243897" cy="651105"/>
        </a:xfrm>
        <a:prstGeom prst="roundRect">
          <a:avLst/>
        </a:prstGeom>
        <a:gradFill rotWithShape="0">
          <a:gsLst>
            <a:gs pos="0">
              <a:schemeClr val="accent5">
                <a:hueOff val="-3161725"/>
                <a:satOff val="15415"/>
                <a:lumOff val="-17354"/>
                <a:alphaOff val="0"/>
                <a:tint val="50000"/>
                <a:satMod val="300000"/>
              </a:schemeClr>
            </a:gs>
            <a:gs pos="35000">
              <a:schemeClr val="accent5">
                <a:hueOff val="-3161725"/>
                <a:satOff val="15415"/>
                <a:lumOff val="-17354"/>
                <a:alphaOff val="0"/>
                <a:tint val="37000"/>
                <a:satMod val="300000"/>
              </a:schemeClr>
            </a:gs>
            <a:gs pos="100000">
              <a:schemeClr val="accent5">
                <a:hueOff val="-3161725"/>
                <a:satOff val="15415"/>
                <a:lumOff val="-1735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a:effectLst/>
            </a:rPr>
            <a:t>(</a:t>
          </a:r>
          <a:r>
            <a:rPr lang="zh-TW" sz="2100" b="1" kern="1200" dirty="0">
              <a:effectLst/>
            </a:rPr>
            <a:t>四</a:t>
          </a:r>
          <a:r>
            <a:rPr lang="en-US" sz="2100" b="1" kern="1200" dirty="0">
              <a:effectLst/>
            </a:rPr>
            <a:t>) </a:t>
          </a:r>
          <a:r>
            <a:rPr lang="zh-TW" altLang="en-US" sz="2100" b="1" kern="1200" dirty="0">
              <a:effectLst/>
            </a:rPr>
            <a:t>全新功能及優化功能</a:t>
          </a:r>
          <a:endParaRPr lang="zh-TW" sz="2100" b="1" kern="1200" dirty="0">
            <a:effectLst/>
          </a:endParaRPr>
        </a:p>
      </dsp:txBody>
      <dsp:txXfrm>
        <a:off x="31784" y="2194961"/>
        <a:ext cx="8180329" cy="587537"/>
      </dsp:txXfrm>
    </dsp:sp>
    <dsp:sp modelId="{7E3738C8-3B83-4E5A-8BF8-AA5B6B648FC4}">
      <dsp:nvSpPr>
        <dsp:cNvPr id="0" name=""/>
        <dsp:cNvSpPr/>
      </dsp:nvSpPr>
      <dsp:spPr>
        <a:xfrm>
          <a:off x="0" y="2874762"/>
          <a:ext cx="8243897" cy="651105"/>
        </a:xfrm>
        <a:prstGeom prst="roundRect">
          <a:avLst/>
        </a:prstGeom>
        <a:gradFill rotWithShape="0">
          <a:gsLst>
            <a:gs pos="0">
              <a:schemeClr val="accent5">
                <a:hueOff val="-4215634"/>
                <a:satOff val="20554"/>
                <a:lumOff val="-23139"/>
                <a:alphaOff val="0"/>
                <a:tint val="50000"/>
                <a:satMod val="300000"/>
              </a:schemeClr>
            </a:gs>
            <a:gs pos="35000">
              <a:schemeClr val="accent5">
                <a:hueOff val="-4215634"/>
                <a:satOff val="20554"/>
                <a:lumOff val="-23139"/>
                <a:alphaOff val="0"/>
                <a:tint val="37000"/>
                <a:satMod val="300000"/>
              </a:schemeClr>
            </a:gs>
            <a:gs pos="100000">
              <a:schemeClr val="accent5">
                <a:hueOff val="-4215634"/>
                <a:satOff val="20554"/>
                <a:lumOff val="-231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a:effectLst/>
            </a:rPr>
            <a:t>(</a:t>
          </a:r>
          <a:r>
            <a:rPr lang="zh-TW" sz="2100" b="1" kern="1200" dirty="0">
              <a:effectLst/>
            </a:rPr>
            <a:t>五</a:t>
          </a:r>
          <a:r>
            <a:rPr lang="en-US" sz="2100" b="1" kern="1200" dirty="0">
              <a:effectLst/>
            </a:rPr>
            <a:t>) </a:t>
          </a:r>
          <a:r>
            <a:rPr lang="zh-TW" altLang="en-US" sz="2100" b="1" kern="1200" dirty="0">
              <a:effectLst/>
            </a:rPr>
            <a:t>移除模組／功能</a:t>
          </a:r>
          <a:r>
            <a:rPr lang="zh-HK" sz="2100" b="1" kern="1200" dirty="0">
              <a:effectLst/>
            </a:rPr>
            <a:t> </a:t>
          </a:r>
          <a:endParaRPr lang="zh-TW" sz="2100" b="1" kern="1200" dirty="0">
            <a:effectLst/>
          </a:endParaRPr>
        </a:p>
      </dsp:txBody>
      <dsp:txXfrm>
        <a:off x="31784" y="2906546"/>
        <a:ext cx="8180329" cy="587537"/>
      </dsp:txXfrm>
    </dsp:sp>
    <dsp:sp modelId="{89F29EAA-1774-4114-9AD9-FC3DF3264BFF}">
      <dsp:nvSpPr>
        <dsp:cNvPr id="0" name=""/>
        <dsp:cNvSpPr/>
      </dsp:nvSpPr>
      <dsp:spPr>
        <a:xfrm>
          <a:off x="0" y="3586347"/>
          <a:ext cx="8243897" cy="651105"/>
        </a:xfrm>
        <a:prstGeom prst="roundRect">
          <a:avLst/>
        </a:prstGeom>
        <a:gradFill rotWithShape="0">
          <a:gsLst>
            <a:gs pos="0">
              <a:schemeClr val="accent5">
                <a:hueOff val="-5269542"/>
                <a:satOff val="25692"/>
                <a:lumOff val="-28923"/>
                <a:alphaOff val="0"/>
                <a:tint val="50000"/>
                <a:satMod val="300000"/>
              </a:schemeClr>
            </a:gs>
            <a:gs pos="35000">
              <a:schemeClr val="accent5">
                <a:hueOff val="-5269542"/>
                <a:satOff val="25692"/>
                <a:lumOff val="-28923"/>
                <a:alphaOff val="0"/>
                <a:tint val="37000"/>
                <a:satMod val="300000"/>
              </a:schemeClr>
            </a:gs>
            <a:gs pos="100000">
              <a:schemeClr val="accent5">
                <a:hueOff val="-5269542"/>
                <a:satOff val="25692"/>
                <a:lumOff val="-2892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a:effectLst/>
            </a:rPr>
            <a:t>(</a:t>
          </a:r>
          <a:r>
            <a:rPr lang="zh-TW" altLang="en-US" sz="2100" b="1" kern="1200">
              <a:effectLst/>
            </a:rPr>
            <a:t>六</a:t>
          </a:r>
          <a:r>
            <a:rPr lang="en-US" sz="2100" b="1" kern="1200">
              <a:effectLst/>
            </a:rPr>
            <a:t>) </a:t>
          </a:r>
          <a:r>
            <a:rPr lang="zh-TW" altLang="en-US" sz="2100" b="1" kern="1200">
              <a:effectLst/>
            </a:rPr>
            <a:t>其他參考資料</a:t>
          </a:r>
          <a:endParaRPr lang="zh-TW" sz="2100" b="1" kern="1200" dirty="0">
            <a:effectLst/>
          </a:endParaRPr>
        </a:p>
      </dsp:txBody>
      <dsp:txXfrm>
        <a:off x="31784" y="3618131"/>
        <a:ext cx="8180329" cy="587537"/>
      </dsp:txXfrm>
    </dsp:sp>
    <dsp:sp modelId="{AD0255CD-4839-4305-BAEA-3EB8BF5ACD92}">
      <dsp:nvSpPr>
        <dsp:cNvPr id="0" name=""/>
        <dsp:cNvSpPr/>
      </dsp:nvSpPr>
      <dsp:spPr>
        <a:xfrm>
          <a:off x="0" y="4297932"/>
          <a:ext cx="8243897" cy="651105"/>
        </a:xfrm>
        <a:prstGeom prst="roundRect">
          <a:avLst/>
        </a:prstGeom>
        <a:gradFill rotWithShape="0">
          <a:gsLst>
            <a:gs pos="0">
              <a:schemeClr val="accent5">
                <a:hueOff val="-6323450"/>
                <a:satOff val="30831"/>
                <a:lumOff val="-34708"/>
                <a:alphaOff val="0"/>
                <a:tint val="50000"/>
                <a:satMod val="300000"/>
              </a:schemeClr>
            </a:gs>
            <a:gs pos="35000">
              <a:schemeClr val="accent5">
                <a:hueOff val="-6323450"/>
                <a:satOff val="30831"/>
                <a:lumOff val="-34708"/>
                <a:alphaOff val="0"/>
                <a:tint val="37000"/>
                <a:satMod val="300000"/>
              </a:schemeClr>
            </a:gs>
            <a:gs pos="100000">
              <a:schemeClr val="accent5">
                <a:hueOff val="-6323450"/>
                <a:satOff val="30831"/>
                <a:lumOff val="-3470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a:effectLst/>
            </a:rPr>
            <a:t>(</a:t>
          </a:r>
          <a:r>
            <a:rPr lang="zh-TW" altLang="en-US" sz="2100" b="1" kern="1200" dirty="0">
              <a:effectLst/>
            </a:rPr>
            <a:t>七</a:t>
          </a:r>
          <a:r>
            <a:rPr lang="en-US" sz="2100" b="1" kern="1200" dirty="0">
              <a:effectLst/>
            </a:rPr>
            <a:t>) </a:t>
          </a:r>
          <a:r>
            <a:rPr lang="zh-HK" sz="2100" b="1" kern="1200" dirty="0">
              <a:effectLst/>
            </a:rPr>
            <a:t>問答時間</a:t>
          </a:r>
          <a:r>
            <a:rPr lang="zh-TW" altLang="en-US" sz="2100" b="1" kern="1200" dirty="0">
              <a:effectLst/>
            </a:rPr>
            <a:t>及填寫問卷</a:t>
          </a:r>
          <a:endParaRPr lang="zh-TW" sz="2100" b="1" kern="1200" dirty="0">
            <a:effectLst/>
          </a:endParaRPr>
        </a:p>
      </dsp:txBody>
      <dsp:txXfrm>
        <a:off x="31784" y="4329716"/>
        <a:ext cx="8180329" cy="587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55950-F17E-4C9F-8620-74EFCCE71879}">
      <dsp:nvSpPr>
        <dsp:cNvPr id="0" name=""/>
        <dsp:cNvSpPr/>
      </dsp:nvSpPr>
      <dsp:spPr>
        <a:xfrm>
          <a:off x="535355" y="2088"/>
          <a:ext cx="3792778" cy="83846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zh-TW" sz="2400" b="1" kern="1200" dirty="0">
              <a:solidFill>
                <a:srgbClr val="0070C0"/>
              </a:solidFill>
              <a:effectLst/>
            </a:rPr>
            <a:t>時間表編排</a:t>
          </a:r>
          <a:r>
            <a:rPr lang="en-US" sz="2400" b="1" kern="1200" dirty="0">
              <a:solidFill>
                <a:srgbClr val="0070C0"/>
              </a:solidFill>
              <a:effectLst/>
            </a:rPr>
            <a:t>(</a:t>
          </a:r>
          <a:r>
            <a:rPr lang="zh-TW" sz="2400" b="1" kern="1200" dirty="0">
              <a:solidFill>
                <a:srgbClr val="0070C0"/>
              </a:solidFill>
              <a:effectLst/>
            </a:rPr>
            <a:t>網上版</a:t>
          </a:r>
          <a:r>
            <a:rPr lang="en-US" sz="2400" b="1" kern="1200" dirty="0">
              <a:solidFill>
                <a:srgbClr val="0070C0"/>
              </a:solidFill>
              <a:effectLst/>
            </a:rPr>
            <a:t>) (TTL)</a:t>
          </a:r>
          <a:endParaRPr lang="zh-TW" sz="2400" b="1" kern="1200" dirty="0">
            <a:solidFill>
              <a:srgbClr val="0070C0"/>
            </a:solidFill>
            <a:effectLst/>
          </a:endParaRPr>
        </a:p>
      </dsp:txBody>
      <dsp:txXfrm>
        <a:off x="954586" y="2088"/>
        <a:ext cx="2954317" cy="838461"/>
      </dsp:txXfrm>
    </dsp:sp>
    <dsp:sp modelId="{5C1D094A-C642-4902-97C2-C212B6A2FCA3}">
      <dsp:nvSpPr>
        <dsp:cNvPr id="0" name=""/>
        <dsp:cNvSpPr/>
      </dsp:nvSpPr>
      <dsp:spPr>
        <a:xfrm>
          <a:off x="4113413" y="147137"/>
          <a:ext cx="5604937" cy="548363"/>
        </a:xfrm>
        <a:prstGeom prst="chevron">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zh-TW" sz="2000" kern="1200" dirty="0"/>
            <a:t>以獨立版時間表編排工具</a:t>
          </a:r>
          <a:r>
            <a:rPr lang="en-US" sz="2000" kern="1200" dirty="0"/>
            <a:t>(STT)</a:t>
          </a:r>
          <a:r>
            <a:rPr lang="zh-TW" sz="2000" kern="1200" dirty="0"/>
            <a:t>全面代替</a:t>
          </a:r>
        </a:p>
      </dsp:txBody>
      <dsp:txXfrm>
        <a:off x="4387595" y="147137"/>
        <a:ext cx="5056574" cy="548363"/>
      </dsp:txXfrm>
    </dsp:sp>
    <dsp:sp modelId="{1DEC38D2-1847-4EEE-9C62-1101462DC27E}">
      <dsp:nvSpPr>
        <dsp:cNvPr id="0" name=""/>
        <dsp:cNvSpPr/>
      </dsp:nvSpPr>
      <dsp:spPr>
        <a:xfrm>
          <a:off x="535355" y="933045"/>
          <a:ext cx="3792778" cy="660679"/>
        </a:xfrm>
        <a:prstGeom prst="chevron">
          <a:avLst/>
        </a:prstGeom>
        <a:gradFill rotWithShape="0">
          <a:gsLst>
            <a:gs pos="0">
              <a:schemeClr val="accent5">
                <a:hueOff val="-1264690"/>
                <a:satOff val="6166"/>
                <a:lumOff val="-6942"/>
                <a:alphaOff val="0"/>
                <a:shade val="51000"/>
                <a:satMod val="130000"/>
              </a:schemeClr>
            </a:gs>
            <a:gs pos="80000">
              <a:schemeClr val="accent5">
                <a:hueOff val="-1264690"/>
                <a:satOff val="6166"/>
                <a:lumOff val="-6942"/>
                <a:alphaOff val="0"/>
                <a:shade val="93000"/>
                <a:satMod val="130000"/>
              </a:schemeClr>
            </a:gs>
            <a:gs pos="100000">
              <a:schemeClr val="accent5">
                <a:hueOff val="-1264690"/>
                <a:satOff val="6166"/>
                <a:lumOff val="-6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zh-TW" sz="2400" b="1" kern="1200" dirty="0">
              <a:solidFill>
                <a:srgbClr val="0070C0"/>
              </a:solidFill>
              <a:effectLst/>
            </a:rPr>
            <a:t>應用學習 </a:t>
          </a:r>
          <a:r>
            <a:rPr lang="en-US" sz="2400" b="1" kern="1200" dirty="0">
              <a:solidFill>
                <a:srgbClr val="0070C0"/>
              </a:solidFill>
              <a:effectLst/>
            </a:rPr>
            <a:t>(</a:t>
          </a:r>
          <a:r>
            <a:rPr lang="en-US" sz="2400" b="1" kern="1200" dirty="0" err="1">
              <a:solidFill>
                <a:srgbClr val="0070C0"/>
              </a:solidFill>
              <a:effectLst/>
            </a:rPr>
            <a:t>ApL</a:t>
          </a:r>
          <a:r>
            <a:rPr lang="en-US" sz="2400" b="1" kern="1200" dirty="0">
              <a:solidFill>
                <a:srgbClr val="0070C0"/>
              </a:solidFill>
              <a:effectLst/>
            </a:rPr>
            <a:t>)</a:t>
          </a:r>
          <a:endParaRPr lang="zh-TW" sz="2400" b="1" kern="1200" dirty="0">
            <a:solidFill>
              <a:srgbClr val="0070C0"/>
            </a:solidFill>
            <a:effectLst/>
          </a:endParaRPr>
        </a:p>
      </dsp:txBody>
      <dsp:txXfrm>
        <a:off x="865695" y="933045"/>
        <a:ext cx="3132099" cy="660679"/>
      </dsp:txXfrm>
    </dsp:sp>
    <dsp:sp modelId="{45BD6A94-EC85-4497-AF19-B4FCA4185DC2}">
      <dsp:nvSpPr>
        <dsp:cNvPr id="0" name=""/>
        <dsp:cNvSpPr/>
      </dsp:nvSpPr>
      <dsp:spPr>
        <a:xfrm>
          <a:off x="4113413" y="989203"/>
          <a:ext cx="5604937" cy="548363"/>
        </a:xfrm>
        <a:prstGeom prst="chevron">
          <a:avLst/>
        </a:prstGeom>
        <a:solidFill>
          <a:schemeClr val="accent5">
            <a:tint val="40000"/>
            <a:alpha val="90000"/>
            <a:hueOff val="-1125998"/>
            <a:satOff val="845"/>
            <a:lumOff val="-836"/>
            <a:alphaOff val="0"/>
          </a:schemeClr>
        </a:solidFill>
        <a:ln w="9525" cap="flat" cmpd="sng" algn="ctr">
          <a:solidFill>
            <a:schemeClr val="accent5">
              <a:tint val="40000"/>
              <a:alpha val="90000"/>
              <a:hueOff val="-1125998"/>
              <a:satOff val="845"/>
              <a:lumOff val="-83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zh-TW" sz="2000" kern="1200" dirty="0"/>
            <a:t>移至</a:t>
          </a:r>
          <a:r>
            <a:rPr lang="en-US" sz="2000" kern="1200" dirty="0"/>
            <a:t> </a:t>
          </a:r>
          <a:r>
            <a:rPr lang="en-US" sz="2000" kern="1200" dirty="0" err="1"/>
            <a:t>ApL</a:t>
          </a:r>
          <a:r>
            <a:rPr lang="en-US" sz="2000" kern="1200" dirty="0"/>
            <a:t>-DEF (</a:t>
          </a:r>
          <a:r>
            <a:rPr lang="zh-TW" sz="2000" kern="1200" dirty="0"/>
            <a:t>待應用學習組正式通知</a:t>
          </a:r>
          <a:r>
            <a:rPr lang="en-US" sz="2000" kern="1200" dirty="0"/>
            <a:t>)</a:t>
          </a:r>
          <a:endParaRPr lang="zh-TW" sz="2000" kern="1200" dirty="0"/>
        </a:p>
      </dsp:txBody>
      <dsp:txXfrm>
        <a:off x="4387595" y="989203"/>
        <a:ext cx="5056574" cy="548363"/>
      </dsp:txXfrm>
    </dsp:sp>
    <dsp:sp modelId="{A01A9519-6687-477D-8126-577CEEF6A6BA}">
      <dsp:nvSpPr>
        <dsp:cNvPr id="0" name=""/>
        <dsp:cNvSpPr/>
      </dsp:nvSpPr>
      <dsp:spPr>
        <a:xfrm>
          <a:off x="535355" y="1686220"/>
          <a:ext cx="3792778" cy="660679"/>
        </a:xfrm>
        <a:prstGeom prst="chevron">
          <a:avLst/>
        </a:prstGeom>
        <a:gradFill rotWithShape="0">
          <a:gsLst>
            <a:gs pos="0">
              <a:schemeClr val="accent5">
                <a:hueOff val="-2529380"/>
                <a:satOff val="12332"/>
                <a:lumOff val="-13883"/>
                <a:alphaOff val="0"/>
                <a:shade val="51000"/>
                <a:satMod val="130000"/>
              </a:schemeClr>
            </a:gs>
            <a:gs pos="80000">
              <a:schemeClr val="accent5">
                <a:hueOff val="-2529380"/>
                <a:satOff val="12332"/>
                <a:lumOff val="-13883"/>
                <a:alphaOff val="0"/>
                <a:shade val="93000"/>
                <a:satMod val="130000"/>
              </a:schemeClr>
            </a:gs>
            <a:gs pos="100000">
              <a:schemeClr val="accent5">
                <a:hueOff val="-2529380"/>
                <a:satOff val="12332"/>
                <a:lumOff val="-138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zh-TW" sz="2400" b="1" kern="1200" dirty="0">
              <a:solidFill>
                <a:srgbClr val="0070C0"/>
              </a:solidFill>
              <a:effectLst/>
            </a:rPr>
            <a:t>特殊學生成績 </a:t>
          </a:r>
          <a:r>
            <a:rPr lang="en-US" sz="2400" b="1" kern="1200" dirty="0">
              <a:solidFill>
                <a:srgbClr val="0070C0"/>
              </a:solidFill>
              <a:effectLst/>
            </a:rPr>
            <a:t>(SPE)</a:t>
          </a:r>
          <a:endParaRPr lang="zh-TW" sz="2400" b="1" kern="1200" dirty="0">
            <a:solidFill>
              <a:srgbClr val="0070C0"/>
            </a:solidFill>
            <a:effectLst/>
          </a:endParaRPr>
        </a:p>
      </dsp:txBody>
      <dsp:txXfrm>
        <a:off x="865695" y="1686220"/>
        <a:ext cx="3132099" cy="660679"/>
      </dsp:txXfrm>
    </dsp:sp>
    <dsp:sp modelId="{D5E92B5E-0F8F-4DEA-A4A0-70BE0925B53D}">
      <dsp:nvSpPr>
        <dsp:cNvPr id="0" name=""/>
        <dsp:cNvSpPr/>
      </dsp:nvSpPr>
      <dsp:spPr>
        <a:xfrm>
          <a:off x="4113413" y="1742377"/>
          <a:ext cx="5604937" cy="548363"/>
        </a:xfrm>
        <a:prstGeom prst="chevron">
          <a:avLst/>
        </a:prstGeom>
        <a:solidFill>
          <a:schemeClr val="accent5">
            <a:tint val="40000"/>
            <a:alpha val="90000"/>
            <a:hueOff val="-2251996"/>
            <a:satOff val="1691"/>
            <a:lumOff val="-1672"/>
            <a:alphaOff val="0"/>
          </a:schemeClr>
        </a:solidFill>
        <a:ln w="9525" cap="flat" cmpd="sng" algn="ctr">
          <a:solidFill>
            <a:schemeClr val="accent5">
              <a:tint val="40000"/>
              <a:alpha val="90000"/>
              <a:hueOff val="-2251996"/>
              <a:satOff val="1691"/>
              <a:lumOff val="-167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zh-TW" altLang="en-US" sz="2000" kern="1200" dirty="0"/>
            <a:t>仍舊保留以往成績表報告範本</a:t>
          </a:r>
        </a:p>
      </dsp:txBody>
      <dsp:txXfrm>
        <a:off x="4387595" y="1742377"/>
        <a:ext cx="5056574" cy="548363"/>
      </dsp:txXfrm>
    </dsp:sp>
    <dsp:sp modelId="{1ECA1A1A-2247-403A-A754-1F4DF28CC0AE}">
      <dsp:nvSpPr>
        <dsp:cNvPr id="0" name=""/>
        <dsp:cNvSpPr/>
      </dsp:nvSpPr>
      <dsp:spPr>
        <a:xfrm>
          <a:off x="535355" y="2439394"/>
          <a:ext cx="3792778" cy="660679"/>
        </a:xfrm>
        <a:prstGeom prst="chevron">
          <a:avLst/>
        </a:prstGeom>
        <a:gradFill rotWithShape="0">
          <a:gsLst>
            <a:gs pos="0">
              <a:schemeClr val="accent5">
                <a:hueOff val="-3794070"/>
                <a:satOff val="18499"/>
                <a:lumOff val="-20825"/>
                <a:alphaOff val="0"/>
                <a:shade val="51000"/>
                <a:satMod val="130000"/>
              </a:schemeClr>
            </a:gs>
            <a:gs pos="80000">
              <a:schemeClr val="accent5">
                <a:hueOff val="-3794070"/>
                <a:satOff val="18499"/>
                <a:lumOff val="-20825"/>
                <a:alphaOff val="0"/>
                <a:shade val="93000"/>
                <a:satMod val="130000"/>
              </a:schemeClr>
            </a:gs>
            <a:gs pos="100000">
              <a:schemeClr val="accent5">
                <a:hueOff val="-3794070"/>
                <a:satOff val="18499"/>
                <a:lumOff val="-208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zh-TW" sz="2400" b="1" kern="1200" dirty="0">
              <a:solidFill>
                <a:srgbClr val="0070C0"/>
              </a:solidFill>
              <a:effectLst/>
            </a:rPr>
            <a:t>電子郵件 </a:t>
          </a:r>
          <a:r>
            <a:rPr lang="en-US" sz="2400" b="1" kern="1200" dirty="0">
              <a:solidFill>
                <a:srgbClr val="0070C0"/>
              </a:solidFill>
              <a:effectLst/>
            </a:rPr>
            <a:t>(EMAIL)</a:t>
          </a:r>
          <a:endParaRPr lang="zh-TW" sz="2400" b="1" kern="1200" dirty="0">
            <a:solidFill>
              <a:srgbClr val="0070C0"/>
            </a:solidFill>
            <a:effectLst/>
          </a:endParaRPr>
        </a:p>
      </dsp:txBody>
      <dsp:txXfrm>
        <a:off x="865695" y="2439394"/>
        <a:ext cx="3132099" cy="660679"/>
      </dsp:txXfrm>
    </dsp:sp>
    <dsp:sp modelId="{DA3F222B-A021-477C-9B79-BB615B323815}">
      <dsp:nvSpPr>
        <dsp:cNvPr id="0" name=""/>
        <dsp:cNvSpPr/>
      </dsp:nvSpPr>
      <dsp:spPr>
        <a:xfrm>
          <a:off x="4113413" y="2495552"/>
          <a:ext cx="5604937" cy="548363"/>
        </a:xfrm>
        <a:prstGeom prst="chevron">
          <a:avLst/>
        </a:prstGeom>
        <a:solidFill>
          <a:schemeClr val="accent5">
            <a:tint val="40000"/>
            <a:alpha val="90000"/>
            <a:hueOff val="-3377993"/>
            <a:satOff val="2536"/>
            <a:lumOff val="-2509"/>
            <a:alphaOff val="0"/>
          </a:schemeClr>
        </a:solidFill>
        <a:ln w="9525" cap="flat" cmpd="sng" algn="ctr">
          <a:solidFill>
            <a:schemeClr val="accent5">
              <a:tint val="40000"/>
              <a:alpha val="90000"/>
              <a:hueOff val="-3377993"/>
              <a:satOff val="2536"/>
              <a:lumOff val="-250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zh-TW" altLang="en-US" sz="2000" kern="1200" dirty="0"/>
            <a:t>本局已有其他通訊工具，如學校通訊模組</a:t>
          </a:r>
        </a:p>
      </dsp:txBody>
      <dsp:txXfrm>
        <a:off x="4387595" y="2495552"/>
        <a:ext cx="5056574" cy="548363"/>
      </dsp:txXfrm>
    </dsp:sp>
    <dsp:sp modelId="{D9AED65D-583B-466F-84DB-3BF2359AB88E}">
      <dsp:nvSpPr>
        <dsp:cNvPr id="0" name=""/>
        <dsp:cNvSpPr/>
      </dsp:nvSpPr>
      <dsp:spPr>
        <a:xfrm>
          <a:off x="535355" y="3192569"/>
          <a:ext cx="3792778" cy="660679"/>
        </a:xfrm>
        <a:prstGeom prst="chevron">
          <a:avLst/>
        </a:prstGeom>
        <a:gradFill rotWithShape="0">
          <a:gsLst>
            <a:gs pos="0">
              <a:schemeClr val="accent5">
                <a:hueOff val="-5058761"/>
                <a:satOff val="24665"/>
                <a:lumOff val="-27766"/>
                <a:alphaOff val="0"/>
                <a:shade val="51000"/>
                <a:satMod val="130000"/>
              </a:schemeClr>
            </a:gs>
            <a:gs pos="80000">
              <a:schemeClr val="accent5">
                <a:hueOff val="-5058761"/>
                <a:satOff val="24665"/>
                <a:lumOff val="-27766"/>
                <a:alphaOff val="0"/>
                <a:shade val="93000"/>
                <a:satMod val="130000"/>
              </a:schemeClr>
            </a:gs>
            <a:gs pos="100000">
              <a:schemeClr val="accent5">
                <a:hueOff val="-5058761"/>
                <a:satOff val="24665"/>
                <a:lumOff val="-277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zh-TW" sz="2400" b="1" kern="1200" dirty="0">
              <a:solidFill>
                <a:srgbClr val="0070C0"/>
              </a:solidFill>
              <a:effectLst/>
            </a:rPr>
            <a:t>資料選取工具 </a:t>
          </a:r>
          <a:r>
            <a:rPr lang="en-US" sz="2400" b="1" kern="1200" dirty="0">
              <a:solidFill>
                <a:srgbClr val="0070C0"/>
              </a:solidFill>
              <a:effectLst/>
            </a:rPr>
            <a:t>(DQT)</a:t>
          </a:r>
          <a:endParaRPr lang="zh-TW" sz="2400" b="1" kern="1200" dirty="0">
            <a:solidFill>
              <a:srgbClr val="0070C0"/>
            </a:solidFill>
            <a:effectLst/>
          </a:endParaRPr>
        </a:p>
      </dsp:txBody>
      <dsp:txXfrm>
        <a:off x="865695" y="3192569"/>
        <a:ext cx="3132099" cy="660679"/>
      </dsp:txXfrm>
    </dsp:sp>
    <dsp:sp modelId="{44DA90FD-8D3B-4C23-A6D1-D41158E3AB2B}">
      <dsp:nvSpPr>
        <dsp:cNvPr id="0" name=""/>
        <dsp:cNvSpPr/>
      </dsp:nvSpPr>
      <dsp:spPr>
        <a:xfrm>
          <a:off x="4113413" y="3248726"/>
          <a:ext cx="5604937" cy="548363"/>
        </a:xfrm>
        <a:prstGeom prst="chevron">
          <a:avLst/>
        </a:prstGeom>
        <a:solidFill>
          <a:schemeClr val="accent5">
            <a:tint val="40000"/>
            <a:alpha val="90000"/>
            <a:hueOff val="-4503991"/>
            <a:satOff val="3381"/>
            <a:lumOff val="-3345"/>
            <a:alphaOff val="0"/>
          </a:schemeClr>
        </a:solidFill>
        <a:ln w="9525" cap="flat" cmpd="sng" algn="ctr">
          <a:solidFill>
            <a:schemeClr val="accent5">
              <a:tint val="40000"/>
              <a:alpha val="90000"/>
              <a:hueOff val="-4503991"/>
              <a:satOff val="3381"/>
              <a:lumOff val="-33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zh-TW" altLang="en-US" sz="2000" kern="1200" dirty="0"/>
            <a:t>可以於</a:t>
          </a:r>
          <a:r>
            <a:rPr lang="zh-TW" sz="2000" kern="1200" dirty="0"/>
            <a:t>資料</a:t>
          </a:r>
          <a:r>
            <a:rPr lang="zh-TW" altLang="en-US" sz="2000" kern="1200" dirty="0"/>
            <a:t>管理</a:t>
          </a:r>
          <a:r>
            <a:rPr lang="en-US" altLang="zh-TW" sz="2000" kern="1200" dirty="0"/>
            <a:t>(DAT)</a:t>
          </a:r>
          <a:r>
            <a:rPr lang="zh-TW" altLang="en-US" sz="2000" kern="1200" dirty="0"/>
            <a:t>以</a:t>
          </a:r>
          <a:r>
            <a:rPr lang="en-US" altLang="zh-TW" sz="2000" kern="1200" dirty="0"/>
            <a:t>SQL</a:t>
          </a:r>
          <a:r>
            <a:rPr lang="zh-TW" altLang="en-US" sz="2000" kern="1200" dirty="0"/>
            <a:t>擷取數據</a:t>
          </a:r>
          <a:endParaRPr lang="zh-TW" sz="2000" kern="1200" dirty="0"/>
        </a:p>
      </dsp:txBody>
      <dsp:txXfrm>
        <a:off x="4387595" y="3248726"/>
        <a:ext cx="5056574" cy="548363"/>
      </dsp:txXfrm>
    </dsp:sp>
    <dsp:sp modelId="{F264A1ED-F55E-45B8-AC1E-8F50FAC8BA66}">
      <dsp:nvSpPr>
        <dsp:cNvPr id="0" name=""/>
        <dsp:cNvSpPr/>
      </dsp:nvSpPr>
      <dsp:spPr>
        <a:xfrm>
          <a:off x="535355" y="3945743"/>
          <a:ext cx="3792778" cy="660679"/>
        </a:xfrm>
        <a:prstGeom prst="chevron">
          <a:avLst/>
        </a:prstGeom>
        <a:gradFill rotWithShape="0">
          <a:gsLst>
            <a:gs pos="0">
              <a:schemeClr val="accent5">
                <a:hueOff val="-6323450"/>
                <a:satOff val="30831"/>
                <a:lumOff val="-34708"/>
                <a:alphaOff val="0"/>
                <a:shade val="51000"/>
                <a:satMod val="130000"/>
              </a:schemeClr>
            </a:gs>
            <a:gs pos="80000">
              <a:schemeClr val="accent5">
                <a:hueOff val="-6323450"/>
                <a:satOff val="30831"/>
                <a:lumOff val="-34708"/>
                <a:alphaOff val="0"/>
                <a:shade val="93000"/>
                <a:satMod val="130000"/>
              </a:schemeClr>
            </a:gs>
            <a:gs pos="100000">
              <a:schemeClr val="accent5">
                <a:hueOff val="-6323450"/>
                <a:satOff val="30831"/>
                <a:lumOff val="-3470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zh-TW" sz="2400" b="0" kern="1200" dirty="0">
              <a:solidFill>
                <a:schemeClr val="tx1"/>
              </a:solidFill>
              <a:effectLst/>
            </a:rPr>
            <a:t>資料</a:t>
          </a:r>
          <a:r>
            <a:rPr lang="zh-TW" altLang="en-US" sz="2400" b="0" kern="1200" dirty="0">
              <a:solidFill>
                <a:schemeClr val="tx1"/>
              </a:solidFill>
              <a:effectLst/>
            </a:rPr>
            <a:t>管理</a:t>
          </a:r>
          <a:r>
            <a:rPr lang="zh-TW" sz="2400" b="0" kern="1200" dirty="0">
              <a:solidFill>
                <a:schemeClr val="tx1"/>
              </a:solidFill>
              <a:effectLst/>
            </a:rPr>
            <a:t> </a:t>
          </a:r>
          <a:r>
            <a:rPr lang="en-US" sz="2400" b="0" kern="1200" dirty="0">
              <a:solidFill>
                <a:schemeClr val="tx1"/>
              </a:solidFill>
              <a:effectLst/>
            </a:rPr>
            <a:t>(DAT)</a:t>
          </a:r>
          <a:endParaRPr lang="zh-TW" sz="2400" b="0" kern="1200" dirty="0">
            <a:solidFill>
              <a:schemeClr val="tx1"/>
            </a:solidFill>
            <a:effectLst/>
          </a:endParaRPr>
        </a:p>
      </dsp:txBody>
      <dsp:txXfrm>
        <a:off x="865695" y="3945743"/>
        <a:ext cx="3132099" cy="660679"/>
      </dsp:txXfrm>
    </dsp:sp>
    <dsp:sp modelId="{2CB52496-7F9B-4BD6-9A31-4D3AB9B0E3C4}">
      <dsp:nvSpPr>
        <dsp:cNvPr id="0" name=""/>
        <dsp:cNvSpPr/>
      </dsp:nvSpPr>
      <dsp:spPr>
        <a:xfrm>
          <a:off x="4113413" y="4001901"/>
          <a:ext cx="3140110" cy="548363"/>
        </a:xfrm>
        <a:prstGeom prst="chevron">
          <a:avLst/>
        </a:prstGeom>
        <a:solidFill>
          <a:schemeClr val="accent5">
            <a:tint val="40000"/>
            <a:alpha val="90000"/>
            <a:hueOff val="-5629989"/>
            <a:satOff val="4227"/>
            <a:lumOff val="-4181"/>
            <a:alphaOff val="0"/>
          </a:schemeClr>
        </a:solidFill>
        <a:ln w="9525" cap="flat" cmpd="sng" algn="ctr">
          <a:solidFill>
            <a:schemeClr val="accent5">
              <a:tint val="40000"/>
              <a:alpha val="90000"/>
              <a:hueOff val="-5629989"/>
              <a:satOff val="4227"/>
              <a:lumOff val="-418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zh-TW" sz="2000" b="1" kern="1200" dirty="0">
              <a:solidFill>
                <a:srgbClr val="0070C0"/>
              </a:solidFill>
              <a:effectLst/>
            </a:rPr>
            <a:t>時間表</a:t>
          </a:r>
          <a:r>
            <a:rPr lang="zh-TW" altLang="en-US" sz="2000" b="1" kern="1200" dirty="0">
              <a:solidFill>
                <a:srgbClr val="0070C0"/>
              </a:solidFill>
              <a:effectLst/>
            </a:rPr>
            <a:t>資料提取功能 </a:t>
          </a:r>
          <a:r>
            <a:rPr lang="en-US" altLang="zh-TW" sz="2000" b="1" kern="1200" dirty="0">
              <a:solidFill>
                <a:srgbClr val="0070C0"/>
              </a:solidFill>
              <a:effectLst/>
            </a:rPr>
            <a:t>(Extract for TESS)</a:t>
          </a:r>
          <a:endParaRPr lang="zh-TW" altLang="en-US" sz="2000" b="1" kern="1200" dirty="0">
            <a:solidFill>
              <a:srgbClr val="0070C0"/>
            </a:solidFill>
            <a:effectLst/>
          </a:endParaRPr>
        </a:p>
      </dsp:txBody>
      <dsp:txXfrm>
        <a:off x="4387595" y="4001901"/>
        <a:ext cx="2591747" cy="548363"/>
      </dsp:txXfrm>
    </dsp:sp>
    <dsp:sp modelId="{A62FBA81-B3B6-4DD1-A44F-76F2A35B08DA}">
      <dsp:nvSpPr>
        <dsp:cNvPr id="0" name=""/>
        <dsp:cNvSpPr/>
      </dsp:nvSpPr>
      <dsp:spPr>
        <a:xfrm>
          <a:off x="7061595" y="4001901"/>
          <a:ext cx="3811746" cy="548363"/>
        </a:xfrm>
        <a:prstGeom prst="chevron">
          <a:avLst/>
        </a:prstGeom>
        <a:solidFill>
          <a:schemeClr val="accent5">
            <a:tint val="40000"/>
            <a:alpha val="90000"/>
            <a:hueOff val="-6755987"/>
            <a:satOff val="5072"/>
            <a:lumOff val="-5017"/>
            <a:alphaOff val="0"/>
          </a:schemeClr>
        </a:solidFill>
        <a:ln w="9525" cap="flat" cmpd="sng" algn="ctr">
          <a:solidFill>
            <a:schemeClr val="accent5">
              <a:tint val="40000"/>
              <a:alpha val="90000"/>
              <a:hueOff val="-6755987"/>
              <a:satOff val="5072"/>
              <a:lumOff val="-501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510" tIns="8255" rIns="0" bIns="8255" numCol="1" spcCol="1270" anchor="ctr" anchorCtr="0">
          <a:noAutofit/>
        </a:bodyPr>
        <a:lstStyle/>
        <a:p>
          <a:pPr lvl="0" algn="ctr" defTabSz="577850" rtl="0">
            <a:lnSpc>
              <a:spcPct val="90000"/>
            </a:lnSpc>
            <a:spcBef>
              <a:spcPct val="0"/>
            </a:spcBef>
            <a:spcAft>
              <a:spcPct val="35000"/>
            </a:spcAft>
          </a:pPr>
          <a:r>
            <a:rPr lang="en-US" altLang="zh-TW" sz="1300" kern="1200" dirty="0"/>
            <a:t>TESS</a:t>
          </a:r>
          <a:r>
            <a:rPr lang="zh-TW" altLang="en-US" sz="1300" kern="1200" dirty="0"/>
            <a:t>跟</a:t>
          </a:r>
          <a:r>
            <a:rPr lang="zh-TW" sz="1300" kern="1200" dirty="0"/>
            <a:t>時間表編排</a:t>
          </a:r>
          <a:r>
            <a:rPr lang="en-US" sz="1300" kern="1200" dirty="0"/>
            <a:t>(</a:t>
          </a:r>
          <a:r>
            <a:rPr lang="zh-TW" sz="1300" kern="1200" dirty="0"/>
            <a:t>網上版</a:t>
          </a:r>
          <a:r>
            <a:rPr lang="en-US" sz="1300" kern="1200" dirty="0"/>
            <a:t>) (TTL)</a:t>
          </a:r>
          <a:r>
            <a:rPr lang="zh-TW" altLang="en-US" sz="1300" kern="1200" dirty="0"/>
            <a:t>相同，</a:t>
          </a:r>
          <a:r>
            <a:rPr lang="zh-TW" sz="1300" kern="1200" dirty="0"/>
            <a:t>以獨立版時間表編排工具</a:t>
          </a:r>
          <a:r>
            <a:rPr lang="en-US" sz="1300" kern="1200" dirty="0"/>
            <a:t>(STT)</a:t>
          </a:r>
          <a:r>
            <a:rPr lang="zh-TW" sz="1300" kern="1200" dirty="0"/>
            <a:t>全面代替</a:t>
          </a:r>
        </a:p>
      </dsp:txBody>
      <dsp:txXfrm>
        <a:off x="7335777" y="4001901"/>
        <a:ext cx="3263383" cy="5483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3041243" cy="467231"/>
          </a:xfrm>
          <a:prstGeom prst="rect">
            <a:avLst/>
          </a:prstGeom>
        </p:spPr>
        <p:txBody>
          <a:bodyPr vert="horz" lIns="91846" tIns="45924" rIns="91846" bIns="45924" rtlCol="0"/>
          <a:lstStyle>
            <a:lvl1pPr algn="l">
              <a:defRPr sz="1200"/>
            </a:lvl1pPr>
          </a:lstStyle>
          <a:p>
            <a:endParaRPr lang="zh-HK" altLang="en-US"/>
          </a:p>
        </p:txBody>
      </p:sp>
      <p:sp>
        <p:nvSpPr>
          <p:cNvPr id="3" name="日期版面配置區 2"/>
          <p:cNvSpPr>
            <a:spLocks noGrp="1"/>
          </p:cNvSpPr>
          <p:nvPr>
            <p:ph type="dt" sz="quarter" idx="1"/>
          </p:nvPr>
        </p:nvSpPr>
        <p:spPr>
          <a:xfrm>
            <a:off x="3977010" y="2"/>
            <a:ext cx="3041243" cy="467231"/>
          </a:xfrm>
          <a:prstGeom prst="rect">
            <a:avLst/>
          </a:prstGeom>
        </p:spPr>
        <p:txBody>
          <a:bodyPr vert="horz" lIns="91846" tIns="45924" rIns="91846" bIns="45924" rtlCol="0"/>
          <a:lstStyle>
            <a:lvl1pPr algn="r">
              <a:defRPr sz="1200"/>
            </a:lvl1pPr>
          </a:lstStyle>
          <a:p>
            <a:fld id="{5A6930C4-1CEF-44DC-BA4F-D4673626C546}" type="datetimeFigureOut">
              <a:rPr lang="zh-HK" altLang="en-US" smtClean="0"/>
              <a:t>12/6/2024</a:t>
            </a:fld>
            <a:endParaRPr lang="zh-HK" altLang="en-US"/>
          </a:p>
        </p:txBody>
      </p:sp>
      <p:sp>
        <p:nvSpPr>
          <p:cNvPr id="4" name="頁尾版面配置區 3"/>
          <p:cNvSpPr>
            <a:spLocks noGrp="1"/>
          </p:cNvSpPr>
          <p:nvPr>
            <p:ph type="ftr" sz="quarter" idx="2"/>
          </p:nvPr>
        </p:nvSpPr>
        <p:spPr>
          <a:xfrm>
            <a:off x="0" y="8838696"/>
            <a:ext cx="3041243" cy="467231"/>
          </a:xfrm>
          <a:prstGeom prst="rect">
            <a:avLst/>
          </a:prstGeom>
        </p:spPr>
        <p:txBody>
          <a:bodyPr vert="horz" lIns="91846" tIns="45924" rIns="91846" bIns="45924"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977010" y="8838696"/>
            <a:ext cx="3041243" cy="467231"/>
          </a:xfrm>
          <a:prstGeom prst="rect">
            <a:avLst/>
          </a:prstGeom>
        </p:spPr>
        <p:txBody>
          <a:bodyPr vert="horz" lIns="91846" tIns="45924" rIns="91846" bIns="45924" rtlCol="0" anchor="b"/>
          <a:lstStyle>
            <a:lvl1pPr algn="r">
              <a:defRPr sz="1200"/>
            </a:lvl1pPr>
          </a:lstStyle>
          <a:p>
            <a:fld id="{CDEF0C94-2FE2-4F67-B31A-C622EEA70FDF}" type="slidenum">
              <a:rPr lang="zh-HK" altLang="en-US" smtClean="0"/>
              <a:t>‹#›</a:t>
            </a:fld>
            <a:endParaRPr lang="zh-HK" altLang="en-US"/>
          </a:p>
        </p:txBody>
      </p:sp>
    </p:spTree>
    <p:extLst>
      <p:ext uri="{BB962C8B-B14F-4D97-AF65-F5344CB8AC3E}">
        <p14:creationId xmlns:p14="http://schemas.microsoft.com/office/powerpoint/2010/main" val="3857770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3042042" cy="467451"/>
          </a:xfrm>
          <a:prstGeom prst="rect">
            <a:avLst/>
          </a:prstGeom>
        </p:spPr>
        <p:txBody>
          <a:bodyPr vert="horz" lIns="90946" tIns="45473" rIns="90946" bIns="45473" rtlCol="0"/>
          <a:lstStyle>
            <a:lvl1pPr algn="l">
              <a:defRPr sz="1200"/>
            </a:lvl1pPr>
          </a:lstStyle>
          <a:p>
            <a:endParaRPr lang="zh-HK" altLang="en-US"/>
          </a:p>
        </p:txBody>
      </p:sp>
      <p:sp>
        <p:nvSpPr>
          <p:cNvPr id="3" name="日期版面配置區 2"/>
          <p:cNvSpPr>
            <a:spLocks noGrp="1"/>
          </p:cNvSpPr>
          <p:nvPr>
            <p:ph type="dt" idx="1"/>
          </p:nvPr>
        </p:nvSpPr>
        <p:spPr>
          <a:xfrm>
            <a:off x="3976768" y="0"/>
            <a:ext cx="3042042" cy="467451"/>
          </a:xfrm>
          <a:prstGeom prst="rect">
            <a:avLst/>
          </a:prstGeom>
        </p:spPr>
        <p:txBody>
          <a:bodyPr vert="horz" lIns="90946" tIns="45473" rIns="90946" bIns="45473" rtlCol="0"/>
          <a:lstStyle>
            <a:lvl1pPr algn="r">
              <a:defRPr sz="1200"/>
            </a:lvl1pPr>
          </a:lstStyle>
          <a:p>
            <a:fld id="{71A6E3F1-224B-425D-A857-3CA308D64953}" type="datetimeFigureOut">
              <a:rPr lang="zh-HK" altLang="en-US" smtClean="0"/>
              <a:t>12/6/2024</a:t>
            </a:fld>
            <a:endParaRPr lang="zh-HK" altLang="en-US"/>
          </a:p>
        </p:txBody>
      </p:sp>
      <p:sp>
        <p:nvSpPr>
          <p:cNvPr id="4" name="投影片圖像版面配置區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0946" tIns="45473" rIns="90946" bIns="45473" rtlCol="0" anchor="ctr"/>
          <a:lstStyle/>
          <a:p>
            <a:endParaRPr lang="zh-HK" altLang="en-US"/>
          </a:p>
        </p:txBody>
      </p:sp>
      <p:sp>
        <p:nvSpPr>
          <p:cNvPr id="5" name="備忘稿版面配置區 4"/>
          <p:cNvSpPr>
            <a:spLocks noGrp="1"/>
          </p:cNvSpPr>
          <p:nvPr>
            <p:ph type="body" sz="quarter" idx="3"/>
          </p:nvPr>
        </p:nvSpPr>
        <p:spPr>
          <a:xfrm>
            <a:off x="702441" y="4478478"/>
            <a:ext cx="5615046" cy="3664207"/>
          </a:xfrm>
          <a:prstGeom prst="rect">
            <a:avLst/>
          </a:prstGeom>
        </p:spPr>
        <p:txBody>
          <a:bodyPr vert="horz" lIns="90946" tIns="45473" rIns="90946" bIns="45473"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2" y="8838476"/>
            <a:ext cx="3042042" cy="467449"/>
          </a:xfrm>
          <a:prstGeom prst="rect">
            <a:avLst/>
          </a:prstGeom>
        </p:spPr>
        <p:txBody>
          <a:bodyPr vert="horz" lIns="90946" tIns="45473" rIns="90946" bIns="45473"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976768" y="8838476"/>
            <a:ext cx="3042042" cy="467449"/>
          </a:xfrm>
          <a:prstGeom prst="rect">
            <a:avLst/>
          </a:prstGeom>
        </p:spPr>
        <p:txBody>
          <a:bodyPr vert="horz" lIns="90946" tIns="45473" rIns="90946" bIns="45473" rtlCol="0" anchor="b"/>
          <a:lstStyle>
            <a:lvl1pPr algn="r">
              <a:defRPr sz="1200"/>
            </a:lvl1pPr>
          </a:lstStyle>
          <a:p>
            <a:fld id="{1E360F69-5F52-4D59-8E6C-D976104DA97D}" type="slidenum">
              <a:rPr lang="zh-HK" altLang="en-US" smtClean="0"/>
              <a:t>‹#›</a:t>
            </a:fld>
            <a:endParaRPr lang="zh-HK" altLang="en-US"/>
          </a:p>
        </p:txBody>
      </p:sp>
    </p:spTree>
    <p:extLst>
      <p:ext uri="{BB962C8B-B14F-4D97-AF65-F5344CB8AC3E}">
        <p14:creationId xmlns:p14="http://schemas.microsoft.com/office/powerpoint/2010/main" val="2192706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64680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40668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75259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2923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38742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62456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3256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22</a:t>
            </a:fld>
            <a:endParaRPr lang="zh-HK" altLang="en-US"/>
          </a:p>
        </p:txBody>
      </p:sp>
    </p:spTree>
    <p:extLst>
      <p:ext uri="{BB962C8B-B14F-4D97-AF65-F5344CB8AC3E}">
        <p14:creationId xmlns:p14="http://schemas.microsoft.com/office/powerpoint/2010/main" val="1686723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23</a:t>
            </a:fld>
            <a:endParaRPr lang="zh-HK" altLang="en-US"/>
          </a:p>
        </p:txBody>
      </p:sp>
    </p:spTree>
    <p:extLst>
      <p:ext uri="{BB962C8B-B14F-4D97-AF65-F5344CB8AC3E}">
        <p14:creationId xmlns:p14="http://schemas.microsoft.com/office/powerpoint/2010/main" val="3023049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24</a:t>
            </a:fld>
            <a:endParaRPr lang="zh-HK" altLang="en-US"/>
          </a:p>
        </p:txBody>
      </p:sp>
    </p:spTree>
    <p:extLst>
      <p:ext uri="{BB962C8B-B14F-4D97-AF65-F5344CB8AC3E}">
        <p14:creationId xmlns:p14="http://schemas.microsoft.com/office/powerpoint/2010/main" val="224948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25</a:t>
            </a:fld>
            <a:endParaRPr lang="zh-HK" altLang="en-US"/>
          </a:p>
        </p:txBody>
      </p:sp>
    </p:spTree>
    <p:extLst>
      <p:ext uri="{BB962C8B-B14F-4D97-AF65-F5344CB8AC3E}">
        <p14:creationId xmlns:p14="http://schemas.microsoft.com/office/powerpoint/2010/main" val="156095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00060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26</a:t>
            </a:fld>
            <a:endParaRPr lang="zh-HK" altLang="en-US"/>
          </a:p>
        </p:txBody>
      </p:sp>
    </p:spTree>
    <p:extLst>
      <p:ext uri="{BB962C8B-B14F-4D97-AF65-F5344CB8AC3E}">
        <p14:creationId xmlns:p14="http://schemas.microsoft.com/office/powerpoint/2010/main" val="1329259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27</a:t>
            </a:fld>
            <a:endParaRPr lang="zh-HK" altLang="en-US"/>
          </a:p>
        </p:txBody>
      </p:sp>
    </p:spTree>
    <p:extLst>
      <p:ext uri="{BB962C8B-B14F-4D97-AF65-F5344CB8AC3E}">
        <p14:creationId xmlns:p14="http://schemas.microsoft.com/office/powerpoint/2010/main" val="4088002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28</a:t>
            </a:fld>
            <a:endParaRPr lang="zh-HK" altLang="en-US"/>
          </a:p>
        </p:txBody>
      </p:sp>
    </p:spTree>
    <p:extLst>
      <p:ext uri="{BB962C8B-B14F-4D97-AF65-F5344CB8AC3E}">
        <p14:creationId xmlns:p14="http://schemas.microsoft.com/office/powerpoint/2010/main" val="3425461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29</a:t>
            </a:fld>
            <a:endParaRPr lang="zh-HK" altLang="en-US"/>
          </a:p>
        </p:txBody>
      </p:sp>
    </p:spTree>
    <p:extLst>
      <p:ext uri="{BB962C8B-B14F-4D97-AF65-F5344CB8AC3E}">
        <p14:creationId xmlns:p14="http://schemas.microsoft.com/office/powerpoint/2010/main" val="417941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30</a:t>
            </a:fld>
            <a:endParaRPr lang="zh-HK" altLang="en-US"/>
          </a:p>
        </p:txBody>
      </p:sp>
    </p:spTree>
    <p:extLst>
      <p:ext uri="{BB962C8B-B14F-4D97-AF65-F5344CB8AC3E}">
        <p14:creationId xmlns:p14="http://schemas.microsoft.com/office/powerpoint/2010/main" val="4180786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31</a:t>
            </a:fld>
            <a:endParaRPr lang="zh-HK" altLang="en-US"/>
          </a:p>
        </p:txBody>
      </p:sp>
    </p:spTree>
    <p:extLst>
      <p:ext uri="{BB962C8B-B14F-4D97-AF65-F5344CB8AC3E}">
        <p14:creationId xmlns:p14="http://schemas.microsoft.com/office/powerpoint/2010/main" val="348395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32</a:t>
            </a:fld>
            <a:endParaRPr lang="zh-HK" altLang="en-US"/>
          </a:p>
        </p:txBody>
      </p:sp>
    </p:spTree>
    <p:extLst>
      <p:ext uri="{BB962C8B-B14F-4D97-AF65-F5344CB8AC3E}">
        <p14:creationId xmlns:p14="http://schemas.microsoft.com/office/powerpoint/2010/main" val="287707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33</a:t>
            </a:fld>
            <a:endParaRPr lang="zh-HK" altLang="en-US"/>
          </a:p>
        </p:txBody>
      </p:sp>
    </p:spTree>
    <p:extLst>
      <p:ext uri="{BB962C8B-B14F-4D97-AF65-F5344CB8AC3E}">
        <p14:creationId xmlns:p14="http://schemas.microsoft.com/office/powerpoint/2010/main" val="3401502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34</a:t>
            </a:fld>
            <a:endParaRPr lang="zh-HK" altLang="en-US"/>
          </a:p>
        </p:txBody>
      </p:sp>
    </p:spTree>
    <p:extLst>
      <p:ext uri="{BB962C8B-B14F-4D97-AF65-F5344CB8AC3E}">
        <p14:creationId xmlns:p14="http://schemas.microsoft.com/office/powerpoint/2010/main" val="2836054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35</a:t>
            </a:fld>
            <a:endParaRPr lang="zh-HK" altLang="en-US"/>
          </a:p>
        </p:txBody>
      </p:sp>
    </p:spTree>
    <p:extLst>
      <p:ext uri="{BB962C8B-B14F-4D97-AF65-F5344CB8AC3E}">
        <p14:creationId xmlns:p14="http://schemas.microsoft.com/office/powerpoint/2010/main" val="66905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96393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HK" altLang="zh-TW"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36</a:t>
            </a:fld>
            <a:endParaRPr lang="zh-HK" altLang="en-US"/>
          </a:p>
        </p:txBody>
      </p:sp>
    </p:spTree>
    <p:extLst>
      <p:ext uri="{BB962C8B-B14F-4D97-AF65-F5344CB8AC3E}">
        <p14:creationId xmlns:p14="http://schemas.microsoft.com/office/powerpoint/2010/main" val="1872722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37</a:t>
            </a:fld>
            <a:endParaRPr lang="zh-HK" altLang="en-US"/>
          </a:p>
        </p:txBody>
      </p:sp>
    </p:spTree>
    <p:extLst>
      <p:ext uri="{BB962C8B-B14F-4D97-AF65-F5344CB8AC3E}">
        <p14:creationId xmlns:p14="http://schemas.microsoft.com/office/powerpoint/2010/main" val="2493257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38</a:t>
            </a:fld>
            <a:endParaRPr lang="zh-HK" altLang="en-US"/>
          </a:p>
        </p:txBody>
      </p:sp>
    </p:spTree>
    <p:extLst>
      <p:ext uri="{BB962C8B-B14F-4D97-AF65-F5344CB8AC3E}">
        <p14:creationId xmlns:p14="http://schemas.microsoft.com/office/powerpoint/2010/main" val="3226218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39</a:t>
            </a:fld>
            <a:endParaRPr lang="zh-HK" altLang="en-US"/>
          </a:p>
        </p:txBody>
      </p:sp>
    </p:spTree>
    <p:extLst>
      <p:ext uri="{BB962C8B-B14F-4D97-AF65-F5344CB8AC3E}">
        <p14:creationId xmlns:p14="http://schemas.microsoft.com/office/powerpoint/2010/main" val="4217482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40</a:t>
            </a:fld>
            <a:endParaRPr lang="zh-HK" altLang="en-US"/>
          </a:p>
        </p:txBody>
      </p:sp>
    </p:spTree>
    <p:extLst>
      <p:ext uri="{BB962C8B-B14F-4D97-AF65-F5344CB8AC3E}">
        <p14:creationId xmlns:p14="http://schemas.microsoft.com/office/powerpoint/2010/main" val="1424648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41</a:t>
            </a:fld>
            <a:endParaRPr lang="zh-HK" altLang="en-US"/>
          </a:p>
        </p:txBody>
      </p:sp>
    </p:spTree>
    <p:extLst>
      <p:ext uri="{BB962C8B-B14F-4D97-AF65-F5344CB8AC3E}">
        <p14:creationId xmlns:p14="http://schemas.microsoft.com/office/powerpoint/2010/main" val="1661693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42</a:t>
            </a:fld>
            <a:endParaRPr lang="zh-HK" altLang="en-US"/>
          </a:p>
        </p:txBody>
      </p:sp>
    </p:spTree>
    <p:extLst>
      <p:ext uri="{BB962C8B-B14F-4D97-AF65-F5344CB8AC3E}">
        <p14:creationId xmlns:p14="http://schemas.microsoft.com/office/powerpoint/2010/main" val="2172945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43</a:t>
            </a:fld>
            <a:endParaRPr lang="zh-HK" altLang="en-US"/>
          </a:p>
        </p:txBody>
      </p:sp>
    </p:spTree>
    <p:extLst>
      <p:ext uri="{BB962C8B-B14F-4D97-AF65-F5344CB8AC3E}">
        <p14:creationId xmlns:p14="http://schemas.microsoft.com/office/powerpoint/2010/main" val="778796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44</a:t>
            </a:fld>
            <a:endParaRPr lang="zh-HK" altLang="en-US"/>
          </a:p>
        </p:txBody>
      </p:sp>
    </p:spTree>
    <p:extLst>
      <p:ext uri="{BB962C8B-B14F-4D97-AF65-F5344CB8AC3E}">
        <p14:creationId xmlns:p14="http://schemas.microsoft.com/office/powerpoint/2010/main" val="2438209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45</a:t>
            </a:fld>
            <a:endParaRPr lang="zh-HK" altLang="en-US"/>
          </a:p>
        </p:txBody>
      </p:sp>
    </p:spTree>
    <p:extLst>
      <p:ext uri="{BB962C8B-B14F-4D97-AF65-F5344CB8AC3E}">
        <p14:creationId xmlns:p14="http://schemas.microsoft.com/office/powerpoint/2010/main" val="2649708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5536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46</a:t>
            </a:fld>
            <a:endParaRPr lang="zh-HK" altLang="en-US"/>
          </a:p>
        </p:txBody>
      </p:sp>
    </p:spTree>
    <p:extLst>
      <p:ext uri="{BB962C8B-B14F-4D97-AF65-F5344CB8AC3E}">
        <p14:creationId xmlns:p14="http://schemas.microsoft.com/office/powerpoint/2010/main" val="2295613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47</a:t>
            </a:fld>
            <a:endParaRPr lang="zh-HK" altLang="en-US"/>
          </a:p>
        </p:txBody>
      </p:sp>
    </p:spTree>
    <p:extLst>
      <p:ext uri="{BB962C8B-B14F-4D97-AF65-F5344CB8AC3E}">
        <p14:creationId xmlns:p14="http://schemas.microsoft.com/office/powerpoint/2010/main" val="2335034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48</a:t>
            </a:fld>
            <a:endParaRPr lang="zh-HK" altLang="en-US"/>
          </a:p>
        </p:txBody>
      </p:sp>
    </p:spTree>
    <p:extLst>
      <p:ext uri="{BB962C8B-B14F-4D97-AF65-F5344CB8AC3E}">
        <p14:creationId xmlns:p14="http://schemas.microsoft.com/office/powerpoint/2010/main" val="214702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49</a:t>
            </a:fld>
            <a:endParaRPr lang="zh-HK" altLang="en-US"/>
          </a:p>
        </p:txBody>
      </p:sp>
    </p:spTree>
    <p:extLst>
      <p:ext uri="{BB962C8B-B14F-4D97-AF65-F5344CB8AC3E}">
        <p14:creationId xmlns:p14="http://schemas.microsoft.com/office/powerpoint/2010/main" val="2068523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50</a:t>
            </a:fld>
            <a:endParaRPr lang="zh-HK" altLang="en-US"/>
          </a:p>
        </p:txBody>
      </p:sp>
    </p:spTree>
    <p:extLst>
      <p:ext uri="{BB962C8B-B14F-4D97-AF65-F5344CB8AC3E}">
        <p14:creationId xmlns:p14="http://schemas.microsoft.com/office/powerpoint/2010/main" val="801625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51</a:t>
            </a:fld>
            <a:endParaRPr lang="zh-HK" altLang="en-US"/>
          </a:p>
        </p:txBody>
      </p:sp>
    </p:spTree>
    <p:extLst>
      <p:ext uri="{BB962C8B-B14F-4D97-AF65-F5344CB8AC3E}">
        <p14:creationId xmlns:p14="http://schemas.microsoft.com/office/powerpoint/2010/main" val="607309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52</a:t>
            </a:fld>
            <a:endParaRPr lang="zh-HK" altLang="en-US"/>
          </a:p>
        </p:txBody>
      </p:sp>
    </p:spTree>
    <p:extLst>
      <p:ext uri="{BB962C8B-B14F-4D97-AF65-F5344CB8AC3E}">
        <p14:creationId xmlns:p14="http://schemas.microsoft.com/office/powerpoint/2010/main" val="784757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a:defRPr/>
            </a:pPr>
            <a:endParaRPr lang="en-US" altLang="zh-TW" kern="0"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53</a:t>
            </a:fld>
            <a:endParaRPr lang="zh-HK" altLang="en-US"/>
          </a:p>
        </p:txBody>
      </p:sp>
    </p:spTree>
    <p:extLst>
      <p:ext uri="{BB962C8B-B14F-4D97-AF65-F5344CB8AC3E}">
        <p14:creationId xmlns:p14="http://schemas.microsoft.com/office/powerpoint/2010/main" val="3978528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54</a:t>
            </a:fld>
            <a:endParaRPr lang="zh-HK" altLang="en-US"/>
          </a:p>
        </p:txBody>
      </p:sp>
    </p:spTree>
    <p:extLst>
      <p:ext uri="{BB962C8B-B14F-4D97-AF65-F5344CB8AC3E}">
        <p14:creationId xmlns:p14="http://schemas.microsoft.com/office/powerpoint/2010/main" val="1067207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55</a:t>
            </a:fld>
            <a:endParaRPr lang="zh-HK" altLang="en-US"/>
          </a:p>
        </p:txBody>
      </p:sp>
    </p:spTree>
    <p:extLst>
      <p:ext uri="{BB962C8B-B14F-4D97-AF65-F5344CB8AC3E}">
        <p14:creationId xmlns:p14="http://schemas.microsoft.com/office/powerpoint/2010/main" val="57488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814482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56</a:t>
            </a:fld>
            <a:endParaRPr lang="zh-HK" altLang="en-US"/>
          </a:p>
        </p:txBody>
      </p:sp>
    </p:spTree>
    <p:extLst>
      <p:ext uri="{BB962C8B-B14F-4D97-AF65-F5344CB8AC3E}">
        <p14:creationId xmlns:p14="http://schemas.microsoft.com/office/powerpoint/2010/main" val="863736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57</a:t>
            </a:fld>
            <a:endParaRPr lang="zh-HK" altLang="en-US"/>
          </a:p>
        </p:txBody>
      </p:sp>
    </p:spTree>
    <p:extLst>
      <p:ext uri="{BB962C8B-B14F-4D97-AF65-F5344CB8AC3E}">
        <p14:creationId xmlns:p14="http://schemas.microsoft.com/office/powerpoint/2010/main" val="1269115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58</a:t>
            </a:fld>
            <a:endParaRPr lang="zh-HK" altLang="en-US"/>
          </a:p>
        </p:txBody>
      </p:sp>
    </p:spTree>
    <p:extLst>
      <p:ext uri="{BB962C8B-B14F-4D97-AF65-F5344CB8AC3E}">
        <p14:creationId xmlns:p14="http://schemas.microsoft.com/office/powerpoint/2010/main" val="1633380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59</a:t>
            </a:fld>
            <a:endParaRPr lang="zh-HK" altLang="en-US"/>
          </a:p>
        </p:txBody>
      </p:sp>
    </p:spTree>
    <p:extLst>
      <p:ext uri="{BB962C8B-B14F-4D97-AF65-F5344CB8AC3E}">
        <p14:creationId xmlns:p14="http://schemas.microsoft.com/office/powerpoint/2010/main" val="1913597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60</a:t>
            </a:fld>
            <a:endParaRPr lang="zh-HK" altLang="en-US"/>
          </a:p>
        </p:txBody>
      </p:sp>
    </p:spTree>
    <p:extLst>
      <p:ext uri="{BB962C8B-B14F-4D97-AF65-F5344CB8AC3E}">
        <p14:creationId xmlns:p14="http://schemas.microsoft.com/office/powerpoint/2010/main" val="30917051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61</a:t>
            </a:fld>
            <a:endParaRPr lang="zh-HK" altLang="en-US"/>
          </a:p>
        </p:txBody>
      </p:sp>
    </p:spTree>
    <p:extLst>
      <p:ext uri="{BB962C8B-B14F-4D97-AF65-F5344CB8AC3E}">
        <p14:creationId xmlns:p14="http://schemas.microsoft.com/office/powerpoint/2010/main" val="2159570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62</a:t>
            </a:fld>
            <a:endParaRPr lang="zh-HK" altLang="en-US"/>
          </a:p>
        </p:txBody>
      </p:sp>
    </p:spTree>
    <p:extLst>
      <p:ext uri="{BB962C8B-B14F-4D97-AF65-F5344CB8AC3E}">
        <p14:creationId xmlns:p14="http://schemas.microsoft.com/office/powerpoint/2010/main" val="3198909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63</a:t>
            </a:fld>
            <a:endParaRPr lang="zh-HK" altLang="en-US"/>
          </a:p>
        </p:txBody>
      </p:sp>
    </p:spTree>
    <p:extLst>
      <p:ext uri="{BB962C8B-B14F-4D97-AF65-F5344CB8AC3E}">
        <p14:creationId xmlns:p14="http://schemas.microsoft.com/office/powerpoint/2010/main" val="24223709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64</a:t>
            </a:fld>
            <a:endParaRPr lang="zh-HK" altLang="en-US"/>
          </a:p>
        </p:txBody>
      </p:sp>
    </p:spTree>
    <p:extLst>
      <p:ext uri="{BB962C8B-B14F-4D97-AF65-F5344CB8AC3E}">
        <p14:creationId xmlns:p14="http://schemas.microsoft.com/office/powerpoint/2010/main" val="3623991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65</a:t>
            </a:fld>
            <a:endParaRPr lang="zh-HK" altLang="en-US"/>
          </a:p>
        </p:txBody>
      </p:sp>
    </p:spTree>
    <p:extLst>
      <p:ext uri="{BB962C8B-B14F-4D97-AF65-F5344CB8AC3E}">
        <p14:creationId xmlns:p14="http://schemas.microsoft.com/office/powerpoint/2010/main" val="2125299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902888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66</a:t>
            </a:fld>
            <a:endParaRPr lang="zh-HK" altLang="en-US"/>
          </a:p>
        </p:txBody>
      </p:sp>
    </p:spTree>
    <p:extLst>
      <p:ext uri="{BB962C8B-B14F-4D97-AF65-F5344CB8AC3E}">
        <p14:creationId xmlns:p14="http://schemas.microsoft.com/office/powerpoint/2010/main" val="42288147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67</a:t>
            </a:fld>
            <a:endParaRPr lang="zh-HK" altLang="en-US"/>
          </a:p>
        </p:txBody>
      </p:sp>
    </p:spTree>
    <p:extLst>
      <p:ext uri="{BB962C8B-B14F-4D97-AF65-F5344CB8AC3E}">
        <p14:creationId xmlns:p14="http://schemas.microsoft.com/office/powerpoint/2010/main" val="2832252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68</a:t>
            </a:fld>
            <a:endParaRPr lang="zh-HK" altLang="en-US"/>
          </a:p>
        </p:txBody>
      </p:sp>
    </p:spTree>
    <p:extLst>
      <p:ext uri="{BB962C8B-B14F-4D97-AF65-F5344CB8AC3E}">
        <p14:creationId xmlns:p14="http://schemas.microsoft.com/office/powerpoint/2010/main" val="10423071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69</a:t>
            </a:fld>
            <a:endParaRPr lang="zh-HK" altLang="en-US"/>
          </a:p>
        </p:txBody>
      </p:sp>
    </p:spTree>
    <p:extLst>
      <p:ext uri="{BB962C8B-B14F-4D97-AF65-F5344CB8AC3E}">
        <p14:creationId xmlns:p14="http://schemas.microsoft.com/office/powerpoint/2010/main" val="8935197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70</a:t>
            </a:fld>
            <a:endParaRPr lang="zh-HK" altLang="en-US"/>
          </a:p>
        </p:txBody>
      </p:sp>
    </p:spTree>
    <p:extLst>
      <p:ext uri="{BB962C8B-B14F-4D97-AF65-F5344CB8AC3E}">
        <p14:creationId xmlns:p14="http://schemas.microsoft.com/office/powerpoint/2010/main" val="17944511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71</a:t>
            </a:fld>
            <a:endParaRPr lang="zh-HK" altLang="en-US"/>
          </a:p>
        </p:txBody>
      </p:sp>
    </p:spTree>
    <p:extLst>
      <p:ext uri="{BB962C8B-B14F-4D97-AF65-F5344CB8AC3E}">
        <p14:creationId xmlns:p14="http://schemas.microsoft.com/office/powerpoint/2010/main" val="1352623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E360F69-5F52-4D59-8E6C-D976104DA97D}" type="slidenum">
              <a:rPr lang="zh-HK" altLang="en-US" smtClean="0"/>
              <a:t>72</a:t>
            </a:fld>
            <a:endParaRPr lang="zh-HK" altLang="en-US"/>
          </a:p>
        </p:txBody>
      </p:sp>
    </p:spTree>
    <p:extLst>
      <p:ext uri="{BB962C8B-B14F-4D97-AF65-F5344CB8AC3E}">
        <p14:creationId xmlns:p14="http://schemas.microsoft.com/office/powerpoint/2010/main" val="3180844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73</a:t>
            </a:fld>
            <a:endParaRPr lang="zh-HK" altLang="en-US"/>
          </a:p>
        </p:txBody>
      </p:sp>
    </p:spTree>
    <p:extLst>
      <p:ext uri="{BB962C8B-B14F-4D97-AF65-F5344CB8AC3E}">
        <p14:creationId xmlns:p14="http://schemas.microsoft.com/office/powerpoint/2010/main" val="12206615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74</a:t>
            </a:fld>
            <a:endParaRPr lang="zh-HK" altLang="en-US"/>
          </a:p>
        </p:txBody>
      </p:sp>
    </p:spTree>
    <p:extLst>
      <p:ext uri="{BB962C8B-B14F-4D97-AF65-F5344CB8AC3E}">
        <p14:creationId xmlns:p14="http://schemas.microsoft.com/office/powerpoint/2010/main" val="35565947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75</a:t>
            </a:fld>
            <a:endParaRPr lang="zh-HK" altLang="en-US"/>
          </a:p>
        </p:txBody>
      </p:sp>
    </p:spTree>
    <p:extLst>
      <p:ext uri="{BB962C8B-B14F-4D97-AF65-F5344CB8AC3E}">
        <p14:creationId xmlns:p14="http://schemas.microsoft.com/office/powerpoint/2010/main" val="4012873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062237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76</a:t>
            </a:fld>
            <a:endParaRPr lang="zh-HK" altLang="en-US"/>
          </a:p>
        </p:txBody>
      </p:sp>
    </p:spTree>
    <p:extLst>
      <p:ext uri="{BB962C8B-B14F-4D97-AF65-F5344CB8AC3E}">
        <p14:creationId xmlns:p14="http://schemas.microsoft.com/office/powerpoint/2010/main" val="36906771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77</a:t>
            </a:fld>
            <a:endParaRPr lang="zh-HK" altLang="en-US"/>
          </a:p>
        </p:txBody>
      </p:sp>
    </p:spTree>
    <p:extLst>
      <p:ext uri="{BB962C8B-B14F-4D97-AF65-F5344CB8AC3E}">
        <p14:creationId xmlns:p14="http://schemas.microsoft.com/office/powerpoint/2010/main" val="4051767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78</a:t>
            </a:fld>
            <a:endParaRPr lang="zh-HK" altLang="en-US"/>
          </a:p>
        </p:txBody>
      </p:sp>
    </p:spTree>
    <p:extLst>
      <p:ext uri="{BB962C8B-B14F-4D97-AF65-F5344CB8AC3E}">
        <p14:creationId xmlns:p14="http://schemas.microsoft.com/office/powerpoint/2010/main" val="21802057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79</a:t>
            </a:fld>
            <a:endParaRPr lang="zh-HK" altLang="en-US"/>
          </a:p>
        </p:txBody>
      </p:sp>
    </p:spTree>
    <p:extLst>
      <p:ext uri="{BB962C8B-B14F-4D97-AF65-F5344CB8AC3E}">
        <p14:creationId xmlns:p14="http://schemas.microsoft.com/office/powerpoint/2010/main" val="5825157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80</a:t>
            </a:fld>
            <a:endParaRPr lang="zh-HK" altLang="en-US"/>
          </a:p>
        </p:txBody>
      </p:sp>
    </p:spTree>
    <p:extLst>
      <p:ext uri="{BB962C8B-B14F-4D97-AF65-F5344CB8AC3E}">
        <p14:creationId xmlns:p14="http://schemas.microsoft.com/office/powerpoint/2010/main" val="2119566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81</a:t>
            </a:fld>
            <a:endParaRPr lang="zh-HK" altLang="en-US"/>
          </a:p>
        </p:txBody>
      </p:sp>
    </p:spTree>
    <p:extLst>
      <p:ext uri="{BB962C8B-B14F-4D97-AF65-F5344CB8AC3E}">
        <p14:creationId xmlns:p14="http://schemas.microsoft.com/office/powerpoint/2010/main" val="29192506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Slide Number Placeholder 3"/>
          <p:cNvSpPr>
            <a:spLocks noGrp="1"/>
          </p:cNvSpPr>
          <p:nvPr>
            <p:ph type="sldNum" sz="quarter" idx="5"/>
          </p:nvPr>
        </p:nvSpPr>
        <p:spPr/>
        <p:txBody>
          <a:bodyPr/>
          <a:lstStyle/>
          <a:p>
            <a:fld id="{1E360F69-5F52-4D59-8E6C-D976104DA97D}" type="slidenum">
              <a:rPr lang="zh-HK" altLang="en-US" smtClean="0"/>
              <a:t>82</a:t>
            </a:fld>
            <a:endParaRPr lang="zh-HK" altLang="en-US"/>
          </a:p>
        </p:txBody>
      </p:sp>
    </p:spTree>
    <p:extLst>
      <p:ext uri="{BB962C8B-B14F-4D97-AF65-F5344CB8AC3E}">
        <p14:creationId xmlns:p14="http://schemas.microsoft.com/office/powerpoint/2010/main" val="1451947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2165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60F69-5F52-4D59-8E6C-D976104DA97D}"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79759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sp>
        <p:nvSpPr>
          <p:cNvPr id="4" name="Rectangle 9"/>
          <p:cNvSpPr>
            <a:spLocks noChangeArrowheads="1"/>
          </p:cNvSpPr>
          <p:nvPr/>
        </p:nvSpPr>
        <p:spPr bwMode="gray">
          <a:xfrm>
            <a:off x="0" y="0"/>
            <a:ext cx="12192000" cy="304800"/>
          </a:xfrm>
          <a:prstGeom prst="rect">
            <a:avLst/>
          </a:prstGeom>
          <a:gradFill rotWithShape="0">
            <a:gsLst>
              <a:gs pos="0">
                <a:schemeClr val="folHlink"/>
              </a:gs>
              <a:gs pos="100000">
                <a:schemeClr val="bg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ahoma" pitchFamily="34" charset="0"/>
                <a:ea typeface="新細明體" pitchFamily="18" charset="-120"/>
              </a:defRPr>
            </a:lvl1pPr>
            <a:lvl2pPr marL="742950" indent="-285750" eaLnBrk="0" hangingPunct="0">
              <a:defRPr kumimoji="1" sz="2400">
                <a:solidFill>
                  <a:schemeClr val="tx1"/>
                </a:solidFill>
                <a:latin typeface="Tahoma" pitchFamily="34" charset="0"/>
                <a:ea typeface="新細明體" pitchFamily="18" charset="-120"/>
              </a:defRPr>
            </a:lvl2pPr>
            <a:lvl3pPr marL="1143000" indent="-228600" eaLnBrk="0" hangingPunct="0">
              <a:defRPr kumimoji="1" sz="2400">
                <a:solidFill>
                  <a:schemeClr val="tx1"/>
                </a:solidFill>
                <a:latin typeface="Tahoma" pitchFamily="34" charset="0"/>
                <a:ea typeface="新細明體" pitchFamily="18" charset="-120"/>
              </a:defRPr>
            </a:lvl3pPr>
            <a:lvl4pPr marL="1600200" indent="-228600" eaLnBrk="0" hangingPunct="0">
              <a:defRPr kumimoji="1" sz="2400">
                <a:solidFill>
                  <a:schemeClr val="tx1"/>
                </a:solidFill>
                <a:latin typeface="Tahoma" pitchFamily="34" charset="0"/>
                <a:ea typeface="新細明體" pitchFamily="18" charset="-120"/>
              </a:defRPr>
            </a:lvl4pPr>
            <a:lvl5pPr marL="2057400" indent="-228600" eaLnBrk="0" hangingPunct="0">
              <a:defRPr kumimoji="1" sz="2400">
                <a:solidFill>
                  <a:schemeClr val="tx1"/>
                </a:solidFill>
                <a:latin typeface="Tahoma" pitchFamily="34" charset="0"/>
                <a:ea typeface="新細明體" pitchFamily="18" charset="-120"/>
              </a:defRPr>
            </a:lvl5pPr>
            <a:lvl6pPr marL="25146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6pPr>
            <a:lvl7pPr marL="29718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7pPr>
            <a:lvl8pPr marL="34290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8pPr>
            <a:lvl9pPr marL="38862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9pPr>
          </a:lstStyle>
          <a:p>
            <a:pPr eaLnBrk="1" hangingPunct="1">
              <a:defRPr/>
            </a:pPr>
            <a:endParaRPr lang="en-GB" altLang="zh-HK" sz="1800"/>
          </a:p>
        </p:txBody>
      </p:sp>
      <p:sp>
        <p:nvSpPr>
          <p:cNvPr id="12" name="Rectangle 1026">
            <a:extLst>
              <a:ext uri="{FF2B5EF4-FFF2-40B4-BE49-F238E27FC236}">
                <a16:creationId xmlns:a16="http://schemas.microsoft.com/office/drawing/2014/main" id="{635241B9-6404-4628-AE09-839B066B3AB6}"/>
              </a:ext>
            </a:extLst>
          </p:cNvPr>
          <p:cNvSpPr>
            <a:spLocks noGrp="1" noChangeArrowheads="1"/>
          </p:cNvSpPr>
          <p:nvPr>
            <p:ph type="ctrTitle"/>
          </p:nvPr>
        </p:nvSpPr>
        <p:spPr>
          <a:xfrm>
            <a:off x="2844800" y="2438400"/>
            <a:ext cx="7924800" cy="1143000"/>
          </a:xfrm>
          <a:prstGeom prst="rect">
            <a:avLst/>
          </a:prstGeom>
        </p:spPr>
        <p:txBody>
          <a:bodyPr/>
          <a:lstStyle>
            <a:lvl1pPr algn="r">
              <a:defRPr lang="en-US" altLang="zh-TW" sz="4800" b="1" noProof="0" dirty="0">
                <a:solidFill>
                  <a:schemeClr val="tx2"/>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mj-cs"/>
              </a:defRPr>
            </a:lvl1pPr>
          </a:lstStyle>
          <a:p>
            <a:pPr lvl="0"/>
            <a:r>
              <a:rPr lang="zh-TW" altLang="en-US" noProof="0" dirty="0"/>
              <a:t>按一下以編輯母片標題樣式</a:t>
            </a:r>
            <a:endParaRPr lang="en-US" altLang="zh-TW" noProof="0" dirty="0"/>
          </a:p>
        </p:txBody>
      </p:sp>
      <p:sp>
        <p:nvSpPr>
          <p:cNvPr id="13" name="Rectangle 1027">
            <a:extLst>
              <a:ext uri="{FF2B5EF4-FFF2-40B4-BE49-F238E27FC236}">
                <a16:creationId xmlns:a16="http://schemas.microsoft.com/office/drawing/2014/main" id="{5E4EDF56-8EA8-4F51-AA6F-DB1DEFF70B63}"/>
              </a:ext>
            </a:extLst>
          </p:cNvPr>
          <p:cNvSpPr>
            <a:spLocks noGrp="1" noChangeArrowheads="1"/>
          </p:cNvSpPr>
          <p:nvPr>
            <p:ph type="subTitle" idx="1"/>
          </p:nvPr>
        </p:nvSpPr>
        <p:spPr>
          <a:xfrm>
            <a:off x="2844800" y="3810001"/>
            <a:ext cx="7924800" cy="974725"/>
          </a:xfrm>
        </p:spPr>
        <p:txBody>
          <a:bodyPr/>
          <a:lstStyle>
            <a:lvl1pPr marL="0" indent="0" algn="r">
              <a:buFont typeface="Wingdings" pitchFamily="2" charset="2"/>
              <a:buNone/>
              <a:defRPr sz="3600">
                <a:solidFill>
                  <a:srgbClr val="004A48"/>
                </a:solidFill>
                <a:latin typeface="Cooper Black" pitchFamily="18" charset="0"/>
              </a:defRPr>
            </a:lvl1pPr>
          </a:lstStyle>
          <a:p>
            <a:pPr lvl="0"/>
            <a:r>
              <a:rPr lang="zh-TW" altLang="en-US" noProof="0"/>
              <a:t>按一下以編輯母片子標題樣式</a:t>
            </a:r>
            <a:endParaRPr lang="en-US" altLang="zh-TW" noProof="0"/>
          </a:p>
        </p:txBody>
      </p:sp>
      <p:sp>
        <p:nvSpPr>
          <p:cNvPr id="14" name="Line 1031">
            <a:extLst>
              <a:ext uri="{FF2B5EF4-FFF2-40B4-BE49-F238E27FC236}">
                <a16:creationId xmlns:a16="http://schemas.microsoft.com/office/drawing/2014/main" id="{4AA6F65C-F003-456E-B9C4-FE7624A895E0}"/>
              </a:ext>
            </a:extLst>
          </p:cNvPr>
          <p:cNvSpPr>
            <a:spLocks noChangeShapeType="1"/>
          </p:cNvSpPr>
          <p:nvPr userDrawn="1"/>
        </p:nvSpPr>
        <p:spPr bwMode="gray">
          <a:xfrm>
            <a:off x="1524000" y="3200400"/>
            <a:ext cx="0" cy="1676400"/>
          </a:xfrm>
          <a:prstGeom prst="line">
            <a:avLst/>
          </a:prstGeom>
          <a:noFill/>
          <a:ln w="28575">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sz="1800"/>
          </a:p>
        </p:txBody>
      </p:sp>
      <p:sp>
        <p:nvSpPr>
          <p:cNvPr id="15" name="Rectangle 1032">
            <a:extLst>
              <a:ext uri="{FF2B5EF4-FFF2-40B4-BE49-F238E27FC236}">
                <a16:creationId xmlns:a16="http://schemas.microsoft.com/office/drawing/2014/main" id="{0927A57F-5DB0-4505-BC09-CEF85FADD046}"/>
              </a:ext>
            </a:extLst>
          </p:cNvPr>
          <p:cNvSpPr>
            <a:spLocks noChangeArrowheads="1"/>
          </p:cNvSpPr>
          <p:nvPr userDrawn="1"/>
        </p:nvSpPr>
        <p:spPr bwMode="gray">
          <a:xfrm>
            <a:off x="1219201" y="3702050"/>
            <a:ext cx="9596967" cy="31750"/>
          </a:xfrm>
          <a:prstGeom prst="rect">
            <a:avLst/>
          </a:prstGeom>
          <a:gradFill rotWithShape="0">
            <a:gsLst>
              <a:gs pos="0">
                <a:srgbClr val="00ECAE"/>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en-GB" sz="2400" b="0" dirty="0">
              <a:solidFill>
                <a:schemeClr val="tx1"/>
              </a:solidFill>
              <a:latin typeface="Tahoma" pitchFamily="34" charset="0"/>
            </a:endParaRPr>
          </a:p>
        </p:txBody>
      </p:sp>
      <p:pic>
        <p:nvPicPr>
          <p:cNvPr id="8" name="圖片 7">
            <a:extLst>
              <a:ext uri="{FF2B5EF4-FFF2-40B4-BE49-F238E27FC236}">
                <a16:creationId xmlns:a16="http://schemas.microsoft.com/office/drawing/2014/main" id="{4FCD2874-BFE6-457A-ACBB-071CAF287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7666" y="231258"/>
            <a:ext cx="2489606" cy="1590730"/>
          </a:xfrm>
          <a:prstGeom prst="rect">
            <a:avLst/>
          </a:prstGeom>
        </p:spPr>
      </p:pic>
    </p:spTree>
    <p:extLst>
      <p:ext uri="{BB962C8B-B14F-4D97-AF65-F5344CB8AC3E}">
        <p14:creationId xmlns:p14="http://schemas.microsoft.com/office/powerpoint/2010/main" val="161280052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2025651" y="290513"/>
            <a:ext cx="9550400" cy="762000"/>
          </a:xfrm>
          <a:prstGeom prst="rect">
            <a:avLst/>
          </a:prstGeom>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266054471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296400" y="290513"/>
            <a:ext cx="2692400" cy="5827712"/>
          </a:xfrm>
          <a:prstGeom prst="rect">
            <a:avLst/>
          </a:prstGeo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1219200" y="290513"/>
            <a:ext cx="7874000" cy="582771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255351716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2025651" y="290513"/>
            <a:ext cx="9550400" cy="762000"/>
          </a:xfrm>
          <a:prstGeom prst="rect">
            <a:avLst/>
          </a:prstGeom>
        </p:spPr>
        <p:txBody>
          <a:bodyPr/>
          <a:lstStyle/>
          <a:p>
            <a:r>
              <a:rPr lang="zh-TW" altLang="en-US"/>
              <a:t>按一下以編輯母片標題樣式</a:t>
            </a:r>
            <a:endParaRPr lang="zh-HK" altLang="en-US"/>
          </a:p>
        </p:txBody>
      </p:sp>
      <p:sp>
        <p:nvSpPr>
          <p:cNvPr id="3" name="文字版面配置區 2"/>
          <p:cNvSpPr>
            <a:spLocks noGrp="1"/>
          </p:cNvSpPr>
          <p:nvPr>
            <p:ph type="body" sz="half" idx="1"/>
          </p:nvPr>
        </p:nvSpPr>
        <p:spPr>
          <a:xfrm>
            <a:off x="1219200" y="1509713"/>
            <a:ext cx="5283200" cy="460851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705600" y="1509713"/>
            <a:ext cx="5283200" cy="460851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3407482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4" name="Line 7"/>
          <p:cNvSpPr>
            <a:spLocks noChangeShapeType="1"/>
          </p:cNvSpPr>
          <p:nvPr/>
        </p:nvSpPr>
        <p:spPr bwMode="gray">
          <a:xfrm>
            <a:off x="1524000" y="3200400"/>
            <a:ext cx="0" cy="1676400"/>
          </a:xfrm>
          <a:prstGeom prst="line">
            <a:avLst/>
          </a:prstGeom>
          <a:noFill/>
          <a:ln w="28575">
            <a:solidFill>
              <a:srgbClr val="993366"/>
            </a:solidFill>
            <a:round/>
            <a:headEnd/>
            <a:tailEnd/>
          </a:ln>
          <a:extLst>
            <a:ext uri="{909E8E84-426E-40DD-AFC4-6F175D3DCCD1}">
              <a14:hiddenFill xmlns:a14="http://schemas.microsoft.com/office/drawing/2010/main">
                <a:noFill/>
              </a14:hiddenFill>
            </a:ext>
          </a:extLst>
        </p:spPr>
        <p:txBody>
          <a:bodyPr wrap="none" anchor="ctr"/>
          <a:lstStyle/>
          <a:p>
            <a:endParaRPr lang="zh-HK" altLang="en-US" sz="1800" dirty="0">
              <a:ea typeface="微軟正黑體" panose="020B0604030504040204" pitchFamily="34" charset="-120"/>
            </a:endParaRPr>
          </a:p>
        </p:txBody>
      </p:sp>
      <p:sp>
        <p:nvSpPr>
          <p:cNvPr id="5" name="Rectangle 8"/>
          <p:cNvSpPr>
            <a:spLocks noChangeArrowheads="1"/>
          </p:cNvSpPr>
          <p:nvPr/>
        </p:nvSpPr>
        <p:spPr bwMode="gray">
          <a:xfrm>
            <a:off x="1219201" y="3702050"/>
            <a:ext cx="9596967" cy="31750"/>
          </a:xfrm>
          <a:prstGeom prst="rect">
            <a:avLst/>
          </a:prstGeom>
          <a:gradFill rotWithShape="0">
            <a:gsLst>
              <a:gs pos="0">
                <a:srgbClr val="00ECAE"/>
              </a:gs>
              <a:gs pos="100000">
                <a:schemeClr val="bg1"/>
              </a:gs>
            </a:gsLst>
            <a:lin ang="0" scaled="1"/>
          </a:gradFill>
          <a:ln>
            <a:noFill/>
          </a:ln>
          <a:effectLst/>
        </p:spPr>
        <p:txBody>
          <a:bodyPr wrap="none" lIns="91349" tIns="45674" rIns="91349" bIns="45674"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defRPr/>
            </a:pPr>
            <a:endParaRPr kumimoji="1" lang="en-GB" altLang="zh-TW" sz="2400" b="0" dirty="0">
              <a:solidFill>
                <a:schemeClr val="tx1"/>
              </a:solidFill>
              <a:latin typeface="Tahoma" panose="020B0604030504040204" pitchFamily="34" charset="0"/>
              <a:ea typeface="PMingLiU" panose="02020500000000000000" pitchFamily="18" charset="-120"/>
            </a:endParaRPr>
          </a:p>
        </p:txBody>
      </p:sp>
      <p:grpSp>
        <p:nvGrpSpPr>
          <p:cNvPr id="7" name="Group 15"/>
          <p:cNvGrpSpPr>
            <a:grpSpLocks/>
          </p:cNvGrpSpPr>
          <p:nvPr userDrawn="1"/>
        </p:nvGrpSpPr>
        <p:grpSpPr bwMode="auto">
          <a:xfrm>
            <a:off x="1631951" y="1339852"/>
            <a:ext cx="8930216" cy="1509713"/>
            <a:chOff x="0" y="2633"/>
            <a:chExt cx="4219" cy="951"/>
          </a:xfrm>
        </p:grpSpPr>
        <p:sp>
          <p:nvSpPr>
            <p:cNvPr id="8" name="Rectangle 12"/>
            <p:cNvSpPr>
              <a:spLocks noChangeArrowheads="1"/>
            </p:cNvSpPr>
            <p:nvPr userDrawn="1"/>
          </p:nvSpPr>
          <p:spPr bwMode="gray">
            <a:xfrm>
              <a:off x="0" y="2633"/>
              <a:ext cx="4219" cy="446"/>
            </a:xfrm>
            <a:prstGeom prst="rect">
              <a:avLst/>
            </a:prstGeom>
            <a:noFill/>
            <a:ln>
              <a:noFill/>
            </a:ln>
            <a:effectLst/>
          </p:spPr>
          <p:txBody>
            <a:bodyPr>
              <a:spAutoFit/>
            </a:bodyPr>
            <a:lstStyle>
              <a:lvl1pPr eaLnBrk="0" hangingPunct="0">
                <a:defRPr sz="4000" b="1">
                  <a:solidFill>
                    <a:schemeClr val="folHlink"/>
                  </a:solidFill>
                  <a:latin typeface="Times New Roman" pitchFamily="18" charset="0"/>
                  <a:ea typeface="標楷體" pitchFamily="65" charset="-120"/>
                </a:defRPr>
              </a:lvl1pPr>
              <a:lvl2pPr marL="742950" indent="-285750" eaLnBrk="0" hangingPunct="0">
                <a:defRPr sz="4000" b="1">
                  <a:solidFill>
                    <a:schemeClr val="folHlink"/>
                  </a:solidFill>
                  <a:latin typeface="Times New Roman" pitchFamily="18" charset="0"/>
                  <a:ea typeface="標楷體" pitchFamily="65" charset="-120"/>
                </a:defRPr>
              </a:lvl2pPr>
              <a:lvl3pPr marL="1143000" indent="-228600" eaLnBrk="0" hangingPunct="0">
                <a:defRPr sz="4000" b="1">
                  <a:solidFill>
                    <a:schemeClr val="folHlink"/>
                  </a:solidFill>
                  <a:latin typeface="Times New Roman" pitchFamily="18" charset="0"/>
                  <a:ea typeface="標楷體" pitchFamily="65" charset="-120"/>
                </a:defRPr>
              </a:lvl3pPr>
              <a:lvl4pPr marL="1600200" indent="-228600" eaLnBrk="0" hangingPunct="0">
                <a:defRPr sz="4000" b="1">
                  <a:solidFill>
                    <a:schemeClr val="folHlink"/>
                  </a:solidFill>
                  <a:latin typeface="Times New Roman" pitchFamily="18" charset="0"/>
                  <a:ea typeface="標楷體" pitchFamily="65" charset="-120"/>
                </a:defRPr>
              </a:lvl4pPr>
              <a:lvl5pPr marL="2057400" indent="-228600" eaLnBrk="0" hangingPunct="0">
                <a:defRPr sz="4000" b="1">
                  <a:solidFill>
                    <a:schemeClr val="folHlink"/>
                  </a:solidFill>
                  <a:latin typeface="Times New Roman" pitchFamily="18" charset="0"/>
                  <a:ea typeface="標楷體" pitchFamily="65" charset="-120"/>
                </a:defRPr>
              </a:lvl5pPr>
              <a:lvl6pPr marL="2514600" indent="-228600" algn="ctr" eaLnBrk="0" fontAlgn="base" hangingPunct="0">
                <a:spcBef>
                  <a:spcPct val="20000"/>
                </a:spcBef>
                <a:spcAft>
                  <a:spcPct val="0"/>
                </a:spcAft>
                <a:buClr>
                  <a:srgbClr val="CC0099"/>
                </a:buClr>
                <a:buSzPct val="55000"/>
                <a:buFont typeface="Wingdings" pitchFamily="2" charset="2"/>
                <a:defRPr sz="4000" b="1">
                  <a:solidFill>
                    <a:schemeClr val="folHlink"/>
                  </a:solidFill>
                  <a:latin typeface="Times New Roman" pitchFamily="18" charset="0"/>
                  <a:ea typeface="標楷體" pitchFamily="65" charset="-120"/>
                </a:defRPr>
              </a:lvl6pPr>
              <a:lvl7pPr marL="2971800" indent="-228600" algn="ctr" eaLnBrk="0" fontAlgn="base" hangingPunct="0">
                <a:spcBef>
                  <a:spcPct val="20000"/>
                </a:spcBef>
                <a:spcAft>
                  <a:spcPct val="0"/>
                </a:spcAft>
                <a:buClr>
                  <a:srgbClr val="CC0099"/>
                </a:buClr>
                <a:buSzPct val="55000"/>
                <a:buFont typeface="Wingdings" pitchFamily="2" charset="2"/>
                <a:defRPr sz="4000" b="1">
                  <a:solidFill>
                    <a:schemeClr val="folHlink"/>
                  </a:solidFill>
                  <a:latin typeface="Times New Roman" pitchFamily="18" charset="0"/>
                  <a:ea typeface="標楷體" pitchFamily="65" charset="-120"/>
                </a:defRPr>
              </a:lvl7pPr>
              <a:lvl8pPr marL="3429000" indent="-228600" algn="ctr" eaLnBrk="0" fontAlgn="base" hangingPunct="0">
                <a:spcBef>
                  <a:spcPct val="20000"/>
                </a:spcBef>
                <a:spcAft>
                  <a:spcPct val="0"/>
                </a:spcAft>
                <a:buClr>
                  <a:srgbClr val="CC0099"/>
                </a:buClr>
                <a:buSzPct val="55000"/>
                <a:buFont typeface="Wingdings" pitchFamily="2" charset="2"/>
                <a:defRPr sz="4000" b="1">
                  <a:solidFill>
                    <a:schemeClr val="folHlink"/>
                  </a:solidFill>
                  <a:latin typeface="Times New Roman" pitchFamily="18" charset="0"/>
                  <a:ea typeface="標楷體" pitchFamily="65" charset="-120"/>
                </a:defRPr>
              </a:lvl8pPr>
              <a:lvl9pPr marL="3886200" indent="-228600" algn="ctr" eaLnBrk="0" fontAlgn="base" hangingPunct="0">
                <a:spcBef>
                  <a:spcPct val="20000"/>
                </a:spcBef>
                <a:spcAft>
                  <a:spcPct val="0"/>
                </a:spcAft>
                <a:buClr>
                  <a:srgbClr val="CC0099"/>
                </a:buClr>
                <a:buSzPct val="55000"/>
                <a:buFont typeface="Wingdings" pitchFamily="2" charset="2"/>
                <a:defRPr sz="4000" b="1">
                  <a:solidFill>
                    <a:schemeClr val="folHlink"/>
                  </a:solidFill>
                  <a:latin typeface="Times New Roman" pitchFamily="18" charset="0"/>
                  <a:ea typeface="標楷體"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TW" altLang="en-US" sz="4000" dirty="0">
                <a:ea typeface="微軟正黑體" panose="020B0604030504040204" pitchFamily="34" charset="-120"/>
              </a:endParaRPr>
            </a:p>
          </p:txBody>
        </p:sp>
        <p:sp>
          <p:nvSpPr>
            <p:cNvPr id="9" name="Rectangle 13"/>
            <p:cNvSpPr>
              <a:spLocks noChangeArrowheads="1"/>
            </p:cNvSpPr>
            <p:nvPr userDrawn="1"/>
          </p:nvSpPr>
          <p:spPr bwMode="gray">
            <a:xfrm>
              <a:off x="0" y="2633"/>
              <a:ext cx="4219" cy="951"/>
            </a:xfrm>
            <a:prstGeom prst="rect">
              <a:avLst/>
            </a:prstGeom>
            <a:noFill/>
            <a:ln>
              <a:noFill/>
            </a:ln>
            <a:effectLst/>
          </p:spPr>
          <p:txBody>
            <a:bodyPr lIns="91349" tIns="45674" rIns="91349" bIns="45674"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eaLnBrk="1" hangingPunct="1">
                <a:defRPr/>
              </a:pPr>
              <a:r>
                <a:rPr kumimoji="1" lang="en-US" altLang="zh-TW" sz="900" dirty="0">
                  <a:solidFill>
                    <a:srgbClr val="003333"/>
                  </a:solidFill>
                  <a:latin typeface="Arial" panose="020B0604020202020204" pitchFamily="34" charset="0"/>
                  <a:ea typeface="PMingLiU" panose="02020500000000000000" pitchFamily="18" charset="-120"/>
                </a:rPr>
                <a:t>  </a:t>
              </a:r>
              <a:r>
                <a:rPr kumimoji="1" lang="en-US" altLang="zh-TW" sz="9300" dirty="0">
                  <a:solidFill>
                    <a:srgbClr val="003333"/>
                  </a:solidFill>
                  <a:latin typeface="Arial" panose="020B0604020202020204" pitchFamily="34" charset="0"/>
                  <a:ea typeface="PMingLiU" panose="02020500000000000000" pitchFamily="18" charset="-120"/>
                </a:rPr>
                <a:t> </a:t>
              </a:r>
              <a:r>
                <a:rPr kumimoji="1" lang="en-US" altLang="zh-TW" sz="900" dirty="0">
                  <a:solidFill>
                    <a:srgbClr val="003333"/>
                  </a:solidFill>
                  <a:latin typeface="Arial" panose="020B0604020202020204" pitchFamily="34" charset="0"/>
                  <a:ea typeface="PMingLiU" panose="02020500000000000000" pitchFamily="18" charset="-120"/>
                </a:rPr>
                <a:t>                                                                                       </a:t>
              </a:r>
            </a:p>
          </p:txBody>
        </p:sp>
      </p:grpSp>
      <p:sp>
        <p:nvSpPr>
          <p:cNvPr id="15362" name="Rectangle 2"/>
          <p:cNvSpPr>
            <a:spLocks noGrp="1" noChangeArrowheads="1"/>
          </p:cNvSpPr>
          <p:nvPr>
            <p:ph type="ctrTitle" hasCustomPrompt="1"/>
          </p:nvPr>
        </p:nvSpPr>
        <p:spPr>
          <a:xfrm>
            <a:off x="763125" y="1234381"/>
            <a:ext cx="10993221" cy="1615183"/>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4400"/>
            </a:lvl1pPr>
          </a:lstStyle>
          <a:p>
            <a:pPr algn="ctr">
              <a:defRPr/>
            </a:pPr>
            <a:r>
              <a:rPr lang="zh-TW" altLang="en-US" sz="4400" kern="0" dirty="0">
                <a:solidFill>
                  <a:schemeClr val="tx1"/>
                </a:solidFill>
              </a:rPr>
              <a:t>網上校管系統簡介會</a:t>
            </a:r>
            <a:r>
              <a:rPr lang="en-US" altLang="zh-TW" sz="4400" kern="0" dirty="0">
                <a:solidFill>
                  <a:schemeClr val="tx1"/>
                </a:solidFill>
              </a:rPr>
              <a:t/>
            </a:r>
            <a:br>
              <a:rPr lang="en-US" altLang="zh-TW" sz="4400" kern="0" dirty="0">
                <a:solidFill>
                  <a:schemeClr val="tx1"/>
                </a:solidFill>
              </a:rPr>
            </a:br>
            <a:endParaRPr lang="en-US" altLang="zh-TW" sz="2800" kern="0" dirty="0">
              <a:solidFill>
                <a:schemeClr val="tx1"/>
              </a:solidFill>
            </a:endParaRPr>
          </a:p>
        </p:txBody>
      </p:sp>
      <p:sp>
        <p:nvSpPr>
          <p:cNvPr id="15" name="Rectangle 1032"/>
          <p:cNvSpPr>
            <a:spLocks noGrp="1" noChangeArrowheads="1"/>
          </p:cNvSpPr>
          <p:nvPr>
            <p:ph type="sldNum" sz="quarter" idx="12"/>
          </p:nvPr>
        </p:nvSpPr>
        <p:spPr>
          <a:xfrm>
            <a:off x="10560496" y="6273800"/>
            <a:ext cx="1195851" cy="457200"/>
          </a:xfrm>
          <a:prstGeom prst="rect">
            <a:avLst/>
          </a:prstGeom>
          <a:ln/>
        </p:spPr>
        <p:txBody>
          <a:bodyPr/>
          <a:lstStyle>
            <a:lvl1pPr>
              <a:defRPr sz="1200">
                <a:solidFill>
                  <a:schemeClr val="bg1">
                    <a:lumMod val="65000"/>
                  </a:schemeClr>
                </a:solidFill>
              </a:defRPr>
            </a:lvl1pPr>
          </a:lstStyle>
          <a:p>
            <a:fld id="{7B3C8E2D-E91C-4BBB-B7BA-C2875630DAEF}" type="slidenum">
              <a:rPr lang="zh-HK" altLang="en-US" smtClean="0"/>
              <a:pPr/>
              <a:t>‹#›</a:t>
            </a:fld>
            <a:endParaRPr lang="zh-HK" altLang="en-US"/>
          </a:p>
        </p:txBody>
      </p:sp>
      <p:sp>
        <p:nvSpPr>
          <p:cNvPr id="3" name="內容版面配置區 2"/>
          <p:cNvSpPr>
            <a:spLocks noGrp="1"/>
          </p:cNvSpPr>
          <p:nvPr>
            <p:ph sz="quarter" idx="13"/>
          </p:nvPr>
        </p:nvSpPr>
        <p:spPr>
          <a:xfrm>
            <a:off x="768058" y="2924945"/>
            <a:ext cx="10991849" cy="884237"/>
          </a:xfrm>
        </p:spPr>
        <p:txBody>
          <a:bodyPr/>
          <a:lstStyle>
            <a:lvl1pPr marL="0" indent="0" algn="ctr">
              <a:buNone/>
              <a:defRPr sz="4400" b="1">
                <a:solidFill>
                  <a:srgbClr val="0000FF"/>
                </a:solidFill>
                <a:latin typeface="微軟正黑體" panose="020B0604030504040204" pitchFamily="34" charset="-120"/>
                <a:ea typeface="微軟正黑體" panose="020B0604030504040204" pitchFamily="34" charset="-120"/>
              </a:defRPr>
            </a:lvl1pPr>
          </a:lstStyle>
          <a:p>
            <a:pPr lvl="0"/>
            <a:endParaRPr lang="zh-HK" altLang="en-US" dirty="0"/>
          </a:p>
        </p:txBody>
      </p:sp>
      <p:sp>
        <p:nvSpPr>
          <p:cNvPr id="18" name="內容版面配置區 2"/>
          <p:cNvSpPr>
            <a:spLocks noGrp="1"/>
          </p:cNvSpPr>
          <p:nvPr>
            <p:ph sz="quarter" idx="14"/>
          </p:nvPr>
        </p:nvSpPr>
        <p:spPr>
          <a:xfrm>
            <a:off x="768781" y="3900873"/>
            <a:ext cx="10991849" cy="884237"/>
          </a:xfrm>
        </p:spPr>
        <p:txBody>
          <a:bodyPr/>
          <a:lstStyle>
            <a:lvl1pPr marL="0" indent="0" algn="ctr">
              <a:buNone/>
              <a:defRPr sz="2800" b="1">
                <a:solidFill>
                  <a:schemeClr val="tx1"/>
                </a:solidFill>
                <a:latin typeface="微軟正黑體" panose="020B0604030504040204" pitchFamily="34" charset="-120"/>
                <a:ea typeface="微軟正黑體" panose="020B0604030504040204" pitchFamily="34" charset="-120"/>
              </a:defRPr>
            </a:lvl1pPr>
          </a:lstStyle>
          <a:p>
            <a:pPr lvl="0"/>
            <a:endParaRPr lang="zh-HK" altLang="en-US" dirty="0"/>
          </a:p>
        </p:txBody>
      </p:sp>
    </p:spTree>
    <p:extLst>
      <p:ext uri="{BB962C8B-B14F-4D97-AF65-F5344CB8AC3E}">
        <p14:creationId xmlns:p14="http://schemas.microsoft.com/office/powerpoint/2010/main" val="264896701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2025651" y="290513"/>
            <a:ext cx="9550400" cy="762000"/>
          </a:xfrm>
          <a:prstGeom prst="rect">
            <a:avLst/>
          </a:prstGeom>
        </p:spPr>
        <p:txBody>
          <a:bodyPr/>
          <a:lstStyle/>
          <a:p>
            <a:r>
              <a:rPr lang="zh-TW" altLang="en-US"/>
              <a:t>按一下以編輯母片標題樣式</a:t>
            </a:r>
            <a:endParaRPr lang="zh-HK" altLang="en-US"/>
          </a:p>
        </p:txBody>
      </p:sp>
    </p:spTree>
    <p:extLst>
      <p:ext uri="{BB962C8B-B14F-4D97-AF65-F5344CB8AC3E}">
        <p14:creationId xmlns:p14="http://schemas.microsoft.com/office/powerpoint/2010/main" val="21325713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2025651" y="290513"/>
            <a:ext cx="9550400" cy="762000"/>
          </a:xfrm>
          <a:prstGeom prst="rect">
            <a:avLst/>
          </a:prstGeom>
        </p:spPr>
        <p:txBody>
          <a:bodyPr/>
          <a:lstStyle>
            <a:lvl1pPr>
              <a:defRPr sz="2600"/>
            </a:lvl1pPr>
          </a:lstStyle>
          <a:p>
            <a:r>
              <a:rPr lang="zh-TW" altLang="en-US" dirty="0"/>
              <a:t>按一下以編輯母片標題樣式</a:t>
            </a:r>
            <a:endParaRPr lang="zh-HK" altLang="en-US" dirty="0"/>
          </a:p>
        </p:txBody>
      </p:sp>
      <p:sp>
        <p:nvSpPr>
          <p:cNvPr id="3" name="內容版面配置區 2"/>
          <p:cNvSpPr>
            <a:spLocks noGrp="1"/>
          </p:cNvSpPr>
          <p:nvPr>
            <p:ph idx="1"/>
          </p:nvPr>
        </p:nvSpPr>
        <p:spPr/>
        <p:txBody>
          <a:bodyPr/>
          <a:lstStyle>
            <a:lvl1pPr>
              <a:defRPr lang="zh-TW" altLang="en-US" sz="2400" dirty="0">
                <a:solidFill>
                  <a:schemeClr val="folHlink"/>
                </a:solidFill>
                <a:latin typeface="+mn-lt"/>
                <a:ea typeface="+mn-ea"/>
                <a:cs typeface="+mn-cs"/>
              </a:defRPr>
            </a:lvl1pPr>
            <a:lvl2pPr>
              <a:defRPr lang="zh-TW" altLang="en-US" sz="2100" dirty="0">
                <a:solidFill>
                  <a:schemeClr val="folHlink"/>
                </a:solidFill>
                <a:latin typeface="+mn-lt"/>
              </a:defRPr>
            </a:lvl2pPr>
            <a:lvl3pPr>
              <a:defRPr lang="zh-TW" altLang="en-US" sz="1800" dirty="0">
                <a:solidFill>
                  <a:schemeClr val="folHlink"/>
                </a:solidFill>
                <a:latin typeface="+mn-lt"/>
              </a:defRPr>
            </a:lvl3pPr>
            <a:lvl4pPr>
              <a:defRPr lang="zh-TW" altLang="en-US" sz="1700" dirty="0">
                <a:solidFill>
                  <a:schemeClr val="folHlink"/>
                </a:solidFill>
                <a:latin typeface="+mn-lt"/>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zh-HK" altLang="en-US" dirty="0"/>
          </a:p>
        </p:txBody>
      </p:sp>
    </p:spTree>
    <p:extLst>
      <p:ext uri="{BB962C8B-B14F-4D97-AF65-F5344CB8AC3E}">
        <p14:creationId xmlns:p14="http://schemas.microsoft.com/office/powerpoint/2010/main" val="349618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TW" altLang="en-US"/>
              <a:t>按一下以編輯母片文字樣式</a:t>
            </a:r>
          </a:p>
        </p:txBody>
      </p:sp>
    </p:spTree>
    <p:extLst>
      <p:ext uri="{BB962C8B-B14F-4D97-AF65-F5344CB8AC3E}">
        <p14:creationId xmlns:p14="http://schemas.microsoft.com/office/powerpoint/2010/main" val="40623510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2025651" y="290513"/>
            <a:ext cx="9550400" cy="762000"/>
          </a:xfrm>
          <a:prstGeom prst="rect">
            <a:avLst/>
          </a:prstGeom>
        </p:spPr>
        <p:txBody>
          <a:bodyPr/>
          <a:lstStyle>
            <a:lvl1pPr>
              <a:defRPr sz="2600"/>
            </a:lvl1pPr>
          </a:lstStyle>
          <a:p>
            <a:r>
              <a:rPr lang="zh-TW" altLang="en-US" dirty="0"/>
              <a:t>按一下以編輯母片標題樣式</a:t>
            </a:r>
            <a:endParaRPr lang="zh-HK" altLang="en-US" dirty="0"/>
          </a:p>
        </p:txBody>
      </p:sp>
      <p:sp>
        <p:nvSpPr>
          <p:cNvPr id="3" name="內容版面配置區 2"/>
          <p:cNvSpPr>
            <a:spLocks noGrp="1"/>
          </p:cNvSpPr>
          <p:nvPr>
            <p:ph sz="half" idx="1"/>
          </p:nvPr>
        </p:nvSpPr>
        <p:spPr>
          <a:xfrm>
            <a:off x="1219200" y="1509713"/>
            <a:ext cx="5283200" cy="46085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705600" y="1509713"/>
            <a:ext cx="5283200" cy="46085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181310289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標題 1">
            <a:extLst>
              <a:ext uri="{FF2B5EF4-FFF2-40B4-BE49-F238E27FC236}">
                <a16:creationId xmlns:a16="http://schemas.microsoft.com/office/drawing/2014/main" id="{B4C24F66-D125-4F79-A64B-6CCC3D01C065}"/>
              </a:ext>
            </a:extLst>
          </p:cNvPr>
          <p:cNvSpPr>
            <a:spLocks noGrp="1"/>
          </p:cNvSpPr>
          <p:nvPr>
            <p:ph type="title"/>
          </p:nvPr>
        </p:nvSpPr>
        <p:spPr>
          <a:xfrm>
            <a:off x="2025651" y="290513"/>
            <a:ext cx="9550400" cy="762000"/>
          </a:xfrm>
          <a:prstGeom prst="rect">
            <a:avLst/>
          </a:prstGeom>
        </p:spPr>
        <p:txBody>
          <a:bodyPr/>
          <a:lstStyle>
            <a:lvl1pPr>
              <a:defRPr sz="2600"/>
            </a:lvl1pPr>
          </a:lstStyle>
          <a:p>
            <a:r>
              <a:rPr lang="zh-TW" altLang="en-US" dirty="0"/>
              <a:t>按一下以編輯母片標題樣式</a:t>
            </a:r>
            <a:endParaRPr lang="zh-HK" altLang="en-US" dirty="0"/>
          </a:p>
        </p:txBody>
      </p:sp>
    </p:spTree>
    <p:extLst>
      <p:ext uri="{BB962C8B-B14F-4D97-AF65-F5344CB8AC3E}">
        <p14:creationId xmlns:p14="http://schemas.microsoft.com/office/powerpoint/2010/main" val="29987664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2025651" y="290513"/>
            <a:ext cx="9550400" cy="762000"/>
          </a:xfrm>
          <a:prstGeom prst="rect">
            <a:avLst/>
          </a:prstGeom>
        </p:spPr>
        <p:txBody>
          <a:bodyPr/>
          <a:lstStyle/>
          <a:p>
            <a:r>
              <a:rPr lang="zh-TW" altLang="en-US"/>
              <a:t>按一下以編輯母片標題樣式</a:t>
            </a:r>
            <a:endParaRPr lang="zh-HK" altLang="en-US"/>
          </a:p>
        </p:txBody>
      </p:sp>
    </p:spTree>
    <p:extLst>
      <p:ext uri="{BB962C8B-B14F-4D97-AF65-F5344CB8AC3E}">
        <p14:creationId xmlns:p14="http://schemas.microsoft.com/office/powerpoint/2010/main" val="32099211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881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2" y="273050"/>
            <a:ext cx="4011084" cy="1162050"/>
          </a:xfrm>
          <a:prstGeom prst="rect">
            <a:avLst/>
          </a:prstGeom>
        </p:spPr>
        <p:txBody>
          <a:bodyPr/>
          <a:lstStyle>
            <a:lvl1pPr algn="l">
              <a:defRPr sz="1500" b="1"/>
            </a:lvl1pPr>
          </a:lstStyle>
          <a:p>
            <a:r>
              <a:rPr lang="zh-TW" altLang="en-US"/>
              <a:t>按一下以編輯母片標題樣式</a:t>
            </a:r>
            <a:endParaRPr lang="zh-HK" altLang="en-US"/>
          </a:p>
        </p:txBody>
      </p:sp>
      <p:sp>
        <p:nvSpPr>
          <p:cNvPr id="3" name="內容版面配置區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Tree>
    <p:extLst>
      <p:ext uri="{BB962C8B-B14F-4D97-AF65-F5344CB8AC3E}">
        <p14:creationId xmlns:p14="http://schemas.microsoft.com/office/powerpoint/2010/main" val="40994622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a:prstGeom prst="rect">
            <a:avLst/>
          </a:prstGeom>
        </p:spPr>
        <p:txBody>
          <a:bodyPr/>
          <a:lstStyle>
            <a:lvl1pPr algn="l">
              <a:defRPr sz="1500" b="1"/>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TW" altLang="en-US" noProof="0"/>
              <a:t>按一下圖示以新增圖片</a:t>
            </a:r>
            <a:endParaRPr lang="zh-HK"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Tree>
    <p:extLst>
      <p:ext uri="{BB962C8B-B14F-4D97-AF65-F5344CB8AC3E}">
        <p14:creationId xmlns:p14="http://schemas.microsoft.com/office/powerpoint/2010/main" val="340393751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F0E82B3-CBDD-4AC0-821B-99CF90E0C8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27842" y="48034"/>
            <a:ext cx="1591731" cy="1017034"/>
          </a:xfrm>
          <a:prstGeom prst="rect">
            <a:avLst/>
          </a:prstGeom>
        </p:spPr>
      </p:pic>
      <p:sp>
        <p:nvSpPr>
          <p:cNvPr id="1029" name="Rectangle 5"/>
          <p:cNvSpPr>
            <a:spLocks noGrp="1" noChangeArrowheads="1"/>
          </p:cNvSpPr>
          <p:nvPr>
            <p:ph type="body" idx="1"/>
          </p:nvPr>
        </p:nvSpPr>
        <p:spPr bwMode="auto">
          <a:xfrm>
            <a:off x="1219200" y="1509713"/>
            <a:ext cx="107696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CF01"/>
              </a:buClr>
              <a:buSzPct val="60000"/>
              <a:buFont typeface="Wingdings" pitchFamily="2" charset="2"/>
              <a:buChar char="n"/>
              <a:tabLst/>
              <a:defRPr/>
            </a:pPr>
            <a:r>
              <a:rPr kumimoji="0" lang="en-US" altLang="zh-TW" sz="2800" b="0" i="0" u="none" strike="noStrike" kern="0" cap="none" spc="0" normalizeH="0" baseline="0" noProof="0" dirty="0">
                <a:ln>
                  <a:noFill/>
                </a:ln>
                <a:solidFill>
                  <a:srgbClr val="660066"/>
                </a:solidFill>
                <a:effectLst/>
                <a:uLnTx/>
                <a:uFillTx/>
                <a:latin typeface="Trebuchet MS"/>
                <a:ea typeface="+mn-ea"/>
                <a:cs typeface="+mn-cs"/>
              </a:rPr>
              <a:t>Click to edit Master text styles</a:t>
            </a:r>
          </a:p>
          <a:p>
            <a:pPr marL="742950" marR="0" lvl="1"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r>
              <a:rPr kumimoji="0" lang="en-US" altLang="zh-TW" sz="2400" b="0" i="0" u="none" strike="noStrike" kern="0" cap="none" spc="0" normalizeH="0" baseline="0" noProof="0" dirty="0">
                <a:ln>
                  <a:noFill/>
                </a:ln>
                <a:solidFill>
                  <a:srgbClr val="9900CC"/>
                </a:solidFill>
                <a:effectLst/>
                <a:uLnTx/>
                <a:uFillTx/>
                <a:latin typeface="Trebuchet MS"/>
              </a:rPr>
              <a:t>Second level</a:t>
            </a:r>
          </a:p>
          <a:p>
            <a:pPr marL="1143000" marR="0" lvl="2" indent="-228600" algn="l" defTabSz="914400" rtl="0" eaLnBrk="1" fontAlgn="base" latinLnBrk="0" hangingPunct="1">
              <a:lnSpc>
                <a:spcPct val="100000"/>
              </a:lnSpc>
              <a:spcBef>
                <a:spcPct val="20000"/>
              </a:spcBef>
              <a:spcAft>
                <a:spcPct val="0"/>
              </a:spcAft>
              <a:buClr>
                <a:srgbClr val="00E4A8"/>
              </a:buClr>
              <a:buSzPct val="50000"/>
              <a:buFont typeface="Wingdings" pitchFamily="2" charset="2"/>
              <a:buChar char="n"/>
              <a:tabLst/>
              <a:defRPr/>
            </a:pPr>
            <a:r>
              <a:rPr kumimoji="0" lang="en-US" altLang="zh-TW" sz="2000" b="0" i="0" u="none" strike="noStrike" kern="0" cap="none" spc="0" normalizeH="0" baseline="0" noProof="0" dirty="0">
                <a:ln>
                  <a:noFill/>
                </a:ln>
                <a:solidFill>
                  <a:srgbClr val="6600CC"/>
                </a:solidFill>
                <a:effectLst/>
                <a:uLnTx/>
                <a:uFillTx/>
                <a:latin typeface="Trebuchet MS"/>
              </a:rPr>
              <a:t>Third level</a:t>
            </a:r>
          </a:p>
          <a:p>
            <a:pPr marL="1600200" marR="0" lvl="3" indent="-228600" algn="l" defTabSz="914400" rtl="0" eaLnBrk="1" fontAlgn="base" latinLnBrk="0" hangingPunct="1">
              <a:lnSpc>
                <a:spcPct val="100000"/>
              </a:lnSpc>
              <a:spcBef>
                <a:spcPct val="20000"/>
              </a:spcBef>
              <a:spcAft>
                <a:spcPct val="0"/>
              </a:spcAft>
              <a:buClr>
                <a:srgbClr val="3333CC"/>
              </a:buClr>
              <a:buSzPct val="55000"/>
              <a:buFont typeface="Wingdings" pitchFamily="2" charset="2"/>
              <a:buChar char="n"/>
              <a:tabLst/>
              <a:defRPr/>
            </a:pPr>
            <a:r>
              <a:rPr kumimoji="0" lang="en-US" altLang="zh-TW" sz="1800" b="0" i="0" u="none" strike="noStrike" kern="0" cap="none" spc="0" normalizeH="0" baseline="0" noProof="0" dirty="0">
                <a:ln>
                  <a:noFill/>
                </a:ln>
                <a:solidFill>
                  <a:srgbClr val="333399"/>
                </a:solidFill>
                <a:effectLst/>
                <a:uLnTx/>
                <a:uFillTx/>
                <a:latin typeface="Trebuchet MS"/>
              </a:rPr>
              <a:t>Fourth level</a:t>
            </a:r>
          </a:p>
        </p:txBody>
      </p:sp>
      <p:pic>
        <p:nvPicPr>
          <p:cNvPr id="11" name="圖片 10">
            <a:extLst>
              <a:ext uri="{FF2B5EF4-FFF2-40B4-BE49-F238E27FC236}">
                <a16:creationId xmlns:a16="http://schemas.microsoft.com/office/drawing/2014/main" id="{1ECBCD9A-6C32-4240-85A1-C69636F5A62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156378" y="3019838"/>
            <a:ext cx="1499746" cy="4060288"/>
          </a:xfrm>
          <a:prstGeom prst="rect">
            <a:avLst/>
          </a:prstGeom>
        </p:spPr>
      </p:pic>
      <p:sp>
        <p:nvSpPr>
          <p:cNvPr id="12" name="Text Box 1039">
            <a:extLst>
              <a:ext uri="{FF2B5EF4-FFF2-40B4-BE49-F238E27FC236}">
                <a16:creationId xmlns:a16="http://schemas.microsoft.com/office/drawing/2014/main" id="{17DA070A-AB73-4D5C-B7BB-D88D179566BB}"/>
              </a:ext>
            </a:extLst>
          </p:cNvPr>
          <p:cNvSpPr txBox="1">
            <a:spLocks noChangeArrowheads="1"/>
          </p:cNvSpPr>
          <p:nvPr userDrawn="1"/>
        </p:nvSpPr>
        <p:spPr bwMode="auto">
          <a:xfrm>
            <a:off x="0" y="6553200"/>
            <a:ext cx="12192000" cy="304800"/>
          </a:xfrm>
          <a:prstGeom prst="rect">
            <a:avLst/>
          </a:prstGeom>
          <a:gradFill rotWithShape="1">
            <a:gsLst>
              <a:gs pos="0">
                <a:schemeClr val="folHlink">
                  <a:alpha val="30000"/>
                </a:schemeClr>
              </a:gs>
              <a:gs pos="100000">
                <a:srgbClr val="FFFFFF">
                  <a:alpha val="50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SzTx/>
              <a:buFontTx/>
              <a:buNone/>
            </a:pPr>
            <a:r>
              <a:rPr kumimoji="1" lang="en-US" altLang="zh-TW" sz="1400" b="0" dirty="0">
                <a:solidFill>
                  <a:srgbClr val="0099FF"/>
                </a:solidFill>
                <a:latin typeface="Tahoma" pitchFamily="34" charset="0"/>
              </a:rPr>
              <a:t>Systems and Information Management Section                                                                                                                                       </a:t>
            </a:r>
            <a:fld id="{31E2B235-92EF-45A9-A86E-39DDFF18DA9B}" type="slidenum">
              <a:rPr kumimoji="1" lang="en-US" altLang="zh-TW" sz="1400" b="0">
                <a:solidFill>
                  <a:srgbClr val="0099FF"/>
                </a:solidFill>
                <a:latin typeface="Tahoma" pitchFamily="34" charset="0"/>
              </a:rPr>
              <a:pPr>
                <a:spcBef>
                  <a:spcPct val="50000"/>
                </a:spcBef>
                <a:buClrTx/>
                <a:buSzTx/>
                <a:buFontTx/>
                <a:buNone/>
              </a:pPr>
              <a:t>‹#›</a:t>
            </a:fld>
            <a:endParaRPr kumimoji="1" lang="en-US" altLang="zh-TW" sz="1400" b="0" dirty="0">
              <a:solidFill>
                <a:srgbClr val="0099FF"/>
              </a:solidFill>
              <a:latin typeface="Tahoma" pitchFamily="34" charset="0"/>
            </a:endParaRPr>
          </a:p>
        </p:txBody>
      </p:sp>
      <p:sp>
        <p:nvSpPr>
          <p:cNvPr id="15" name="Rectangle 1028">
            <a:extLst>
              <a:ext uri="{FF2B5EF4-FFF2-40B4-BE49-F238E27FC236}">
                <a16:creationId xmlns:a16="http://schemas.microsoft.com/office/drawing/2014/main" id="{AD4C71FC-CCAA-42BB-8D48-DFD3FDF83E5F}"/>
              </a:ext>
            </a:extLst>
          </p:cNvPr>
          <p:cNvSpPr>
            <a:spLocks noGrp="1" noChangeArrowheads="1"/>
          </p:cNvSpPr>
          <p:nvPr>
            <p:ph type="title"/>
          </p:nvPr>
        </p:nvSpPr>
        <p:spPr bwMode="auto">
          <a:xfrm>
            <a:off x="2355851" y="254000"/>
            <a:ext cx="955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dirty="0"/>
              <a:t>按一下以編輯母片標題樣式</a:t>
            </a:r>
            <a:endParaRPr lang="en-US" altLang="zh-TW" dirty="0"/>
          </a:p>
        </p:txBody>
      </p:sp>
      <p:sp>
        <p:nvSpPr>
          <p:cNvPr id="16" name="Rectangle 1034">
            <a:extLst>
              <a:ext uri="{FF2B5EF4-FFF2-40B4-BE49-F238E27FC236}">
                <a16:creationId xmlns:a16="http://schemas.microsoft.com/office/drawing/2014/main" id="{11DA46A4-38A6-4E5A-9752-565E045AFC52}"/>
              </a:ext>
            </a:extLst>
          </p:cNvPr>
          <p:cNvSpPr>
            <a:spLocks noChangeArrowheads="1"/>
          </p:cNvSpPr>
          <p:nvPr userDrawn="1"/>
        </p:nvSpPr>
        <p:spPr bwMode="gray">
          <a:xfrm>
            <a:off x="2051051" y="330201"/>
            <a:ext cx="42333" cy="1052513"/>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en-GB" sz="2400" b="0" dirty="0">
              <a:solidFill>
                <a:schemeClr val="tx1"/>
              </a:solidFill>
              <a:latin typeface="Tahoma" pitchFamily="34" charset="0"/>
            </a:endParaRPr>
          </a:p>
        </p:txBody>
      </p:sp>
      <p:sp>
        <p:nvSpPr>
          <p:cNvPr id="17" name="Rectangle 1035">
            <a:extLst>
              <a:ext uri="{FF2B5EF4-FFF2-40B4-BE49-F238E27FC236}">
                <a16:creationId xmlns:a16="http://schemas.microsoft.com/office/drawing/2014/main" id="{ECF39216-7EA6-4DDD-969A-CA2C48B8803A}"/>
              </a:ext>
            </a:extLst>
          </p:cNvPr>
          <p:cNvSpPr>
            <a:spLocks noChangeArrowheads="1"/>
          </p:cNvSpPr>
          <p:nvPr userDrawn="1"/>
        </p:nvSpPr>
        <p:spPr bwMode="gray">
          <a:xfrm>
            <a:off x="628651" y="1016000"/>
            <a:ext cx="10968567" cy="31750"/>
          </a:xfrm>
          <a:prstGeom prst="rect">
            <a:avLst/>
          </a:prstGeom>
          <a:solidFill>
            <a:srgbClr val="3F8D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en-GB" sz="2400" b="0" dirty="0">
              <a:solidFill>
                <a:schemeClr val="tx1"/>
              </a:solidFill>
              <a:latin typeface="Tahoma" pitchFamily="34" charset="0"/>
            </a:endParaRPr>
          </a:p>
        </p:txBody>
      </p:sp>
      <p:sp>
        <p:nvSpPr>
          <p:cNvPr id="18" name="Rectangle 1036">
            <a:extLst>
              <a:ext uri="{FF2B5EF4-FFF2-40B4-BE49-F238E27FC236}">
                <a16:creationId xmlns:a16="http://schemas.microsoft.com/office/drawing/2014/main" id="{496A3C86-C137-476B-B3EA-5A54F8D4D6E4}"/>
              </a:ext>
            </a:extLst>
          </p:cNvPr>
          <p:cNvSpPr>
            <a:spLocks noChangeArrowheads="1"/>
          </p:cNvSpPr>
          <p:nvPr userDrawn="1"/>
        </p:nvSpPr>
        <p:spPr bwMode="gray">
          <a:xfrm>
            <a:off x="4692651" y="1092200"/>
            <a:ext cx="5278967" cy="31750"/>
          </a:xfrm>
          <a:prstGeom prst="rect">
            <a:avLst/>
          </a:prstGeom>
          <a:gradFill rotWithShape="0">
            <a:gsLst>
              <a:gs pos="0">
                <a:srgbClr val="3F8DA5"/>
              </a:gs>
              <a:gs pos="100000">
                <a:srgbClr val="9BCAD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en-GB" sz="2400" b="0" dirty="0">
              <a:solidFill>
                <a:schemeClr val="tx1"/>
              </a:solidFill>
              <a:latin typeface="Tahoma" pitchFamily="34" charset="0"/>
            </a:endParaRPr>
          </a:p>
        </p:txBody>
      </p:sp>
      <p:sp>
        <p:nvSpPr>
          <p:cNvPr id="19" name="Rectangle 1037">
            <a:extLst>
              <a:ext uri="{FF2B5EF4-FFF2-40B4-BE49-F238E27FC236}">
                <a16:creationId xmlns:a16="http://schemas.microsoft.com/office/drawing/2014/main" id="{2E234E59-394E-4DFC-8838-16B123A48A3D}"/>
              </a:ext>
            </a:extLst>
          </p:cNvPr>
          <p:cNvSpPr>
            <a:spLocks noChangeArrowheads="1"/>
          </p:cNvSpPr>
          <p:nvPr userDrawn="1"/>
        </p:nvSpPr>
        <p:spPr bwMode="gray">
          <a:xfrm>
            <a:off x="7429501" y="1187450"/>
            <a:ext cx="3359151" cy="31750"/>
          </a:xfrm>
          <a:prstGeom prst="rect">
            <a:avLst/>
          </a:prstGeom>
          <a:solidFill>
            <a:srgbClr val="A1CD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en-GB" sz="2400" b="0" dirty="0">
              <a:solidFill>
                <a:schemeClr val="tx1"/>
              </a:solidFill>
              <a:latin typeface="Tahoma" pitchFamily="34" charset="0"/>
            </a:endParaRPr>
          </a:p>
        </p:txBody>
      </p:sp>
    </p:spTree>
    <p:extLst>
      <p:ext uri="{BB962C8B-B14F-4D97-AF65-F5344CB8AC3E}">
        <p14:creationId xmlns:p14="http://schemas.microsoft.com/office/powerpoint/2010/main" val="2012391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6" r:id="rId14"/>
  </p:sldLayoutIdLst>
  <p:transition/>
  <p:txStyles>
    <p:titleStyle>
      <a:lvl1pPr algn="l" rtl="0" eaLnBrk="1" fontAlgn="base" hangingPunct="1">
        <a:spcBef>
          <a:spcPct val="0"/>
        </a:spcBef>
        <a:spcAft>
          <a:spcPct val="0"/>
        </a:spcAft>
        <a:defRPr lang="en-US" altLang="zh-TW" sz="2600" b="1" dirty="0">
          <a:solidFill>
            <a:schemeClr val="tx2"/>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2400">
          <a:solidFill>
            <a:schemeClr val="tx2"/>
          </a:solidFill>
          <a:latin typeface="Arial" pitchFamily="34" charset="0"/>
        </a:defRPr>
      </a:lvl2pPr>
      <a:lvl3pPr algn="l" rtl="0" eaLnBrk="1" fontAlgn="base" hangingPunct="1">
        <a:spcBef>
          <a:spcPct val="0"/>
        </a:spcBef>
        <a:spcAft>
          <a:spcPct val="0"/>
        </a:spcAft>
        <a:defRPr sz="2400">
          <a:solidFill>
            <a:schemeClr val="tx2"/>
          </a:solidFill>
          <a:latin typeface="Arial" pitchFamily="34" charset="0"/>
        </a:defRPr>
      </a:lvl3pPr>
      <a:lvl4pPr algn="l" rtl="0" eaLnBrk="1" fontAlgn="base" hangingPunct="1">
        <a:spcBef>
          <a:spcPct val="0"/>
        </a:spcBef>
        <a:spcAft>
          <a:spcPct val="0"/>
        </a:spcAft>
        <a:defRPr sz="2400">
          <a:solidFill>
            <a:schemeClr val="tx2"/>
          </a:solidFill>
          <a:latin typeface="Arial" pitchFamily="34" charset="0"/>
        </a:defRPr>
      </a:lvl4pPr>
      <a:lvl5pPr algn="l" rtl="0" eaLnBrk="1" fontAlgn="base" hangingPunct="1">
        <a:spcBef>
          <a:spcPct val="0"/>
        </a:spcBef>
        <a:spcAft>
          <a:spcPct val="0"/>
        </a:spcAft>
        <a:defRPr sz="2400">
          <a:solidFill>
            <a:schemeClr val="tx2"/>
          </a:solidFill>
          <a:latin typeface="Arial" pitchFamily="34" charset="0"/>
        </a:defRPr>
      </a:lvl5pPr>
      <a:lvl6pPr marL="342900" algn="l" rtl="0" eaLnBrk="1" fontAlgn="base" hangingPunct="1">
        <a:spcBef>
          <a:spcPct val="0"/>
        </a:spcBef>
        <a:spcAft>
          <a:spcPct val="0"/>
        </a:spcAft>
        <a:defRPr sz="2400">
          <a:solidFill>
            <a:schemeClr val="tx2"/>
          </a:solidFill>
          <a:latin typeface="Arial" pitchFamily="34" charset="0"/>
        </a:defRPr>
      </a:lvl6pPr>
      <a:lvl7pPr marL="685800" algn="l" rtl="0" eaLnBrk="1" fontAlgn="base" hangingPunct="1">
        <a:spcBef>
          <a:spcPct val="0"/>
        </a:spcBef>
        <a:spcAft>
          <a:spcPct val="0"/>
        </a:spcAft>
        <a:defRPr sz="2400">
          <a:solidFill>
            <a:schemeClr val="tx2"/>
          </a:solidFill>
          <a:latin typeface="Arial" pitchFamily="34" charset="0"/>
        </a:defRPr>
      </a:lvl7pPr>
      <a:lvl8pPr marL="1028700" algn="l" rtl="0" eaLnBrk="1" fontAlgn="base" hangingPunct="1">
        <a:spcBef>
          <a:spcPct val="0"/>
        </a:spcBef>
        <a:spcAft>
          <a:spcPct val="0"/>
        </a:spcAft>
        <a:defRPr sz="2400">
          <a:solidFill>
            <a:schemeClr val="tx2"/>
          </a:solidFill>
          <a:latin typeface="Arial" pitchFamily="34" charset="0"/>
        </a:defRPr>
      </a:lvl8pPr>
      <a:lvl9pPr marL="1371600" algn="l" rtl="0" eaLnBrk="1" fontAlgn="base" hangingPunct="1">
        <a:spcBef>
          <a:spcPct val="0"/>
        </a:spcBef>
        <a:spcAft>
          <a:spcPct val="0"/>
        </a:spcAft>
        <a:defRPr sz="2400">
          <a:solidFill>
            <a:schemeClr val="tx2"/>
          </a:solidFill>
          <a:latin typeface="Arial" pitchFamily="34" charset="0"/>
        </a:defRPr>
      </a:lvl9pPr>
    </p:titleStyle>
    <p:bodyStyle>
      <a:lvl1pPr marL="342900" marR="0" indent="-342900" algn="l" defTabSz="914400" rtl="0" eaLnBrk="1" fontAlgn="base" latinLnBrk="0" hangingPunct="1">
        <a:lnSpc>
          <a:spcPct val="100000"/>
        </a:lnSpc>
        <a:spcBef>
          <a:spcPct val="20000"/>
        </a:spcBef>
        <a:spcAft>
          <a:spcPct val="0"/>
        </a:spcAft>
        <a:buClr>
          <a:srgbClr val="FFCF01"/>
        </a:buClr>
        <a:buSzPct val="60000"/>
        <a:buFont typeface="Wingdings" pitchFamily="2" charset="2"/>
        <a:buChar char="n"/>
        <a:tabLst/>
        <a:defRPr lang="en-US" altLang="zh-TW" sz="2800" dirty="0">
          <a:solidFill>
            <a:srgbClr val="660066"/>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lang="en-US" altLang="zh-TW" sz="2400" dirty="0">
          <a:solidFill>
            <a:srgbClr val="9900CC"/>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
          <a:srgbClr val="00E4A8"/>
        </a:buClr>
        <a:buSzPct val="50000"/>
        <a:buFont typeface="Wingdings" pitchFamily="2" charset="2"/>
        <a:buChar char="n"/>
        <a:tabLst/>
        <a:defRPr lang="en-US" altLang="zh-TW" sz="2000" dirty="0">
          <a:solidFill>
            <a:srgbClr val="6600CC"/>
          </a:solidFill>
          <a:latin typeface="+mn-lt"/>
          <a:ea typeface="+mn-ea"/>
          <a:cs typeface="+mn-cs"/>
        </a:defRPr>
      </a:lvl3pPr>
      <a:lvl4pPr marL="1600200" marR="0" indent="-228600" algn="l" defTabSz="914400" rtl="0" eaLnBrk="1" fontAlgn="base" latinLnBrk="0" hangingPunct="1">
        <a:lnSpc>
          <a:spcPct val="100000"/>
        </a:lnSpc>
        <a:spcBef>
          <a:spcPct val="20000"/>
        </a:spcBef>
        <a:spcAft>
          <a:spcPct val="0"/>
        </a:spcAft>
        <a:buClr>
          <a:srgbClr val="3333CC"/>
        </a:buClr>
        <a:buSzPct val="55000"/>
        <a:buFont typeface="Wingdings" pitchFamily="2" charset="2"/>
        <a:buChar char="n"/>
        <a:tabLst/>
        <a:defRPr lang="en-US" altLang="zh-TW" sz="2800" dirty="0">
          <a:solidFill>
            <a:srgbClr val="333399"/>
          </a:solidFill>
          <a:latin typeface="+mn-lt"/>
          <a:ea typeface="+mn-ea"/>
          <a:cs typeface="+mn-cs"/>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p:bodyStyle>
    <p:otherStyle>
      <a:defPPr>
        <a:defRPr lang="zh-H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ebsams.sunnyvision.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dr.websams.edb.gov.hk/cloud/cloudre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1.pn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2.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4.png"/><Relationship Id="rId4"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6.png"/><Relationship Id="rId4"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68.png"/><Relationship Id="rId4" Type="http://schemas.openxmlformats.org/officeDocument/2006/relationships/notesSlide" Target="../notesSlides/notesSlide72.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hyperlink" Target="https://websams.sunnyvision.com/" TargetMode="External"/><Relationship Id="rId2" Type="http://schemas.openxmlformats.org/officeDocument/2006/relationships/hyperlink" Target="mailto:websams.helpdesk@sunnyvision.com"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cdr.websams.edb.gov.hk/"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mailto:websams.helpdesk@sunnyvision.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p:cNvSpPr>
            <a:spLocks noGrp="1"/>
          </p:cNvSpPr>
          <p:nvPr>
            <p:ph type="ctrTitle"/>
          </p:nvPr>
        </p:nvSpPr>
        <p:spPr/>
        <p:txBody>
          <a:bodyPr/>
          <a:lstStyle/>
          <a:p>
            <a:r>
              <a:rPr lang="zh-TW" altLang="en-US" dirty="0">
                <a:latin typeface="微軟正黑體" panose="020B0604030504040204" pitchFamily="34" charset="-120"/>
                <a:ea typeface="微軟正黑體" panose="020B0604030504040204" pitchFamily="34" charset="-120"/>
              </a:rPr>
              <a:t>雲端校管系統 簡介會</a:t>
            </a:r>
            <a:endParaRPr lang="zh-HK" altLang="en-US" b="1" dirty="0">
              <a:latin typeface="+mj-ea"/>
              <a:ea typeface="+mj-ea"/>
            </a:endParaRPr>
          </a:p>
        </p:txBody>
      </p:sp>
    </p:spTree>
    <p:extLst>
      <p:ext uri="{BB962C8B-B14F-4D97-AF65-F5344CB8AC3E}">
        <p14:creationId xmlns:p14="http://schemas.microsoft.com/office/powerpoint/2010/main" val="37192827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t>(</a:t>
            </a:r>
            <a:r>
              <a:rPr lang="zh-TW" altLang="en-US" b="1" dirty="0"/>
              <a:t>一</a:t>
            </a:r>
            <a:r>
              <a:rPr lang="en-US" altLang="zh-HK" b="1" dirty="0"/>
              <a:t>) </a:t>
            </a:r>
            <a:r>
              <a:rPr lang="zh-TW" altLang="en-US" dirty="0"/>
              <a:t>「網上校管系統」全面升級至「雲端校管系統」</a:t>
            </a:r>
            <a:endParaRPr lang="zh-TW" altLang="en-US" b="1" dirty="0"/>
          </a:p>
        </p:txBody>
      </p:sp>
      <p:sp>
        <p:nvSpPr>
          <p:cNvPr id="3" name="內容版面配置區 2"/>
          <p:cNvSpPr>
            <a:spLocks noGrp="1"/>
          </p:cNvSpPr>
          <p:nvPr>
            <p:ph idx="1"/>
          </p:nvPr>
        </p:nvSpPr>
        <p:spPr>
          <a:xfrm>
            <a:off x="1949936" y="1507878"/>
            <a:ext cx="8436455" cy="486414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Aft>
                <a:spcPts val="1200"/>
              </a:spcAft>
            </a:pPr>
            <a:r>
              <a:rPr lang="zh-TW" altLang="en-US" dirty="0"/>
              <a:t>數據中心服務求助台 </a:t>
            </a:r>
            <a:r>
              <a:rPr lang="en-US" altLang="zh-TW" dirty="0"/>
              <a:t>(</a:t>
            </a:r>
            <a:r>
              <a:rPr lang="zh-TW" altLang="en-US" dirty="0"/>
              <a:t>三</a:t>
            </a:r>
            <a:r>
              <a:rPr lang="en-US" altLang="zh-TW" dirty="0"/>
              <a:t>)</a:t>
            </a:r>
          </a:p>
          <a:p>
            <a:pPr lvl="1" algn="just">
              <a:lnSpc>
                <a:spcPct val="150000"/>
              </a:lnSpc>
            </a:pPr>
            <a:r>
              <a:rPr lang="zh-TW" altLang="en-US" dirty="0"/>
              <a:t>求助台系統：</a:t>
            </a:r>
            <a:r>
              <a:rPr lang="en-US" altLang="zh-TW" dirty="0"/>
              <a:t> </a:t>
            </a:r>
            <a:r>
              <a:rPr lang="en-US" altLang="zh-TW" dirty="0">
                <a:hlinkClick r:id="rId2"/>
              </a:rPr>
              <a:t>https://websams.sunnyvision.com/</a:t>
            </a:r>
            <a:r>
              <a:rPr lang="en-US" altLang="zh-TW" dirty="0"/>
              <a:t> </a:t>
            </a:r>
          </a:p>
          <a:p>
            <a:pPr lvl="2" algn="just">
              <a:lnSpc>
                <a:spcPct val="150000"/>
              </a:lnSpc>
            </a:pPr>
            <a:r>
              <a:rPr lang="zh-TW" altLang="en-US" sz="2100" dirty="0"/>
              <a:t>以電話或電郵與求助台取得初步聯繫後，學校只能作出一般服務查詢 </a:t>
            </a:r>
            <a:r>
              <a:rPr lang="en-US" altLang="zh-TW" sz="2100" dirty="0"/>
              <a:t>(</a:t>
            </a:r>
            <a:r>
              <a:rPr lang="zh-TW" altLang="en-US" sz="2100" dirty="0"/>
              <a:t>例如： 校管系統運行狀況、網絡頁面操作狀況 等</a:t>
            </a:r>
            <a:r>
              <a:rPr lang="en-US" altLang="zh-TW" sz="2100" dirty="0"/>
              <a:t>)</a:t>
            </a:r>
            <a:r>
              <a:rPr lang="zh-TW" altLang="en-US" sz="2100" dirty="0"/>
              <a:t>，或緊急聯絡之用</a:t>
            </a:r>
            <a:endParaRPr lang="en-US" altLang="zh-TW" sz="2100" dirty="0"/>
          </a:p>
          <a:p>
            <a:pPr lvl="2" algn="just">
              <a:lnSpc>
                <a:spcPct val="150000"/>
              </a:lnSpc>
            </a:pPr>
            <a:r>
              <a:rPr lang="zh-TW" altLang="en-US" sz="2100" dirty="0"/>
              <a:t>如要提出操作要求 </a:t>
            </a:r>
            <a:r>
              <a:rPr lang="en-US" altLang="zh-TW" sz="2100" dirty="0"/>
              <a:t>(</a:t>
            </a:r>
            <a:r>
              <a:rPr lang="zh-TW" altLang="en-US" sz="2100" dirty="0"/>
              <a:t>例如：重新啟動校管系統、要求額外備份等</a:t>
            </a:r>
            <a:r>
              <a:rPr lang="en-US" altLang="zh-TW" sz="2100" dirty="0"/>
              <a:t>)</a:t>
            </a:r>
            <a:r>
              <a:rPr lang="zh-TW" altLang="en-US" sz="2100" dirty="0"/>
              <a:t>，學校必須以正確帳戶名稱及密碼，成功登入求助台系統，求助台才會受理。</a:t>
            </a:r>
          </a:p>
          <a:p>
            <a:pPr lvl="2"/>
            <a:endParaRPr lang="en-US" altLang="zh-TW" dirty="0"/>
          </a:p>
          <a:p>
            <a:pPr lvl="1" algn="just">
              <a:spcAft>
                <a:spcPts val="600"/>
              </a:spcAft>
            </a:pPr>
            <a:endParaRPr lang="en-US" altLang="zh-TW" dirty="0"/>
          </a:p>
          <a:p>
            <a:pPr lvl="2" algn="just"/>
            <a:endParaRPr lang="en-US" altLang="zh-TW" dirty="0"/>
          </a:p>
          <a:p>
            <a:pPr lvl="1"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Tree>
    <p:extLst>
      <p:ext uri="{BB962C8B-B14F-4D97-AF65-F5344CB8AC3E}">
        <p14:creationId xmlns:p14="http://schemas.microsoft.com/office/powerpoint/2010/main" val="23474044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b="1"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238310"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spcAft>
                <a:spcPts val="1200"/>
              </a:spcAft>
            </a:pPr>
            <a:r>
              <a:rPr lang="zh-TW" altLang="en-US" sz="2800" b="1" dirty="0">
                <a:effectLst>
                  <a:outerShdw blurRad="38100" dist="38100" dir="2700000" algn="tl">
                    <a:srgbClr val="000000">
                      <a:alpha val="43137"/>
                    </a:srgbClr>
                  </a:outerShdw>
                </a:effectLst>
              </a:rPr>
              <a:t>減輕學校教職員管理及支援伺服器方面的工作量</a:t>
            </a:r>
            <a:endParaRPr lang="en-US" altLang="zh-TW" sz="2800" b="1" dirty="0">
              <a:effectLst>
                <a:outerShdw blurRad="38100" dist="38100" dir="2700000" algn="tl">
                  <a:srgbClr val="000000">
                    <a:alpha val="43137"/>
                  </a:srgbClr>
                </a:outerShdw>
              </a:effectLst>
            </a:endParaRPr>
          </a:p>
          <a:p>
            <a:pPr lvl="1" algn="just">
              <a:lnSpc>
                <a:spcPct val="150000"/>
              </a:lnSpc>
              <a:spcBef>
                <a:spcPts val="1200"/>
              </a:spcBef>
              <a:spcAft>
                <a:spcPts val="1200"/>
              </a:spcAft>
            </a:pPr>
            <a:r>
              <a:rPr lang="zh-TW" altLang="en-US" dirty="0"/>
              <a:t>承辦商負責伺服器日常維護，確保</a:t>
            </a:r>
            <a:r>
              <a:rPr lang="zh-TW" altLang="en-US" b="1" dirty="0"/>
              <a:t>硬件保養及零件替換</a:t>
            </a:r>
            <a:endParaRPr lang="en-US" altLang="zh-TW" dirty="0"/>
          </a:p>
          <a:p>
            <a:pPr lvl="1" algn="just">
              <a:lnSpc>
                <a:spcPct val="150000"/>
              </a:lnSpc>
              <a:spcBef>
                <a:spcPts val="1200"/>
              </a:spcBef>
              <a:spcAft>
                <a:spcPts val="1200"/>
              </a:spcAft>
            </a:pPr>
            <a:r>
              <a:rPr lang="zh-TW" altLang="en-US" dirty="0"/>
              <a:t>承辦商負責</a:t>
            </a:r>
            <a:r>
              <a:rPr lang="zh-TW" altLang="en-US" b="1" dirty="0"/>
              <a:t>軟件更新</a:t>
            </a:r>
            <a:r>
              <a:rPr lang="zh-TW" altLang="en-US" dirty="0"/>
              <a:t>等工作，確保使用適當版本</a:t>
            </a:r>
            <a:endParaRPr lang="en-US" altLang="zh-TW" dirty="0"/>
          </a:p>
          <a:p>
            <a:pPr lvl="1" algn="just">
              <a:lnSpc>
                <a:spcPct val="150000"/>
              </a:lnSpc>
              <a:spcBef>
                <a:spcPts val="1200"/>
              </a:spcBef>
              <a:spcAft>
                <a:spcPts val="1200"/>
              </a:spcAft>
            </a:pPr>
            <a:r>
              <a:rPr lang="zh-TW" altLang="en-US" dirty="0"/>
              <a:t>由專業人員負責系統管理及維護，實時監測系統運作狀況，確保</a:t>
            </a:r>
            <a:r>
              <a:rPr lang="zh-TW" altLang="en-US" b="1" dirty="0"/>
              <a:t>系統穩定性</a:t>
            </a:r>
            <a:r>
              <a:rPr lang="zh-TW" altLang="en-US" dirty="0"/>
              <a:t>，任何異常狀況即時作出反應</a:t>
            </a:r>
          </a:p>
          <a:p>
            <a:pPr lvl="2" algn="just">
              <a:lnSpc>
                <a:spcPct val="150000"/>
              </a:lnSpc>
              <a:spcBef>
                <a:spcPts val="1200"/>
              </a:spcBef>
              <a:spcAft>
                <a:spcPts val="1200"/>
              </a:spcAft>
            </a:pPr>
            <a:endParaRPr lang="en-US" altLang="zh-TW" dirty="0"/>
          </a:p>
          <a:p>
            <a:pPr lvl="1" algn="just">
              <a:spcBef>
                <a:spcPts val="1200"/>
              </a:spcBef>
              <a:spcAft>
                <a:spcPts val="1200"/>
              </a:spcAft>
            </a:pPr>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
        <p:nvSpPr>
          <p:cNvPr id="3" name="Explosion 1 2"/>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7578689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583541"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spcAft>
                <a:spcPts val="1200"/>
              </a:spcAft>
            </a:pPr>
            <a:r>
              <a:rPr lang="zh-TW" altLang="en-US" sz="2800" b="1" dirty="0">
                <a:effectLst>
                  <a:outerShdw blurRad="38100" dist="38100" dir="2700000" algn="tl">
                    <a:srgbClr val="000000">
                      <a:alpha val="43137"/>
                    </a:srgbClr>
                  </a:outerShdw>
                </a:effectLst>
              </a:rPr>
              <a:t>加強系統保安及穩定性</a:t>
            </a:r>
            <a:r>
              <a:rPr lang="en-US" altLang="zh-TW" sz="2800" b="1" dirty="0">
                <a:effectLst>
                  <a:outerShdw blurRad="38100" dist="38100" dir="2700000" algn="tl">
                    <a:srgbClr val="000000">
                      <a:alpha val="43137"/>
                    </a:srgbClr>
                  </a:outerShdw>
                </a:effectLst>
              </a:rPr>
              <a:t> (</a:t>
            </a:r>
            <a:r>
              <a:rPr lang="zh-TW" altLang="en-US" sz="2800" b="1" dirty="0">
                <a:effectLst>
                  <a:outerShdw blurRad="38100" dist="38100" dir="2700000" algn="tl">
                    <a:srgbClr val="000000">
                      <a:alpha val="43137"/>
                    </a:srgbClr>
                  </a:outerShdw>
                </a:effectLst>
              </a:rPr>
              <a:t>一</a:t>
            </a:r>
            <a:r>
              <a:rPr lang="en-US" altLang="zh-TW" sz="2800" b="1" dirty="0">
                <a:effectLst>
                  <a:outerShdw blurRad="38100" dist="38100" dir="2700000" algn="tl">
                    <a:srgbClr val="000000">
                      <a:alpha val="43137"/>
                    </a:srgbClr>
                  </a:outerShdw>
                </a:effectLst>
              </a:rPr>
              <a:t>)</a:t>
            </a:r>
          </a:p>
          <a:p>
            <a:pPr lvl="1">
              <a:lnSpc>
                <a:spcPct val="150000"/>
              </a:lnSpc>
              <a:spcAft>
                <a:spcPts val="1200"/>
              </a:spcAft>
            </a:pPr>
            <a:r>
              <a:rPr lang="zh-TW" altLang="en-US" dirty="0"/>
              <a:t>數據中心的保安措拖</a:t>
            </a:r>
            <a:endParaRPr lang="en-US" altLang="zh-TW" dirty="0"/>
          </a:p>
          <a:p>
            <a:pPr lvl="2">
              <a:lnSpc>
                <a:spcPct val="150000"/>
              </a:lnSpc>
              <a:spcAft>
                <a:spcPts val="1200"/>
              </a:spcAft>
            </a:pPr>
            <a:r>
              <a:rPr lang="zh-TW" altLang="en-US" sz="2000" dirty="0"/>
              <a:t>承辦商已取得相關</a:t>
            </a:r>
            <a:r>
              <a:rPr lang="zh-TW" altLang="en-US" sz="2000" b="1" dirty="0"/>
              <a:t>資訊安全管理的 </a:t>
            </a:r>
            <a:r>
              <a:rPr lang="en-US" altLang="zh-TW" sz="2000" b="1" dirty="0"/>
              <a:t>ISO </a:t>
            </a:r>
            <a:r>
              <a:rPr lang="zh-TW" altLang="en-US" sz="2000" b="1" dirty="0"/>
              <a:t>認證</a:t>
            </a:r>
            <a:endParaRPr lang="en-US" altLang="zh-TW" sz="2000" b="1" dirty="0"/>
          </a:p>
          <a:p>
            <a:pPr lvl="2">
              <a:lnSpc>
                <a:spcPct val="150000"/>
              </a:lnSpc>
              <a:spcAft>
                <a:spcPts val="1200"/>
              </a:spcAft>
            </a:pPr>
            <a:r>
              <a:rPr lang="zh-TW" altLang="en-US" sz="2000" dirty="0"/>
              <a:t>承辦商必須</a:t>
            </a:r>
            <a:r>
              <a:rPr lang="zh-TW" altLang="en-US" sz="2000" b="1" dirty="0"/>
              <a:t>遵守由政府資訊科技總監辦公室</a:t>
            </a:r>
            <a:r>
              <a:rPr lang="en-US" altLang="zh-TW" sz="2000" b="1" dirty="0"/>
              <a:t>(OGCIO) </a:t>
            </a:r>
            <a:r>
              <a:rPr lang="zh-TW" altLang="en-US" sz="2000" b="1" dirty="0"/>
              <a:t>制定的資訊科技安全指引</a:t>
            </a:r>
            <a:endParaRPr lang="en-US" altLang="zh-TW" sz="2000" b="1" dirty="0"/>
          </a:p>
          <a:p>
            <a:pPr lvl="2">
              <a:lnSpc>
                <a:spcPct val="150000"/>
              </a:lnSpc>
              <a:spcAft>
                <a:spcPts val="1200"/>
              </a:spcAft>
            </a:pPr>
            <a:r>
              <a:rPr lang="zh-TW" altLang="en-US" sz="2000" dirty="0"/>
              <a:t>定期委託第三方進行</a:t>
            </a:r>
            <a:r>
              <a:rPr lang="zh-TW" altLang="en-US" sz="2000" b="1" dirty="0"/>
              <a:t>保安風險評估及審計</a:t>
            </a:r>
            <a:r>
              <a:rPr lang="en-US" altLang="zh-TW" sz="2000" dirty="0"/>
              <a:t>(Security Risk Assessment and Audit)</a:t>
            </a:r>
            <a:r>
              <a:rPr lang="zh-TW" altLang="en-US" sz="2000" dirty="0"/>
              <a:t>，審視及完善保安措施</a:t>
            </a:r>
            <a:endParaRPr lang="en-US" altLang="zh-TW" sz="2000" dirty="0"/>
          </a:p>
          <a:p>
            <a:pPr lvl="1">
              <a:lnSpc>
                <a:spcPct val="150000"/>
              </a:lnSpc>
              <a:spcAft>
                <a:spcPts val="1200"/>
              </a:spcAft>
            </a:pPr>
            <a:endParaRPr lang="en-US" altLang="zh-TW" dirty="0"/>
          </a:p>
          <a:p>
            <a:pPr lvl="1" algn="just">
              <a:spcBef>
                <a:spcPts val="1200"/>
              </a:spcBef>
              <a:spcAft>
                <a:spcPts val="1200"/>
              </a:spcAft>
            </a:pPr>
            <a:endParaRPr lang="en-US" altLang="zh-TW" dirty="0"/>
          </a:p>
          <a:p>
            <a:pPr lvl="1" algn="just">
              <a:spcBef>
                <a:spcPts val="1200"/>
              </a:spcBef>
              <a:spcAft>
                <a:spcPts val="1200"/>
              </a:spcAft>
            </a:pPr>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
        <p:nvSpPr>
          <p:cNvPr id="4" name="Explosion 1 3"/>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81632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602202"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spcAft>
                <a:spcPts val="1200"/>
              </a:spcAft>
            </a:pPr>
            <a:r>
              <a:rPr lang="zh-TW" altLang="en-US" sz="2800" b="1" dirty="0">
                <a:effectLst>
                  <a:outerShdw blurRad="38100" dist="38100" dir="2700000" algn="tl">
                    <a:srgbClr val="000000">
                      <a:alpha val="43137"/>
                    </a:srgbClr>
                  </a:outerShdw>
                </a:effectLst>
              </a:rPr>
              <a:t>加強系統保安及穩定性 </a:t>
            </a:r>
            <a:r>
              <a:rPr lang="en-US" altLang="zh-TW" sz="2800" b="1" dirty="0">
                <a:effectLst>
                  <a:outerShdw blurRad="38100" dist="38100" dir="2700000" algn="tl">
                    <a:srgbClr val="000000">
                      <a:alpha val="43137"/>
                    </a:srgbClr>
                  </a:outerShdw>
                </a:effectLst>
              </a:rPr>
              <a:t>(</a:t>
            </a:r>
            <a:r>
              <a:rPr lang="zh-TW" altLang="en-US" sz="2800" b="1" dirty="0">
                <a:effectLst>
                  <a:outerShdw blurRad="38100" dist="38100" dir="2700000" algn="tl">
                    <a:srgbClr val="000000">
                      <a:alpha val="43137"/>
                    </a:srgbClr>
                  </a:outerShdw>
                </a:effectLst>
              </a:rPr>
              <a:t>二</a:t>
            </a:r>
            <a:r>
              <a:rPr lang="en-US" altLang="zh-TW" sz="2800" b="1" dirty="0">
                <a:effectLst>
                  <a:outerShdw blurRad="38100" dist="38100" dir="2700000" algn="tl">
                    <a:srgbClr val="000000">
                      <a:alpha val="43137"/>
                    </a:srgbClr>
                  </a:outerShdw>
                </a:effectLst>
              </a:rPr>
              <a:t>)</a:t>
            </a:r>
          </a:p>
          <a:p>
            <a:pPr lvl="1">
              <a:lnSpc>
                <a:spcPct val="150000"/>
              </a:lnSpc>
              <a:spcAft>
                <a:spcPts val="1200"/>
              </a:spcAft>
            </a:pPr>
            <a:r>
              <a:rPr lang="zh-TW" altLang="en-US" dirty="0"/>
              <a:t>獨立的系統設計</a:t>
            </a:r>
            <a:endParaRPr lang="en-US" altLang="zh-TW" dirty="0"/>
          </a:p>
          <a:p>
            <a:pPr lvl="2" algn="just">
              <a:lnSpc>
                <a:spcPct val="150000"/>
              </a:lnSpc>
              <a:spcAft>
                <a:spcPts val="1200"/>
              </a:spcAft>
            </a:pPr>
            <a:r>
              <a:rPr lang="zh-TW" altLang="en-US" sz="2000" dirty="0"/>
              <a:t>採用</a:t>
            </a:r>
            <a:r>
              <a:rPr lang="zh-TW" altLang="en-US" sz="2000" b="1" dirty="0"/>
              <a:t>私有雲</a:t>
            </a:r>
            <a:r>
              <a:rPr lang="zh-TW" altLang="en-US" sz="2000" dirty="0"/>
              <a:t>模式，安裝獨立雲端平台設備，不與其他系統的雲端服務共用</a:t>
            </a:r>
            <a:endParaRPr lang="en-US" altLang="zh-TW" sz="2000" dirty="0"/>
          </a:p>
          <a:p>
            <a:pPr lvl="2" algn="just">
              <a:lnSpc>
                <a:spcPct val="150000"/>
              </a:lnSpc>
              <a:spcAft>
                <a:spcPts val="1200"/>
              </a:spcAft>
            </a:pPr>
            <a:r>
              <a:rPr lang="zh-TW" altLang="en-US" sz="2000" dirty="0"/>
              <a:t>每所學校的雲端校管系統和數據都是</a:t>
            </a:r>
            <a:r>
              <a:rPr lang="zh-TW" altLang="en-US" sz="2000" b="1" dirty="0"/>
              <a:t>獨立間隔運行</a:t>
            </a:r>
            <a:endParaRPr lang="en-US" altLang="zh-TW" sz="2000" b="1" dirty="0"/>
          </a:p>
          <a:p>
            <a:pPr lvl="2" algn="just">
              <a:lnSpc>
                <a:spcPct val="150000"/>
              </a:lnSpc>
              <a:spcAft>
                <a:spcPts val="1200"/>
              </a:spcAft>
            </a:pPr>
            <a:r>
              <a:rPr lang="zh-TW" altLang="en-US" sz="2000" dirty="0"/>
              <a:t>任何外掛系統 </a:t>
            </a:r>
            <a:r>
              <a:rPr lang="en-US" altLang="zh-TW" sz="2000" dirty="0"/>
              <a:t>/ </a:t>
            </a:r>
            <a:r>
              <a:rPr lang="zh-TW" altLang="en-US" sz="2000" dirty="0"/>
              <a:t>程式，均</a:t>
            </a:r>
            <a:r>
              <a:rPr lang="zh-TW" altLang="en-US" sz="2000" b="1" dirty="0"/>
              <a:t>不可</a:t>
            </a:r>
            <a:r>
              <a:rPr lang="zh-TW" altLang="en-US" sz="2000" dirty="0"/>
              <a:t>連接雲端平台或在雲端平台上安裝，以保障系統穩定及安全</a:t>
            </a:r>
            <a:endParaRPr lang="en-US" altLang="zh-TW" sz="2000" dirty="0"/>
          </a:p>
          <a:p>
            <a:pPr lvl="2" algn="just">
              <a:lnSpc>
                <a:spcPct val="150000"/>
              </a:lnSpc>
              <a:spcAft>
                <a:spcPts val="1200"/>
              </a:spcAft>
            </a:pPr>
            <a:endParaRPr lang="en-US" altLang="zh-TW" dirty="0"/>
          </a:p>
          <a:p>
            <a:pPr lvl="1" algn="just">
              <a:spcBef>
                <a:spcPts val="1200"/>
              </a:spcBef>
              <a:spcAft>
                <a:spcPts val="1200"/>
              </a:spcAft>
            </a:pPr>
            <a:endParaRPr lang="en-US" altLang="zh-TW" dirty="0"/>
          </a:p>
          <a:p>
            <a:pPr lvl="1" algn="just">
              <a:spcBef>
                <a:spcPts val="1200"/>
              </a:spcBef>
              <a:spcAft>
                <a:spcPts val="1200"/>
              </a:spcAft>
            </a:pPr>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
        <p:nvSpPr>
          <p:cNvPr id="4" name="Explosion 1 3"/>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581903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415590"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spcAft>
                <a:spcPts val="1200"/>
              </a:spcAft>
            </a:pPr>
            <a:r>
              <a:rPr lang="zh-TW" altLang="en-US" sz="2800" b="1" dirty="0">
                <a:effectLst>
                  <a:outerShdw blurRad="38100" dist="38100" dir="2700000" algn="tl">
                    <a:srgbClr val="000000">
                      <a:alpha val="43137"/>
                    </a:srgbClr>
                  </a:outerShdw>
                </a:effectLst>
              </a:rPr>
              <a:t>加強系統保安及穩定性 </a:t>
            </a:r>
            <a:r>
              <a:rPr lang="en-US" altLang="zh-TW" sz="2800" b="1" dirty="0">
                <a:effectLst>
                  <a:outerShdw blurRad="38100" dist="38100" dir="2700000" algn="tl">
                    <a:srgbClr val="000000">
                      <a:alpha val="43137"/>
                    </a:srgbClr>
                  </a:outerShdw>
                </a:effectLst>
              </a:rPr>
              <a:t>(</a:t>
            </a:r>
            <a:r>
              <a:rPr lang="zh-TW" altLang="en-US" sz="2800" b="1" dirty="0">
                <a:effectLst>
                  <a:outerShdw blurRad="38100" dist="38100" dir="2700000" algn="tl">
                    <a:srgbClr val="000000">
                      <a:alpha val="43137"/>
                    </a:srgbClr>
                  </a:outerShdw>
                </a:effectLst>
              </a:rPr>
              <a:t>三</a:t>
            </a:r>
            <a:r>
              <a:rPr lang="en-US" altLang="zh-TW" sz="2800" b="1" dirty="0">
                <a:effectLst>
                  <a:outerShdw blurRad="38100" dist="38100" dir="2700000" algn="tl">
                    <a:srgbClr val="000000">
                      <a:alpha val="43137"/>
                    </a:srgbClr>
                  </a:outerShdw>
                </a:effectLst>
              </a:rPr>
              <a:t>)</a:t>
            </a:r>
          </a:p>
          <a:p>
            <a:pPr lvl="1">
              <a:lnSpc>
                <a:spcPct val="150000"/>
              </a:lnSpc>
              <a:spcAft>
                <a:spcPts val="1200"/>
              </a:spcAft>
            </a:pPr>
            <a:r>
              <a:rPr lang="zh-TW" altLang="en-US" dirty="0"/>
              <a:t>雲端平台的加密 </a:t>
            </a:r>
            <a:r>
              <a:rPr lang="en-US" altLang="zh-TW" dirty="0"/>
              <a:t>(encryption) </a:t>
            </a:r>
            <a:r>
              <a:rPr lang="zh-TW" altLang="en-US" dirty="0"/>
              <a:t>安排</a:t>
            </a:r>
            <a:endParaRPr lang="en-US" altLang="zh-TW" dirty="0"/>
          </a:p>
          <a:p>
            <a:pPr lvl="2">
              <a:lnSpc>
                <a:spcPct val="150000"/>
              </a:lnSpc>
              <a:spcAft>
                <a:spcPts val="600"/>
              </a:spcAft>
            </a:pPr>
            <a:r>
              <a:rPr lang="zh-TW" altLang="en-US" sz="2000" dirty="0"/>
              <a:t>各學校的「雲端校管系統」</a:t>
            </a:r>
            <a:r>
              <a:rPr lang="zh-TW" altLang="en-US" sz="2000" b="1" dirty="0"/>
              <a:t>數據被個別加密</a:t>
            </a:r>
            <a:r>
              <a:rPr lang="zh-TW" altLang="en-US" sz="2000" dirty="0"/>
              <a:t>，只有學校負責人擁有解密密碼</a:t>
            </a:r>
            <a:endParaRPr lang="en-US" altLang="zh-TW" sz="2000" dirty="0"/>
          </a:p>
          <a:p>
            <a:pPr lvl="2">
              <a:lnSpc>
                <a:spcPct val="150000"/>
              </a:lnSpc>
              <a:spcAft>
                <a:spcPts val="600"/>
              </a:spcAft>
            </a:pPr>
            <a:r>
              <a:rPr lang="zh-TW" altLang="en-US" sz="2000" dirty="0"/>
              <a:t>學校使用「雲端校管系統」時為</a:t>
            </a:r>
            <a:r>
              <a:rPr lang="en-US" altLang="zh-TW" sz="2000" b="1" dirty="0"/>
              <a:t>HTTPS</a:t>
            </a:r>
            <a:r>
              <a:rPr lang="zh-TW" altLang="en-US" sz="2000" b="1" dirty="0"/>
              <a:t>加密連線</a:t>
            </a:r>
            <a:endParaRPr lang="en-US" altLang="zh-TW" sz="2000" b="1" dirty="0"/>
          </a:p>
          <a:p>
            <a:pPr lvl="2">
              <a:lnSpc>
                <a:spcPct val="150000"/>
              </a:lnSpc>
              <a:spcAft>
                <a:spcPts val="600"/>
              </a:spcAft>
            </a:pPr>
            <a:r>
              <a:rPr lang="zh-TW" altLang="en-US" sz="2000" dirty="0"/>
              <a:t>供下載的數據備份 </a:t>
            </a:r>
            <a:r>
              <a:rPr lang="en-US" altLang="zh-TW" sz="2000" dirty="0"/>
              <a:t>zip </a:t>
            </a:r>
            <a:r>
              <a:rPr lang="zh-TW" altLang="en-US" sz="2000" dirty="0"/>
              <a:t>檔，</a:t>
            </a:r>
            <a:r>
              <a:rPr lang="zh-TW" altLang="en-US" sz="2000" b="1" dirty="0"/>
              <a:t>用學校自設的密碼加密</a:t>
            </a:r>
            <a:endParaRPr lang="en-US" altLang="zh-TW" sz="2000" b="1" dirty="0"/>
          </a:p>
          <a:p>
            <a:pPr lvl="1" algn="just">
              <a:spcBef>
                <a:spcPts val="1200"/>
              </a:spcBef>
              <a:spcAft>
                <a:spcPts val="1200"/>
              </a:spcAft>
            </a:pPr>
            <a:endParaRPr lang="en-US" altLang="zh-TW" dirty="0"/>
          </a:p>
          <a:p>
            <a:pPr lvl="1" algn="just">
              <a:spcBef>
                <a:spcPts val="1200"/>
              </a:spcBef>
              <a:spcAft>
                <a:spcPts val="1200"/>
              </a:spcAft>
            </a:pPr>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
        <p:nvSpPr>
          <p:cNvPr id="4" name="Explosion 1 3"/>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076366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t>(</a:t>
            </a:r>
            <a:r>
              <a:rPr lang="zh-TW" altLang="en-US" b="1" dirty="0"/>
              <a:t>一</a:t>
            </a:r>
            <a:r>
              <a:rPr lang="en-US" altLang="zh-HK" b="1" dirty="0"/>
              <a:t>) </a:t>
            </a:r>
            <a:r>
              <a:rPr lang="zh-TW" altLang="en-US" dirty="0"/>
              <a:t>「網上校管系統」全面升級至「雲端校管系統」</a:t>
            </a:r>
            <a:endParaRPr lang="zh-TW" altLang="en-US" b="1" dirty="0"/>
          </a:p>
        </p:txBody>
      </p:sp>
      <p:sp>
        <p:nvSpPr>
          <p:cNvPr id="6" name="內容版面配置區 2"/>
          <p:cNvSpPr>
            <a:spLocks noGrp="1"/>
          </p:cNvSpPr>
          <p:nvPr>
            <p:ph idx="1"/>
          </p:nvPr>
        </p:nvSpPr>
        <p:spPr>
          <a:xfrm>
            <a:off x="1953802" y="1511179"/>
            <a:ext cx="8077200"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spcAft>
                <a:spcPts val="1200"/>
              </a:spcAft>
            </a:pPr>
            <a:r>
              <a:rPr lang="zh-TW" altLang="en-US" sz="2800" b="1" dirty="0">
                <a:effectLst>
                  <a:outerShdw blurRad="38100" dist="38100" dir="2700000" algn="tl">
                    <a:srgbClr val="000000">
                      <a:alpha val="43137"/>
                    </a:srgbClr>
                  </a:outerShdw>
                </a:effectLst>
              </a:rPr>
              <a:t>加強系統保安及穩定性 </a:t>
            </a:r>
            <a:r>
              <a:rPr lang="en-US" altLang="zh-TW" sz="2800" b="1" dirty="0">
                <a:effectLst>
                  <a:outerShdw blurRad="38100" dist="38100" dir="2700000" algn="tl">
                    <a:srgbClr val="000000">
                      <a:alpha val="43137"/>
                    </a:srgbClr>
                  </a:outerShdw>
                </a:effectLst>
              </a:rPr>
              <a:t>(</a:t>
            </a:r>
            <a:r>
              <a:rPr lang="zh-TW" altLang="en-US" sz="2800" b="1" dirty="0">
                <a:effectLst>
                  <a:outerShdw blurRad="38100" dist="38100" dir="2700000" algn="tl">
                    <a:srgbClr val="000000">
                      <a:alpha val="43137"/>
                    </a:srgbClr>
                  </a:outerShdw>
                </a:effectLst>
              </a:rPr>
              <a:t>四</a:t>
            </a:r>
            <a:r>
              <a:rPr lang="en-US" altLang="zh-TW" sz="2800" b="1" dirty="0">
                <a:effectLst>
                  <a:outerShdw blurRad="38100" dist="38100" dir="2700000" algn="tl">
                    <a:srgbClr val="000000">
                      <a:alpha val="43137"/>
                    </a:srgbClr>
                  </a:outerShdw>
                </a:effectLst>
              </a:rPr>
              <a:t>)</a:t>
            </a:r>
          </a:p>
          <a:p>
            <a:pPr lvl="1">
              <a:lnSpc>
                <a:spcPct val="150000"/>
              </a:lnSpc>
              <a:spcAft>
                <a:spcPts val="1200"/>
              </a:spcAft>
            </a:pPr>
            <a:r>
              <a:rPr lang="zh-TW" altLang="en-US" dirty="0"/>
              <a:t>雲端平台的保密連線</a:t>
            </a:r>
            <a:endParaRPr lang="en-US" altLang="zh-TW" dirty="0"/>
          </a:p>
          <a:p>
            <a:pPr lvl="2">
              <a:lnSpc>
                <a:spcPct val="150000"/>
              </a:lnSpc>
              <a:spcAft>
                <a:spcPts val="600"/>
              </a:spcAft>
            </a:pPr>
            <a:r>
              <a:rPr lang="zh-TW" altLang="en-US" sz="2100" dirty="0"/>
              <a:t>重要系統功能，需要連接保密的</a:t>
            </a:r>
            <a:r>
              <a:rPr lang="zh-TW" altLang="en-US" sz="2100" b="1" dirty="0"/>
              <a:t>虛擬私人網絡</a:t>
            </a:r>
            <a:r>
              <a:rPr lang="en-US" altLang="zh-TW" sz="2100" b="1" dirty="0"/>
              <a:t>(VPN)</a:t>
            </a:r>
          </a:p>
          <a:p>
            <a:pPr marL="342900" lvl="1" indent="0" algn="just">
              <a:spcAft>
                <a:spcPts val="600"/>
              </a:spcAft>
              <a:buNone/>
            </a:pPr>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graphicFrame>
        <p:nvGraphicFramePr>
          <p:cNvPr id="7" name="Table 6"/>
          <p:cNvGraphicFramePr>
            <a:graphicFrameLocks noGrp="1"/>
          </p:cNvGraphicFramePr>
          <p:nvPr/>
        </p:nvGraphicFramePr>
        <p:xfrm>
          <a:off x="2684511" y="3815435"/>
          <a:ext cx="7478061" cy="2519113"/>
        </p:xfrm>
        <a:graphic>
          <a:graphicData uri="http://schemas.openxmlformats.org/drawingml/2006/table">
            <a:tbl>
              <a:tblPr firstRow="1" bandRow="1">
                <a:tableStyleId>{BC89EF96-8CEA-46FF-86C4-4CE0E7609802}</a:tableStyleId>
              </a:tblPr>
              <a:tblGrid>
                <a:gridCol w="2946323">
                  <a:extLst>
                    <a:ext uri="{9D8B030D-6E8A-4147-A177-3AD203B41FA5}">
                      <a16:colId xmlns:a16="http://schemas.microsoft.com/office/drawing/2014/main" val="4184214134"/>
                    </a:ext>
                  </a:extLst>
                </a:gridCol>
                <a:gridCol w="4531738">
                  <a:extLst>
                    <a:ext uri="{9D8B030D-6E8A-4147-A177-3AD203B41FA5}">
                      <a16:colId xmlns:a16="http://schemas.microsoft.com/office/drawing/2014/main" val="2097480772"/>
                    </a:ext>
                  </a:extLst>
                </a:gridCol>
              </a:tblGrid>
              <a:tr h="368251">
                <a:tc>
                  <a:txBody>
                    <a:bodyPr/>
                    <a:lstStyle/>
                    <a:p>
                      <a:endParaRPr lang="zh-HK" altLang="en-US" sz="1800" kern="1200" dirty="0">
                        <a:solidFill>
                          <a:schemeClr val="bg1"/>
                        </a:solidFill>
                        <a:latin typeface="+mn-lt"/>
                        <a:ea typeface="+mn-ea"/>
                        <a:cs typeface="+mn-cs"/>
                      </a:endParaRPr>
                    </a:p>
                  </a:txBody>
                  <a:tcPr>
                    <a:solidFill>
                      <a:schemeClr val="accent1">
                        <a:lumMod val="75000"/>
                      </a:schemeClr>
                    </a:solidFill>
                  </a:tcPr>
                </a:tc>
                <a:tc>
                  <a:txBody>
                    <a:bodyPr/>
                    <a:lstStyle/>
                    <a:p>
                      <a:pPr algn="ctr"/>
                      <a:endParaRPr lang="en-US" altLang="zh-HK" sz="1800" b="1" kern="1200" dirty="0">
                        <a:solidFill>
                          <a:schemeClr val="bg1"/>
                        </a:solidFill>
                        <a:latin typeface="+mj-lt"/>
                        <a:ea typeface="+mj-ea"/>
                        <a:cs typeface="+mj-cs"/>
                      </a:endParaRPr>
                    </a:p>
                  </a:txBody>
                  <a:tcPr>
                    <a:solidFill>
                      <a:schemeClr val="accent1">
                        <a:lumMod val="75000"/>
                      </a:schemeClr>
                    </a:solidFill>
                  </a:tcPr>
                </a:tc>
                <a:extLst>
                  <a:ext uri="{0D108BD9-81ED-4DB2-BD59-A6C34878D82A}">
                    <a16:rowId xmlns:a16="http://schemas.microsoft.com/office/drawing/2014/main" val="103246230"/>
                  </a:ext>
                </a:extLst>
              </a:tr>
              <a:tr h="418133">
                <a:tc>
                  <a:txBody>
                    <a:bodyPr/>
                    <a:lstStyle/>
                    <a:p>
                      <a:r>
                        <a:rPr lang="zh-TW" altLang="en-US" sz="1800" b="1" kern="1200" dirty="0">
                          <a:solidFill>
                            <a:schemeClr val="tx2"/>
                          </a:solidFill>
                          <a:latin typeface="+mj-lt"/>
                          <a:ea typeface="+mj-ea"/>
                          <a:cs typeface="+mj-cs"/>
                        </a:rPr>
                        <a:t>每所學校 </a:t>
                      </a:r>
                      <a:r>
                        <a:rPr lang="en-US" altLang="zh-HK" sz="1800" b="1" kern="1200" dirty="0">
                          <a:solidFill>
                            <a:schemeClr val="tx2"/>
                          </a:solidFill>
                          <a:latin typeface="+mj-lt"/>
                          <a:ea typeface="+mj-ea"/>
                          <a:cs typeface="+mj-cs"/>
                        </a:rPr>
                        <a:t>VPN </a:t>
                      </a:r>
                      <a:r>
                        <a:rPr lang="zh-TW" altLang="en-US" sz="1800" b="1" kern="1200" dirty="0">
                          <a:solidFill>
                            <a:schemeClr val="tx2"/>
                          </a:solidFill>
                          <a:latin typeface="+mj-lt"/>
                          <a:ea typeface="+mj-ea"/>
                          <a:cs typeface="+mj-cs"/>
                        </a:rPr>
                        <a:t>用戶數目</a:t>
                      </a:r>
                      <a:endParaRPr lang="zh-HK" altLang="en-US" sz="1800" b="1" kern="1200" dirty="0">
                        <a:solidFill>
                          <a:schemeClr val="tx2"/>
                        </a:solidFill>
                        <a:latin typeface="+mj-lt"/>
                        <a:ea typeface="+mj-ea"/>
                        <a:cs typeface="+mj-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1800" kern="1200" dirty="0">
                          <a:solidFill>
                            <a:schemeClr val="folHlink"/>
                          </a:solidFill>
                          <a:latin typeface="+mn-lt"/>
                          <a:ea typeface="+mn-ea"/>
                          <a:cs typeface="+mn-cs"/>
                        </a:rPr>
                        <a:t>2</a:t>
                      </a:r>
                      <a:endParaRPr lang="zh-HK" altLang="en-US" sz="1800" kern="1200" dirty="0">
                        <a:solidFill>
                          <a:schemeClr val="folHlink"/>
                        </a:solidFill>
                        <a:latin typeface="+mn-lt"/>
                        <a:ea typeface="+mn-ea"/>
                        <a:cs typeface="+mn-cs"/>
                      </a:endParaRPr>
                    </a:p>
                  </a:txBody>
                  <a:tcPr/>
                </a:tc>
                <a:extLst>
                  <a:ext uri="{0D108BD9-81ED-4DB2-BD59-A6C34878D82A}">
                    <a16:rowId xmlns:a16="http://schemas.microsoft.com/office/drawing/2014/main" val="487905663"/>
                  </a:ext>
                </a:extLst>
              </a:tr>
              <a:tr h="402336">
                <a:tc>
                  <a:txBody>
                    <a:bodyPr/>
                    <a:lstStyle/>
                    <a:p>
                      <a:r>
                        <a:rPr lang="zh-TW" altLang="en-US" sz="1800" b="1" kern="1200" dirty="0">
                          <a:solidFill>
                            <a:schemeClr val="tx2"/>
                          </a:solidFill>
                          <a:latin typeface="+mj-lt"/>
                          <a:ea typeface="+mj-ea"/>
                          <a:cs typeface="+mj-cs"/>
                        </a:rPr>
                        <a:t>登入</a:t>
                      </a:r>
                      <a:endParaRPr lang="zh-HK" altLang="en-US" sz="1800" b="1" kern="1200" dirty="0">
                        <a:solidFill>
                          <a:schemeClr val="tx2"/>
                        </a:solidFill>
                        <a:latin typeface="+mj-lt"/>
                        <a:ea typeface="+mj-ea"/>
                        <a:cs typeface="+mj-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kern="1200" dirty="0">
                          <a:solidFill>
                            <a:schemeClr val="folHlink"/>
                          </a:solidFill>
                          <a:latin typeface="+mn-lt"/>
                          <a:ea typeface="+mn-ea"/>
                          <a:cs typeface="+mn-cs"/>
                        </a:rPr>
                        <a:t>採用 </a:t>
                      </a:r>
                      <a:r>
                        <a:rPr lang="en-US" altLang="zh-TW" sz="1800" kern="1200" dirty="0">
                          <a:solidFill>
                            <a:schemeClr val="folHlink"/>
                          </a:solidFill>
                          <a:latin typeface="+mn-lt"/>
                          <a:ea typeface="+mn-ea"/>
                          <a:cs typeface="+mn-cs"/>
                        </a:rPr>
                        <a:t>VPN </a:t>
                      </a:r>
                      <a:r>
                        <a:rPr lang="zh-TW" altLang="en-US" sz="1800" kern="1200" dirty="0">
                          <a:solidFill>
                            <a:schemeClr val="folHlink"/>
                          </a:solidFill>
                          <a:latin typeface="+mn-lt"/>
                          <a:ea typeface="+mn-ea"/>
                          <a:cs typeface="+mn-cs"/>
                        </a:rPr>
                        <a:t>用戶</a:t>
                      </a:r>
                      <a:r>
                        <a:rPr lang="en-US" altLang="zh-TW" sz="1800" kern="1200" dirty="0">
                          <a:solidFill>
                            <a:schemeClr val="folHlink"/>
                          </a:solidFill>
                          <a:latin typeface="+mn-lt"/>
                          <a:ea typeface="+mn-ea"/>
                          <a:cs typeface="+mn-cs"/>
                        </a:rPr>
                        <a:t>(</a:t>
                      </a:r>
                      <a:r>
                        <a:rPr lang="zh-TW" altLang="en-US" sz="1800" kern="1200" dirty="0">
                          <a:solidFill>
                            <a:schemeClr val="folHlink"/>
                          </a:solidFill>
                          <a:latin typeface="+mn-lt"/>
                          <a:ea typeface="+mn-ea"/>
                          <a:cs typeface="+mn-cs"/>
                        </a:rPr>
                        <a:t>名稱和密碼</a:t>
                      </a:r>
                      <a:r>
                        <a:rPr lang="en-US" altLang="zh-TW" sz="1800" kern="1200" dirty="0">
                          <a:solidFill>
                            <a:schemeClr val="folHlink"/>
                          </a:solidFill>
                          <a:latin typeface="+mn-lt"/>
                          <a:ea typeface="+mn-ea"/>
                          <a:cs typeface="+mn-cs"/>
                        </a:rPr>
                        <a:t>)</a:t>
                      </a:r>
                      <a:r>
                        <a:rPr lang="zh-TW" altLang="en-US" sz="1800" kern="1200" dirty="0">
                          <a:solidFill>
                            <a:schemeClr val="folHlink"/>
                          </a:solidFill>
                          <a:latin typeface="+mn-lt"/>
                          <a:ea typeface="+mn-ea"/>
                          <a:cs typeface="+mn-cs"/>
                        </a:rPr>
                        <a:t>及保安編碼作雙重認證</a:t>
                      </a:r>
                      <a:endParaRPr lang="zh-HK" altLang="en-US" sz="1800" kern="1200" dirty="0">
                        <a:solidFill>
                          <a:schemeClr val="folHlink"/>
                        </a:solidFill>
                        <a:latin typeface="+mn-lt"/>
                        <a:ea typeface="+mn-ea"/>
                        <a:cs typeface="+mn-cs"/>
                      </a:endParaRPr>
                    </a:p>
                  </a:txBody>
                  <a:tcPr/>
                </a:tc>
                <a:extLst>
                  <a:ext uri="{0D108BD9-81ED-4DB2-BD59-A6C34878D82A}">
                    <a16:rowId xmlns:a16="http://schemas.microsoft.com/office/drawing/2014/main" val="3411948507"/>
                  </a:ext>
                </a:extLst>
              </a:tr>
              <a:tr h="402336">
                <a:tc>
                  <a:txBody>
                    <a:bodyPr/>
                    <a:lstStyle/>
                    <a:p>
                      <a:r>
                        <a:rPr lang="zh-TW" altLang="en-US" sz="1800" b="1" kern="1200" dirty="0">
                          <a:solidFill>
                            <a:schemeClr val="tx2"/>
                          </a:solidFill>
                          <a:latin typeface="+mn-lt"/>
                          <a:ea typeface="+mn-ea"/>
                          <a:cs typeface="+mn-cs"/>
                        </a:rPr>
                        <a:t>每所學校 </a:t>
                      </a:r>
                      <a:r>
                        <a:rPr lang="en-US" altLang="zh-TW" sz="1800" b="1" kern="1200" dirty="0">
                          <a:solidFill>
                            <a:schemeClr val="tx2"/>
                          </a:solidFill>
                          <a:latin typeface="+mj-lt"/>
                          <a:ea typeface="+mj-ea"/>
                          <a:cs typeface="+mj-cs"/>
                        </a:rPr>
                        <a:t>VPN</a:t>
                      </a:r>
                      <a:r>
                        <a:rPr lang="en-US" altLang="zh-TW" sz="1800" b="1" kern="1200" baseline="0" dirty="0">
                          <a:solidFill>
                            <a:schemeClr val="tx2"/>
                          </a:solidFill>
                          <a:latin typeface="+mj-lt"/>
                          <a:ea typeface="+mj-ea"/>
                          <a:cs typeface="+mj-cs"/>
                        </a:rPr>
                        <a:t> </a:t>
                      </a:r>
                      <a:r>
                        <a:rPr lang="zh-TW" altLang="en-US" sz="1800" b="1" kern="1200" dirty="0">
                          <a:solidFill>
                            <a:schemeClr val="tx2"/>
                          </a:solidFill>
                          <a:latin typeface="+mj-lt"/>
                          <a:ea typeface="+mj-ea"/>
                          <a:cs typeface="+mj-cs"/>
                        </a:rPr>
                        <a:t>保安編碼</a:t>
                      </a:r>
                      <a:endParaRPr lang="zh-HK" altLang="en-US" sz="1800" b="1" kern="1200" dirty="0">
                        <a:solidFill>
                          <a:schemeClr val="tx2"/>
                        </a:solidFill>
                        <a:latin typeface="+mj-lt"/>
                        <a:ea typeface="+mj-ea"/>
                        <a:cs typeface="+mj-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kern="1200" dirty="0">
                          <a:solidFill>
                            <a:schemeClr val="folHlink"/>
                          </a:solidFill>
                          <a:latin typeface="+mn-lt"/>
                          <a:ea typeface="+mn-ea"/>
                          <a:cs typeface="+mn-cs"/>
                        </a:rPr>
                        <a:t>全面採用流動保安編碼程式</a:t>
                      </a:r>
                      <a:endParaRPr lang="zh-HK" altLang="en-US" sz="1800" kern="1200" dirty="0">
                        <a:solidFill>
                          <a:schemeClr val="folHlink"/>
                        </a:solidFill>
                        <a:latin typeface="+mn-lt"/>
                        <a:ea typeface="+mn-ea"/>
                        <a:cs typeface="+mn-cs"/>
                      </a:endParaRPr>
                    </a:p>
                  </a:txBody>
                  <a:tcPr/>
                </a:tc>
                <a:extLst>
                  <a:ext uri="{0D108BD9-81ED-4DB2-BD59-A6C34878D82A}">
                    <a16:rowId xmlns:a16="http://schemas.microsoft.com/office/drawing/2014/main" val="318649251"/>
                  </a:ext>
                </a:extLst>
              </a:tr>
              <a:tr h="690313">
                <a:tc>
                  <a:txBody>
                    <a:bodyPr/>
                    <a:lstStyle/>
                    <a:p>
                      <a:r>
                        <a:rPr lang="zh-TW" altLang="en-US" sz="1800" b="1" kern="1200" dirty="0">
                          <a:solidFill>
                            <a:schemeClr val="tx2"/>
                          </a:solidFill>
                          <a:latin typeface="+mj-lt"/>
                          <a:ea typeface="+mj-ea"/>
                          <a:cs typeface="+mj-cs"/>
                        </a:rPr>
                        <a:t>轉移保安編碼裝置</a:t>
                      </a:r>
                      <a:endParaRPr lang="en-US" altLang="zh-TW" sz="1800" b="1" kern="1200" dirty="0">
                        <a:solidFill>
                          <a:schemeClr val="tx2"/>
                        </a:solidFill>
                        <a:latin typeface="+mj-lt"/>
                        <a:ea typeface="+mj-ea"/>
                        <a:cs typeface="+mj-cs"/>
                      </a:endParaRPr>
                    </a:p>
                    <a:p>
                      <a:r>
                        <a:rPr lang="en-US" altLang="zh-TW" sz="1800" b="1" kern="1200" dirty="0">
                          <a:solidFill>
                            <a:schemeClr val="tx2"/>
                          </a:solidFill>
                          <a:latin typeface="+mj-lt"/>
                          <a:ea typeface="+mj-ea"/>
                          <a:cs typeface="+mj-cs"/>
                        </a:rPr>
                        <a:t>(</a:t>
                      </a:r>
                      <a:r>
                        <a:rPr lang="zh-TW" altLang="en-US" sz="1800" b="1" kern="1200" dirty="0">
                          <a:solidFill>
                            <a:schemeClr val="tx2"/>
                          </a:solidFill>
                          <a:latin typeface="+mj-lt"/>
                          <a:ea typeface="+mj-ea"/>
                          <a:cs typeface="+mj-cs"/>
                        </a:rPr>
                        <a:t>例</a:t>
                      </a:r>
                      <a:r>
                        <a:rPr lang="en-US" altLang="zh-TW" sz="1800" b="1" kern="1200" dirty="0">
                          <a:solidFill>
                            <a:schemeClr val="tx2"/>
                          </a:solidFill>
                          <a:latin typeface="+mj-lt"/>
                          <a:ea typeface="+mj-ea"/>
                          <a:cs typeface="+mj-cs"/>
                        </a:rPr>
                        <a:t>: </a:t>
                      </a:r>
                      <a:r>
                        <a:rPr lang="zh-TW" altLang="en-US" sz="1800" b="1" kern="1200" dirty="0">
                          <a:solidFill>
                            <a:schemeClr val="tx2"/>
                          </a:solidFill>
                          <a:latin typeface="+mj-lt"/>
                          <a:ea typeface="+mj-ea"/>
                          <a:cs typeface="+mj-cs"/>
                        </a:rPr>
                        <a:t>更換手提電話</a:t>
                      </a:r>
                      <a:r>
                        <a:rPr lang="en-US" altLang="zh-TW" sz="1800" b="1" kern="1200" dirty="0">
                          <a:solidFill>
                            <a:schemeClr val="tx2"/>
                          </a:solidFill>
                          <a:latin typeface="+mj-lt"/>
                          <a:ea typeface="+mj-ea"/>
                          <a:cs typeface="+mj-cs"/>
                        </a:rPr>
                        <a:t>)</a:t>
                      </a:r>
                      <a:endParaRPr lang="zh-HK" altLang="en-US" sz="1800" b="1" kern="1200" dirty="0">
                        <a:solidFill>
                          <a:schemeClr val="tx2"/>
                        </a:solidFill>
                        <a:latin typeface="+mj-lt"/>
                        <a:ea typeface="+mj-ea"/>
                        <a:cs typeface="+mj-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kern="1200" dirty="0">
                          <a:solidFill>
                            <a:schemeClr val="folHlink"/>
                          </a:solidFill>
                          <a:latin typeface="+mn-lt"/>
                          <a:ea typeface="+mn-ea"/>
                          <a:cs typeface="+mn-cs"/>
                        </a:rPr>
                        <a:t>學校可以自行完成，</a:t>
                      </a:r>
                      <a:endParaRPr lang="en-US" altLang="zh-TW" sz="1800" kern="1200" dirty="0">
                        <a:solidFill>
                          <a:schemeClr val="folHlink"/>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kern="1200" dirty="0">
                          <a:solidFill>
                            <a:schemeClr val="folHlink"/>
                          </a:solidFill>
                          <a:latin typeface="+mn-lt"/>
                          <a:ea typeface="+mn-ea"/>
                          <a:cs typeface="+mn-cs"/>
                        </a:rPr>
                        <a:t>無需交表申請</a:t>
                      </a:r>
                      <a:endParaRPr lang="zh-HK" altLang="en-US" sz="1800" kern="1200" dirty="0">
                        <a:solidFill>
                          <a:schemeClr val="folHlink"/>
                        </a:solidFill>
                        <a:latin typeface="+mn-lt"/>
                        <a:ea typeface="+mn-ea"/>
                        <a:cs typeface="+mn-cs"/>
                      </a:endParaRPr>
                    </a:p>
                  </a:txBody>
                  <a:tcPr/>
                </a:tc>
                <a:extLst>
                  <a:ext uri="{0D108BD9-81ED-4DB2-BD59-A6C34878D82A}">
                    <a16:rowId xmlns:a16="http://schemas.microsoft.com/office/drawing/2014/main" val="1102038778"/>
                  </a:ext>
                </a:extLst>
              </a:tr>
            </a:tbl>
          </a:graphicData>
        </a:graphic>
      </p:graphicFrame>
      <p:sp>
        <p:nvSpPr>
          <p:cNvPr id="5" name="Explosion 1 4"/>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295956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817894"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spcAft>
                <a:spcPts val="1200"/>
              </a:spcAft>
            </a:pPr>
            <a:r>
              <a:rPr lang="zh-TW" altLang="en-US" sz="2800" b="1" dirty="0">
                <a:effectLst>
                  <a:outerShdw blurRad="38100" dist="38100" dir="2700000" algn="tl">
                    <a:srgbClr val="000000">
                      <a:alpha val="43137"/>
                    </a:srgbClr>
                  </a:outerShdw>
                </a:effectLst>
              </a:rPr>
              <a:t>加強系統保安及穩定性 </a:t>
            </a:r>
            <a:r>
              <a:rPr lang="en-US" altLang="zh-TW" sz="2800" b="1" dirty="0">
                <a:effectLst>
                  <a:outerShdw blurRad="38100" dist="38100" dir="2700000" algn="tl">
                    <a:srgbClr val="000000">
                      <a:alpha val="43137"/>
                    </a:srgbClr>
                  </a:outerShdw>
                </a:effectLst>
              </a:rPr>
              <a:t>(</a:t>
            </a:r>
            <a:r>
              <a:rPr lang="zh-TW" altLang="en-US" sz="2800" b="1" dirty="0">
                <a:effectLst>
                  <a:outerShdw blurRad="38100" dist="38100" dir="2700000" algn="tl">
                    <a:srgbClr val="000000">
                      <a:alpha val="43137"/>
                    </a:srgbClr>
                  </a:outerShdw>
                </a:effectLst>
              </a:rPr>
              <a:t>五</a:t>
            </a:r>
            <a:r>
              <a:rPr lang="en-US" altLang="zh-TW" sz="2800" b="1" dirty="0">
                <a:effectLst>
                  <a:outerShdw blurRad="38100" dist="38100" dir="2700000" algn="tl">
                    <a:srgbClr val="000000">
                      <a:alpha val="43137"/>
                    </a:srgbClr>
                  </a:outerShdw>
                </a:effectLst>
              </a:rPr>
              <a:t>)</a:t>
            </a:r>
          </a:p>
          <a:p>
            <a:pPr lvl="1">
              <a:lnSpc>
                <a:spcPct val="150000"/>
              </a:lnSpc>
              <a:spcAft>
                <a:spcPts val="600"/>
              </a:spcAft>
            </a:pPr>
            <a:r>
              <a:rPr lang="zh-TW" altLang="en-US" dirty="0"/>
              <a:t>由承辦商專業人員管理系統備份，定期每天執行，及有離線備份與異地備份，確保學校有需要時能還原數據</a:t>
            </a:r>
            <a:endParaRPr lang="en-US" altLang="zh-TW" dirty="0"/>
          </a:p>
          <a:p>
            <a:pPr lvl="1">
              <a:lnSpc>
                <a:spcPct val="150000"/>
              </a:lnSpc>
              <a:spcAft>
                <a:spcPts val="600"/>
              </a:spcAft>
            </a:pPr>
            <a:r>
              <a:rPr lang="zh-TW" altLang="en-US" dirty="0"/>
              <a:t>學校須留意備份保存期限</a:t>
            </a:r>
            <a:endParaRPr lang="en-US" altLang="zh-TW" dirty="0"/>
          </a:p>
          <a:p>
            <a:pPr lvl="2">
              <a:lnSpc>
                <a:spcPct val="150000"/>
              </a:lnSpc>
              <a:spcAft>
                <a:spcPts val="600"/>
              </a:spcAft>
            </a:pPr>
            <a:r>
              <a:rPr lang="zh-TW" altLang="en-US" sz="2100" dirty="0"/>
              <a:t>每日備份保存一個月</a:t>
            </a:r>
            <a:endParaRPr lang="en-US" altLang="zh-TW" sz="2100" dirty="0"/>
          </a:p>
          <a:p>
            <a:pPr lvl="2">
              <a:lnSpc>
                <a:spcPct val="150000"/>
              </a:lnSpc>
            </a:pPr>
            <a:r>
              <a:rPr lang="zh-TW" altLang="en-US" sz="2100" dirty="0"/>
              <a:t>每月最後一天的備份保存一年</a:t>
            </a:r>
            <a:endParaRPr lang="en-US" altLang="zh-TW" sz="2100" dirty="0"/>
          </a:p>
          <a:p>
            <a:pPr lvl="2" algn="just"/>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
        <p:nvSpPr>
          <p:cNvPr id="4" name="Explosion 1 3"/>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453018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817894"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spcAft>
                <a:spcPts val="1200"/>
              </a:spcAft>
            </a:pPr>
            <a:r>
              <a:rPr lang="zh-TW" altLang="en-US" sz="2800" b="1" dirty="0">
                <a:effectLst>
                  <a:outerShdw blurRad="38100" dist="38100" dir="2700000" algn="tl">
                    <a:srgbClr val="000000">
                      <a:alpha val="43137"/>
                    </a:srgbClr>
                  </a:outerShdw>
                </a:effectLst>
              </a:rPr>
              <a:t>加強系統保安及穩定性 </a:t>
            </a:r>
            <a:r>
              <a:rPr lang="en-US" altLang="zh-TW" sz="2800" b="1" dirty="0">
                <a:effectLst>
                  <a:outerShdw blurRad="38100" dist="38100" dir="2700000" algn="tl">
                    <a:srgbClr val="000000">
                      <a:alpha val="43137"/>
                    </a:srgbClr>
                  </a:outerShdw>
                </a:effectLst>
              </a:rPr>
              <a:t>(</a:t>
            </a:r>
            <a:r>
              <a:rPr lang="zh-TW" altLang="en-US" sz="2800" b="1" dirty="0">
                <a:effectLst>
                  <a:outerShdw blurRad="38100" dist="38100" dir="2700000" algn="tl">
                    <a:srgbClr val="000000">
                      <a:alpha val="43137"/>
                    </a:srgbClr>
                  </a:outerShdw>
                </a:effectLst>
              </a:rPr>
              <a:t>六</a:t>
            </a:r>
            <a:r>
              <a:rPr lang="en-US" altLang="zh-TW" sz="2800" b="1" dirty="0">
                <a:effectLst>
                  <a:outerShdw blurRad="38100" dist="38100" dir="2700000" algn="tl">
                    <a:srgbClr val="000000">
                      <a:alpha val="43137"/>
                    </a:srgbClr>
                  </a:outerShdw>
                </a:effectLst>
              </a:rPr>
              <a:t>)</a:t>
            </a:r>
          </a:p>
          <a:p>
            <a:pPr lvl="1">
              <a:lnSpc>
                <a:spcPct val="150000"/>
              </a:lnSpc>
              <a:spcAft>
                <a:spcPts val="600"/>
              </a:spcAft>
            </a:pPr>
            <a:r>
              <a:rPr lang="zh-TW" altLang="en-US" dirty="0"/>
              <a:t>中央模式處理「雲端校管系統」版本升級</a:t>
            </a:r>
            <a:endParaRPr lang="en-US" altLang="zh-TW" dirty="0"/>
          </a:p>
          <a:p>
            <a:pPr lvl="1">
              <a:lnSpc>
                <a:spcPct val="150000"/>
              </a:lnSpc>
              <a:spcAft>
                <a:spcPts val="600"/>
              </a:spcAft>
            </a:pPr>
            <a:r>
              <a:rPr lang="zh-TW" altLang="en-US" dirty="0"/>
              <a:t>確保所有學校的「雲端校管系統」均能如期升級，經常保持在最新版本，以獲得最新和穩定的系統功能及保安</a:t>
            </a:r>
            <a:endParaRPr lang="en-US" altLang="zh-TW" dirty="0"/>
          </a:p>
          <a:p>
            <a:pPr lvl="1" algn="just">
              <a:lnSpc>
                <a:spcPct val="150000"/>
              </a:lnSpc>
              <a:spcAft>
                <a:spcPts val="600"/>
              </a:spcAft>
            </a:pPr>
            <a:endParaRPr lang="en-US" altLang="zh-TW" sz="2300" dirty="0"/>
          </a:p>
          <a:p>
            <a:pPr lvl="2" algn="just"/>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
        <p:nvSpPr>
          <p:cNvPr id="4" name="Explosion 1 3"/>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1173015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817894"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pPr>
            <a:r>
              <a:rPr lang="zh-TW" altLang="en-US" sz="2800" b="1" dirty="0">
                <a:effectLst>
                  <a:outerShdw blurRad="38100" dist="38100" dir="2700000" algn="tl">
                    <a:srgbClr val="000000">
                      <a:alpha val="43137"/>
                    </a:srgbClr>
                  </a:outerShdw>
                </a:effectLst>
              </a:rPr>
              <a:t>統一雲端平台的技術運作及行政管理</a:t>
            </a:r>
            <a:endParaRPr lang="en-US" altLang="zh-TW" sz="2800" b="1" dirty="0">
              <a:effectLst>
                <a:outerShdw blurRad="38100" dist="38100" dir="2700000" algn="tl">
                  <a:srgbClr val="000000">
                    <a:alpha val="43137"/>
                  </a:srgbClr>
                </a:outerShdw>
              </a:effectLst>
            </a:endParaRPr>
          </a:p>
          <a:p>
            <a:pPr lvl="1">
              <a:lnSpc>
                <a:spcPct val="150000"/>
              </a:lnSpc>
              <a:spcAft>
                <a:spcPts val="600"/>
              </a:spcAft>
            </a:pPr>
            <a:r>
              <a:rPr lang="zh-TW" altLang="en-US" dirty="0"/>
              <a:t>同一承辦商，同一雲端計劃，減省學校尋求支援時的不便</a:t>
            </a:r>
            <a:endParaRPr lang="en-US" altLang="zh-TW" dirty="0"/>
          </a:p>
          <a:p>
            <a:pPr lvl="2">
              <a:lnSpc>
                <a:spcPct val="150000"/>
              </a:lnSpc>
              <a:spcAft>
                <a:spcPts val="600"/>
              </a:spcAft>
            </a:pPr>
            <a:r>
              <a:rPr lang="zh-TW" altLang="en-US" dirty="0"/>
              <a:t>相同的</a:t>
            </a:r>
            <a:r>
              <a:rPr lang="en-US" altLang="zh-TW" dirty="0"/>
              <a:t>VPN</a:t>
            </a:r>
            <a:r>
              <a:rPr lang="zh-TW" altLang="en-US" dirty="0"/>
              <a:t>連線技術</a:t>
            </a:r>
            <a:endParaRPr lang="en-US" altLang="zh-TW" dirty="0"/>
          </a:p>
          <a:p>
            <a:pPr lvl="2">
              <a:lnSpc>
                <a:spcPct val="150000"/>
              </a:lnSpc>
              <a:spcAft>
                <a:spcPts val="600"/>
              </a:spcAft>
            </a:pPr>
            <a:r>
              <a:rPr lang="zh-TW" altLang="en-US" dirty="0"/>
              <a:t>相同的數據中心服務求助台</a:t>
            </a:r>
            <a:endParaRPr lang="en-US" altLang="zh-TW" dirty="0"/>
          </a:p>
          <a:p>
            <a:pPr lvl="2">
              <a:lnSpc>
                <a:spcPct val="150000"/>
              </a:lnSpc>
              <a:spcAft>
                <a:spcPts val="600"/>
              </a:spcAft>
            </a:pPr>
            <a:r>
              <a:rPr lang="zh-TW" altLang="en-US" dirty="0"/>
              <a:t>相同的數據中心服務申請表</a:t>
            </a:r>
            <a:endParaRPr lang="en-US" altLang="zh-TW" dirty="0"/>
          </a:p>
          <a:p>
            <a:pPr lvl="2" algn="just">
              <a:lnSpc>
                <a:spcPct val="150000"/>
              </a:lnSpc>
            </a:pPr>
            <a:endParaRPr lang="en-US" altLang="zh-TW" sz="2000" dirty="0"/>
          </a:p>
          <a:p>
            <a:pPr lvl="1" algn="just">
              <a:lnSpc>
                <a:spcPct val="150000"/>
              </a:lnSpc>
              <a:spcAft>
                <a:spcPts val="600"/>
              </a:spcAft>
            </a:pPr>
            <a:endParaRPr lang="en-US" altLang="zh-TW" sz="2000" dirty="0"/>
          </a:p>
          <a:p>
            <a:pPr lvl="2" algn="just"/>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
        <p:nvSpPr>
          <p:cNvPr id="4" name="Explosion 1 3"/>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0863763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817894"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pPr>
            <a:r>
              <a:rPr lang="zh-TW" altLang="en-US" sz="2800" b="1" dirty="0">
                <a:effectLst>
                  <a:outerShdw blurRad="38100" dist="38100" dir="2700000" algn="tl">
                    <a:srgbClr val="000000">
                      <a:alpha val="43137"/>
                    </a:srgbClr>
                  </a:outerShdw>
                </a:effectLst>
              </a:rPr>
              <a:t>更有效運用雲端平台資源</a:t>
            </a:r>
            <a:endParaRPr lang="en-US" altLang="zh-TW" sz="2800" b="1" dirty="0">
              <a:effectLst>
                <a:outerShdw blurRad="38100" dist="38100" dir="2700000" algn="tl">
                  <a:srgbClr val="000000">
                    <a:alpha val="43137"/>
                  </a:srgbClr>
                </a:outerShdw>
              </a:effectLst>
            </a:endParaRPr>
          </a:p>
          <a:p>
            <a:pPr lvl="1">
              <a:lnSpc>
                <a:spcPct val="150000"/>
              </a:lnSpc>
              <a:spcAft>
                <a:spcPts val="600"/>
              </a:spcAft>
            </a:pPr>
            <a:r>
              <a:rPr lang="zh-TW" altLang="en-US" dirty="0"/>
              <a:t>所有學校由同一個承辦商的數據中心承載</a:t>
            </a:r>
            <a:r>
              <a:rPr lang="en-US" altLang="zh-TW" dirty="0"/>
              <a:t>, </a:t>
            </a:r>
            <a:r>
              <a:rPr lang="zh-TW" altLang="en-US" dirty="0"/>
              <a:t>相同雲端平台</a:t>
            </a:r>
            <a:endParaRPr lang="en-US" altLang="zh-TW" dirty="0"/>
          </a:p>
          <a:p>
            <a:pPr lvl="1">
              <a:lnSpc>
                <a:spcPct val="150000"/>
              </a:lnSpc>
              <a:spcAft>
                <a:spcPts val="600"/>
              </a:spcAft>
            </a:pPr>
            <a:r>
              <a:rPr lang="zh-TW" altLang="en-US" dirty="0"/>
              <a:t>減省系統軟硬件上不必要的重覆配置，節省資源</a:t>
            </a:r>
            <a:endParaRPr lang="en-US" altLang="zh-TW" dirty="0"/>
          </a:p>
          <a:p>
            <a:pPr lvl="1">
              <a:lnSpc>
                <a:spcPct val="150000"/>
              </a:lnSpc>
              <a:spcAft>
                <a:spcPts val="600"/>
              </a:spcAft>
            </a:pPr>
            <a:r>
              <a:rPr lang="zh-TW" altLang="en-US" dirty="0"/>
              <a:t>減省所需的互聯網連線，簡化網絡架構及頻寬用量</a:t>
            </a:r>
            <a:endParaRPr lang="en-US" altLang="zh-TW" dirty="0"/>
          </a:p>
          <a:p>
            <a:pPr lvl="1">
              <a:lnSpc>
                <a:spcPct val="150000"/>
              </a:lnSpc>
              <a:spcAft>
                <a:spcPts val="600"/>
              </a:spcAft>
            </a:pPr>
            <a:r>
              <a:rPr lang="zh-TW" altLang="en-US" dirty="0"/>
              <a:t>減省數據中心重覆的維護設備，如後備電源，恒溫系統等</a:t>
            </a:r>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
        <p:nvSpPr>
          <p:cNvPr id="4" name="Explosion 1 3"/>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7568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b="1" dirty="0">
                <a:solidFill>
                  <a:schemeClr val="accent5">
                    <a:lumMod val="25000"/>
                  </a:schemeClr>
                </a:solidFill>
              </a:rPr>
              <a:t>內容概覽</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838065866"/>
              </p:ext>
            </p:extLst>
          </p:nvPr>
        </p:nvGraphicFramePr>
        <p:xfrm>
          <a:off x="1858892" y="1316807"/>
          <a:ext cx="8243897" cy="4977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147105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485367"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Bef>
                <a:spcPts val="1200"/>
              </a:spcBef>
            </a:pPr>
            <a:r>
              <a:rPr lang="zh-TW" altLang="en-US" sz="2800" b="1" dirty="0">
                <a:effectLst>
                  <a:outerShdw blurRad="38100" dist="38100" dir="2700000" algn="tl">
                    <a:srgbClr val="000000">
                      <a:alpha val="43137"/>
                    </a:srgbClr>
                  </a:outerShdw>
                </a:effectLst>
              </a:rPr>
              <a:t>採用雙數據中心架構</a:t>
            </a:r>
            <a:endParaRPr lang="en-US" altLang="zh-TW" sz="2800" b="1" dirty="0">
              <a:effectLst>
                <a:outerShdw blurRad="38100" dist="38100" dir="2700000" algn="tl">
                  <a:srgbClr val="000000">
                    <a:alpha val="43137"/>
                  </a:srgbClr>
                </a:outerShdw>
              </a:effectLst>
            </a:endParaRPr>
          </a:p>
          <a:p>
            <a:pPr lvl="1">
              <a:lnSpc>
                <a:spcPct val="150000"/>
              </a:lnSpc>
              <a:spcAft>
                <a:spcPts val="600"/>
              </a:spcAft>
            </a:pPr>
            <a:r>
              <a:rPr lang="zh-TW" altLang="en-US" dirty="0"/>
              <a:t>攤分日常運行負荷，避免同時受災風險</a:t>
            </a:r>
            <a:endParaRPr lang="en-US" altLang="zh-TW" dirty="0"/>
          </a:p>
          <a:p>
            <a:pPr lvl="1">
              <a:lnSpc>
                <a:spcPct val="150000"/>
              </a:lnSpc>
              <a:spcAft>
                <a:spcPts val="600"/>
              </a:spcAft>
            </a:pPr>
            <a:r>
              <a:rPr lang="zh-TW" altLang="en-US" dirty="0"/>
              <a:t>互為後備，無需使用學校原有伺服器作後備用途</a:t>
            </a:r>
            <a:endParaRPr lang="en-US" altLang="zh-TW" dirty="0"/>
          </a:p>
          <a:p>
            <a:pPr lvl="1">
              <a:lnSpc>
                <a:spcPct val="150000"/>
              </a:lnSpc>
              <a:spcAft>
                <a:spcPts val="600"/>
              </a:spcAft>
            </a:pPr>
            <a:r>
              <a:rPr lang="zh-TW" altLang="en-US" dirty="0"/>
              <a:t>假若個別數據中心遇上突發事故而未能於短時間內恢復正常服務，另一數據中心具備足夠硬件，能以單一中心承載所有學校的雲端校管系統</a:t>
            </a:r>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
        <p:nvSpPr>
          <p:cNvPr id="4" name="Explosion 1 3"/>
          <p:cNvSpPr/>
          <p:nvPr/>
        </p:nvSpPr>
        <p:spPr bwMode="auto">
          <a:xfrm>
            <a:off x="9955765" y="404035"/>
            <a:ext cx="1726163" cy="1614196"/>
          </a:xfrm>
          <a:prstGeom prst="irregularSeal1">
            <a:avLst/>
          </a:prstGeom>
          <a:solidFill>
            <a:schemeClr val="accent6">
              <a:lumMod val="20000"/>
              <a:lumOff val="80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1" dirty="0">
                <a:latin typeface="微軟正黑體" panose="020B0604030504040204" pitchFamily="34" charset="-120"/>
                <a:ea typeface="微軟正黑體" panose="020B0604030504040204" pitchFamily="34" charset="-120"/>
              </a:rPr>
              <a:t>優點</a:t>
            </a:r>
            <a:endParaRPr kumimoji="1" lang="zh-TW" altLang="en-US" sz="2800" b="1" i="0" u="none" strike="noStrike" cap="none" normalizeH="0" baseline="0" dirty="0">
              <a:ln>
                <a:noFill/>
              </a:ln>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506629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t>(</a:t>
            </a:r>
            <a:r>
              <a:rPr lang="zh-TW" altLang="en-US" b="1" dirty="0"/>
              <a:t>一</a:t>
            </a:r>
            <a:r>
              <a:rPr lang="en-US" altLang="zh-HK" b="1" dirty="0"/>
              <a:t>) </a:t>
            </a:r>
            <a:r>
              <a:rPr lang="zh-TW" altLang="en-US" b="1" dirty="0"/>
              <a:t>「網上校管系統」全面升級至「雲端校管系統」</a:t>
            </a:r>
          </a:p>
        </p:txBody>
      </p:sp>
      <p:sp>
        <p:nvSpPr>
          <p:cNvPr id="6" name="內容版面配置區 5"/>
          <p:cNvSpPr>
            <a:spLocks noGrp="1"/>
          </p:cNvSpPr>
          <p:nvPr>
            <p:ph idx="1"/>
          </p:nvPr>
        </p:nvSpPr>
        <p:spPr>
          <a:xfrm>
            <a:off x="1965959" y="1509713"/>
            <a:ext cx="8820409" cy="4608512"/>
          </a:xfrm>
        </p:spPr>
        <p:txBody>
          <a:bodyPr/>
          <a:lstStyle/>
          <a:p>
            <a:pPr>
              <a:spcAft>
                <a:spcPts val="1200"/>
              </a:spcAft>
            </a:pPr>
            <a:r>
              <a:rPr lang="zh-TW" altLang="en-US" sz="2800" b="1" dirty="0">
                <a:effectLst>
                  <a:outerShdw blurRad="38100" dist="38100" dir="2700000" algn="tl">
                    <a:srgbClr val="000000">
                      <a:alpha val="43137"/>
                    </a:srgbClr>
                  </a:outerShdw>
                </a:effectLst>
              </a:rPr>
              <a:t>數據中心服務參考資料</a:t>
            </a:r>
            <a:endParaRPr lang="en-US" altLang="zh-TW" sz="2800" b="1" dirty="0">
              <a:effectLst>
                <a:outerShdw blurRad="38100" dist="38100" dir="2700000" algn="tl">
                  <a:srgbClr val="000000">
                    <a:alpha val="43137"/>
                  </a:srgbClr>
                </a:outerShdw>
              </a:effectLst>
            </a:endParaRPr>
          </a:p>
          <a:p>
            <a:pPr lvl="1">
              <a:spcAft>
                <a:spcPts val="600"/>
              </a:spcAft>
            </a:pPr>
            <a:r>
              <a:rPr lang="en-US" altLang="zh-TW" dirty="0">
                <a:hlinkClick r:id="rId2"/>
              </a:rPr>
              <a:t>https://cdr.websams.edb.gov.hk/cloud/cloudref/</a:t>
            </a:r>
            <a:endParaRPr lang="en-US" altLang="zh-TW" dirty="0"/>
          </a:p>
          <a:p>
            <a:pPr lvl="1">
              <a:spcAft>
                <a:spcPts val="600"/>
              </a:spcAft>
            </a:pPr>
            <a:r>
              <a:rPr lang="zh-TW" altLang="en-US" dirty="0"/>
              <a:t>較常用的文件或手冊包括：</a:t>
            </a:r>
            <a:endParaRPr lang="en-US" altLang="zh-TW" dirty="0"/>
          </a:p>
          <a:p>
            <a:pPr lvl="2">
              <a:spcAft>
                <a:spcPts val="600"/>
              </a:spcAft>
            </a:pPr>
            <a:r>
              <a:rPr lang="en-US" altLang="zh-TW" dirty="0"/>
              <a:t>VPN</a:t>
            </a:r>
            <a:r>
              <a:rPr lang="zh-TW" altLang="en-US" dirty="0"/>
              <a:t>連線程序指引</a:t>
            </a:r>
            <a:endParaRPr lang="en-US" altLang="zh-TW" dirty="0"/>
          </a:p>
          <a:p>
            <a:pPr lvl="2">
              <a:spcAft>
                <a:spcPts val="600"/>
              </a:spcAft>
            </a:pPr>
            <a:r>
              <a:rPr lang="zh-TW" altLang="en-US" dirty="0"/>
              <a:t>承辦商數據中心服務求助台用戶手冊</a:t>
            </a:r>
            <a:endParaRPr lang="en-US" altLang="zh-TW" dirty="0"/>
          </a:p>
          <a:p>
            <a:pPr lvl="2">
              <a:spcAft>
                <a:spcPts val="600"/>
              </a:spcAft>
            </a:pPr>
            <a:r>
              <a:rPr lang="zh-TW" altLang="en-US" dirty="0"/>
              <a:t>雲端服務管理頁面用戶手冊</a:t>
            </a:r>
            <a:endParaRPr lang="en-US" altLang="zh-TW" dirty="0"/>
          </a:p>
          <a:p>
            <a:pPr lvl="2">
              <a:spcAft>
                <a:spcPts val="600"/>
              </a:spcAft>
            </a:pPr>
            <a:r>
              <a:rPr lang="en-US" altLang="zh-HK" dirty="0"/>
              <a:t>Computer Operating Procedures Manual For School</a:t>
            </a:r>
          </a:p>
          <a:p>
            <a:pPr lvl="2">
              <a:spcAft>
                <a:spcPts val="600"/>
              </a:spcAft>
            </a:pPr>
            <a:r>
              <a:rPr lang="zh-TW" altLang="en-US" dirty="0"/>
              <a:t>常用申請表</a:t>
            </a:r>
            <a:endParaRPr lang="en-US" altLang="zh-TW" dirty="0"/>
          </a:p>
          <a:p>
            <a:endParaRPr lang="zh-TW" altLang="en-US"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zh-HK" altLang="en-US">
              <a:solidFill>
                <a:srgbClr val="000000"/>
              </a:solidFill>
              <a:latin typeface="Arial"/>
            </a:endParaRPr>
          </a:p>
        </p:txBody>
      </p:sp>
      <p:sp>
        <p:nvSpPr>
          <p:cNvPr id="7"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zh-HK" altLang="en-US">
              <a:solidFill>
                <a:srgbClr val="000000"/>
              </a:solidFill>
              <a:latin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384" y="4630877"/>
            <a:ext cx="5078984" cy="194454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612397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75556" y="1469618"/>
            <a:ext cx="8530105" cy="4608512"/>
          </a:xfrm>
        </p:spPr>
        <p:txBody>
          <a:bodyPr/>
          <a:lstStyle/>
          <a:p>
            <a:pPr algn="just"/>
            <a:r>
              <a:rPr lang="zh-TW" altLang="en-US" dirty="0"/>
              <a:t>系統更新計劃背景</a:t>
            </a:r>
            <a:endParaRPr lang="en-US" altLang="zh-TW" dirty="0"/>
          </a:p>
          <a:p>
            <a:pPr algn="just"/>
            <a:endParaRPr lang="en-US" altLang="zh-TW" dirty="0"/>
          </a:p>
          <a:p>
            <a:pPr lvl="1" algn="just"/>
            <a:r>
              <a:rPr lang="zh-TW" altLang="en-US" dirty="0"/>
              <a:t>互聯網科技日新月異，教育局把現行的「網上校管系統」進行了可行性研究。研究結果定下了以下的目標：</a:t>
            </a:r>
            <a:endParaRPr lang="en-US" altLang="zh-TW" dirty="0"/>
          </a:p>
          <a:p>
            <a:pPr lvl="2" algn="just"/>
            <a:endParaRPr lang="en-US" altLang="zh-TW" dirty="0"/>
          </a:p>
          <a:p>
            <a:pPr lvl="2" algn="just"/>
            <a:r>
              <a:rPr lang="zh-TW" altLang="en-US" sz="2000" dirty="0"/>
              <a:t>採用全新程式架構</a:t>
            </a:r>
            <a:endParaRPr lang="en-US" altLang="zh-TW" sz="2000" dirty="0"/>
          </a:p>
          <a:p>
            <a:pPr lvl="2" algn="just"/>
            <a:r>
              <a:rPr lang="zh-TW" altLang="en-US" sz="2000" dirty="0"/>
              <a:t>優化用戶介面</a:t>
            </a:r>
            <a:endParaRPr lang="en-US" altLang="zh-TW" sz="2000" dirty="0"/>
          </a:p>
          <a:p>
            <a:pPr lvl="2" algn="just"/>
            <a:r>
              <a:rPr lang="zh-TW" altLang="en-US" sz="2000" dirty="0"/>
              <a:t>更換全新用戶介面元件</a:t>
            </a:r>
            <a:endParaRPr lang="en-US" altLang="zh-TW" sz="2000" dirty="0"/>
          </a:p>
          <a:p>
            <a:pPr lvl="2" algn="just"/>
            <a:r>
              <a:rPr lang="zh-TW" altLang="en-US" sz="2000" dirty="0"/>
              <a:t>採用全新保安架構</a:t>
            </a:r>
            <a:endParaRPr lang="en-US" altLang="zh-TW" sz="2000" dirty="0"/>
          </a:p>
          <a:p>
            <a:pPr lvl="2" algn="just"/>
            <a:r>
              <a:rPr lang="zh-TW" altLang="en-US" sz="2000" dirty="0"/>
              <a:t>研發全新數據交換界面 </a:t>
            </a:r>
            <a:r>
              <a:rPr lang="en-US" altLang="zh-TW" sz="2000" dirty="0"/>
              <a:t>/ </a:t>
            </a:r>
            <a:r>
              <a:rPr lang="zh-TW" altLang="en-US" sz="2000" dirty="0"/>
              <a:t>資料交換界面</a:t>
            </a:r>
            <a:endParaRPr lang="en-US" altLang="zh-TW" sz="2000" dirty="0"/>
          </a:p>
          <a:p>
            <a:pPr algn="just"/>
            <a:endParaRPr lang="en-US" altLang="zh-TW" dirty="0"/>
          </a:p>
          <a:p>
            <a:pPr marL="0" indent="0">
              <a:buNone/>
            </a:pPr>
            <a:endParaRPr lang="zh-TW" altLang="en-US" dirty="0"/>
          </a:p>
        </p:txBody>
      </p:sp>
      <p:sp>
        <p:nvSpPr>
          <p:cNvPr id="5" name="標題 1">
            <a:extLst>
              <a:ext uri="{FF2B5EF4-FFF2-40B4-BE49-F238E27FC236}">
                <a16:creationId xmlns:a16="http://schemas.microsoft.com/office/drawing/2014/main" id="{7B47F204-6CB7-4DE6-935C-F563F8650067}"/>
              </a:ext>
            </a:extLst>
          </p:cNvPr>
          <p:cNvSpPr>
            <a:spLocks noGrp="1"/>
          </p:cNvSpPr>
          <p:nvPr>
            <p:ph type="title"/>
          </p:nvPr>
        </p:nvSpPr>
        <p:spPr>
          <a:xfrm>
            <a:off x="2025651" y="290513"/>
            <a:ext cx="9550400" cy="762000"/>
          </a:xfrm>
        </p:spPr>
        <p:txBody>
          <a:bodyPr/>
          <a:lstStyle/>
          <a:p>
            <a:r>
              <a:rPr lang="en-US" altLang="zh-TW" dirty="0"/>
              <a:t>(</a:t>
            </a:r>
            <a:r>
              <a:rPr lang="zh-TW" altLang="en-US" dirty="0"/>
              <a:t>二</a:t>
            </a:r>
            <a:r>
              <a:rPr lang="en-US" altLang="zh-TW" dirty="0"/>
              <a:t>) </a:t>
            </a:r>
            <a:r>
              <a:rPr lang="zh-TW" altLang="en-US" dirty="0"/>
              <a:t>系統更新計劃背景及日程表</a:t>
            </a:r>
          </a:p>
        </p:txBody>
      </p:sp>
    </p:spTree>
    <p:extLst>
      <p:ext uri="{BB962C8B-B14F-4D97-AF65-F5344CB8AC3E}">
        <p14:creationId xmlns:p14="http://schemas.microsoft.com/office/powerpoint/2010/main" val="37754855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75556" y="1469618"/>
            <a:ext cx="8793058" cy="4608512"/>
          </a:xfrm>
        </p:spPr>
        <p:txBody>
          <a:bodyPr/>
          <a:lstStyle/>
          <a:p>
            <a:pPr algn="just"/>
            <a:r>
              <a:rPr lang="zh-TW" altLang="en-US" dirty="0"/>
              <a:t>日程表</a:t>
            </a:r>
            <a:endParaRPr lang="en-US" altLang="zh-TW" dirty="0"/>
          </a:p>
          <a:p>
            <a:pPr algn="just"/>
            <a:endParaRPr lang="en-US" altLang="zh-TW" dirty="0"/>
          </a:p>
          <a:p>
            <a:pPr lvl="1" algn="just"/>
            <a:r>
              <a:rPr lang="zh-TW" altLang="en-US" b="1" dirty="0"/>
              <a:t>六月</a:t>
            </a:r>
            <a:r>
              <a:rPr lang="en-US" altLang="zh-TW" b="1" dirty="0"/>
              <a:t>/</a:t>
            </a:r>
            <a:r>
              <a:rPr lang="zh-TW" altLang="en-US" b="1" dirty="0"/>
              <a:t>七月</a:t>
            </a:r>
            <a:r>
              <a:rPr lang="zh-TW" altLang="en-US" dirty="0"/>
              <a:t>試行</a:t>
            </a:r>
            <a:endParaRPr lang="en-US" altLang="zh-TW" dirty="0"/>
          </a:p>
          <a:p>
            <a:pPr lvl="2" algn="just"/>
            <a:r>
              <a:rPr lang="zh-TW" altLang="en-US" sz="2100" dirty="0"/>
              <a:t>獲邀參加「雲端校管系統先導計劃」的學校</a:t>
            </a:r>
            <a:endParaRPr lang="en-US" altLang="zh-TW" sz="2100" dirty="0"/>
          </a:p>
          <a:p>
            <a:pPr algn="just"/>
            <a:endParaRPr lang="en-US" altLang="zh-TW" sz="2100" dirty="0"/>
          </a:p>
          <a:p>
            <a:pPr lvl="1" algn="just"/>
            <a:r>
              <a:rPr lang="zh-TW" altLang="en-US" b="1" dirty="0"/>
              <a:t>十月</a:t>
            </a:r>
            <a:r>
              <a:rPr lang="zh-TW" altLang="en-US" dirty="0"/>
              <a:t>正式推出</a:t>
            </a:r>
            <a:endParaRPr lang="en-US" altLang="zh-TW" dirty="0"/>
          </a:p>
          <a:p>
            <a:pPr lvl="2" algn="just"/>
            <a:r>
              <a:rPr lang="zh-TW" altLang="en-US" sz="2100" dirty="0"/>
              <a:t>有關學校升級時段安排及詳情將會稍後公布</a:t>
            </a:r>
            <a:endParaRPr lang="en-US" altLang="zh-TW" sz="2100" dirty="0"/>
          </a:p>
          <a:p>
            <a:pPr algn="just"/>
            <a:endParaRPr lang="en-US" altLang="zh-TW" dirty="0"/>
          </a:p>
          <a:p>
            <a:pPr algn="just"/>
            <a:endParaRPr lang="en-US" altLang="zh-TW" dirty="0"/>
          </a:p>
          <a:p>
            <a:pPr marL="0" indent="0">
              <a:buNone/>
            </a:pPr>
            <a:endParaRPr lang="zh-TW" altLang="en-US" dirty="0"/>
          </a:p>
        </p:txBody>
      </p:sp>
      <p:sp>
        <p:nvSpPr>
          <p:cNvPr id="5" name="標題 1">
            <a:extLst>
              <a:ext uri="{FF2B5EF4-FFF2-40B4-BE49-F238E27FC236}">
                <a16:creationId xmlns:a16="http://schemas.microsoft.com/office/drawing/2014/main" id="{0ECFE9EC-52D3-4AEF-AE42-DEFE0AB4886C}"/>
              </a:ext>
            </a:extLst>
          </p:cNvPr>
          <p:cNvSpPr>
            <a:spLocks noGrp="1"/>
          </p:cNvSpPr>
          <p:nvPr>
            <p:ph type="title"/>
          </p:nvPr>
        </p:nvSpPr>
        <p:spPr>
          <a:xfrm>
            <a:off x="2025651" y="290513"/>
            <a:ext cx="9550400" cy="762000"/>
          </a:xfrm>
        </p:spPr>
        <p:txBody>
          <a:bodyPr/>
          <a:lstStyle/>
          <a:p>
            <a:r>
              <a:rPr lang="en-US" altLang="zh-TW" dirty="0"/>
              <a:t>(</a:t>
            </a:r>
            <a:r>
              <a:rPr lang="zh-TW" altLang="en-US" dirty="0"/>
              <a:t>二</a:t>
            </a:r>
            <a:r>
              <a:rPr lang="en-US" altLang="zh-TW" dirty="0"/>
              <a:t>) </a:t>
            </a:r>
            <a:r>
              <a:rPr lang="zh-TW" altLang="en-US" dirty="0"/>
              <a:t>系統更新計劃背景及日程表</a:t>
            </a:r>
          </a:p>
        </p:txBody>
      </p:sp>
    </p:spTree>
    <p:extLst>
      <p:ext uri="{BB962C8B-B14F-4D97-AF65-F5344CB8AC3E}">
        <p14:creationId xmlns:p14="http://schemas.microsoft.com/office/powerpoint/2010/main" val="40199162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784180" cy="495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整體介面設計 </a:t>
            </a:r>
            <a:r>
              <a:rPr lang="en-US" altLang="zh-TW" kern="0" dirty="0"/>
              <a:t>(Overall layout)</a:t>
            </a:r>
          </a:p>
          <a:p>
            <a:pPr>
              <a:spcAft>
                <a:spcPts val="1200"/>
              </a:spcAft>
            </a:pPr>
            <a:r>
              <a:rPr lang="zh-TW" altLang="en-US" kern="0" dirty="0"/>
              <a:t>介面設計</a:t>
            </a:r>
            <a:endParaRPr lang="en-US" altLang="zh-TW" kern="0" dirty="0"/>
          </a:p>
          <a:p>
            <a:pPr lvl="1">
              <a:spcAft>
                <a:spcPts val="1200"/>
              </a:spcAft>
            </a:pPr>
            <a:r>
              <a:rPr lang="zh-TW" altLang="en-US" kern="0" dirty="0"/>
              <a:t>用戶選</a:t>
            </a:r>
            <a:r>
              <a:rPr lang="zh-CN" altLang="en-US" kern="0" dirty="0"/>
              <a:t>項</a:t>
            </a:r>
            <a:r>
              <a:rPr lang="zh-TW" altLang="en-US" kern="0" dirty="0"/>
              <a:t>單 </a:t>
            </a:r>
            <a:r>
              <a:rPr lang="en-US" altLang="zh-TW" kern="0" dirty="0"/>
              <a:t>(User Menu)</a:t>
            </a:r>
          </a:p>
          <a:p>
            <a:pPr lvl="1">
              <a:spcAft>
                <a:spcPts val="1200"/>
              </a:spcAft>
            </a:pPr>
            <a:r>
              <a:rPr lang="zh-TW" altLang="en-US" kern="0" dirty="0"/>
              <a:t>功能選</a:t>
            </a:r>
            <a:r>
              <a:rPr lang="zh-CN" altLang="en-US" kern="0" dirty="0"/>
              <a:t>項</a:t>
            </a:r>
            <a:r>
              <a:rPr lang="zh-TW" altLang="en-US" kern="0" dirty="0"/>
              <a:t>單</a:t>
            </a:r>
            <a:r>
              <a:rPr lang="en-US" altLang="zh-TW" kern="0" dirty="0"/>
              <a:t>(Application Menu)</a:t>
            </a:r>
          </a:p>
          <a:p>
            <a:pPr lvl="1">
              <a:spcAft>
                <a:spcPts val="1200"/>
              </a:spcAft>
            </a:pPr>
            <a:r>
              <a:rPr lang="zh-TW" altLang="en-US" kern="0" dirty="0"/>
              <a:t>通知 </a:t>
            </a:r>
            <a:r>
              <a:rPr lang="en-US" altLang="zh-TW" kern="0" dirty="0"/>
              <a:t>(Notification)</a:t>
            </a:r>
          </a:p>
          <a:p>
            <a:pPr lvl="1">
              <a:spcAft>
                <a:spcPts val="1200"/>
              </a:spcAft>
            </a:pPr>
            <a:r>
              <a:rPr lang="zh-TW" altLang="en-US" kern="0" dirty="0"/>
              <a:t>對話方塊 </a:t>
            </a:r>
            <a:r>
              <a:rPr lang="en-US" altLang="zh-TW" kern="0" dirty="0"/>
              <a:t>(Dialog Box)</a:t>
            </a:r>
          </a:p>
          <a:p>
            <a:pPr lvl="1">
              <a:spcAft>
                <a:spcPts val="1200"/>
              </a:spcAft>
            </a:pPr>
            <a:r>
              <a:rPr lang="zh-TW" altLang="en-US" dirty="0"/>
              <a:t>適應性網頁設計 </a:t>
            </a:r>
            <a:r>
              <a:rPr lang="en-US" altLang="zh-TW" dirty="0"/>
              <a:t>(Responsive </a:t>
            </a:r>
            <a:r>
              <a:rPr lang="en-US" altLang="zh-CN" dirty="0"/>
              <a:t>Web </a:t>
            </a:r>
            <a:r>
              <a:rPr lang="en-US" altLang="zh-TW" dirty="0"/>
              <a:t>Design)</a:t>
            </a:r>
            <a:endParaRPr lang="en-US" altLang="zh-TW" kern="0" dirty="0"/>
          </a:p>
          <a:p>
            <a:pPr lvl="1">
              <a:spcAft>
                <a:spcPts val="1200"/>
              </a:spcAft>
            </a:pPr>
            <a:r>
              <a:rPr lang="zh-TW" altLang="en-US" dirty="0"/>
              <a:t>按鈕組 </a:t>
            </a:r>
            <a:r>
              <a:rPr lang="en-US" altLang="zh-TW" dirty="0"/>
              <a:t>(Button Groups)</a:t>
            </a:r>
          </a:p>
          <a:p>
            <a:pPr lvl="1">
              <a:spcAft>
                <a:spcPts val="1200"/>
              </a:spcAft>
            </a:pPr>
            <a:r>
              <a:rPr lang="zh-TW" altLang="en-US" dirty="0"/>
              <a:t>訊息 </a:t>
            </a:r>
            <a:r>
              <a:rPr lang="en-US" altLang="zh-TW" dirty="0"/>
              <a:t>(Messages)</a:t>
            </a:r>
            <a:r>
              <a:rPr lang="zh-TW" altLang="en-US" dirty="0"/>
              <a:t> </a:t>
            </a:r>
            <a:endParaRPr lang="en-US" altLang="zh-TW" dirty="0"/>
          </a:p>
          <a:p>
            <a:pPr>
              <a:spcAft>
                <a:spcPts val="1200"/>
              </a:spcAft>
            </a:pPr>
            <a:endParaRPr lang="en-US" altLang="zh-TW" dirty="0"/>
          </a:p>
          <a:p>
            <a:pPr marL="0" indent="0">
              <a:spcAft>
                <a:spcPts val="1200"/>
              </a:spcAft>
              <a:buNone/>
            </a:pPr>
            <a:endParaRPr lang="zh-TW" altLang="en-US" dirty="0"/>
          </a:p>
          <a:p>
            <a:pPr marL="342900" lvl="1" indent="0">
              <a:spcAft>
                <a:spcPts val="1200"/>
              </a:spcAft>
              <a:buNone/>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812DEEB7-5925-4334-B61F-7B8693787AAC}"/>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Tree>
    <p:extLst>
      <p:ext uri="{BB962C8B-B14F-4D97-AF65-F5344CB8AC3E}">
        <p14:creationId xmlns:p14="http://schemas.microsoft.com/office/powerpoint/2010/main" val="295775564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775302" cy="495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表單即時驗證 </a:t>
            </a:r>
            <a:r>
              <a:rPr lang="en-US" altLang="zh-TW" kern="0" dirty="0"/>
              <a:t>(Inline Validation)</a:t>
            </a:r>
          </a:p>
          <a:p>
            <a:pPr>
              <a:spcAft>
                <a:spcPts val="1200"/>
              </a:spcAft>
            </a:pPr>
            <a:r>
              <a:rPr lang="zh-TW" altLang="en-US" kern="0" dirty="0"/>
              <a:t>資料表格 </a:t>
            </a:r>
            <a:r>
              <a:rPr lang="en-US" altLang="zh-TW" kern="0" dirty="0"/>
              <a:t>(Data Table)</a:t>
            </a:r>
          </a:p>
          <a:p>
            <a:pPr lvl="1">
              <a:spcAft>
                <a:spcPts val="1200"/>
              </a:spcAft>
            </a:pPr>
            <a:r>
              <a:rPr lang="zh-TW" altLang="en-US" kern="0" dirty="0"/>
              <a:t>多欄位資料排序 </a:t>
            </a:r>
            <a:r>
              <a:rPr lang="en-US" altLang="zh-TW" kern="0" dirty="0"/>
              <a:t>(Multiple Column Sort)</a:t>
            </a:r>
          </a:p>
          <a:p>
            <a:pPr lvl="1">
              <a:spcAft>
                <a:spcPts val="1200"/>
              </a:spcAft>
            </a:pPr>
            <a:r>
              <a:rPr lang="zh-TW" altLang="en-US" kern="0" dirty="0"/>
              <a:t>改動欄位次序 </a:t>
            </a:r>
            <a:r>
              <a:rPr lang="en-US" altLang="zh-TW" kern="0" dirty="0"/>
              <a:t>(Column Reordering)</a:t>
            </a:r>
          </a:p>
          <a:p>
            <a:pPr lvl="1">
              <a:spcAft>
                <a:spcPts val="1200"/>
              </a:spcAft>
            </a:pPr>
            <a:r>
              <a:rPr lang="zh-TW" altLang="en-US" kern="0" dirty="0"/>
              <a:t>分頁 </a:t>
            </a:r>
            <a:r>
              <a:rPr lang="en-US" altLang="zh-TW" kern="0" dirty="0"/>
              <a:t>(Paginator)</a:t>
            </a:r>
          </a:p>
          <a:p>
            <a:pPr lvl="1">
              <a:spcAft>
                <a:spcPts val="1200"/>
              </a:spcAft>
            </a:pPr>
            <a:r>
              <a:rPr lang="zh-TW" altLang="en-US" kern="0" dirty="0"/>
              <a:t>分配 </a:t>
            </a:r>
            <a:r>
              <a:rPr lang="en-US" altLang="zh-TW" kern="0" dirty="0"/>
              <a:t>(Assign)</a:t>
            </a:r>
          </a:p>
          <a:p>
            <a:pPr>
              <a:spcAft>
                <a:spcPts val="1200"/>
              </a:spcAft>
            </a:pPr>
            <a:r>
              <a:rPr lang="zh-TW" altLang="en-US" kern="0" dirty="0"/>
              <a:t>教職員選項單 </a:t>
            </a:r>
            <a:r>
              <a:rPr lang="en-US" altLang="zh-TW" kern="0" dirty="0"/>
              <a:t>(Staff Menu)</a:t>
            </a:r>
          </a:p>
          <a:p>
            <a:pPr>
              <a:spcAft>
                <a:spcPts val="1200"/>
              </a:spcAft>
            </a:pPr>
            <a:endParaRPr lang="en-US" altLang="zh-TW" dirty="0"/>
          </a:p>
          <a:p>
            <a:pPr marL="0" indent="0">
              <a:spcAft>
                <a:spcPts val="1200"/>
              </a:spcAft>
              <a:buNone/>
            </a:pPr>
            <a:endParaRPr lang="zh-TW" altLang="en-US" dirty="0"/>
          </a:p>
          <a:p>
            <a:pPr marL="342900" lvl="1" indent="0">
              <a:spcAft>
                <a:spcPts val="1200"/>
              </a:spcAft>
              <a:buNone/>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C04981E5-9971-4478-835A-D3F8E991E6EA}"/>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Tree>
    <p:extLst>
      <p:ext uri="{BB962C8B-B14F-4D97-AF65-F5344CB8AC3E}">
        <p14:creationId xmlns:p14="http://schemas.microsoft.com/office/powerpoint/2010/main" val="334018328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形用户界面&#10;&#10;描述已自动生成">
            <a:extLst>
              <a:ext uri="{FF2B5EF4-FFF2-40B4-BE49-F238E27FC236}">
                <a16:creationId xmlns:a16="http://schemas.microsoft.com/office/drawing/2014/main" id="{657FE9B4-A327-4812-22DA-4E5DE85A9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269" y="1958975"/>
            <a:ext cx="8328965" cy="3948502"/>
          </a:xfrm>
          <a:prstGeom prst="rect">
            <a:avLst/>
          </a:prstGeom>
          <a:ln w="19050">
            <a:solidFill>
              <a:schemeClr val="tx1"/>
            </a:solidFill>
          </a:ln>
        </p:spPr>
      </p:pic>
      <p:sp>
        <p:nvSpPr>
          <p:cNvPr id="3" name="Content Placeholder 2">
            <a:extLst>
              <a:ext uri="{FF2B5EF4-FFF2-40B4-BE49-F238E27FC236}">
                <a16:creationId xmlns:a16="http://schemas.microsoft.com/office/drawing/2014/main" id="{ED0B4A9D-2425-A6C5-5776-6C284FC7846D}"/>
              </a:ext>
            </a:extLst>
          </p:cNvPr>
          <p:cNvSpPr>
            <a:spLocks noGrp="1"/>
          </p:cNvSpPr>
          <p:nvPr>
            <p:ph idx="1"/>
          </p:nvPr>
        </p:nvSpPr>
        <p:spPr>
          <a:xfrm>
            <a:off x="1973580" y="1471613"/>
            <a:ext cx="8077200" cy="4608512"/>
          </a:xfrm>
        </p:spPr>
        <p:txBody>
          <a:bodyPr/>
          <a:lstStyle/>
          <a:p>
            <a:r>
              <a:rPr lang="zh-TW" altLang="en-US" kern="0" dirty="0"/>
              <a:t>整體介面設計</a:t>
            </a:r>
            <a:endParaRPr lang="en-US" dirty="0"/>
          </a:p>
        </p:txBody>
      </p:sp>
      <p:sp>
        <p:nvSpPr>
          <p:cNvPr id="14" name="Rectangle 13">
            <a:extLst>
              <a:ext uri="{FF2B5EF4-FFF2-40B4-BE49-F238E27FC236}">
                <a16:creationId xmlns:a16="http://schemas.microsoft.com/office/drawing/2014/main" id="{76D1FEAB-77E4-4C2D-552C-D660094AA504}"/>
              </a:ext>
            </a:extLst>
          </p:cNvPr>
          <p:cNvSpPr/>
          <p:nvPr/>
        </p:nvSpPr>
        <p:spPr bwMode="auto">
          <a:xfrm>
            <a:off x="1927068" y="1961130"/>
            <a:ext cx="8328965" cy="2588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11" name="Rectangle 10">
            <a:extLst>
              <a:ext uri="{FF2B5EF4-FFF2-40B4-BE49-F238E27FC236}">
                <a16:creationId xmlns:a16="http://schemas.microsoft.com/office/drawing/2014/main" id="{6B395889-70C2-9389-C0D9-34B61DD71E0D}"/>
              </a:ext>
            </a:extLst>
          </p:cNvPr>
          <p:cNvSpPr/>
          <p:nvPr/>
        </p:nvSpPr>
        <p:spPr bwMode="auto">
          <a:xfrm>
            <a:off x="1923268" y="2260274"/>
            <a:ext cx="1210588" cy="367616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13" name="Rectangle 12">
            <a:extLst>
              <a:ext uri="{FF2B5EF4-FFF2-40B4-BE49-F238E27FC236}">
                <a16:creationId xmlns:a16="http://schemas.microsoft.com/office/drawing/2014/main" id="{ADB005E0-D501-0D5D-1A54-286152EB7015}"/>
              </a:ext>
            </a:extLst>
          </p:cNvPr>
          <p:cNvSpPr/>
          <p:nvPr/>
        </p:nvSpPr>
        <p:spPr bwMode="auto">
          <a:xfrm>
            <a:off x="3180369" y="2264768"/>
            <a:ext cx="5546094" cy="3671668"/>
          </a:xfrm>
          <a:prstGeom prst="rect">
            <a:avLst/>
          </a:prstGeom>
          <a:noFill/>
          <a:ln w="3810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12" name="Rectangle 11">
            <a:extLst>
              <a:ext uri="{FF2B5EF4-FFF2-40B4-BE49-F238E27FC236}">
                <a16:creationId xmlns:a16="http://schemas.microsoft.com/office/drawing/2014/main" id="{F02E331C-7F8A-1696-929E-09B5AD121787}"/>
              </a:ext>
            </a:extLst>
          </p:cNvPr>
          <p:cNvSpPr/>
          <p:nvPr/>
        </p:nvSpPr>
        <p:spPr bwMode="auto">
          <a:xfrm>
            <a:off x="8772974" y="2264768"/>
            <a:ext cx="1483058" cy="367166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15" name="TextBox 14">
            <a:extLst>
              <a:ext uri="{FF2B5EF4-FFF2-40B4-BE49-F238E27FC236}">
                <a16:creationId xmlns:a16="http://schemas.microsoft.com/office/drawing/2014/main" id="{C6165C8D-9C88-1C78-52A6-0DAB94091207}"/>
              </a:ext>
            </a:extLst>
          </p:cNvPr>
          <p:cNvSpPr txBox="1"/>
          <p:nvPr/>
        </p:nvSpPr>
        <p:spPr>
          <a:xfrm>
            <a:off x="1878449" y="6029019"/>
            <a:ext cx="1467068" cy="400110"/>
          </a:xfrm>
          <a:prstGeom prst="rect">
            <a:avLst/>
          </a:prstGeom>
          <a:noFill/>
        </p:spPr>
        <p:txBody>
          <a:bodyPr wrap="none" rtlCol="0">
            <a:spAutoFit/>
          </a:bodyPr>
          <a:lstStyle/>
          <a:p>
            <a:r>
              <a:rPr lang="zh-TW" altLang="en-US" sz="2000" kern="0" dirty="0">
                <a:solidFill>
                  <a:srgbClr val="FF0000"/>
                </a:solidFill>
              </a:rPr>
              <a:t>功能選</a:t>
            </a:r>
            <a:r>
              <a:rPr lang="zh-CN" altLang="en-US" sz="2000" kern="0" dirty="0">
                <a:solidFill>
                  <a:srgbClr val="FF0000"/>
                </a:solidFill>
              </a:rPr>
              <a:t>項</a:t>
            </a:r>
            <a:r>
              <a:rPr lang="zh-TW" altLang="en-US" sz="2000" kern="0" dirty="0">
                <a:solidFill>
                  <a:srgbClr val="FF0000"/>
                </a:solidFill>
              </a:rPr>
              <a:t>單</a:t>
            </a:r>
            <a:endParaRPr lang="en-US" sz="2000" dirty="0">
              <a:solidFill>
                <a:srgbClr val="FF0000"/>
              </a:solidFill>
            </a:endParaRPr>
          </a:p>
        </p:txBody>
      </p:sp>
      <p:sp>
        <p:nvSpPr>
          <p:cNvPr id="16" name="TextBox 15">
            <a:extLst>
              <a:ext uri="{FF2B5EF4-FFF2-40B4-BE49-F238E27FC236}">
                <a16:creationId xmlns:a16="http://schemas.microsoft.com/office/drawing/2014/main" id="{E331D661-E739-BD25-40EB-293B3FEBB06F}"/>
              </a:ext>
            </a:extLst>
          </p:cNvPr>
          <p:cNvSpPr txBox="1"/>
          <p:nvPr/>
        </p:nvSpPr>
        <p:spPr>
          <a:xfrm>
            <a:off x="9037449" y="6024511"/>
            <a:ext cx="954107" cy="400110"/>
          </a:xfrm>
          <a:prstGeom prst="rect">
            <a:avLst/>
          </a:prstGeom>
          <a:noFill/>
        </p:spPr>
        <p:txBody>
          <a:bodyPr wrap="none" rtlCol="0">
            <a:spAutoFit/>
          </a:bodyPr>
          <a:lstStyle/>
          <a:p>
            <a:r>
              <a:rPr lang="zh-TW" altLang="en-US" sz="2000" kern="0" dirty="0">
                <a:solidFill>
                  <a:srgbClr val="FF0000"/>
                </a:solidFill>
              </a:rPr>
              <a:t>通知欄</a:t>
            </a:r>
            <a:endParaRPr lang="en-US" dirty="0">
              <a:solidFill>
                <a:srgbClr val="FF0000"/>
              </a:solidFill>
            </a:endParaRPr>
          </a:p>
        </p:txBody>
      </p:sp>
      <p:sp>
        <p:nvSpPr>
          <p:cNvPr id="17" name="TextBox 16">
            <a:extLst>
              <a:ext uri="{FF2B5EF4-FFF2-40B4-BE49-F238E27FC236}">
                <a16:creationId xmlns:a16="http://schemas.microsoft.com/office/drawing/2014/main" id="{5D71C170-7AD9-38D4-F043-BBD9752BBB46}"/>
              </a:ext>
            </a:extLst>
          </p:cNvPr>
          <p:cNvSpPr txBox="1"/>
          <p:nvPr/>
        </p:nvSpPr>
        <p:spPr>
          <a:xfrm>
            <a:off x="5137821" y="6029019"/>
            <a:ext cx="1210588" cy="400110"/>
          </a:xfrm>
          <a:prstGeom prst="rect">
            <a:avLst/>
          </a:prstGeom>
          <a:noFill/>
        </p:spPr>
        <p:txBody>
          <a:bodyPr wrap="none" rtlCol="0">
            <a:spAutoFit/>
          </a:bodyPr>
          <a:lstStyle/>
          <a:p>
            <a:r>
              <a:rPr lang="zh-TW" altLang="en-US" sz="2000" dirty="0">
                <a:solidFill>
                  <a:srgbClr val="FFC000"/>
                </a:solidFill>
              </a:rPr>
              <a:t>頁面內容</a:t>
            </a:r>
            <a:endParaRPr lang="en-US" sz="2000" dirty="0">
              <a:solidFill>
                <a:srgbClr val="FFC000"/>
              </a:solidFill>
            </a:endParaRPr>
          </a:p>
        </p:txBody>
      </p:sp>
      <p:sp>
        <p:nvSpPr>
          <p:cNvPr id="18" name="TextBox 17">
            <a:extLst>
              <a:ext uri="{FF2B5EF4-FFF2-40B4-BE49-F238E27FC236}">
                <a16:creationId xmlns:a16="http://schemas.microsoft.com/office/drawing/2014/main" id="{1C9FEC9F-FCB7-7020-B627-0E65C4F07142}"/>
              </a:ext>
            </a:extLst>
          </p:cNvPr>
          <p:cNvSpPr txBox="1"/>
          <p:nvPr/>
        </p:nvSpPr>
        <p:spPr>
          <a:xfrm>
            <a:off x="7487802" y="1575854"/>
            <a:ext cx="2718236" cy="369332"/>
          </a:xfrm>
          <a:prstGeom prst="rect">
            <a:avLst/>
          </a:prstGeom>
          <a:noFill/>
        </p:spPr>
        <p:txBody>
          <a:bodyPr wrap="square" rtlCol="0">
            <a:spAutoFit/>
          </a:bodyPr>
          <a:lstStyle/>
          <a:p>
            <a:pPr algn="r"/>
            <a:r>
              <a:rPr lang="zh-TW" altLang="en-US" kern="0" dirty="0">
                <a:solidFill>
                  <a:srgbClr val="00B050"/>
                </a:solidFill>
              </a:rPr>
              <a:t>用戶選</a:t>
            </a:r>
            <a:r>
              <a:rPr lang="zh-CN" altLang="en-US" kern="0" dirty="0">
                <a:solidFill>
                  <a:srgbClr val="00B050"/>
                </a:solidFill>
              </a:rPr>
              <a:t>項</a:t>
            </a:r>
            <a:r>
              <a:rPr lang="zh-TW" altLang="en-US" kern="0" dirty="0">
                <a:solidFill>
                  <a:srgbClr val="00B050"/>
                </a:solidFill>
              </a:rPr>
              <a:t>單</a:t>
            </a:r>
            <a:endParaRPr lang="en-US" dirty="0">
              <a:solidFill>
                <a:srgbClr val="00B050"/>
              </a:solidFill>
            </a:endParaRPr>
          </a:p>
        </p:txBody>
      </p:sp>
      <p:sp>
        <p:nvSpPr>
          <p:cNvPr id="20" name="標題 1">
            <a:extLst>
              <a:ext uri="{FF2B5EF4-FFF2-40B4-BE49-F238E27FC236}">
                <a16:creationId xmlns:a16="http://schemas.microsoft.com/office/drawing/2014/main" id="{C3BC3F52-BB57-45BB-AB14-74EE8FEB45AE}"/>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Vertical Scroll 6">
            <a:extLst>
              <a:ext uri="{FF2B5EF4-FFF2-40B4-BE49-F238E27FC236}">
                <a16:creationId xmlns:a16="http://schemas.microsoft.com/office/drawing/2014/main" id="{1695A470-CF49-39F5-B3DE-425832A3A7EE}"/>
              </a:ext>
            </a:extLst>
          </p:cNvPr>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CN" altLang="en-US" sz="2400" b="1" kern="0" dirty="0">
                <a:solidFill>
                  <a:schemeClr val="accent2">
                    <a:lumMod val="75000"/>
                  </a:schemeClr>
                </a:solidFill>
                <a:effectLst>
                  <a:outerShdw blurRad="38100" dist="38100" dir="2700000" algn="tl">
                    <a:srgbClr val="000000">
                      <a:alpha val="43137"/>
                    </a:srgbClr>
                  </a:outerShdw>
                </a:effectLst>
              </a:rPr>
              <a:t>介面設計</a:t>
            </a:r>
            <a:r>
              <a:rPr lang="en-US" altLang="zh-TW" sz="2000" kern="0" dirty="0">
                <a:solidFill>
                  <a:schemeClr val="accent2">
                    <a:lumMod val="75000"/>
                  </a:schemeClr>
                </a:solidFill>
              </a:rPr>
              <a:t/>
            </a:r>
            <a:br>
              <a:rPr lang="en-US" altLang="zh-TW" sz="2000" kern="0" dirty="0">
                <a:solidFill>
                  <a:schemeClr val="accent2">
                    <a:lumMod val="75000"/>
                  </a:schemeClr>
                </a:solidFill>
              </a:rPr>
            </a:br>
            <a:r>
              <a:rPr lang="zh-CN" altLang="en-US" sz="2000" kern="0" dirty="0">
                <a:solidFill>
                  <a:schemeClr val="accent2">
                    <a:lumMod val="75000"/>
                  </a:schemeClr>
                </a:solidFill>
              </a:rPr>
              <a:t>全新介面</a:t>
            </a:r>
            <a:endParaRPr lang="zh-TW" altLang="en-US" sz="2000" kern="0" dirty="0">
              <a:solidFill>
                <a:schemeClr val="accent2">
                  <a:lumMod val="75000"/>
                </a:schemeClr>
              </a:solidFill>
            </a:endParaRPr>
          </a:p>
        </p:txBody>
      </p:sp>
      <p:sp>
        <p:nvSpPr>
          <p:cNvPr id="19" name="爆炸: 八角 7">
            <a:extLst>
              <a:ext uri="{FF2B5EF4-FFF2-40B4-BE49-F238E27FC236}">
                <a16:creationId xmlns:a16="http://schemas.microsoft.com/office/drawing/2014/main" id="{20DD6BA7-4704-46B7-F97C-356542A2E32F}"/>
              </a:ext>
            </a:extLst>
          </p:cNvPr>
          <p:cNvSpPr/>
          <p:nvPr/>
        </p:nvSpPr>
        <p:spPr bwMode="auto">
          <a:xfrm>
            <a:off x="873054" y="1889557"/>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477369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A928F-2A86-44BC-591D-8446787C38FF}"/>
              </a:ext>
            </a:extLst>
          </p:cNvPr>
          <p:cNvSpPr>
            <a:spLocks noGrp="1"/>
          </p:cNvSpPr>
          <p:nvPr>
            <p:ph idx="1"/>
          </p:nvPr>
        </p:nvSpPr>
        <p:spPr>
          <a:xfrm>
            <a:off x="1973580" y="1471613"/>
            <a:ext cx="8077200" cy="4608512"/>
          </a:xfrm>
        </p:spPr>
        <p:txBody>
          <a:bodyPr/>
          <a:lstStyle/>
          <a:p>
            <a:pPr>
              <a:spcAft>
                <a:spcPts val="1200"/>
              </a:spcAft>
            </a:pPr>
            <a:r>
              <a:rPr lang="zh-TW" altLang="en-US" kern="0" dirty="0"/>
              <a:t>介面設計</a:t>
            </a:r>
            <a:r>
              <a:rPr lang="en-US" altLang="zh-TW" kern="0" dirty="0"/>
              <a:t> – </a:t>
            </a:r>
            <a:r>
              <a:rPr lang="zh-TW" altLang="en-US" kern="0" dirty="0"/>
              <a:t>用戶選</a:t>
            </a:r>
            <a:r>
              <a:rPr lang="zh-CN" altLang="en-US" kern="0" dirty="0"/>
              <a:t>項</a:t>
            </a:r>
            <a:r>
              <a:rPr lang="zh-TW" altLang="en-US" kern="0" dirty="0"/>
              <a:t>單 </a:t>
            </a:r>
            <a:r>
              <a:rPr lang="en-US" altLang="zh-TW" kern="0" dirty="0"/>
              <a:t>(User Menu Bar) </a:t>
            </a:r>
          </a:p>
          <a:p>
            <a:pPr lvl="1">
              <a:spcAft>
                <a:spcPts val="1200"/>
              </a:spcAft>
            </a:pPr>
            <a:r>
              <a:rPr lang="zh-TW" altLang="en-US" kern="0" dirty="0"/>
              <a:t>資訊和按鈕的</a:t>
            </a:r>
            <a:r>
              <a:rPr lang="zh-TW" altLang="en-US" dirty="0"/>
              <a:t>排列</a:t>
            </a:r>
            <a:endParaRPr lang="en-US" altLang="zh-TW" kern="0" dirty="0"/>
          </a:p>
          <a:p>
            <a:pPr marL="914400" lvl="2" indent="0">
              <a:spcAft>
                <a:spcPts val="1200"/>
              </a:spcAft>
              <a:buNone/>
            </a:pPr>
            <a:endParaRPr lang="en-US" altLang="zh-TW" i="1" dirty="0">
              <a:solidFill>
                <a:srgbClr val="00B050"/>
              </a:solidFill>
            </a:endParaRPr>
          </a:p>
          <a:p>
            <a:pPr marL="914400" lvl="2" indent="0">
              <a:spcAft>
                <a:spcPts val="1200"/>
              </a:spcAft>
              <a:buNone/>
            </a:pPr>
            <a:endParaRPr lang="en-US" altLang="zh-TW" i="1" dirty="0">
              <a:solidFill>
                <a:srgbClr val="00B050"/>
              </a:solidFill>
            </a:endParaRPr>
          </a:p>
          <a:p>
            <a:pPr marL="914400" lvl="2" indent="0">
              <a:spcAft>
                <a:spcPts val="1200"/>
              </a:spcAft>
              <a:buNone/>
            </a:pPr>
            <a:endParaRPr lang="en-US" altLang="zh-TW" kern="0" dirty="0"/>
          </a:p>
        </p:txBody>
      </p:sp>
      <p:pic>
        <p:nvPicPr>
          <p:cNvPr id="10" name="Picture 9">
            <a:extLst>
              <a:ext uri="{FF2B5EF4-FFF2-40B4-BE49-F238E27FC236}">
                <a16:creationId xmlns:a16="http://schemas.microsoft.com/office/drawing/2014/main" id="{52802D2A-19CF-3674-B470-96DA227EC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371" y="4565258"/>
            <a:ext cx="7820025" cy="533400"/>
          </a:xfrm>
          <a:prstGeom prst="rect">
            <a:avLst/>
          </a:prstGeom>
        </p:spPr>
      </p:pic>
      <p:sp>
        <p:nvSpPr>
          <p:cNvPr id="26" name="Right Bracket 25">
            <a:extLst>
              <a:ext uri="{FF2B5EF4-FFF2-40B4-BE49-F238E27FC236}">
                <a16:creationId xmlns:a16="http://schemas.microsoft.com/office/drawing/2014/main" id="{30B458D9-EB7E-B70C-315A-6E75DD16A84D}"/>
              </a:ext>
            </a:extLst>
          </p:cNvPr>
          <p:cNvSpPr/>
          <p:nvPr/>
        </p:nvSpPr>
        <p:spPr bwMode="auto">
          <a:xfrm rot="5400000">
            <a:off x="2893387" y="4567900"/>
            <a:ext cx="175206" cy="1025559"/>
          </a:xfrm>
          <a:prstGeom prst="rightBracket">
            <a:avLst>
              <a:gd name="adj" fmla="val 0"/>
            </a:avLst>
          </a:prstGeom>
          <a:no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dirty="0">
              <a:latin typeface="Tahoma" pitchFamily="34" charset="0"/>
              <a:ea typeface="新細明體" pitchFamily="18" charset="-120"/>
            </a:endParaRPr>
          </a:p>
        </p:txBody>
      </p:sp>
      <p:sp>
        <p:nvSpPr>
          <p:cNvPr id="27" name="Right Bracket 26">
            <a:extLst>
              <a:ext uri="{FF2B5EF4-FFF2-40B4-BE49-F238E27FC236}">
                <a16:creationId xmlns:a16="http://schemas.microsoft.com/office/drawing/2014/main" id="{0DCCC642-685F-D0B8-DAE9-0255C3C86F22}"/>
              </a:ext>
            </a:extLst>
          </p:cNvPr>
          <p:cNvSpPr/>
          <p:nvPr/>
        </p:nvSpPr>
        <p:spPr bwMode="auto">
          <a:xfrm rot="16200000">
            <a:off x="4427998" y="3633145"/>
            <a:ext cx="175206" cy="1876288"/>
          </a:xfrm>
          <a:prstGeom prst="rightBracket">
            <a:avLst>
              <a:gd name="adj" fmla="val 0"/>
            </a:avLst>
          </a:prstGeom>
          <a:no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28" name="TextBox 27">
            <a:extLst>
              <a:ext uri="{FF2B5EF4-FFF2-40B4-BE49-F238E27FC236}">
                <a16:creationId xmlns:a16="http://schemas.microsoft.com/office/drawing/2014/main" id="{4DB35E7F-A346-9F78-E854-53F5D9713CD2}"/>
              </a:ext>
            </a:extLst>
          </p:cNvPr>
          <p:cNvSpPr txBox="1"/>
          <p:nvPr/>
        </p:nvSpPr>
        <p:spPr>
          <a:xfrm>
            <a:off x="3798015" y="4143315"/>
            <a:ext cx="1435655" cy="369332"/>
          </a:xfrm>
          <a:prstGeom prst="rect">
            <a:avLst/>
          </a:prstGeom>
          <a:noFill/>
        </p:spPr>
        <p:txBody>
          <a:bodyPr wrap="square" rtlCol="0">
            <a:spAutoFit/>
          </a:bodyPr>
          <a:lstStyle/>
          <a:p>
            <a:r>
              <a:rPr lang="zh-TW" altLang="en-US" dirty="0">
                <a:solidFill>
                  <a:srgbClr val="3333CC"/>
                </a:solidFill>
              </a:rPr>
              <a:t>日期和時間</a:t>
            </a:r>
            <a:endParaRPr lang="en-US" dirty="0">
              <a:solidFill>
                <a:srgbClr val="3333CC"/>
              </a:solidFill>
            </a:endParaRPr>
          </a:p>
        </p:txBody>
      </p:sp>
      <p:sp>
        <p:nvSpPr>
          <p:cNvPr id="30" name="TextBox 29">
            <a:extLst>
              <a:ext uri="{FF2B5EF4-FFF2-40B4-BE49-F238E27FC236}">
                <a16:creationId xmlns:a16="http://schemas.microsoft.com/office/drawing/2014/main" id="{749CF84F-468D-C1B0-0581-2B2A049B05BE}"/>
              </a:ext>
            </a:extLst>
          </p:cNvPr>
          <p:cNvSpPr txBox="1"/>
          <p:nvPr/>
        </p:nvSpPr>
        <p:spPr>
          <a:xfrm>
            <a:off x="2543980" y="5157092"/>
            <a:ext cx="877163" cy="369332"/>
          </a:xfrm>
          <a:prstGeom prst="rect">
            <a:avLst/>
          </a:prstGeom>
          <a:noFill/>
        </p:spPr>
        <p:txBody>
          <a:bodyPr wrap="none" rtlCol="0">
            <a:spAutoFit/>
          </a:bodyPr>
          <a:lstStyle/>
          <a:p>
            <a:r>
              <a:rPr lang="zh-TW" altLang="en-US" dirty="0">
                <a:solidFill>
                  <a:srgbClr val="3333CC"/>
                </a:solidFill>
              </a:rPr>
              <a:t>現學年</a:t>
            </a:r>
            <a:endParaRPr lang="en-US" dirty="0">
              <a:solidFill>
                <a:srgbClr val="3333CC"/>
              </a:solidFill>
            </a:endParaRPr>
          </a:p>
        </p:txBody>
      </p:sp>
      <p:sp>
        <p:nvSpPr>
          <p:cNvPr id="31" name="Right Bracket 30">
            <a:extLst>
              <a:ext uri="{FF2B5EF4-FFF2-40B4-BE49-F238E27FC236}">
                <a16:creationId xmlns:a16="http://schemas.microsoft.com/office/drawing/2014/main" id="{33B813CE-315D-CDCB-D4C6-1AD007AFFE8D}"/>
              </a:ext>
            </a:extLst>
          </p:cNvPr>
          <p:cNvSpPr/>
          <p:nvPr/>
        </p:nvSpPr>
        <p:spPr bwMode="auto">
          <a:xfrm rot="16200000">
            <a:off x="6373458" y="4370211"/>
            <a:ext cx="172254" cy="392970"/>
          </a:xfrm>
          <a:prstGeom prst="rightBracket">
            <a:avLst>
              <a:gd name="adj" fmla="val 0"/>
            </a:avLst>
          </a:prstGeom>
          <a:no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dirty="0">
              <a:latin typeface="Tahoma" pitchFamily="34" charset="0"/>
              <a:ea typeface="新細明體" pitchFamily="18" charset="-120"/>
            </a:endParaRPr>
          </a:p>
        </p:txBody>
      </p:sp>
      <p:sp>
        <p:nvSpPr>
          <p:cNvPr id="32" name="TextBox 31">
            <a:extLst>
              <a:ext uri="{FF2B5EF4-FFF2-40B4-BE49-F238E27FC236}">
                <a16:creationId xmlns:a16="http://schemas.microsoft.com/office/drawing/2014/main" id="{44DBA03B-585B-4B3F-6FFD-253C05897236}"/>
              </a:ext>
            </a:extLst>
          </p:cNvPr>
          <p:cNvSpPr txBox="1"/>
          <p:nvPr/>
        </p:nvSpPr>
        <p:spPr>
          <a:xfrm>
            <a:off x="5553000" y="4135219"/>
            <a:ext cx="1800493" cy="369332"/>
          </a:xfrm>
          <a:prstGeom prst="rect">
            <a:avLst/>
          </a:prstGeom>
          <a:noFill/>
        </p:spPr>
        <p:txBody>
          <a:bodyPr wrap="none" rtlCol="0">
            <a:spAutoFit/>
          </a:bodyPr>
          <a:lstStyle/>
          <a:p>
            <a:r>
              <a:rPr lang="zh-TW" altLang="en-US" dirty="0">
                <a:solidFill>
                  <a:srgbClr val="3333CC"/>
                </a:solidFill>
              </a:rPr>
              <a:t>可輸出訊息提示</a:t>
            </a:r>
            <a:endParaRPr lang="en-US" dirty="0">
              <a:solidFill>
                <a:srgbClr val="3333CC"/>
              </a:solidFill>
            </a:endParaRPr>
          </a:p>
        </p:txBody>
      </p:sp>
      <p:sp>
        <p:nvSpPr>
          <p:cNvPr id="41" name="Right Bracket 40">
            <a:extLst>
              <a:ext uri="{FF2B5EF4-FFF2-40B4-BE49-F238E27FC236}">
                <a16:creationId xmlns:a16="http://schemas.microsoft.com/office/drawing/2014/main" id="{69650D67-802F-CB24-380F-E925E8D76619}"/>
              </a:ext>
            </a:extLst>
          </p:cNvPr>
          <p:cNvSpPr/>
          <p:nvPr/>
        </p:nvSpPr>
        <p:spPr bwMode="auto">
          <a:xfrm rot="16200000">
            <a:off x="7680341" y="4399739"/>
            <a:ext cx="178733" cy="340396"/>
          </a:xfrm>
          <a:prstGeom prst="rightBracket">
            <a:avLst>
              <a:gd name="adj" fmla="val 0"/>
            </a:avLst>
          </a:prstGeom>
          <a:no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dirty="0">
              <a:latin typeface="Tahoma" pitchFamily="34" charset="0"/>
              <a:ea typeface="新細明體" pitchFamily="18" charset="-120"/>
            </a:endParaRPr>
          </a:p>
        </p:txBody>
      </p:sp>
      <p:sp>
        <p:nvSpPr>
          <p:cNvPr id="42" name="Right Bracket 41">
            <a:extLst>
              <a:ext uri="{FF2B5EF4-FFF2-40B4-BE49-F238E27FC236}">
                <a16:creationId xmlns:a16="http://schemas.microsoft.com/office/drawing/2014/main" id="{C18855BB-5C1B-89D8-B55F-D110C0EAD025}"/>
              </a:ext>
            </a:extLst>
          </p:cNvPr>
          <p:cNvSpPr/>
          <p:nvPr/>
        </p:nvSpPr>
        <p:spPr bwMode="auto">
          <a:xfrm rot="5400000">
            <a:off x="7275705" y="4901385"/>
            <a:ext cx="178733" cy="340396"/>
          </a:xfrm>
          <a:prstGeom prst="rightBracket">
            <a:avLst>
              <a:gd name="adj" fmla="val 0"/>
            </a:avLst>
          </a:prstGeom>
          <a:no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dirty="0">
              <a:latin typeface="Tahoma" pitchFamily="34" charset="0"/>
              <a:ea typeface="新細明體" pitchFamily="18" charset="-120"/>
            </a:endParaRPr>
          </a:p>
        </p:txBody>
      </p:sp>
      <p:sp>
        <p:nvSpPr>
          <p:cNvPr id="43" name="Right Bracket 42">
            <a:extLst>
              <a:ext uri="{FF2B5EF4-FFF2-40B4-BE49-F238E27FC236}">
                <a16:creationId xmlns:a16="http://schemas.microsoft.com/office/drawing/2014/main" id="{88CC24E1-8772-D8A5-609D-3C9D6B6DA77D}"/>
              </a:ext>
            </a:extLst>
          </p:cNvPr>
          <p:cNvSpPr/>
          <p:nvPr/>
        </p:nvSpPr>
        <p:spPr bwMode="auto">
          <a:xfrm rot="5400000">
            <a:off x="6837643" y="4901195"/>
            <a:ext cx="178733" cy="340396"/>
          </a:xfrm>
          <a:prstGeom prst="rightBracket">
            <a:avLst>
              <a:gd name="adj" fmla="val 0"/>
            </a:avLst>
          </a:prstGeom>
          <a:no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dirty="0">
              <a:latin typeface="Tahoma" pitchFamily="34" charset="0"/>
              <a:ea typeface="新細明體" pitchFamily="18" charset="-120"/>
            </a:endParaRPr>
          </a:p>
        </p:txBody>
      </p:sp>
      <p:sp>
        <p:nvSpPr>
          <p:cNvPr id="44" name="TextBox 43">
            <a:extLst>
              <a:ext uri="{FF2B5EF4-FFF2-40B4-BE49-F238E27FC236}">
                <a16:creationId xmlns:a16="http://schemas.microsoft.com/office/drawing/2014/main" id="{441F333A-DE9E-ECE3-DD07-26F0BE992AAB}"/>
              </a:ext>
            </a:extLst>
          </p:cNvPr>
          <p:cNvSpPr txBox="1"/>
          <p:nvPr/>
        </p:nvSpPr>
        <p:spPr>
          <a:xfrm>
            <a:off x="7324243" y="4136143"/>
            <a:ext cx="1569660" cy="369332"/>
          </a:xfrm>
          <a:prstGeom prst="rect">
            <a:avLst/>
          </a:prstGeom>
          <a:noFill/>
        </p:spPr>
        <p:txBody>
          <a:bodyPr wrap="none" rtlCol="0">
            <a:spAutoFit/>
          </a:bodyPr>
          <a:lstStyle/>
          <a:p>
            <a:r>
              <a:rPr lang="zh-TW" altLang="en-US" dirty="0">
                <a:solidFill>
                  <a:srgbClr val="3333CC"/>
                </a:solidFill>
              </a:rPr>
              <a:t>轉換系統語言</a:t>
            </a:r>
            <a:endParaRPr lang="en-US" dirty="0">
              <a:solidFill>
                <a:srgbClr val="3333CC"/>
              </a:solidFill>
            </a:endParaRPr>
          </a:p>
        </p:txBody>
      </p:sp>
      <p:sp>
        <p:nvSpPr>
          <p:cNvPr id="45" name="TextBox 44">
            <a:extLst>
              <a:ext uri="{FF2B5EF4-FFF2-40B4-BE49-F238E27FC236}">
                <a16:creationId xmlns:a16="http://schemas.microsoft.com/office/drawing/2014/main" id="{99BE7DC6-6575-78C9-317D-E54F039A28C3}"/>
              </a:ext>
            </a:extLst>
          </p:cNvPr>
          <p:cNvSpPr txBox="1"/>
          <p:nvPr/>
        </p:nvSpPr>
        <p:spPr>
          <a:xfrm>
            <a:off x="6596419" y="5138042"/>
            <a:ext cx="660212" cy="369332"/>
          </a:xfrm>
          <a:prstGeom prst="rect">
            <a:avLst/>
          </a:prstGeom>
          <a:noFill/>
        </p:spPr>
        <p:txBody>
          <a:bodyPr wrap="square" rtlCol="0">
            <a:spAutoFit/>
          </a:bodyPr>
          <a:lstStyle/>
          <a:p>
            <a:r>
              <a:rPr lang="zh-TW" altLang="en-US" dirty="0">
                <a:solidFill>
                  <a:srgbClr val="3333CC"/>
                </a:solidFill>
              </a:rPr>
              <a:t>通知</a:t>
            </a:r>
            <a:endParaRPr lang="en-US" dirty="0">
              <a:solidFill>
                <a:srgbClr val="3333CC"/>
              </a:solidFill>
            </a:endParaRPr>
          </a:p>
        </p:txBody>
      </p:sp>
      <p:sp>
        <p:nvSpPr>
          <p:cNvPr id="46" name="TextBox 45">
            <a:extLst>
              <a:ext uri="{FF2B5EF4-FFF2-40B4-BE49-F238E27FC236}">
                <a16:creationId xmlns:a16="http://schemas.microsoft.com/office/drawing/2014/main" id="{5C2D1EF0-59BD-A460-2F30-83E73DE385C9}"/>
              </a:ext>
            </a:extLst>
          </p:cNvPr>
          <p:cNvSpPr txBox="1"/>
          <p:nvPr/>
        </p:nvSpPr>
        <p:spPr>
          <a:xfrm>
            <a:off x="7086402" y="5143027"/>
            <a:ext cx="646331" cy="369332"/>
          </a:xfrm>
          <a:prstGeom prst="rect">
            <a:avLst/>
          </a:prstGeom>
          <a:noFill/>
        </p:spPr>
        <p:txBody>
          <a:bodyPr wrap="none" rtlCol="0">
            <a:spAutoFit/>
          </a:bodyPr>
          <a:lstStyle/>
          <a:p>
            <a:r>
              <a:rPr lang="zh-TW" altLang="en-US" dirty="0">
                <a:solidFill>
                  <a:srgbClr val="3333CC"/>
                </a:solidFill>
              </a:rPr>
              <a:t>說明</a:t>
            </a:r>
            <a:endParaRPr lang="en-US" dirty="0">
              <a:solidFill>
                <a:srgbClr val="3333CC"/>
              </a:solidFill>
            </a:endParaRPr>
          </a:p>
        </p:txBody>
      </p:sp>
      <p:sp>
        <p:nvSpPr>
          <p:cNvPr id="47" name="Right Bracket 46">
            <a:extLst>
              <a:ext uri="{FF2B5EF4-FFF2-40B4-BE49-F238E27FC236}">
                <a16:creationId xmlns:a16="http://schemas.microsoft.com/office/drawing/2014/main" id="{54F8180F-D3BE-1D71-665A-210CFCDD6E76}"/>
              </a:ext>
            </a:extLst>
          </p:cNvPr>
          <p:cNvSpPr/>
          <p:nvPr/>
        </p:nvSpPr>
        <p:spPr bwMode="auto">
          <a:xfrm rot="5400000">
            <a:off x="8752435" y="4522196"/>
            <a:ext cx="175206" cy="1116967"/>
          </a:xfrm>
          <a:prstGeom prst="rightBracket">
            <a:avLst>
              <a:gd name="adj" fmla="val 0"/>
            </a:avLst>
          </a:prstGeom>
          <a:no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dirty="0">
              <a:latin typeface="Tahoma" pitchFamily="34" charset="0"/>
              <a:ea typeface="新細明體" pitchFamily="18" charset="-120"/>
            </a:endParaRPr>
          </a:p>
        </p:txBody>
      </p:sp>
      <p:sp>
        <p:nvSpPr>
          <p:cNvPr id="48" name="TextBox 47">
            <a:extLst>
              <a:ext uri="{FF2B5EF4-FFF2-40B4-BE49-F238E27FC236}">
                <a16:creationId xmlns:a16="http://schemas.microsoft.com/office/drawing/2014/main" id="{8A2AB82F-DF89-A475-56BC-564869E33237}"/>
              </a:ext>
            </a:extLst>
          </p:cNvPr>
          <p:cNvSpPr txBox="1"/>
          <p:nvPr/>
        </p:nvSpPr>
        <p:spPr>
          <a:xfrm>
            <a:off x="8278777" y="5140371"/>
            <a:ext cx="1107996" cy="369332"/>
          </a:xfrm>
          <a:prstGeom prst="rect">
            <a:avLst/>
          </a:prstGeom>
          <a:noFill/>
        </p:spPr>
        <p:txBody>
          <a:bodyPr wrap="none" rtlCol="0">
            <a:spAutoFit/>
          </a:bodyPr>
          <a:lstStyle/>
          <a:p>
            <a:r>
              <a:rPr lang="zh-TW" altLang="en-US" dirty="0">
                <a:solidFill>
                  <a:srgbClr val="3333CC"/>
                </a:solidFill>
              </a:rPr>
              <a:t>登入用戶</a:t>
            </a:r>
            <a:endParaRPr lang="en-US" dirty="0">
              <a:solidFill>
                <a:srgbClr val="3333CC"/>
              </a:solidFill>
            </a:endParaRPr>
          </a:p>
        </p:txBody>
      </p:sp>
      <p:sp>
        <p:nvSpPr>
          <p:cNvPr id="4" name="Right Bracket 3">
            <a:extLst>
              <a:ext uri="{FF2B5EF4-FFF2-40B4-BE49-F238E27FC236}">
                <a16:creationId xmlns:a16="http://schemas.microsoft.com/office/drawing/2014/main" id="{3566EFE6-E5CA-71F5-D20A-2B663FDCE7C1}"/>
              </a:ext>
            </a:extLst>
          </p:cNvPr>
          <p:cNvSpPr/>
          <p:nvPr/>
        </p:nvSpPr>
        <p:spPr bwMode="auto">
          <a:xfrm rot="5400000">
            <a:off x="5844065" y="4910481"/>
            <a:ext cx="175207" cy="340397"/>
          </a:xfrm>
          <a:prstGeom prst="rightBracket">
            <a:avLst>
              <a:gd name="adj" fmla="val 0"/>
            </a:avLst>
          </a:prstGeom>
          <a:no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dirty="0">
              <a:latin typeface="Tahoma" pitchFamily="34" charset="0"/>
              <a:ea typeface="新細明體" pitchFamily="18" charset="-120"/>
            </a:endParaRPr>
          </a:p>
        </p:txBody>
      </p:sp>
      <p:sp>
        <p:nvSpPr>
          <p:cNvPr id="6" name="TextBox 5">
            <a:extLst>
              <a:ext uri="{FF2B5EF4-FFF2-40B4-BE49-F238E27FC236}">
                <a16:creationId xmlns:a16="http://schemas.microsoft.com/office/drawing/2014/main" id="{04BF78AD-63E8-DABA-7058-FC27A5BEAC3C}"/>
              </a:ext>
            </a:extLst>
          </p:cNvPr>
          <p:cNvSpPr txBox="1"/>
          <p:nvPr/>
        </p:nvSpPr>
        <p:spPr>
          <a:xfrm>
            <a:off x="4715663" y="5140887"/>
            <a:ext cx="1800493" cy="369332"/>
          </a:xfrm>
          <a:prstGeom prst="rect">
            <a:avLst/>
          </a:prstGeom>
          <a:noFill/>
        </p:spPr>
        <p:txBody>
          <a:bodyPr wrap="none" rtlCol="0">
            <a:spAutoFit/>
          </a:bodyPr>
          <a:lstStyle/>
          <a:p>
            <a:r>
              <a:rPr lang="zh-TW" altLang="en-US" dirty="0">
                <a:solidFill>
                  <a:srgbClr val="3333CC"/>
                </a:solidFill>
              </a:rPr>
              <a:t>有訊息傳送失敗</a:t>
            </a:r>
            <a:endParaRPr lang="en-US" dirty="0">
              <a:solidFill>
                <a:srgbClr val="3333CC"/>
              </a:solidFill>
            </a:endParaRPr>
          </a:p>
        </p:txBody>
      </p:sp>
      <p:pic>
        <p:nvPicPr>
          <p:cNvPr id="17" name="Picture 16">
            <a:extLst>
              <a:ext uri="{FF2B5EF4-FFF2-40B4-BE49-F238E27FC236}">
                <a16:creationId xmlns:a16="http://schemas.microsoft.com/office/drawing/2014/main" id="{074476A0-02FA-B685-46E2-14256B3DF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003" y="2638223"/>
            <a:ext cx="6061040" cy="555862"/>
          </a:xfrm>
          <a:prstGeom prst="rect">
            <a:avLst/>
          </a:prstGeom>
        </p:spPr>
      </p:pic>
      <p:sp>
        <p:nvSpPr>
          <p:cNvPr id="24" name="標題 1">
            <a:extLst>
              <a:ext uri="{FF2B5EF4-FFF2-40B4-BE49-F238E27FC236}">
                <a16:creationId xmlns:a16="http://schemas.microsoft.com/office/drawing/2014/main" id="{F8F6958D-1C19-44C2-8641-516E3C2326C1}"/>
              </a:ext>
            </a:extLst>
          </p:cNvPr>
          <p:cNvSpPr>
            <a:spLocks noGrp="1"/>
          </p:cNvSpPr>
          <p:nvPr>
            <p:ph type="title"/>
          </p:nvPr>
        </p:nvSpPr>
        <p:spPr>
          <a:xfrm>
            <a:off x="2025650"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33" name="箭號: 向下 6">
            <a:extLst>
              <a:ext uri="{FF2B5EF4-FFF2-40B4-BE49-F238E27FC236}">
                <a16:creationId xmlns:a16="http://schemas.microsoft.com/office/drawing/2014/main" id="{D7287067-3EB2-4FAB-B33D-253BC47F34BA}"/>
              </a:ext>
            </a:extLst>
          </p:cNvPr>
          <p:cNvSpPr/>
          <p:nvPr/>
        </p:nvSpPr>
        <p:spPr bwMode="auto">
          <a:xfrm>
            <a:off x="5615909" y="3370896"/>
            <a:ext cx="334530" cy="502014"/>
          </a:xfrm>
          <a:prstGeom prst="downArrow">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Tahoma" pitchFamily="34" charset="0"/>
              <a:ea typeface="新細明體" pitchFamily="18" charset="-120"/>
            </a:endParaRPr>
          </a:p>
        </p:txBody>
      </p:sp>
      <p:sp>
        <p:nvSpPr>
          <p:cNvPr id="34" name="矩形 28">
            <a:extLst>
              <a:ext uri="{FF2B5EF4-FFF2-40B4-BE49-F238E27FC236}">
                <a16:creationId xmlns:a16="http://schemas.microsoft.com/office/drawing/2014/main" id="{127E2BD9-C723-474C-BEC5-761101794DF4}"/>
              </a:ext>
            </a:extLst>
          </p:cNvPr>
          <p:cNvSpPr/>
          <p:nvPr/>
        </p:nvSpPr>
        <p:spPr bwMode="auto">
          <a:xfrm>
            <a:off x="2238626" y="4031466"/>
            <a:ext cx="7979794" cy="1669535"/>
          </a:xfrm>
          <a:prstGeom prst="rect">
            <a:avLst/>
          </a:prstGeom>
          <a:solidFill>
            <a:schemeClr val="bg1">
              <a:alpha val="23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Tahoma" pitchFamily="34" charset="0"/>
              <a:ea typeface="新細明體" pitchFamily="18" charset="-120"/>
            </a:endParaRPr>
          </a:p>
        </p:txBody>
      </p:sp>
      <p:sp>
        <p:nvSpPr>
          <p:cNvPr id="35" name="爆炸: 八角 7">
            <a:extLst>
              <a:ext uri="{FF2B5EF4-FFF2-40B4-BE49-F238E27FC236}">
                <a16:creationId xmlns:a16="http://schemas.microsoft.com/office/drawing/2014/main" id="{B69762B2-233F-40E9-BE28-4664553CD9EA}"/>
              </a:ext>
            </a:extLst>
          </p:cNvPr>
          <p:cNvSpPr/>
          <p:nvPr/>
        </p:nvSpPr>
        <p:spPr bwMode="auto">
          <a:xfrm>
            <a:off x="1211911" y="4037949"/>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Vertical Scroll 6">
            <a:extLst>
              <a:ext uri="{FF2B5EF4-FFF2-40B4-BE49-F238E27FC236}">
                <a16:creationId xmlns:a16="http://schemas.microsoft.com/office/drawing/2014/main" id="{A4881B0F-18B8-68E5-ADD3-74A757504FA3}"/>
              </a:ext>
            </a:extLst>
          </p:cNvPr>
          <p:cNvSpPr/>
          <p:nvPr/>
        </p:nvSpPr>
        <p:spPr bwMode="auto">
          <a:xfrm>
            <a:off x="10980000" y="180000"/>
            <a:ext cx="1053389" cy="2658953"/>
          </a:xfrm>
          <a:prstGeom prst="verticalScroll">
            <a:avLst/>
          </a:prstGeom>
          <a:solidFill>
            <a:srgbClr val="CCFFCC"/>
          </a:solidFill>
          <a:ln w="9525" cap="flat" cmpd="sng" algn="ctr">
            <a:solidFill>
              <a:srgbClr val="008000"/>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CN" altLang="en-US" sz="2400" b="1" kern="0" dirty="0">
                <a:solidFill>
                  <a:srgbClr val="008000"/>
                </a:solidFill>
                <a:effectLst>
                  <a:outerShdw blurRad="38100" dist="38100" dir="2700000" algn="tl">
                    <a:srgbClr val="000000">
                      <a:alpha val="43137"/>
                    </a:srgbClr>
                  </a:outerShdw>
                </a:effectLst>
              </a:rPr>
              <a:t>介面設計</a:t>
            </a:r>
            <a:r>
              <a:rPr lang="en-US" altLang="zh-TW" sz="2400" b="1" kern="0" dirty="0">
                <a:solidFill>
                  <a:srgbClr val="008000"/>
                </a:solidFill>
                <a:effectLst>
                  <a:outerShdw blurRad="38100" dist="38100" dir="2700000" algn="tl">
                    <a:srgbClr val="000000">
                      <a:alpha val="43137"/>
                    </a:srgbClr>
                  </a:outerShdw>
                </a:effectLst>
              </a:rPr>
              <a:t/>
            </a:r>
            <a:br>
              <a:rPr lang="en-US" altLang="zh-TW" sz="2400" b="1" kern="0" dirty="0">
                <a:solidFill>
                  <a:srgbClr val="008000"/>
                </a:solidFill>
                <a:effectLst>
                  <a:outerShdw blurRad="38100" dist="38100" dir="2700000" algn="tl">
                    <a:srgbClr val="000000">
                      <a:alpha val="43137"/>
                    </a:srgbClr>
                  </a:outerShdw>
                </a:effectLst>
              </a:rPr>
            </a:br>
            <a:r>
              <a:rPr lang="zh-CN" altLang="en-US" sz="2000" kern="0" dirty="0">
                <a:solidFill>
                  <a:srgbClr val="008000"/>
                </a:solidFill>
              </a:rPr>
              <a:t>全新用戶選項單</a:t>
            </a:r>
            <a:endParaRPr lang="zh-TW" altLang="en-US" sz="2000" kern="0" dirty="0">
              <a:solidFill>
                <a:srgbClr val="008000"/>
              </a:solidFill>
            </a:endParaRPr>
          </a:p>
        </p:txBody>
      </p:sp>
    </p:spTree>
    <p:extLst>
      <p:ext uri="{BB962C8B-B14F-4D97-AF65-F5344CB8AC3E}">
        <p14:creationId xmlns:p14="http://schemas.microsoft.com/office/powerpoint/2010/main" val="782430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801935"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 </a:t>
            </a:r>
            <a:r>
              <a:rPr lang="en-US" altLang="zh-TW" kern="0" dirty="0"/>
              <a:t>– </a:t>
            </a:r>
            <a:r>
              <a:rPr lang="zh-TW" altLang="en-US" kern="0" dirty="0"/>
              <a:t>用戶選</a:t>
            </a:r>
            <a:r>
              <a:rPr lang="zh-CN" altLang="en-US" kern="0" dirty="0"/>
              <a:t>項</a:t>
            </a:r>
            <a:r>
              <a:rPr lang="zh-TW" altLang="en-US" kern="0" dirty="0"/>
              <a:t>單 </a:t>
            </a:r>
            <a:r>
              <a:rPr lang="en-US" altLang="zh-TW" kern="0" dirty="0"/>
              <a:t>(User Menu Bar) </a:t>
            </a:r>
          </a:p>
          <a:p>
            <a:pPr lvl="1">
              <a:spcAft>
                <a:spcPts val="1200"/>
              </a:spcAft>
            </a:pPr>
            <a:r>
              <a:rPr lang="zh-TW" altLang="en-US" kern="0" dirty="0"/>
              <a:t>將滑鼠游標置於「用戶名稱」之上會展開選</a:t>
            </a:r>
            <a:r>
              <a:rPr lang="zh-CN" altLang="en-US" kern="0" dirty="0"/>
              <a:t>項</a:t>
            </a:r>
            <a:r>
              <a:rPr lang="zh-TW" altLang="en-US" kern="0" dirty="0"/>
              <a:t>單，顯示用戶上次登入時間、前往「個人資料」、 「更改密碼」 、 「設定」頁面的捷徑</a:t>
            </a: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3" name="Picture 2">
            <a:extLst>
              <a:ext uri="{FF2B5EF4-FFF2-40B4-BE49-F238E27FC236}">
                <a16:creationId xmlns:a16="http://schemas.microsoft.com/office/drawing/2014/main" id="{A00CEC9C-2C7C-45AD-6D6E-1558A7959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485" y="2942469"/>
            <a:ext cx="7820959" cy="3367088"/>
          </a:xfrm>
          <a:prstGeom prst="rect">
            <a:avLst/>
          </a:prstGeom>
          <a:ln w="19050">
            <a:solidFill>
              <a:schemeClr val="tx1"/>
            </a:solidFill>
          </a:ln>
        </p:spPr>
      </p:pic>
      <p:sp>
        <p:nvSpPr>
          <p:cNvPr id="5" name="標題 1">
            <a:extLst>
              <a:ext uri="{FF2B5EF4-FFF2-40B4-BE49-F238E27FC236}">
                <a16:creationId xmlns:a16="http://schemas.microsoft.com/office/drawing/2014/main" id="{EB01F189-DA32-402E-B579-52BC7AD4693A}"/>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Vertical Scroll 6">
            <a:extLst>
              <a:ext uri="{FF2B5EF4-FFF2-40B4-BE49-F238E27FC236}">
                <a16:creationId xmlns:a16="http://schemas.microsoft.com/office/drawing/2014/main" id="{7C830EF5-DB95-2F4C-518A-1D9BD6CDD174}"/>
              </a:ext>
            </a:extLst>
          </p:cNvPr>
          <p:cNvSpPr/>
          <p:nvPr/>
        </p:nvSpPr>
        <p:spPr bwMode="auto">
          <a:xfrm>
            <a:off x="10980000" y="180000"/>
            <a:ext cx="1053389" cy="2658953"/>
          </a:xfrm>
          <a:prstGeom prst="verticalScroll">
            <a:avLst/>
          </a:prstGeom>
          <a:solidFill>
            <a:srgbClr val="CCFFFF"/>
          </a:solidFill>
          <a:ln w="9525" cap="flat" cmpd="sng" algn="ctr">
            <a:solidFill>
              <a:schemeClr val="tx2">
                <a:lumMod val="50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TW" altLang="en-US" sz="2400" b="1" kern="0" dirty="0">
                <a:solidFill>
                  <a:srgbClr val="003399"/>
                </a:solidFill>
                <a:effectLst>
                  <a:outerShdw blurRad="38100" dist="38100" dir="2700000" algn="tl">
                    <a:srgbClr val="000000">
                      <a:alpha val="43137"/>
                    </a:srgbClr>
                  </a:outerShdw>
                </a:effectLst>
              </a:rPr>
              <a:t>介面設計</a:t>
            </a:r>
            <a:r>
              <a:rPr lang="en-US" altLang="zh-TW" sz="2400" kern="0" dirty="0">
                <a:solidFill>
                  <a:schemeClr val="tx2"/>
                </a:solidFill>
                <a:effectLst>
                  <a:outerShdw blurRad="38100" dist="38100" dir="2700000" algn="tl">
                    <a:srgbClr val="000000">
                      <a:alpha val="43137"/>
                    </a:srgbClr>
                  </a:outerShdw>
                </a:effectLst>
              </a:rPr>
              <a:t/>
            </a:r>
            <a:br>
              <a:rPr lang="en-US" altLang="zh-TW" sz="2400" kern="0" dirty="0">
                <a:solidFill>
                  <a:schemeClr val="tx2"/>
                </a:solidFill>
                <a:effectLst>
                  <a:outerShdw blurRad="38100" dist="38100" dir="2700000" algn="tl">
                    <a:srgbClr val="000000">
                      <a:alpha val="43137"/>
                    </a:srgbClr>
                  </a:outerShdw>
                </a:effectLst>
              </a:rPr>
            </a:br>
            <a:r>
              <a:rPr lang="zh-TW" altLang="en-US" sz="2000" kern="0" dirty="0">
                <a:solidFill>
                  <a:schemeClr val="tx2"/>
                </a:solidFill>
              </a:rPr>
              <a:t>全新用戶選</a:t>
            </a:r>
            <a:r>
              <a:rPr lang="zh-CN" altLang="en-US" sz="2000" kern="0" dirty="0">
                <a:solidFill>
                  <a:schemeClr val="tx2"/>
                </a:solidFill>
              </a:rPr>
              <a:t>項</a:t>
            </a:r>
            <a:r>
              <a:rPr lang="zh-TW" altLang="en-US" sz="2000" kern="0" dirty="0">
                <a:solidFill>
                  <a:schemeClr val="tx2"/>
                </a:solidFill>
              </a:rPr>
              <a:t>單</a:t>
            </a:r>
          </a:p>
        </p:txBody>
      </p:sp>
      <p:sp>
        <p:nvSpPr>
          <p:cNvPr id="7" name="爆炸: 八角 7">
            <a:extLst>
              <a:ext uri="{FF2B5EF4-FFF2-40B4-BE49-F238E27FC236}">
                <a16:creationId xmlns:a16="http://schemas.microsoft.com/office/drawing/2014/main" id="{B69762B2-233F-40E9-BE28-4664553CD9EA}"/>
              </a:ext>
            </a:extLst>
          </p:cNvPr>
          <p:cNvSpPr/>
          <p:nvPr/>
        </p:nvSpPr>
        <p:spPr bwMode="auto">
          <a:xfrm>
            <a:off x="1211911" y="4037949"/>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230666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77530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功能選</a:t>
            </a:r>
            <a:r>
              <a:rPr lang="zh-CN" altLang="en-US" kern="0" dirty="0"/>
              <a:t>項</a:t>
            </a:r>
            <a:r>
              <a:rPr lang="zh-TW" altLang="en-US" kern="0" dirty="0"/>
              <a:t>單 </a:t>
            </a:r>
            <a:r>
              <a:rPr lang="en-US" altLang="zh-TW" kern="0" dirty="0"/>
              <a:t>(Application Menu)</a:t>
            </a:r>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10" name="Picture 9">
            <a:extLst>
              <a:ext uri="{FF2B5EF4-FFF2-40B4-BE49-F238E27FC236}">
                <a16:creationId xmlns:a16="http://schemas.microsoft.com/office/drawing/2014/main" id="{27FC7A0F-6044-25CE-4CA8-F598674AF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232" y="2039527"/>
            <a:ext cx="4612095" cy="4032902"/>
          </a:xfrm>
          <a:prstGeom prst="rect">
            <a:avLst/>
          </a:prstGeom>
        </p:spPr>
      </p:pic>
      <p:sp>
        <p:nvSpPr>
          <p:cNvPr id="7" name="標題 1">
            <a:extLst>
              <a:ext uri="{FF2B5EF4-FFF2-40B4-BE49-F238E27FC236}">
                <a16:creationId xmlns:a16="http://schemas.microsoft.com/office/drawing/2014/main" id="{38FACB39-703A-4277-BCF7-0DA27D7AE41B}"/>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Vertical Scroll 8">
            <a:extLst>
              <a:ext uri="{FF2B5EF4-FFF2-40B4-BE49-F238E27FC236}">
                <a16:creationId xmlns:a16="http://schemas.microsoft.com/office/drawing/2014/main" id="{A2C3533B-3E9F-35A9-722A-E7B25CF30E87}"/>
              </a:ext>
            </a:extLst>
          </p:cNvPr>
          <p:cNvSpPr/>
          <p:nvPr/>
        </p:nvSpPr>
        <p:spPr bwMode="auto">
          <a:xfrm>
            <a:off x="10980000" y="180000"/>
            <a:ext cx="1053389" cy="2658953"/>
          </a:xfrm>
          <a:prstGeom prst="verticalScroll">
            <a:avLst/>
          </a:prstGeom>
          <a:solidFill>
            <a:srgbClr val="CCCCFF"/>
          </a:solidFill>
          <a:ln w="9525" cap="flat" cmpd="sng" algn="ctr">
            <a:solidFill>
              <a:srgbClr val="666699"/>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TW" altLang="en-US" sz="2400" b="1" kern="0" dirty="0">
                <a:solidFill>
                  <a:srgbClr val="666699"/>
                </a:solidFill>
                <a:effectLst>
                  <a:outerShdw blurRad="38100" dist="38100" dir="2700000" algn="tl">
                    <a:srgbClr val="000000">
                      <a:alpha val="43137"/>
                    </a:srgbClr>
                  </a:outerShdw>
                </a:effectLst>
              </a:rPr>
              <a:t>介面設計</a:t>
            </a:r>
            <a:r>
              <a:rPr lang="en-US" altLang="zh-TW" sz="2400" kern="0" dirty="0">
                <a:solidFill>
                  <a:srgbClr val="666699"/>
                </a:solidFill>
              </a:rPr>
              <a:t/>
            </a:r>
            <a:br>
              <a:rPr lang="en-US" altLang="zh-TW" sz="2400" kern="0" dirty="0">
                <a:solidFill>
                  <a:srgbClr val="666699"/>
                </a:solidFill>
              </a:rPr>
            </a:br>
            <a:r>
              <a:rPr lang="zh-TW" altLang="en-US" sz="2000" kern="0" dirty="0">
                <a:solidFill>
                  <a:srgbClr val="666699"/>
                </a:solidFill>
              </a:rPr>
              <a:t>功能選</a:t>
            </a:r>
            <a:r>
              <a:rPr lang="zh-CN" altLang="en-US" sz="2000" kern="0" dirty="0">
                <a:solidFill>
                  <a:srgbClr val="666699"/>
                </a:solidFill>
              </a:rPr>
              <a:t>項</a:t>
            </a:r>
            <a:r>
              <a:rPr lang="zh-TW" altLang="en-US" sz="2000" kern="0" dirty="0">
                <a:solidFill>
                  <a:srgbClr val="666699"/>
                </a:solidFill>
              </a:rPr>
              <a:t>單</a:t>
            </a:r>
            <a:endParaRPr lang="en-US" altLang="zh-TW" sz="2000" kern="0" dirty="0">
              <a:solidFill>
                <a:srgbClr val="666699"/>
              </a:solidFill>
            </a:endParaRPr>
          </a:p>
        </p:txBody>
      </p:sp>
    </p:spTree>
    <p:extLst>
      <p:ext uri="{BB962C8B-B14F-4D97-AF65-F5344CB8AC3E}">
        <p14:creationId xmlns:p14="http://schemas.microsoft.com/office/powerpoint/2010/main" val="2679252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b="1" dirty="0"/>
              <a:t>「網上校管系統」全面升級至「雲端校管系統」</a:t>
            </a:r>
            <a:endParaRPr lang="zh-HK" altLang="en-US" b="1" dirty="0">
              <a:solidFill>
                <a:srgbClr val="FF0000"/>
              </a:solidFill>
            </a:endParaRPr>
          </a:p>
        </p:txBody>
      </p:sp>
      <p:sp>
        <p:nvSpPr>
          <p:cNvPr id="3" name="內容版面配置區 2"/>
          <p:cNvSpPr>
            <a:spLocks noGrp="1"/>
          </p:cNvSpPr>
          <p:nvPr>
            <p:ph idx="1"/>
          </p:nvPr>
        </p:nvSpPr>
        <p:spPr>
          <a:xfrm>
            <a:off x="1951079" y="1510782"/>
            <a:ext cx="9040381" cy="44840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spcBef>
                <a:spcPts val="1200"/>
              </a:spcBef>
              <a:spcAft>
                <a:spcPts val="1200"/>
              </a:spcAft>
            </a:pPr>
            <a:r>
              <a:rPr lang="zh-TW" altLang="en-US" dirty="0"/>
              <a:t>所有雲端服務平台整合工作</a:t>
            </a:r>
            <a:r>
              <a:rPr lang="zh-TW" altLang="en-US" b="1" dirty="0"/>
              <a:t>已於</a:t>
            </a:r>
            <a:r>
              <a:rPr lang="en-US" altLang="zh-TW" b="1" dirty="0"/>
              <a:t> 2024 </a:t>
            </a:r>
            <a:r>
              <a:rPr lang="zh-TW" altLang="en-US" b="1" dirty="0"/>
              <a:t>年 </a:t>
            </a:r>
            <a:r>
              <a:rPr lang="en-US" altLang="zh-TW" b="1" dirty="0"/>
              <a:t>5 </a:t>
            </a:r>
            <a:r>
              <a:rPr lang="zh-TW" altLang="en-US" b="1" dirty="0"/>
              <a:t>月順利完成</a:t>
            </a:r>
            <a:endParaRPr lang="en-US" altLang="zh-TW" dirty="0"/>
          </a:p>
          <a:p>
            <a:pPr algn="just">
              <a:spcBef>
                <a:spcPts val="1200"/>
              </a:spcBef>
              <a:spcAft>
                <a:spcPts val="1200"/>
              </a:spcAft>
            </a:pPr>
            <a:r>
              <a:rPr lang="zh-TW" altLang="en-US" dirty="0"/>
              <a:t>「網上校管系統」已全面</a:t>
            </a:r>
            <a:r>
              <a:rPr lang="zh-TW" altLang="en-US" b="1" dirty="0"/>
              <a:t>升級至</a:t>
            </a:r>
            <a:endParaRPr lang="en-US" altLang="zh-TW" b="1" dirty="0"/>
          </a:p>
          <a:p>
            <a:pPr marL="0" indent="0" algn="ctr">
              <a:spcBef>
                <a:spcPts val="1200"/>
              </a:spcBef>
              <a:spcAft>
                <a:spcPts val="1200"/>
              </a:spcAft>
              <a:buNone/>
            </a:pPr>
            <a:r>
              <a:rPr lang="en-US" altLang="zh-TW" b="1" dirty="0"/>
              <a:t>  </a:t>
            </a:r>
            <a:r>
              <a:rPr lang="en-US" altLang="zh-TW" sz="3200" b="1" dirty="0"/>
              <a:t>   </a:t>
            </a:r>
            <a:r>
              <a:rPr lang="zh-TW" altLang="en-US" sz="3200" b="1" dirty="0"/>
              <a:t>「雲端校管系統」</a:t>
            </a:r>
            <a:r>
              <a:rPr lang="en-US" altLang="zh-TW" sz="3200" b="1" dirty="0"/>
              <a:t>(</a:t>
            </a:r>
            <a:r>
              <a:rPr lang="en-US" altLang="zh-TW" sz="3200" b="1" dirty="0" err="1"/>
              <a:t>CloudSAMS</a:t>
            </a:r>
            <a:r>
              <a:rPr lang="en-US" altLang="zh-TW" sz="3200" b="1" dirty="0"/>
              <a:t>)</a:t>
            </a:r>
          </a:p>
          <a:p>
            <a:pPr marL="0" indent="0" algn="just">
              <a:spcBef>
                <a:spcPts val="1200"/>
              </a:spcBef>
              <a:spcAft>
                <a:spcPts val="1200"/>
              </a:spcAft>
              <a:buNone/>
            </a:pPr>
            <a:endParaRPr lang="en-US" altLang="zh-TW" sz="3200" b="1" dirty="0"/>
          </a:p>
          <a:p>
            <a:pPr marL="0" indent="0" algn="just">
              <a:spcBef>
                <a:spcPts val="1200"/>
              </a:spcBef>
              <a:spcAft>
                <a:spcPts val="1200"/>
              </a:spcAft>
              <a:buNone/>
            </a:pPr>
            <a:endParaRPr lang="en-US" altLang="zh-TW" dirty="0"/>
          </a:p>
          <a:p>
            <a:pPr algn="just">
              <a:spcBef>
                <a:spcPts val="1200"/>
              </a:spcBef>
              <a:spcAft>
                <a:spcPts val="1200"/>
              </a:spcAft>
            </a:pPr>
            <a:r>
              <a:rPr lang="zh-TW" altLang="en-US" dirty="0"/>
              <a:t>隨著全面更新的用戶介面即將推出，「網上校管系統」</a:t>
            </a:r>
            <a:r>
              <a:rPr lang="zh-TW" altLang="en-US" b="1" dirty="0"/>
              <a:t>將於 </a:t>
            </a:r>
            <a:r>
              <a:rPr lang="en-US" altLang="zh-TW" b="1" dirty="0"/>
              <a:t>2024</a:t>
            </a:r>
            <a:r>
              <a:rPr lang="zh-TW" altLang="en-US" b="1" dirty="0"/>
              <a:t> 年 </a:t>
            </a:r>
            <a:r>
              <a:rPr lang="en-US" altLang="zh-TW" b="1" dirty="0"/>
              <a:t>10 </a:t>
            </a:r>
            <a:r>
              <a:rPr lang="zh-TW" altLang="en-US" b="1" dirty="0"/>
              <a:t>月重新正式命名為「雲端校管系統」</a:t>
            </a:r>
            <a:r>
              <a:rPr lang="en-US" altLang="zh-TW" b="1" dirty="0"/>
              <a:t>(</a:t>
            </a:r>
            <a:r>
              <a:rPr lang="en-US" altLang="zh-TW" b="1" dirty="0" err="1"/>
              <a:t>CloudSAMS</a:t>
            </a:r>
            <a:r>
              <a:rPr lang="en-US" altLang="zh-TW" b="1" dirty="0"/>
              <a:t>)</a:t>
            </a:r>
          </a:p>
          <a:p>
            <a:pPr algn="just">
              <a:spcBef>
                <a:spcPts val="1200"/>
              </a:spcBef>
              <a:spcAft>
                <a:spcPts val="1200"/>
              </a:spcAft>
            </a:pPr>
            <a:endParaRPr lang="en-US" altLang="zh-TW" b="1" dirty="0"/>
          </a:p>
          <a:p>
            <a:pPr algn="just">
              <a:spcBef>
                <a:spcPts val="1200"/>
              </a:spcBef>
            </a:pPr>
            <a:endParaRPr lang="en-US" altLang="zh-TW" dirty="0"/>
          </a:p>
          <a:p>
            <a:pPr marL="342900" lvl="1" indent="0" algn="just">
              <a:buNone/>
            </a:pPr>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086" y="3442996"/>
            <a:ext cx="2701001" cy="1604088"/>
          </a:xfrm>
          <a:prstGeom prst="rect">
            <a:avLst/>
          </a:prstGeom>
        </p:spPr>
      </p:pic>
    </p:spTree>
    <p:extLst>
      <p:ext uri="{BB962C8B-B14F-4D97-AF65-F5344CB8AC3E}">
        <p14:creationId xmlns:p14="http://schemas.microsoft.com/office/powerpoint/2010/main" val="262476099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2025651" y="1460093"/>
            <a:ext cx="88108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功能選</a:t>
            </a:r>
            <a:r>
              <a:rPr lang="zh-CN" altLang="en-US" kern="0" dirty="0"/>
              <a:t>項</a:t>
            </a:r>
            <a:r>
              <a:rPr lang="zh-TW" altLang="en-US" kern="0" dirty="0"/>
              <a:t>單 </a:t>
            </a:r>
            <a:r>
              <a:rPr lang="en-US" altLang="zh-TW" kern="0" dirty="0"/>
              <a:t>(Application Menu)</a:t>
            </a:r>
          </a:p>
          <a:p>
            <a:pPr lvl="1">
              <a:spcAft>
                <a:spcPts val="1200"/>
              </a:spcAft>
            </a:pPr>
            <a:r>
              <a:rPr lang="zh-TW" altLang="en-US" kern="0" dirty="0"/>
              <a:t>新介面樣式</a:t>
            </a:r>
            <a:endParaRPr lang="en-US" altLang="zh-TW" kern="0" dirty="0"/>
          </a:p>
          <a:p>
            <a:pPr lvl="1">
              <a:spcAft>
                <a:spcPts val="1200"/>
              </a:spcAft>
            </a:pPr>
            <a:r>
              <a:rPr lang="zh-TW" altLang="en-US" kern="0" dirty="0"/>
              <a:t>新增搜尋功能</a:t>
            </a:r>
            <a:endParaRPr lang="en-US" altLang="zh-TW" kern="0" dirty="0"/>
          </a:p>
          <a:p>
            <a:pPr marL="342900" lvl="1" indent="0">
              <a:spcAft>
                <a:spcPts val="1200"/>
              </a:spcAft>
              <a:buNone/>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7" name="Video_2024-04-25_144115">
            <a:hlinkClick r:id="" action="ppaction://media"/>
            <a:extLst>
              <a:ext uri="{FF2B5EF4-FFF2-40B4-BE49-F238E27FC236}">
                <a16:creationId xmlns:a16="http://schemas.microsoft.com/office/drawing/2014/main" id="{07D89794-C39F-48FA-B602-3889AE60E8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44894" y="3090774"/>
            <a:ext cx="3854638" cy="3404461"/>
          </a:xfrm>
          <a:prstGeom prst="rect">
            <a:avLst/>
          </a:prstGeom>
          <a:ln w="19050" cap="sq" cmpd="sng">
            <a:solidFill>
              <a:schemeClr val="tx1"/>
            </a:solidFill>
            <a:prstDash val="solid"/>
            <a:miter lim="800000"/>
          </a:ln>
          <a:effectLst/>
          <a:scene3d>
            <a:camera prst="orthographicFront"/>
            <a:lightRig rig="soft" dir="t"/>
          </a:scene3d>
          <a:sp3d contourW="6350">
            <a:contourClr>
              <a:srgbClr val="000000"/>
            </a:contourClr>
          </a:sp3d>
        </p:spPr>
      </p:pic>
      <p:sp>
        <p:nvSpPr>
          <p:cNvPr id="8" name="標題 1">
            <a:extLst>
              <a:ext uri="{FF2B5EF4-FFF2-40B4-BE49-F238E27FC236}">
                <a16:creationId xmlns:a16="http://schemas.microsoft.com/office/drawing/2014/main" id="{0F566535-6A96-49F8-9A62-C9ED5C54EB35}"/>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Vertical Scroll 8">
            <a:extLst>
              <a:ext uri="{FF2B5EF4-FFF2-40B4-BE49-F238E27FC236}">
                <a16:creationId xmlns:a16="http://schemas.microsoft.com/office/drawing/2014/main" id="{6B406076-12E6-CC12-4840-3591F8822B97}"/>
              </a:ext>
            </a:extLst>
          </p:cNvPr>
          <p:cNvSpPr/>
          <p:nvPr/>
        </p:nvSpPr>
        <p:spPr bwMode="auto">
          <a:xfrm>
            <a:off x="10980000" y="180000"/>
            <a:ext cx="1053389" cy="2658953"/>
          </a:xfrm>
          <a:prstGeom prst="verticalScroll">
            <a:avLst/>
          </a:prstGeom>
          <a:solidFill>
            <a:srgbClr val="CCCCFF"/>
          </a:solidFill>
          <a:ln w="9525" cap="flat" cmpd="sng" algn="ctr">
            <a:solidFill>
              <a:srgbClr val="666699"/>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TW" altLang="en-US" sz="2400" b="1" kern="0" dirty="0">
                <a:solidFill>
                  <a:srgbClr val="666699"/>
                </a:solidFill>
                <a:effectLst>
                  <a:outerShdw blurRad="38100" dist="38100" dir="2700000" algn="tl">
                    <a:srgbClr val="000000">
                      <a:alpha val="43137"/>
                    </a:srgbClr>
                  </a:outerShdw>
                </a:effectLst>
              </a:rPr>
              <a:t>介面設計</a:t>
            </a:r>
            <a:r>
              <a:rPr lang="en-US" altLang="zh-TW" sz="2400" kern="0" dirty="0">
                <a:solidFill>
                  <a:srgbClr val="666699"/>
                </a:solidFill>
              </a:rPr>
              <a:t/>
            </a:r>
            <a:br>
              <a:rPr lang="en-US" altLang="zh-TW" sz="2400" kern="0" dirty="0">
                <a:solidFill>
                  <a:srgbClr val="666699"/>
                </a:solidFill>
              </a:rPr>
            </a:br>
            <a:r>
              <a:rPr lang="zh-TW" altLang="en-US" sz="2000" kern="0" dirty="0">
                <a:solidFill>
                  <a:srgbClr val="666699"/>
                </a:solidFill>
              </a:rPr>
              <a:t>功能選</a:t>
            </a:r>
            <a:r>
              <a:rPr lang="zh-CN" altLang="en-US" sz="2000" kern="0" dirty="0">
                <a:solidFill>
                  <a:srgbClr val="666699"/>
                </a:solidFill>
              </a:rPr>
              <a:t>項</a:t>
            </a:r>
            <a:r>
              <a:rPr lang="zh-TW" altLang="en-US" sz="2000" kern="0" dirty="0">
                <a:solidFill>
                  <a:srgbClr val="666699"/>
                </a:solidFill>
              </a:rPr>
              <a:t>單</a:t>
            </a:r>
            <a:endParaRPr lang="en-US" altLang="zh-TW" sz="2000" kern="0" dirty="0">
              <a:solidFill>
                <a:srgbClr val="666699"/>
              </a:solidFill>
            </a:endParaRPr>
          </a:p>
        </p:txBody>
      </p:sp>
      <p:sp>
        <p:nvSpPr>
          <p:cNvPr id="3" name="爆炸: 八角 7">
            <a:extLst>
              <a:ext uri="{FF2B5EF4-FFF2-40B4-BE49-F238E27FC236}">
                <a16:creationId xmlns:a16="http://schemas.microsoft.com/office/drawing/2014/main" id="{BBACD0E8-039B-92B6-6C27-3A7D65D76952}"/>
              </a:ext>
            </a:extLst>
          </p:cNvPr>
          <p:cNvSpPr/>
          <p:nvPr/>
        </p:nvSpPr>
        <p:spPr bwMode="auto">
          <a:xfrm>
            <a:off x="2161896" y="3090774"/>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44154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7" y="1469618"/>
            <a:ext cx="881081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通知</a:t>
            </a:r>
            <a:r>
              <a:rPr lang="en-US" altLang="zh-TW" kern="0" dirty="0"/>
              <a:t> (Notification)</a:t>
            </a:r>
          </a:p>
          <a:p>
            <a:pPr lvl="1">
              <a:spcAft>
                <a:spcPts val="1200"/>
              </a:spcAft>
            </a:pPr>
            <a:r>
              <a:rPr lang="zh-TW" altLang="en-US" kern="0" dirty="0"/>
              <a:t>通知訊息在</a:t>
            </a:r>
            <a:r>
              <a:rPr lang="zh-CN" altLang="en-US" kern="0" dirty="0"/>
              <a:t>首頁最下</a:t>
            </a:r>
            <a:r>
              <a:rPr lang="zh-TW" altLang="en-US" kern="0" dirty="0"/>
              <a:t>方顯示</a:t>
            </a:r>
          </a:p>
          <a:p>
            <a:pPr marL="342900" lvl="1" indent="0" algn="just">
              <a:spcAft>
                <a:spcPts val="1200"/>
              </a:spcAft>
              <a:buNone/>
            </a:pPr>
            <a:endParaRPr lang="en-US" altLang="zh-TW" kern="0" dirty="0"/>
          </a:p>
          <a:p>
            <a:pPr lvl="1" algn="just"/>
            <a:endParaRPr lang="en-US" altLang="zh-TW" kern="0" dirty="0"/>
          </a:p>
        </p:txBody>
      </p:sp>
      <p:pic>
        <p:nvPicPr>
          <p:cNvPr id="3" name="Picture 2">
            <a:extLst>
              <a:ext uri="{FF2B5EF4-FFF2-40B4-BE49-F238E27FC236}">
                <a16:creationId xmlns:a16="http://schemas.microsoft.com/office/drawing/2014/main" id="{FFBF9359-6104-DE08-0B4F-5FBAF5A38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527" y="2467660"/>
            <a:ext cx="6618172" cy="3962405"/>
          </a:xfrm>
          <a:prstGeom prst="rect">
            <a:avLst/>
          </a:prstGeom>
        </p:spPr>
      </p:pic>
      <p:sp>
        <p:nvSpPr>
          <p:cNvPr id="5" name="Rectangle 4">
            <a:extLst>
              <a:ext uri="{FF2B5EF4-FFF2-40B4-BE49-F238E27FC236}">
                <a16:creationId xmlns:a16="http://schemas.microsoft.com/office/drawing/2014/main" id="{31D58CA5-7B29-1124-205E-1C007BFFD625}"/>
              </a:ext>
            </a:extLst>
          </p:cNvPr>
          <p:cNvSpPr/>
          <p:nvPr/>
        </p:nvSpPr>
        <p:spPr bwMode="auto">
          <a:xfrm>
            <a:off x="3165527" y="5447177"/>
            <a:ext cx="6618172" cy="92013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7" name="標題 1">
            <a:extLst>
              <a:ext uri="{FF2B5EF4-FFF2-40B4-BE49-F238E27FC236}">
                <a16:creationId xmlns:a16="http://schemas.microsoft.com/office/drawing/2014/main" id="{F9A36A4F-BDAB-4AD4-83A6-990BBE6A847D}"/>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Tree>
    <p:extLst>
      <p:ext uri="{BB962C8B-B14F-4D97-AF65-F5344CB8AC3E}">
        <p14:creationId xmlns:p14="http://schemas.microsoft.com/office/powerpoint/2010/main" val="137458997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7" y="1469618"/>
            <a:ext cx="881081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通知</a:t>
            </a:r>
            <a:r>
              <a:rPr lang="en-US" altLang="zh-TW" kern="0" dirty="0"/>
              <a:t> (Notification)</a:t>
            </a:r>
          </a:p>
          <a:p>
            <a:pPr lvl="1">
              <a:spcAft>
                <a:spcPts val="1200"/>
              </a:spcAft>
            </a:pPr>
            <a:r>
              <a:rPr lang="zh-TW" altLang="en-US" kern="0" dirty="0"/>
              <a:t>通知訊息會集中在右方的「通知欄」顯示</a:t>
            </a:r>
          </a:p>
          <a:p>
            <a:pPr marL="342900" lvl="1" indent="0" algn="just">
              <a:spcAft>
                <a:spcPts val="1200"/>
              </a:spcAft>
              <a:buNone/>
            </a:pPr>
            <a:endParaRPr lang="en-US" altLang="zh-TW" kern="0" dirty="0"/>
          </a:p>
          <a:p>
            <a:pPr lvl="1" algn="just"/>
            <a:endParaRPr lang="en-US" altLang="zh-TW" kern="0" dirty="0"/>
          </a:p>
        </p:txBody>
      </p:sp>
      <p:pic>
        <p:nvPicPr>
          <p:cNvPr id="8" name="Picture 7">
            <a:extLst>
              <a:ext uri="{FF2B5EF4-FFF2-40B4-BE49-F238E27FC236}">
                <a16:creationId xmlns:a16="http://schemas.microsoft.com/office/drawing/2014/main" id="{9A6C0675-7615-847F-9481-16BAE9C8A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478" y="2467659"/>
            <a:ext cx="6618172" cy="3898590"/>
          </a:xfrm>
          <a:prstGeom prst="rect">
            <a:avLst/>
          </a:prstGeom>
          <a:ln w="19050">
            <a:solidFill>
              <a:schemeClr val="tx1"/>
            </a:solidFill>
          </a:ln>
        </p:spPr>
      </p:pic>
      <p:sp>
        <p:nvSpPr>
          <p:cNvPr id="9" name="Rectangle 8">
            <a:extLst>
              <a:ext uri="{FF2B5EF4-FFF2-40B4-BE49-F238E27FC236}">
                <a16:creationId xmlns:a16="http://schemas.microsoft.com/office/drawing/2014/main" id="{37F93C09-E006-C1E5-A185-CDBDB6CD6099}"/>
              </a:ext>
            </a:extLst>
          </p:cNvPr>
          <p:cNvSpPr/>
          <p:nvPr/>
        </p:nvSpPr>
        <p:spPr bwMode="auto">
          <a:xfrm>
            <a:off x="8204200" y="2467660"/>
            <a:ext cx="1560450" cy="389859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10" name="標題 1">
            <a:extLst>
              <a:ext uri="{FF2B5EF4-FFF2-40B4-BE49-F238E27FC236}">
                <a16:creationId xmlns:a16="http://schemas.microsoft.com/office/drawing/2014/main" id="{AC6545B1-E9B2-481C-9845-E6B1A2C01F31}"/>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爆炸: 八角 7">
            <a:extLst>
              <a:ext uri="{FF2B5EF4-FFF2-40B4-BE49-F238E27FC236}">
                <a16:creationId xmlns:a16="http://schemas.microsoft.com/office/drawing/2014/main" id="{4B3CBC4C-7774-086B-256E-88CAE5228863}"/>
              </a:ext>
            </a:extLst>
          </p:cNvPr>
          <p:cNvSpPr/>
          <p:nvPr/>
        </p:nvSpPr>
        <p:spPr bwMode="auto">
          <a:xfrm>
            <a:off x="2163480" y="2479604"/>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Vertical Scroll 6">
            <a:extLst>
              <a:ext uri="{FF2B5EF4-FFF2-40B4-BE49-F238E27FC236}">
                <a16:creationId xmlns:a16="http://schemas.microsoft.com/office/drawing/2014/main" id="{9DC0A241-1AD3-155F-F877-15C66A343EFB}"/>
              </a:ext>
            </a:extLst>
          </p:cNvPr>
          <p:cNvSpPr/>
          <p:nvPr/>
        </p:nvSpPr>
        <p:spPr bwMode="auto">
          <a:xfrm>
            <a:off x="10980000" y="180000"/>
            <a:ext cx="1053389" cy="2658953"/>
          </a:xfrm>
          <a:prstGeom prst="verticalScroll">
            <a:avLst/>
          </a:prstGeom>
          <a:solidFill>
            <a:srgbClr val="CCECFF"/>
          </a:solidFill>
          <a:ln w="9525" cap="flat" cmpd="sng" algn="ctr">
            <a:solidFill>
              <a:srgbClr val="0033CC"/>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CN" altLang="en-US" sz="2400" b="1" kern="0" dirty="0">
                <a:solidFill>
                  <a:srgbClr val="0033CC"/>
                </a:solidFill>
                <a:effectLst>
                  <a:outerShdw blurRad="38100" dist="38100" dir="2700000" algn="tl">
                    <a:srgbClr val="000000">
                      <a:alpha val="43137"/>
                    </a:srgbClr>
                  </a:outerShdw>
                </a:effectLst>
              </a:rPr>
              <a:t>通知中心</a:t>
            </a:r>
            <a:r>
              <a:rPr lang="en-US" altLang="zh-TW" sz="2400" kern="0" dirty="0">
                <a:solidFill>
                  <a:srgbClr val="0033CC"/>
                </a:solidFill>
              </a:rPr>
              <a:t/>
            </a:r>
            <a:br>
              <a:rPr lang="en-US" altLang="zh-TW" sz="2400" kern="0" dirty="0">
                <a:solidFill>
                  <a:srgbClr val="0033CC"/>
                </a:solidFill>
              </a:rPr>
            </a:br>
            <a:r>
              <a:rPr lang="zh-CN" altLang="en-US" sz="2000" kern="0" dirty="0">
                <a:solidFill>
                  <a:srgbClr val="0033CC"/>
                </a:solidFill>
              </a:rPr>
              <a:t>全新通知欄</a:t>
            </a:r>
            <a:endParaRPr lang="zh-TW" altLang="en-US" sz="2000" kern="0" dirty="0">
              <a:solidFill>
                <a:srgbClr val="0033CC"/>
              </a:solidFill>
            </a:endParaRPr>
          </a:p>
        </p:txBody>
      </p:sp>
    </p:spTree>
    <p:extLst>
      <p:ext uri="{BB962C8B-B14F-4D97-AF65-F5344CB8AC3E}">
        <p14:creationId xmlns:p14="http://schemas.microsoft.com/office/powerpoint/2010/main" val="198314302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819691"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對話方塊 </a:t>
            </a:r>
            <a:r>
              <a:rPr lang="en-US" altLang="zh-TW" kern="0" dirty="0"/>
              <a:t> (pop-up dialog box)</a:t>
            </a:r>
          </a:p>
          <a:p>
            <a:pPr lvl="1">
              <a:spcAft>
                <a:spcPts val="1200"/>
              </a:spcAft>
            </a:pPr>
            <a:r>
              <a:rPr lang="zh-TW" altLang="en-US" kern="0" dirty="0"/>
              <a:t>將以對話方塊取代彈出</a:t>
            </a:r>
            <a:r>
              <a:rPr lang="zh-TW" altLang="en-US" kern="0" dirty="0">
                <a:solidFill>
                  <a:srgbClr val="3333CC"/>
                </a:solidFill>
              </a:rPr>
              <a:t>式視窗</a:t>
            </a:r>
            <a:r>
              <a:rPr lang="en-US" altLang="zh-TW" kern="0" dirty="0">
                <a:solidFill>
                  <a:srgbClr val="3333CC"/>
                </a:solidFill>
              </a:rPr>
              <a:t>/</a:t>
            </a:r>
            <a:r>
              <a:rPr lang="zh-TW" altLang="en-US" kern="0" dirty="0"/>
              <a:t>提示對話框</a:t>
            </a:r>
            <a:endParaRPr lang="en-US" altLang="zh-TW" kern="0" dirty="0"/>
          </a:p>
          <a:p>
            <a:pPr lvl="1" algn="just"/>
            <a:endParaRPr lang="en-US" altLang="zh-TW" kern="0" dirty="0"/>
          </a:p>
          <a:p>
            <a:pPr marL="0" indent="0">
              <a:buNone/>
            </a:pPr>
            <a:endParaRPr lang="zh-TW" altLang="en-US" kern="0" dirty="0"/>
          </a:p>
        </p:txBody>
      </p:sp>
      <p:sp>
        <p:nvSpPr>
          <p:cNvPr id="7" name="標題 1">
            <a:extLst>
              <a:ext uri="{FF2B5EF4-FFF2-40B4-BE49-F238E27FC236}">
                <a16:creationId xmlns:a16="http://schemas.microsoft.com/office/drawing/2014/main" id="{72725BFA-90FD-4B0F-8B5F-FD3BC1E4F3CC}"/>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pic>
        <p:nvPicPr>
          <p:cNvPr id="1026" name="Picture 2">
            <a:extLst>
              <a:ext uri="{FF2B5EF4-FFF2-40B4-BE49-F238E27FC236}">
                <a16:creationId xmlns:a16="http://schemas.microsoft.com/office/drawing/2014/main" id="{60F6D731-FBBB-187D-9C7C-099BA9E3D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6" y="2451030"/>
            <a:ext cx="6786943" cy="263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8766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872957"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對話方塊 </a:t>
            </a:r>
            <a:r>
              <a:rPr lang="en-US" altLang="zh-TW" kern="0" dirty="0"/>
              <a:t> (pop-up dialog box)</a:t>
            </a:r>
          </a:p>
          <a:p>
            <a:pPr lvl="1">
              <a:spcAft>
                <a:spcPts val="1200"/>
              </a:spcAft>
            </a:pPr>
            <a:r>
              <a:rPr lang="zh-TW" altLang="en-US" kern="0" dirty="0"/>
              <a:t>將以對話方塊取代彈出</a:t>
            </a:r>
            <a:r>
              <a:rPr lang="zh-TW" altLang="en-US" kern="0" dirty="0">
                <a:solidFill>
                  <a:srgbClr val="3333CC"/>
                </a:solidFill>
              </a:rPr>
              <a:t>式視窗</a:t>
            </a:r>
            <a:r>
              <a:rPr lang="en-US" altLang="zh-TW" kern="0" dirty="0">
                <a:solidFill>
                  <a:srgbClr val="3333CC"/>
                </a:solidFill>
              </a:rPr>
              <a:t>/</a:t>
            </a:r>
            <a:r>
              <a:rPr lang="zh-TW" altLang="en-US" kern="0" dirty="0"/>
              <a:t>提示對話框</a:t>
            </a:r>
            <a:endParaRPr lang="en-US" altLang="zh-TW" kern="0" dirty="0"/>
          </a:p>
          <a:p>
            <a:pPr lvl="1" algn="just"/>
            <a:endParaRPr lang="en-US" altLang="zh-TW" kern="0" dirty="0"/>
          </a:p>
          <a:p>
            <a:pPr marL="0" indent="0">
              <a:buNone/>
            </a:pPr>
            <a:endParaRPr lang="zh-TW" altLang="en-US" kern="0" dirty="0"/>
          </a:p>
        </p:txBody>
      </p:sp>
      <p:pic>
        <p:nvPicPr>
          <p:cNvPr id="11" name="Picture 10">
            <a:extLst>
              <a:ext uri="{FF2B5EF4-FFF2-40B4-BE49-F238E27FC236}">
                <a16:creationId xmlns:a16="http://schemas.microsoft.com/office/drawing/2014/main" id="{30701E8D-2637-39BB-114A-DB2C878BE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775" y="2512801"/>
            <a:ext cx="6325483" cy="3038899"/>
          </a:xfrm>
          <a:prstGeom prst="rect">
            <a:avLst/>
          </a:prstGeom>
          <a:ln w="19050">
            <a:solidFill>
              <a:schemeClr val="tx1"/>
            </a:solidFill>
          </a:ln>
        </p:spPr>
      </p:pic>
      <p:sp>
        <p:nvSpPr>
          <p:cNvPr id="8" name="標題 1">
            <a:extLst>
              <a:ext uri="{FF2B5EF4-FFF2-40B4-BE49-F238E27FC236}">
                <a16:creationId xmlns:a16="http://schemas.microsoft.com/office/drawing/2014/main" id="{CD1FF552-A8FC-43A2-ABE8-60018519352E}"/>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爆炸: 八角 7">
            <a:extLst>
              <a:ext uri="{FF2B5EF4-FFF2-40B4-BE49-F238E27FC236}">
                <a16:creationId xmlns:a16="http://schemas.microsoft.com/office/drawing/2014/main" id="{75FD2456-39A2-9C79-2C42-EB157A6E38BD}"/>
              </a:ext>
            </a:extLst>
          </p:cNvPr>
          <p:cNvSpPr/>
          <p:nvPr/>
        </p:nvSpPr>
        <p:spPr bwMode="auto">
          <a:xfrm>
            <a:off x="2143034" y="2512801"/>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Vertical Scroll 6">
            <a:extLst>
              <a:ext uri="{FF2B5EF4-FFF2-40B4-BE49-F238E27FC236}">
                <a16:creationId xmlns:a16="http://schemas.microsoft.com/office/drawing/2014/main" id="{49B6175C-4546-9E99-4DB5-8F8428382034}"/>
              </a:ext>
            </a:extLst>
          </p:cNvPr>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CN" altLang="en-US" sz="2400" b="1" kern="0" dirty="0">
                <a:solidFill>
                  <a:schemeClr val="accent2">
                    <a:lumMod val="75000"/>
                  </a:schemeClr>
                </a:solidFill>
                <a:effectLst>
                  <a:outerShdw blurRad="38100" dist="38100" dir="2700000" algn="tl">
                    <a:srgbClr val="000000">
                      <a:alpha val="43137"/>
                    </a:srgbClr>
                  </a:outerShdw>
                </a:effectLst>
              </a:rPr>
              <a:t>彈出式視窗</a:t>
            </a:r>
            <a:r>
              <a:rPr lang="en-US" altLang="zh-TW" sz="2000" kern="0" dirty="0">
                <a:solidFill>
                  <a:schemeClr val="accent2">
                    <a:lumMod val="75000"/>
                  </a:schemeClr>
                </a:solidFill>
              </a:rPr>
              <a:t/>
            </a:r>
            <a:br>
              <a:rPr lang="en-US" altLang="zh-TW" sz="2000" kern="0" dirty="0">
                <a:solidFill>
                  <a:schemeClr val="accent2">
                    <a:lumMod val="75000"/>
                  </a:schemeClr>
                </a:solidFill>
              </a:rPr>
            </a:br>
            <a:r>
              <a:rPr lang="zh-CN" altLang="en-US" sz="2000" kern="0" dirty="0">
                <a:solidFill>
                  <a:schemeClr val="accent2">
                    <a:lumMod val="75000"/>
                  </a:schemeClr>
                </a:solidFill>
              </a:rPr>
              <a:t>顯示更簡潔</a:t>
            </a:r>
            <a:endParaRPr lang="zh-TW" altLang="en-US" sz="2000" kern="0" dirty="0">
              <a:solidFill>
                <a:schemeClr val="accent2">
                  <a:lumMod val="75000"/>
                </a:schemeClr>
              </a:solidFill>
            </a:endParaRPr>
          </a:p>
        </p:txBody>
      </p:sp>
    </p:spTree>
    <p:extLst>
      <p:ext uri="{BB962C8B-B14F-4D97-AF65-F5344CB8AC3E}">
        <p14:creationId xmlns:p14="http://schemas.microsoft.com/office/powerpoint/2010/main" val="6346255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78418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適應性網頁設計 </a:t>
            </a:r>
            <a:r>
              <a:rPr lang="en-US" altLang="zh-TW" kern="0" dirty="0"/>
              <a:t>(Responsive Web Design)</a:t>
            </a:r>
          </a:p>
          <a:p>
            <a:pPr lvl="1">
              <a:spcAft>
                <a:spcPts val="1200"/>
              </a:spcAft>
            </a:pPr>
            <a:r>
              <a:rPr lang="zh-TW" altLang="en-US" dirty="0"/>
              <a:t>根據使用裝置的螢幕解像度，頁面會有三種不同的顯示模式</a:t>
            </a:r>
            <a:endParaRPr lang="en-US" altLang="zh-TW" dirty="0"/>
          </a:p>
          <a:p>
            <a:pPr lvl="1">
              <a:spcAft>
                <a:spcPts val="1200"/>
              </a:spcAft>
            </a:pPr>
            <a:r>
              <a:rPr lang="zh-TW" altLang="en-US" dirty="0"/>
              <a:t>顯示模式分為三種：</a:t>
            </a:r>
            <a:endParaRPr lang="en-US" altLang="zh-TW" dirty="0"/>
          </a:p>
          <a:p>
            <a:pPr lvl="2">
              <a:spcAft>
                <a:spcPts val="1200"/>
              </a:spcAft>
            </a:pPr>
            <a:r>
              <a:rPr lang="en-US" altLang="zh-TW" dirty="0"/>
              <a:t>Full HD Layout</a:t>
            </a:r>
            <a:r>
              <a:rPr lang="zh-TW" altLang="en-US" dirty="0"/>
              <a:t> </a:t>
            </a:r>
            <a:r>
              <a:rPr lang="en-US" altLang="zh-TW" dirty="0"/>
              <a:t>(1920x1080) </a:t>
            </a:r>
          </a:p>
          <a:p>
            <a:pPr lvl="2">
              <a:spcAft>
                <a:spcPts val="1200"/>
              </a:spcAft>
            </a:pPr>
            <a:r>
              <a:rPr lang="en-US" altLang="zh-TW" dirty="0"/>
              <a:t>FWXGA (1366x768)</a:t>
            </a:r>
          </a:p>
          <a:p>
            <a:pPr lvl="2">
              <a:spcAft>
                <a:spcPts val="1200"/>
              </a:spcAft>
            </a:pPr>
            <a:r>
              <a:rPr lang="en-US" altLang="zh-TW" dirty="0"/>
              <a:t>XGA (1024x768)</a:t>
            </a:r>
          </a:p>
          <a:p>
            <a:pPr lvl="2">
              <a:spcAft>
                <a:spcPts val="1200"/>
              </a:spcAft>
            </a:pPr>
            <a:endParaRPr lang="en-US" altLang="zh-TW" kern="0" dirty="0"/>
          </a:p>
          <a:p>
            <a:pPr lvl="1">
              <a:spcAft>
                <a:spcPts val="1200"/>
              </a:spcAft>
            </a:pPr>
            <a:endParaRPr lang="en-US" altLang="zh-TW"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87DE3B60-0C02-4403-A967-3213AADC5664}"/>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Tree>
    <p:extLst>
      <p:ext uri="{BB962C8B-B14F-4D97-AF65-F5344CB8AC3E}">
        <p14:creationId xmlns:p14="http://schemas.microsoft.com/office/powerpoint/2010/main" val="22974622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9618"/>
            <a:ext cx="8819691"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適應性網頁設計 </a:t>
            </a:r>
            <a:r>
              <a:rPr lang="en-US" altLang="zh-TW" kern="0" dirty="0"/>
              <a:t>(Responsive Web Design)</a:t>
            </a:r>
          </a:p>
          <a:p>
            <a:pPr lvl="1">
              <a:spcAft>
                <a:spcPts val="1200"/>
              </a:spcAft>
            </a:pPr>
            <a:r>
              <a:rPr lang="en-US" altLang="zh-TW" dirty="0"/>
              <a:t>Full HD Layout (1920x1080)</a:t>
            </a:r>
          </a:p>
          <a:p>
            <a:pPr lvl="1">
              <a:spcAft>
                <a:spcPts val="1200"/>
              </a:spcAft>
            </a:pPr>
            <a:endParaRPr lang="en-US" altLang="zh-TW" kern="0" dirty="0"/>
          </a:p>
          <a:p>
            <a:pPr>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D033F0BE-4496-4A44-8074-0E01ABBCF23D}"/>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pic>
        <p:nvPicPr>
          <p:cNvPr id="2" name="图片 1" descr="图形用户界面&#10;&#10;描述已自动生成">
            <a:extLst>
              <a:ext uri="{FF2B5EF4-FFF2-40B4-BE49-F238E27FC236}">
                <a16:creationId xmlns:a16="http://schemas.microsoft.com/office/drawing/2014/main" id="{8F82D458-2211-6BB4-55FE-BF7B20815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917" y="2462409"/>
            <a:ext cx="8328965" cy="3948502"/>
          </a:xfrm>
          <a:prstGeom prst="rect">
            <a:avLst/>
          </a:prstGeom>
          <a:ln w="19050">
            <a:solidFill>
              <a:schemeClr val="tx1"/>
            </a:solidFill>
          </a:ln>
        </p:spPr>
      </p:pic>
      <p:sp>
        <p:nvSpPr>
          <p:cNvPr id="7" name="爆炸: 八角 7">
            <a:extLst>
              <a:ext uri="{FF2B5EF4-FFF2-40B4-BE49-F238E27FC236}">
                <a16:creationId xmlns:a16="http://schemas.microsoft.com/office/drawing/2014/main" id="{20DD6BA7-4704-46B7-F97C-356542A2E32F}"/>
              </a:ext>
            </a:extLst>
          </p:cNvPr>
          <p:cNvSpPr/>
          <p:nvPr/>
        </p:nvSpPr>
        <p:spPr bwMode="auto">
          <a:xfrm>
            <a:off x="1115238" y="2392447"/>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4378322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9618"/>
            <a:ext cx="88108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適應性網頁設計 </a:t>
            </a:r>
            <a:r>
              <a:rPr lang="en-US" altLang="zh-TW" kern="0" dirty="0"/>
              <a:t>(Responsive Web Design)</a:t>
            </a:r>
          </a:p>
          <a:p>
            <a:pPr lvl="1">
              <a:spcAft>
                <a:spcPts val="1200"/>
              </a:spcAft>
            </a:pPr>
            <a:r>
              <a:rPr lang="en-US" altLang="zh-TW" dirty="0"/>
              <a:t>FWXGA (1366x768)</a:t>
            </a:r>
            <a:endParaRPr lang="en-US" altLang="zh-TW" kern="0" dirty="0"/>
          </a:p>
          <a:p>
            <a:pPr>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8" name="Picture 7">
            <a:extLst>
              <a:ext uri="{FF2B5EF4-FFF2-40B4-BE49-F238E27FC236}">
                <a16:creationId xmlns:a16="http://schemas.microsoft.com/office/drawing/2014/main" id="{29BB4AA4-6FA3-C712-6450-58DF3ACA3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384" y="2437112"/>
            <a:ext cx="7261233" cy="4090604"/>
          </a:xfrm>
          <a:prstGeom prst="rect">
            <a:avLst/>
          </a:prstGeom>
          <a:ln w="19050">
            <a:solidFill>
              <a:schemeClr val="tx1"/>
            </a:solidFill>
          </a:ln>
        </p:spPr>
      </p:pic>
      <p:sp>
        <p:nvSpPr>
          <p:cNvPr id="5" name="標題 1">
            <a:extLst>
              <a:ext uri="{FF2B5EF4-FFF2-40B4-BE49-F238E27FC236}">
                <a16:creationId xmlns:a16="http://schemas.microsoft.com/office/drawing/2014/main" id="{E43DBD74-EA7D-4151-B36D-6E158B57EFC8}"/>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7" name="爆炸: 八角 7">
            <a:extLst>
              <a:ext uri="{FF2B5EF4-FFF2-40B4-BE49-F238E27FC236}">
                <a16:creationId xmlns:a16="http://schemas.microsoft.com/office/drawing/2014/main" id="{20DD6BA7-4704-46B7-F97C-356542A2E32F}"/>
              </a:ext>
            </a:extLst>
          </p:cNvPr>
          <p:cNvSpPr/>
          <p:nvPr/>
        </p:nvSpPr>
        <p:spPr bwMode="auto">
          <a:xfrm>
            <a:off x="1405633" y="2437112"/>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267460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79305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適應性網頁設計 </a:t>
            </a:r>
            <a:r>
              <a:rPr lang="en-US" altLang="zh-TW" kern="0" dirty="0"/>
              <a:t>(Responsive Web Design)</a:t>
            </a:r>
          </a:p>
          <a:p>
            <a:pPr lvl="1">
              <a:spcAft>
                <a:spcPts val="1200"/>
              </a:spcAft>
            </a:pPr>
            <a:r>
              <a:rPr lang="en-US" altLang="zh-TW" dirty="0"/>
              <a:t>XGA (1024x768)</a:t>
            </a:r>
            <a:endParaRPr lang="zh-TW" altLang="en-US" kern="0" dirty="0"/>
          </a:p>
          <a:p>
            <a:pPr>
              <a:spcAft>
                <a:spcPts val="1200"/>
              </a:spcAft>
            </a:pPr>
            <a:endParaRPr lang="en-US" altLang="zh-TW"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6A64E46D-35FD-46A0-BE51-23CD85B042F7}"/>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pic>
        <p:nvPicPr>
          <p:cNvPr id="2" name="5月30日 (2)">
            <a:hlinkClick r:id="" action="ppaction://media"/>
            <a:extLst>
              <a:ext uri="{FF2B5EF4-FFF2-40B4-BE49-F238E27FC236}">
                <a16:creationId xmlns:a16="http://schemas.microsoft.com/office/drawing/2014/main" id="{50C048CD-EF36-7694-53C1-82C93594B9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7351" y="2531382"/>
            <a:ext cx="5166074" cy="3874556"/>
          </a:xfrm>
          <a:prstGeom prst="rect">
            <a:avLst/>
          </a:prstGeom>
          <a:ln w="19050">
            <a:solidFill>
              <a:schemeClr val="tx1"/>
            </a:solidFill>
          </a:ln>
        </p:spPr>
      </p:pic>
      <p:sp>
        <p:nvSpPr>
          <p:cNvPr id="7" name="爆炸: 八角 7">
            <a:extLst>
              <a:ext uri="{FF2B5EF4-FFF2-40B4-BE49-F238E27FC236}">
                <a16:creationId xmlns:a16="http://schemas.microsoft.com/office/drawing/2014/main" id="{20DD6BA7-4704-46B7-F97C-356542A2E32F}"/>
              </a:ext>
            </a:extLst>
          </p:cNvPr>
          <p:cNvSpPr/>
          <p:nvPr/>
        </p:nvSpPr>
        <p:spPr bwMode="auto">
          <a:xfrm>
            <a:off x="1397268" y="2352690"/>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35179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79305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適應性網頁設計 </a:t>
            </a:r>
            <a:r>
              <a:rPr lang="en-US" altLang="zh-TW" kern="0" dirty="0"/>
              <a:t>(Responsive Web Design)</a:t>
            </a:r>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6A64E46D-35FD-46A0-BE51-23CD85B042F7}"/>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7" name="爆炸: 八角 7">
            <a:extLst>
              <a:ext uri="{FF2B5EF4-FFF2-40B4-BE49-F238E27FC236}">
                <a16:creationId xmlns:a16="http://schemas.microsoft.com/office/drawing/2014/main" id="{20DD6BA7-4704-46B7-F97C-356542A2E32F}"/>
              </a:ext>
            </a:extLst>
          </p:cNvPr>
          <p:cNvSpPr/>
          <p:nvPr/>
        </p:nvSpPr>
        <p:spPr bwMode="auto">
          <a:xfrm>
            <a:off x="10596028" y="1802319"/>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8" name="Group 7"/>
          <p:cNvGrpSpPr/>
          <p:nvPr/>
        </p:nvGrpSpPr>
        <p:grpSpPr>
          <a:xfrm>
            <a:off x="619877" y="2041071"/>
            <a:ext cx="5944209" cy="4454164"/>
            <a:chOff x="1287518" y="1159775"/>
            <a:chExt cx="7592455" cy="5326320"/>
          </a:xfrm>
        </p:grpSpPr>
        <p:sp>
          <p:nvSpPr>
            <p:cNvPr id="9" name="Google Shape;782;p46"/>
            <p:cNvSpPr/>
            <p:nvPr/>
          </p:nvSpPr>
          <p:spPr>
            <a:xfrm>
              <a:off x="3230537" y="5347643"/>
              <a:ext cx="3706417" cy="1138452"/>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rgbClr val="E6EEED"/>
            </a:solidFill>
            <a:ln>
              <a:solidFill>
                <a:schemeClr val="tx1"/>
              </a:solidFill>
            </a:ln>
          </p:spPr>
          <p:txBody>
            <a:bodyPr spcFirstLastPara="1" wrap="square" lIns="91425" tIns="91425" rIns="91425" bIns="91425" anchor="ctr" anchorCtr="0">
              <a:noAutofit/>
            </a:bodyPr>
            <a:lstStyle/>
            <a:p>
              <a:pPr>
                <a:spcBef>
                  <a:spcPts val="0"/>
                </a:spcBef>
                <a:spcAft>
                  <a:spcPts val="0"/>
                </a:spcAft>
              </a:pPr>
              <a:endParaRPr/>
            </a:p>
          </p:txBody>
        </p:sp>
        <p:sp>
          <p:nvSpPr>
            <p:cNvPr id="10" name="Google Shape;783;p46"/>
            <p:cNvSpPr/>
            <p:nvPr/>
          </p:nvSpPr>
          <p:spPr>
            <a:xfrm>
              <a:off x="1287518" y="1159775"/>
              <a:ext cx="7592455" cy="4027749"/>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rgbClr val="E6EEED"/>
            </a:solidFill>
            <a:ln>
              <a:solidFill>
                <a:schemeClr val="tx1"/>
              </a:solid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11" name="Google Shape;303;p31"/>
          <p:cNvGrpSpPr/>
          <p:nvPr/>
        </p:nvGrpSpPr>
        <p:grpSpPr>
          <a:xfrm rot="5400000">
            <a:off x="7600992" y="2053450"/>
            <a:ext cx="3306893" cy="5049646"/>
            <a:chOff x="2112475" y="238125"/>
            <a:chExt cx="3395050" cy="5238750"/>
          </a:xfrm>
        </p:grpSpPr>
        <p:sp>
          <p:nvSpPr>
            <p:cNvPr id="12" name="Google Shape;304;p31"/>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lt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3" name="Google Shape;305;p31"/>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lt2"/>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4" name="Google Shape;306;p31"/>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lt2"/>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5" name="Google Shape;307;p31"/>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lt2"/>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pic>
        <p:nvPicPr>
          <p:cNvPr id="18" name="图片 1" descr="图形用户界面&#10;&#10;描述已自动生成">
            <a:extLst>
              <a:ext uri="{FF2B5EF4-FFF2-40B4-BE49-F238E27FC236}">
                <a16:creationId xmlns:a16="http://schemas.microsoft.com/office/drawing/2014/main" id="{8F82D458-2211-6BB4-55FE-BF7B20815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233" y="2416629"/>
            <a:ext cx="5014056" cy="2632449"/>
          </a:xfrm>
          <a:prstGeom prst="rect">
            <a:avLst/>
          </a:prstGeom>
          <a:ln w="19050">
            <a:solidFill>
              <a:schemeClr val="tx1"/>
            </a:solidFill>
          </a:ln>
        </p:spPr>
      </p:pic>
      <p:pic>
        <p:nvPicPr>
          <p:cNvPr id="4" name="Picture 3"/>
          <p:cNvPicPr>
            <a:picLocks noChangeAspect="1"/>
          </p:cNvPicPr>
          <p:nvPr/>
        </p:nvPicPr>
        <p:blipFill>
          <a:blip r:embed="rId4"/>
          <a:stretch>
            <a:fillRect/>
          </a:stretch>
        </p:blipFill>
        <p:spPr>
          <a:xfrm>
            <a:off x="7191953" y="3026170"/>
            <a:ext cx="4132222" cy="3104206"/>
          </a:xfrm>
          <a:prstGeom prst="rect">
            <a:avLst/>
          </a:prstGeom>
        </p:spPr>
      </p:pic>
    </p:spTree>
    <p:extLst>
      <p:ext uri="{BB962C8B-B14F-4D97-AF65-F5344CB8AC3E}">
        <p14:creationId xmlns:p14="http://schemas.microsoft.com/office/powerpoint/2010/main" val="409761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t>(</a:t>
            </a:r>
            <a:r>
              <a:rPr lang="zh-TW" altLang="en-US" b="1" dirty="0"/>
              <a:t>一</a:t>
            </a:r>
            <a:r>
              <a:rPr lang="en-US" altLang="zh-HK" b="1" dirty="0"/>
              <a:t>) </a:t>
            </a:r>
            <a:r>
              <a:rPr lang="zh-TW" altLang="en-US" b="1"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19" y="1509713"/>
            <a:ext cx="8649219"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r>
              <a:rPr lang="zh-TW" altLang="en-US" sz="2800" b="1" dirty="0">
                <a:effectLst>
                  <a:outerShdw blurRad="38100" dist="38100" dir="2700000" algn="tl">
                    <a:srgbClr val="000000">
                      <a:alpha val="43137"/>
                    </a:srgbClr>
                  </a:outerShdw>
                </a:effectLst>
              </a:rPr>
              <a:t>「雲端服務平台整合計劃」過去工作回顧 </a:t>
            </a:r>
            <a:r>
              <a:rPr lang="en-US" altLang="zh-TW" sz="2800" b="1" dirty="0">
                <a:effectLst>
                  <a:outerShdw blurRad="38100" dist="38100" dir="2700000" algn="tl">
                    <a:srgbClr val="000000">
                      <a:alpha val="43137"/>
                    </a:srgbClr>
                  </a:outerShdw>
                </a:effectLst>
              </a:rPr>
              <a:t>(</a:t>
            </a:r>
            <a:r>
              <a:rPr lang="zh-TW" altLang="en-US" sz="2800" b="1" dirty="0">
                <a:effectLst>
                  <a:outerShdw blurRad="38100" dist="38100" dir="2700000" algn="tl">
                    <a:srgbClr val="000000">
                      <a:alpha val="43137"/>
                    </a:srgbClr>
                  </a:outerShdw>
                </a:effectLst>
              </a:rPr>
              <a:t>一</a:t>
            </a:r>
            <a:r>
              <a:rPr lang="en-US" altLang="zh-TW" sz="2800" b="1" dirty="0">
                <a:effectLst>
                  <a:outerShdw blurRad="38100" dist="38100" dir="2700000" algn="tl">
                    <a:srgbClr val="000000">
                      <a:alpha val="43137"/>
                    </a:srgbClr>
                  </a:outerShdw>
                </a:effectLst>
              </a:rPr>
              <a:t>)</a:t>
            </a:r>
          </a:p>
          <a:p>
            <a:pPr algn="just"/>
            <a:endParaRPr lang="en-US" altLang="zh-TW" dirty="0"/>
          </a:p>
          <a:p>
            <a:pPr lvl="1" algn="just"/>
            <a:r>
              <a:rPr lang="zh-TW" altLang="en-US" dirty="0"/>
              <a:t>現時全港使用「雲端校管系統」的公營學校，已於 </a:t>
            </a:r>
            <a:r>
              <a:rPr lang="en-US" altLang="zh-TW" dirty="0"/>
              <a:t>2018 </a:t>
            </a:r>
            <a:r>
              <a:rPr lang="zh-TW" altLang="en-US" dirty="0"/>
              <a:t>年至 </a:t>
            </a:r>
            <a:r>
              <a:rPr lang="en-US" altLang="zh-TW" dirty="0"/>
              <a:t>2022 </a:t>
            </a:r>
            <a:r>
              <a:rPr lang="zh-TW" altLang="en-US" dirty="0"/>
              <a:t>年全部轉用數據中心服務的雲端來運行系統，整體運作暢順</a:t>
            </a:r>
            <a:endParaRPr lang="en-US" altLang="zh-TW" dirty="0"/>
          </a:p>
          <a:p>
            <a:pPr lvl="1" algn="just"/>
            <a:endParaRPr lang="en-US" altLang="zh-TW" dirty="0"/>
          </a:p>
          <a:p>
            <a:pPr lvl="1" algn="just"/>
            <a:r>
              <a:rPr lang="zh-TW" altLang="en-US" dirty="0"/>
              <a:t>初期的數據中心服務分別由兩間承辦商提供，各服務數百所學校：</a:t>
            </a:r>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graphicFrame>
        <p:nvGraphicFramePr>
          <p:cNvPr id="7" name="Table 6"/>
          <p:cNvGraphicFramePr>
            <a:graphicFrameLocks noGrp="1"/>
          </p:cNvGraphicFramePr>
          <p:nvPr/>
        </p:nvGraphicFramePr>
        <p:xfrm>
          <a:off x="2387744" y="3923890"/>
          <a:ext cx="8212194" cy="1475342"/>
        </p:xfrm>
        <a:graphic>
          <a:graphicData uri="http://schemas.openxmlformats.org/drawingml/2006/table">
            <a:tbl>
              <a:tblPr firstRow="1" bandRow="1">
                <a:tableStyleId>{BC89EF96-8CEA-46FF-86C4-4CE0E7609802}</a:tableStyleId>
              </a:tblPr>
              <a:tblGrid>
                <a:gridCol w="2592628">
                  <a:extLst>
                    <a:ext uri="{9D8B030D-6E8A-4147-A177-3AD203B41FA5}">
                      <a16:colId xmlns:a16="http://schemas.microsoft.com/office/drawing/2014/main" val="4184214134"/>
                    </a:ext>
                  </a:extLst>
                </a:gridCol>
                <a:gridCol w="2663301">
                  <a:extLst>
                    <a:ext uri="{9D8B030D-6E8A-4147-A177-3AD203B41FA5}">
                      <a16:colId xmlns:a16="http://schemas.microsoft.com/office/drawing/2014/main" val="1574523160"/>
                    </a:ext>
                  </a:extLst>
                </a:gridCol>
                <a:gridCol w="2956265">
                  <a:extLst>
                    <a:ext uri="{9D8B030D-6E8A-4147-A177-3AD203B41FA5}">
                      <a16:colId xmlns:a16="http://schemas.microsoft.com/office/drawing/2014/main" val="2097480772"/>
                    </a:ext>
                  </a:extLst>
                </a:gridCol>
              </a:tblGrid>
              <a:tr h="413238">
                <a:tc>
                  <a:txBody>
                    <a:bodyPr/>
                    <a:lstStyle/>
                    <a:p>
                      <a:endParaRPr lang="zh-HK" altLang="en-US" sz="1800" kern="1200" dirty="0">
                        <a:solidFill>
                          <a:schemeClr val="bg1"/>
                        </a:solidFill>
                        <a:latin typeface="+mn-lt"/>
                        <a:ea typeface="+mn-ea"/>
                        <a:cs typeface="+mn-cs"/>
                      </a:endParaRPr>
                    </a:p>
                  </a:txBody>
                  <a:tcPr>
                    <a:solidFill>
                      <a:schemeClr val="accent1">
                        <a:lumMod val="75000"/>
                      </a:schemeClr>
                    </a:solidFill>
                  </a:tcPr>
                </a:tc>
                <a:tc>
                  <a:txBody>
                    <a:bodyPr/>
                    <a:lstStyle/>
                    <a:p>
                      <a:pPr algn="ctr"/>
                      <a:endParaRPr lang="zh-HK" altLang="en-US" sz="1800" b="1" kern="1200" dirty="0">
                        <a:solidFill>
                          <a:schemeClr val="bg1"/>
                        </a:solidFill>
                        <a:latin typeface="+mj-lt"/>
                        <a:ea typeface="+mj-ea"/>
                        <a:cs typeface="+mj-cs"/>
                      </a:endParaRPr>
                    </a:p>
                  </a:txBody>
                  <a:tcPr>
                    <a:solidFill>
                      <a:schemeClr val="accent1">
                        <a:lumMod val="75000"/>
                      </a:schemeClr>
                    </a:solidFill>
                  </a:tcPr>
                </a:tc>
                <a:tc>
                  <a:txBody>
                    <a:bodyPr/>
                    <a:lstStyle/>
                    <a:p>
                      <a:pPr algn="ctr"/>
                      <a:endParaRPr lang="en-US" altLang="zh-HK" sz="1800" b="1" kern="1200" dirty="0">
                        <a:solidFill>
                          <a:schemeClr val="bg1"/>
                        </a:solidFill>
                        <a:latin typeface="+mj-lt"/>
                        <a:ea typeface="+mj-ea"/>
                        <a:cs typeface="+mj-cs"/>
                      </a:endParaRPr>
                    </a:p>
                  </a:txBody>
                  <a:tcPr>
                    <a:solidFill>
                      <a:schemeClr val="accent1">
                        <a:lumMod val="75000"/>
                      </a:schemeClr>
                    </a:solidFill>
                  </a:tcPr>
                </a:tc>
                <a:extLst>
                  <a:ext uri="{0D108BD9-81ED-4DB2-BD59-A6C34878D82A}">
                    <a16:rowId xmlns:a16="http://schemas.microsoft.com/office/drawing/2014/main" val="103246230"/>
                  </a:ext>
                </a:extLst>
              </a:tr>
              <a:tr h="422024">
                <a:tc>
                  <a:txBody>
                    <a:bodyPr/>
                    <a:lstStyle/>
                    <a:p>
                      <a:r>
                        <a:rPr lang="zh-TW" altLang="en-US" sz="1800" b="1" kern="1200" dirty="0">
                          <a:solidFill>
                            <a:schemeClr val="tx2"/>
                          </a:solidFill>
                          <a:latin typeface="+mj-lt"/>
                          <a:ea typeface="+mj-ea"/>
                          <a:cs typeface="+mj-cs"/>
                        </a:rPr>
                        <a:t>數據中心服務承辦商</a:t>
                      </a:r>
                      <a:endParaRPr lang="zh-HK" altLang="en-US" sz="1800" b="1" kern="1200" dirty="0">
                        <a:solidFill>
                          <a:schemeClr val="tx2"/>
                        </a:solidFill>
                        <a:latin typeface="+mj-lt"/>
                        <a:ea typeface="+mj-ea"/>
                        <a:cs typeface="+mj-cs"/>
                      </a:endParaRPr>
                    </a:p>
                  </a:txBody>
                  <a:tcPr/>
                </a:tc>
                <a:tc>
                  <a:txBody>
                    <a:bodyPr/>
                    <a:lstStyle/>
                    <a:p>
                      <a:pPr algn="ctr"/>
                      <a:r>
                        <a:rPr lang="en-US" altLang="zh-TW" sz="1800" kern="1200" dirty="0">
                          <a:solidFill>
                            <a:schemeClr val="folHlink"/>
                          </a:solidFill>
                          <a:latin typeface="+mn-lt"/>
                          <a:ea typeface="+mn-ea"/>
                          <a:cs typeface="+mn-cs"/>
                        </a:rPr>
                        <a:t>HKBN JOS Limited</a:t>
                      </a:r>
                      <a:endParaRPr lang="zh-HK" altLang="en-US" sz="1800" kern="1200" dirty="0">
                        <a:solidFill>
                          <a:schemeClr val="folHlink"/>
                        </a:solidFill>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kern="1200" dirty="0" err="1">
                          <a:solidFill>
                            <a:schemeClr val="folHlink"/>
                          </a:solidFill>
                          <a:latin typeface="+mn-lt"/>
                          <a:ea typeface="+mn-ea"/>
                          <a:cs typeface="+mn-cs"/>
                        </a:rPr>
                        <a:t>SunnyVision</a:t>
                      </a:r>
                      <a:r>
                        <a:rPr lang="en-US" altLang="zh-TW" sz="1800" kern="1200" dirty="0">
                          <a:solidFill>
                            <a:schemeClr val="folHlink"/>
                          </a:solidFill>
                          <a:latin typeface="+mn-lt"/>
                          <a:ea typeface="+mn-ea"/>
                          <a:cs typeface="+mn-cs"/>
                        </a:rPr>
                        <a:t> Limited</a:t>
                      </a:r>
                      <a:endParaRPr lang="zh-HK" altLang="en-US" sz="1800" kern="1200" dirty="0">
                        <a:solidFill>
                          <a:schemeClr val="folHlink"/>
                        </a:solidFill>
                        <a:latin typeface="+mn-lt"/>
                        <a:ea typeface="+mn-ea"/>
                        <a:cs typeface="+mn-cs"/>
                      </a:endParaRPr>
                    </a:p>
                  </a:txBody>
                  <a:tcPr/>
                </a:tc>
                <a:extLst>
                  <a:ext uri="{0D108BD9-81ED-4DB2-BD59-A6C34878D82A}">
                    <a16:rowId xmlns:a16="http://schemas.microsoft.com/office/drawing/2014/main" val="4050540448"/>
                  </a:ext>
                </a:extLst>
              </a:tr>
              <a:tr h="387344">
                <a:tc>
                  <a:txBody>
                    <a:bodyPr/>
                    <a:lstStyle/>
                    <a:p>
                      <a:r>
                        <a:rPr lang="en-US" altLang="zh-TW" sz="1800" b="1" kern="1200" dirty="0">
                          <a:solidFill>
                            <a:schemeClr val="tx2"/>
                          </a:solidFill>
                          <a:latin typeface="+mj-lt"/>
                          <a:ea typeface="+mj-ea"/>
                          <a:cs typeface="+mj-cs"/>
                        </a:rPr>
                        <a:t>VPN</a:t>
                      </a:r>
                      <a:endParaRPr lang="zh-HK" altLang="en-US" sz="1800" b="1" kern="1200" dirty="0">
                        <a:solidFill>
                          <a:schemeClr val="tx2"/>
                        </a:solidFill>
                        <a:latin typeface="+mj-lt"/>
                        <a:ea typeface="+mj-ea"/>
                        <a:cs typeface="+mj-cs"/>
                      </a:endParaRPr>
                    </a:p>
                  </a:txBody>
                  <a:tcPr/>
                </a:tc>
                <a:tc>
                  <a:txBody>
                    <a:bodyPr/>
                    <a:lstStyle/>
                    <a:p>
                      <a:pPr algn="ctr"/>
                      <a:r>
                        <a:rPr lang="zh-TW" altLang="en-US" sz="1800" kern="1200" dirty="0">
                          <a:solidFill>
                            <a:schemeClr val="folHlink"/>
                          </a:solidFill>
                          <a:latin typeface="+mn-lt"/>
                          <a:ea typeface="+mn-ea"/>
                          <a:cs typeface="+mn-cs"/>
                        </a:rPr>
                        <a:t>實體保安編碼器</a:t>
                      </a:r>
                      <a:r>
                        <a:rPr lang="en-US" altLang="zh-TW" sz="1800" kern="1200" dirty="0">
                          <a:solidFill>
                            <a:schemeClr val="folHlink"/>
                          </a:solidFill>
                          <a:latin typeface="+mn-lt"/>
                          <a:ea typeface="+mn-ea"/>
                          <a:cs typeface="+mn-cs"/>
                        </a:rPr>
                        <a:t>+</a:t>
                      </a:r>
                    </a:p>
                    <a:p>
                      <a:pPr algn="ctr"/>
                      <a:r>
                        <a:rPr lang="zh-TW" altLang="en-US" sz="1800" kern="1200" dirty="0">
                          <a:solidFill>
                            <a:schemeClr val="folHlink"/>
                          </a:solidFill>
                          <a:latin typeface="+mn-lt"/>
                          <a:ea typeface="+mn-ea"/>
                          <a:cs typeface="+mn-cs"/>
                        </a:rPr>
                        <a:t>流動保安編碼程式</a:t>
                      </a:r>
                      <a:endParaRPr lang="zh-HK" altLang="en-US" sz="1800" kern="1200" dirty="0">
                        <a:solidFill>
                          <a:schemeClr val="folHlink"/>
                        </a:solidFill>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kern="1200" dirty="0">
                          <a:solidFill>
                            <a:schemeClr val="folHlink"/>
                          </a:solidFill>
                          <a:latin typeface="+mn-lt"/>
                          <a:ea typeface="+mn-ea"/>
                          <a:cs typeface="+mn-cs"/>
                        </a:rPr>
                        <a:t>全面採用</a:t>
                      </a:r>
                      <a:r>
                        <a:rPr lang="zh-TW" altLang="en-US" sz="1800" dirty="0">
                          <a:solidFill>
                            <a:srgbClr val="0033CC"/>
                          </a:solidFill>
                        </a:rPr>
                        <a:t>流動保安編碼程式</a:t>
                      </a:r>
                      <a:endParaRPr lang="en-US" altLang="zh-TW" sz="1800" kern="1200" dirty="0">
                        <a:solidFill>
                          <a:schemeClr val="folHlink"/>
                        </a:solidFill>
                        <a:latin typeface="+mn-lt"/>
                        <a:ea typeface="+mn-ea"/>
                        <a:cs typeface="+mn-cs"/>
                      </a:endParaRPr>
                    </a:p>
                  </a:txBody>
                  <a:tcPr/>
                </a:tc>
                <a:extLst>
                  <a:ext uri="{0D108BD9-81ED-4DB2-BD59-A6C34878D82A}">
                    <a16:rowId xmlns:a16="http://schemas.microsoft.com/office/drawing/2014/main" val="3428193606"/>
                  </a:ext>
                </a:extLst>
              </a:tr>
            </a:tbl>
          </a:graphicData>
        </a:graphic>
      </p:graphicFrame>
    </p:spTree>
    <p:extLst>
      <p:ext uri="{BB962C8B-B14F-4D97-AF65-F5344CB8AC3E}">
        <p14:creationId xmlns:p14="http://schemas.microsoft.com/office/powerpoint/2010/main" val="317436080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9618"/>
            <a:ext cx="8819691"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按鈕組 </a:t>
            </a:r>
            <a:r>
              <a:rPr lang="en-US" altLang="zh-TW" kern="0" dirty="0"/>
              <a:t>(Button Groups)</a:t>
            </a:r>
          </a:p>
          <a:p>
            <a:pPr lvl="1">
              <a:spcAft>
                <a:spcPts val="1200"/>
              </a:spcAft>
            </a:pPr>
            <a:r>
              <a:rPr lang="zh-TW" altLang="en-US" kern="0" dirty="0"/>
              <a:t>按鈕位置</a:t>
            </a:r>
            <a:r>
              <a:rPr lang="zh-CN" altLang="en-US" kern="0" dirty="0"/>
              <a:t>在</a:t>
            </a:r>
            <a:r>
              <a:rPr lang="zh-TW" altLang="en-US" kern="0" dirty="0"/>
              <a:t>頁面下方</a:t>
            </a:r>
            <a:endParaRPr lang="en-US" altLang="zh-TW" kern="0" dirty="0"/>
          </a:p>
          <a:p>
            <a:pPr lvl="1" algn="just"/>
            <a:endParaRPr lang="en-US" altLang="zh-TW" kern="0" dirty="0"/>
          </a:p>
          <a:p>
            <a:pPr marL="0" indent="0">
              <a:buNone/>
            </a:pPr>
            <a:endParaRPr lang="zh-TW" altLang="en-US" kern="0" dirty="0"/>
          </a:p>
        </p:txBody>
      </p:sp>
      <p:pic>
        <p:nvPicPr>
          <p:cNvPr id="10" name="Picture 9">
            <a:extLst>
              <a:ext uri="{FF2B5EF4-FFF2-40B4-BE49-F238E27FC236}">
                <a16:creationId xmlns:a16="http://schemas.microsoft.com/office/drawing/2014/main" id="{515DF99F-F8B3-53CA-DB9F-D97A01533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910" y="2448733"/>
            <a:ext cx="7017640" cy="3080186"/>
          </a:xfrm>
          <a:prstGeom prst="rect">
            <a:avLst/>
          </a:prstGeom>
        </p:spPr>
      </p:pic>
      <p:sp>
        <p:nvSpPr>
          <p:cNvPr id="8" name="Rectangle 7">
            <a:extLst>
              <a:ext uri="{FF2B5EF4-FFF2-40B4-BE49-F238E27FC236}">
                <a16:creationId xmlns:a16="http://schemas.microsoft.com/office/drawing/2014/main" id="{3885C3ED-7A17-4E99-EF6D-387F4DEBAAC1}"/>
              </a:ext>
            </a:extLst>
          </p:cNvPr>
          <p:cNvSpPr/>
          <p:nvPr/>
        </p:nvSpPr>
        <p:spPr bwMode="auto">
          <a:xfrm>
            <a:off x="3091560" y="4927600"/>
            <a:ext cx="4109340" cy="56515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7" name="標題 1">
            <a:extLst>
              <a:ext uri="{FF2B5EF4-FFF2-40B4-BE49-F238E27FC236}">
                <a16:creationId xmlns:a16="http://schemas.microsoft.com/office/drawing/2014/main" id="{F2D0D867-6FF9-42C5-84ED-D31034A212C6}"/>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Tree>
    <p:extLst>
      <p:ext uri="{BB962C8B-B14F-4D97-AF65-F5344CB8AC3E}">
        <p14:creationId xmlns:p14="http://schemas.microsoft.com/office/powerpoint/2010/main" val="9100534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9618"/>
            <a:ext cx="879305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按鈕組 </a:t>
            </a:r>
            <a:r>
              <a:rPr lang="en-US" altLang="zh-TW" kern="0" dirty="0"/>
              <a:t>(Button Groups)</a:t>
            </a:r>
          </a:p>
          <a:p>
            <a:pPr lvl="1">
              <a:spcAft>
                <a:spcPts val="1200"/>
              </a:spcAft>
            </a:pPr>
            <a:r>
              <a:rPr lang="zh-TW" altLang="en-US" kern="0" dirty="0"/>
              <a:t>按鈕位置由頁面下方移至頁面上方</a:t>
            </a:r>
            <a:endParaRPr lang="en-US" altLang="zh-TW" kern="0" dirty="0"/>
          </a:p>
          <a:p>
            <a:pPr lvl="1" algn="just"/>
            <a:endParaRPr lang="en-US" altLang="zh-TW" kern="0" dirty="0"/>
          </a:p>
          <a:p>
            <a:pPr marL="0" indent="0">
              <a:buNone/>
            </a:pPr>
            <a:endParaRPr lang="zh-TW" altLang="en-US" kern="0" dirty="0"/>
          </a:p>
        </p:txBody>
      </p:sp>
      <p:pic>
        <p:nvPicPr>
          <p:cNvPr id="15" name="Picture 14">
            <a:extLst>
              <a:ext uri="{FF2B5EF4-FFF2-40B4-BE49-F238E27FC236}">
                <a16:creationId xmlns:a16="http://schemas.microsoft.com/office/drawing/2014/main" id="{72C3B634-0EB0-B3AB-DFDC-6D8185F2E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910" y="2457856"/>
            <a:ext cx="7017640" cy="3904268"/>
          </a:xfrm>
          <a:prstGeom prst="rect">
            <a:avLst/>
          </a:prstGeom>
          <a:ln w="19050">
            <a:solidFill>
              <a:schemeClr val="tx1"/>
            </a:solidFill>
          </a:ln>
        </p:spPr>
      </p:pic>
      <p:sp>
        <p:nvSpPr>
          <p:cNvPr id="7" name="Rectangle 6">
            <a:extLst>
              <a:ext uri="{FF2B5EF4-FFF2-40B4-BE49-F238E27FC236}">
                <a16:creationId xmlns:a16="http://schemas.microsoft.com/office/drawing/2014/main" id="{2CEC8B2F-A0CD-9EF5-1B32-33A4F691F2B8}"/>
              </a:ext>
            </a:extLst>
          </p:cNvPr>
          <p:cNvSpPr/>
          <p:nvPr/>
        </p:nvSpPr>
        <p:spPr bwMode="auto">
          <a:xfrm>
            <a:off x="3115176" y="2950747"/>
            <a:ext cx="5698625" cy="33455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8" name="標題 1">
            <a:extLst>
              <a:ext uri="{FF2B5EF4-FFF2-40B4-BE49-F238E27FC236}">
                <a16:creationId xmlns:a16="http://schemas.microsoft.com/office/drawing/2014/main" id="{88C5EFA9-93C7-44C5-800D-D77A45AF8C5D}"/>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4" name="Vertical Scroll 6">
            <a:extLst>
              <a:ext uri="{FF2B5EF4-FFF2-40B4-BE49-F238E27FC236}">
                <a16:creationId xmlns:a16="http://schemas.microsoft.com/office/drawing/2014/main" id="{454F0A03-14E7-48F5-0F8B-9AEF96E27E9C}"/>
              </a:ext>
            </a:extLst>
          </p:cNvPr>
          <p:cNvSpPr/>
          <p:nvPr/>
        </p:nvSpPr>
        <p:spPr bwMode="auto">
          <a:xfrm>
            <a:off x="10980000" y="180000"/>
            <a:ext cx="1053389" cy="2658953"/>
          </a:xfrm>
          <a:prstGeom prst="verticalScroll">
            <a:avLst/>
          </a:prstGeom>
          <a:solidFill>
            <a:srgbClr val="CCFFCC"/>
          </a:solidFill>
          <a:ln w="9525" cap="flat" cmpd="sng" algn="ctr">
            <a:solidFill>
              <a:srgbClr val="008000"/>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CN" altLang="en-US" sz="2400" b="1" kern="0" dirty="0">
                <a:solidFill>
                  <a:srgbClr val="008000"/>
                </a:solidFill>
                <a:effectLst>
                  <a:outerShdw blurRad="38100" dist="38100" dir="2700000" algn="tl">
                    <a:srgbClr val="000000">
                      <a:alpha val="43137"/>
                    </a:srgbClr>
                  </a:outerShdw>
                </a:effectLst>
              </a:rPr>
              <a:t>新按鈕組</a:t>
            </a:r>
            <a:r>
              <a:rPr lang="en-US" altLang="zh-TW" sz="2400" b="1" kern="0" dirty="0">
                <a:solidFill>
                  <a:srgbClr val="008000"/>
                </a:solidFill>
                <a:effectLst>
                  <a:outerShdw blurRad="38100" dist="38100" dir="2700000" algn="tl">
                    <a:srgbClr val="000000">
                      <a:alpha val="43137"/>
                    </a:srgbClr>
                  </a:outerShdw>
                </a:effectLst>
              </a:rPr>
              <a:t/>
            </a:r>
            <a:br>
              <a:rPr lang="en-US" altLang="zh-TW" sz="2400" b="1" kern="0" dirty="0">
                <a:solidFill>
                  <a:srgbClr val="008000"/>
                </a:solidFill>
                <a:effectLst>
                  <a:outerShdw blurRad="38100" dist="38100" dir="2700000" algn="tl">
                    <a:srgbClr val="000000">
                      <a:alpha val="43137"/>
                    </a:srgbClr>
                  </a:outerShdw>
                </a:effectLst>
              </a:rPr>
            </a:br>
            <a:r>
              <a:rPr lang="zh-CN" altLang="en-US" sz="2000" kern="0" dirty="0">
                <a:solidFill>
                  <a:srgbClr val="008000"/>
                </a:solidFill>
              </a:rPr>
              <a:t>更人性化的設計</a:t>
            </a:r>
            <a:endParaRPr lang="zh-TW" altLang="en-US" sz="2000" kern="0" dirty="0">
              <a:solidFill>
                <a:srgbClr val="008000"/>
              </a:solidFill>
            </a:endParaRPr>
          </a:p>
        </p:txBody>
      </p:sp>
      <p:sp>
        <p:nvSpPr>
          <p:cNvPr id="3" name="爆炸: 八角 7">
            <a:extLst>
              <a:ext uri="{FF2B5EF4-FFF2-40B4-BE49-F238E27FC236}">
                <a16:creationId xmlns:a16="http://schemas.microsoft.com/office/drawing/2014/main" id="{2CE12240-D2E5-FF4C-1A9E-CDC9DC61ED5A}"/>
              </a:ext>
            </a:extLst>
          </p:cNvPr>
          <p:cNvSpPr/>
          <p:nvPr/>
        </p:nvSpPr>
        <p:spPr bwMode="auto">
          <a:xfrm>
            <a:off x="2026485" y="2457856"/>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2313387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9618"/>
            <a:ext cx="8855201"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按鈕組 </a:t>
            </a:r>
            <a:r>
              <a:rPr lang="en-US" altLang="zh-TW" kern="0" dirty="0"/>
              <a:t>(Button Groups) </a:t>
            </a:r>
          </a:p>
          <a:p>
            <a:pPr lvl="1">
              <a:spcAft>
                <a:spcPts val="1200"/>
              </a:spcAft>
            </a:pPr>
            <a:r>
              <a:rPr lang="zh-TW" altLang="en-US" kern="0" dirty="0"/>
              <a:t>按鈕分成二或三組</a:t>
            </a:r>
            <a:endParaRPr lang="en-US" altLang="zh-TW" kern="0" dirty="0"/>
          </a:p>
          <a:p>
            <a:pPr lvl="2">
              <a:spcAft>
                <a:spcPts val="1200"/>
              </a:spcAft>
            </a:pPr>
            <a:r>
              <a:rPr lang="zh-TW" altLang="en-US" kern="0" dirty="0"/>
              <a:t>第一組</a:t>
            </a:r>
            <a:r>
              <a:rPr lang="en-US" altLang="zh-TW" kern="0" dirty="0"/>
              <a:t>: </a:t>
            </a:r>
            <a:r>
              <a:rPr lang="zh-TW" altLang="en-US" kern="0" dirty="0"/>
              <a:t>基本按鈕</a:t>
            </a:r>
            <a:endParaRPr lang="en-US" altLang="zh-TW" kern="0" dirty="0"/>
          </a:p>
          <a:p>
            <a:pPr lvl="2">
              <a:spcAft>
                <a:spcPts val="1200"/>
              </a:spcAft>
            </a:pPr>
            <a:r>
              <a:rPr lang="zh-TW" altLang="en-US" kern="0" dirty="0"/>
              <a:t>第二組</a:t>
            </a:r>
            <a:r>
              <a:rPr lang="en-US" altLang="zh-TW" kern="0" dirty="0"/>
              <a:t>: </a:t>
            </a:r>
            <a:r>
              <a:rPr lang="zh-TW" altLang="en-US" kern="0" dirty="0"/>
              <a:t>頁面專用按鈕</a:t>
            </a:r>
            <a:r>
              <a:rPr lang="en-US" altLang="zh-TW" kern="0" dirty="0"/>
              <a:t>, </a:t>
            </a:r>
            <a:r>
              <a:rPr lang="zh-TW" altLang="en-US" kern="0" dirty="0"/>
              <a:t>以</a:t>
            </a:r>
            <a:r>
              <a:rPr lang="en-US" altLang="zh-TW" kern="0" dirty="0"/>
              <a:t>    </a:t>
            </a:r>
            <a:r>
              <a:rPr lang="zh-TW" altLang="en-US" kern="0" dirty="0"/>
              <a:t>區分</a:t>
            </a:r>
            <a:endParaRPr lang="en-US" altLang="zh-TW" kern="0" dirty="0"/>
          </a:p>
          <a:p>
            <a:pPr lvl="2">
              <a:spcAft>
                <a:spcPts val="1200"/>
              </a:spcAft>
            </a:pPr>
            <a:r>
              <a:rPr lang="zh-TW" altLang="en-US" kern="0" dirty="0"/>
              <a:t>第三組</a:t>
            </a:r>
            <a:r>
              <a:rPr lang="en-US" altLang="zh-TW" kern="0" dirty="0"/>
              <a:t>: </a:t>
            </a:r>
            <a:r>
              <a:rPr lang="zh-TW" altLang="en-US" kern="0" dirty="0"/>
              <a:t>資料表專用按鈕</a:t>
            </a:r>
            <a:r>
              <a:rPr lang="en-US" altLang="zh-TW" kern="0" dirty="0"/>
              <a:t>, </a:t>
            </a:r>
            <a:r>
              <a:rPr lang="zh-TW" altLang="en-US" kern="0" dirty="0"/>
              <a:t>以</a:t>
            </a:r>
            <a:r>
              <a:rPr lang="en-US" altLang="zh-TW" kern="0" dirty="0"/>
              <a:t>	   </a:t>
            </a:r>
            <a:r>
              <a:rPr lang="zh-TW" altLang="en-US" kern="0" dirty="0"/>
              <a:t>區分</a:t>
            </a:r>
            <a:endParaRPr lang="en-US" altLang="zh-TW" kern="0" dirty="0"/>
          </a:p>
          <a:p>
            <a:pPr lvl="2">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3" name="Picture 2">
            <a:extLst>
              <a:ext uri="{FF2B5EF4-FFF2-40B4-BE49-F238E27FC236}">
                <a16:creationId xmlns:a16="http://schemas.microsoft.com/office/drawing/2014/main" id="{99CBDC10-49C9-E5DD-0DCB-38FFB9FAC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873" y="3056117"/>
            <a:ext cx="161948" cy="323895"/>
          </a:xfrm>
          <a:prstGeom prst="rect">
            <a:avLst/>
          </a:prstGeom>
        </p:spPr>
      </p:pic>
      <p:pic>
        <p:nvPicPr>
          <p:cNvPr id="11" name="Picture 10">
            <a:extLst>
              <a:ext uri="{FF2B5EF4-FFF2-40B4-BE49-F238E27FC236}">
                <a16:creationId xmlns:a16="http://schemas.microsoft.com/office/drawing/2014/main" id="{7D361D41-A6F6-0712-8DD5-1FA26F938C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19681" y="3560251"/>
            <a:ext cx="161948" cy="323895"/>
          </a:xfrm>
          <a:prstGeom prst="rect">
            <a:avLst/>
          </a:prstGeom>
        </p:spPr>
      </p:pic>
      <p:pic>
        <p:nvPicPr>
          <p:cNvPr id="15" name="Picture 14">
            <a:extLst>
              <a:ext uri="{FF2B5EF4-FFF2-40B4-BE49-F238E27FC236}">
                <a16:creationId xmlns:a16="http://schemas.microsoft.com/office/drawing/2014/main" id="{398AA222-E34C-2901-E46F-3FF10C083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774" y="3954674"/>
            <a:ext cx="8192453" cy="2532540"/>
          </a:xfrm>
          <a:prstGeom prst="rect">
            <a:avLst/>
          </a:prstGeom>
          <a:ln w="19050">
            <a:solidFill>
              <a:schemeClr val="tx1"/>
            </a:solidFill>
          </a:ln>
        </p:spPr>
      </p:pic>
      <p:sp>
        <p:nvSpPr>
          <p:cNvPr id="2" name="Rectangle 1">
            <a:extLst>
              <a:ext uri="{FF2B5EF4-FFF2-40B4-BE49-F238E27FC236}">
                <a16:creationId xmlns:a16="http://schemas.microsoft.com/office/drawing/2014/main" id="{5C514B4D-F579-61F9-7B1E-3D170EB96C20}"/>
              </a:ext>
            </a:extLst>
          </p:cNvPr>
          <p:cNvSpPr/>
          <p:nvPr/>
        </p:nvSpPr>
        <p:spPr bwMode="auto">
          <a:xfrm>
            <a:off x="2087881" y="4686300"/>
            <a:ext cx="1578709" cy="4123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5" name="Rectangle 4">
            <a:extLst>
              <a:ext uri="{FF2B5EF4-FFF2-40B4-BE49-F238E27FC236}">
                <a16:creationId xmlns:a16="http://schemas.microsoft.com/office/drawing/2014/main" id="{6E7B9FC7-CD9A-17FF-26B0-3F9EB19BAB9D}"/>
              </a:ext>
            </a:extLst>
          </p:cNvPr>
          <p:cNvSpPr/>
          <p:nvPr/>
        </p:nvSpPr>
        <p:spPr bwMode="auto">
          <a:xfrm>
            <a:off x="3787260" y="4686300"/>
            <a:ext cx="4396621" cy="41236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7" name="Rectangle 6">
            <a:extLst>
              <a:ext uri="{FF2B5EF4-FFF2-40B4-BE49-F238E27FC236}">
                <a16:creationId xmlns:a16="http://schemas.microsoft.com/office/drawing/2014/main" id="{97EE6C61-6B45-9C57-6400-AF3BCD3726DD}"/>
              </a:ext>
            </a:extLst>
          </p:cNvPr>
          <p:cNvSpPr/>
          <p:nvPr/>
        </p:nvSpPr>
        <p:spPr bwMode="auto">
          <a:xfrm>
            <a:off x="8304551" y="4686300"/>
            <a:ext cx="1844041" cy="412360"/>
          </a:xfrm>
          <a:prstGeom prst="rect">
            <a:avLst/>
          </a:prstGeom>
          <a:noFill/>
          <a:ln w="381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10" name="標題 1">
            <a:extLst>
              <a:ext uri="{FF2B5EF4-FFF2-40B4-BE49-F238E27FC236}">
                <a16:creationId xmlns:a16="http://schemas.microsoft.com/office/drawing/2014/main" id="{36D10B53-1606-4A65-9A04-D6C7632E873E}"/>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4" name="Vertical Scroll 6">
            <a:extLst>
              <a:ext uri="{FF2B5EF4-FFF2-40B4-BE49-F238E27FC236}">
                <a16:creationId xmlns:a16="http://schemas.microsoft.com/office/drawing/2014/main" id="{6CCF3B81-B5FA-DA34-FDC6-48DEA05439CB}"/>
              </a:ext>
            </a:extLst>
          </p:cNvPr>
          <p:cNvSpPr/>
          <p:nvPr/>
        </p:nvSpPr>
        <p:spPr bwMode="auto">
          <a:xfrm>
            <a:off x="10980000" y="180000"/>
            <a:ext cx="1053389" cy="2658953"/>
          </a:xfrm>
          <a:prstGeom prst="verticalScroll">
            <a:avLst/>
          </a:prstGeom>
          <a:solidFill>
            <a:srgbClr val="CCFFCC"/>
          </a:solidFill>
          <a:ln w="9525" cap="flat" cmpd="sng" algn="ctr">
            <a:solidFill>
              <a:srgbClr val="008000"/>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CN" altLang="en-US" sz="2400" b="1" kern="0" dirty="0">
                <a:solidFill>
                  <a:srgbClr val="008000"/>
                </a:solidFill>
                <a:effectLst>
                  <a:outerShdw blurRad="38100" dist="38100" dir="2700000" algn="tl">
                    <a:srgbClr val="000000">
                      <a:alpha val="43137"/>
                    </a:srgbClr>
                  </a:outerShdw>
                </a:effectLst>
              </a:rPr>
              <a:t>按鈕組分類</a:t>
            </a:r>
            <a:r>
              <a:rPr lang="en-US" altLang="zh-TW" sz="2400" b="1" kern="0" dirty="0">
                <a:solidFill>
                  <a:srgbClr val="008000"/>
                </a:solidFill>
                <a:effectLst>
                  <a:outerShdw blurRad="38100" dist="38100" dir="2700000" algn="tl">
                    <a:srgbClr val="000000">
                      <a:alpha val="43137"/>
                    </a:srgbClr>
                  </a:outerShdw>
                </a:effectLst>
              </a:rPr>
              <a:t/>
            </a:r>
            <a:br>
              <a:rPr lang="en-US" altLang="zh-TW" sz="2400" b="1" kern="0" dirty="0">
                <a:solidFill>
                  <a:srgbClr val="008000"/>
                </a:solidFill>
                <a:effectLst>
                  <a:outerShdw blurRad="38100" dist="38100" dir="2700000" algn="tl">
                    <a:srgbClr val="000000">
                      <a:alpha val="43137"/>
                    </a:srgbClr>
                  </a:outerShdw>
                </a:effectLst>
              </a:rPr>
            </a:br>
            <a:r>
              <a:rPr lang="zh-CN" altLang="en-US" sz="2000" kern="0" dirty="0">
                <a:solidFill>
                  <a:srgbClr val="008000"/>
                </a:solidFill>
              </a:rPr>
              <a:t>按功能區分</a:t>
            </a:r>
            <a:endParaRPr lang="zh-TW" altLang="en-US" sz="2000" kern="0" dirty="0">
              <a:solidFill>
                <a:srgbClr val="008000"/>
              </a:solidFill>
            </a:endParaRPr>
          </a:p>
        </p:txBody>
      </p:sp>
      <p:sp>
        <p:nvSpPr>
          <p:cNvPr id="8" name="爆炸: 八角 7">
            <a:extLst>
              <a:ext uri="{FF2B5EF4-FFF2-40B4-BE49-F238E27FC236}">
                <a16:creationId xmlns:a16="http://schemas.microsoft.com/office/drawing/2014/main" id="{9614B6B6-5EDE-EA0D-06D6-69E823D6F43C}"/>
              </a:ext>
            </a:extLst>
          </p:cNvPr>
          <p:cNvSpPr/>
          <p:nvPr/>
        </p:nvSpPr>
        <p:spPr bwMode="auto">
          <a:xfrm>
            <a:off x="896106" y="3943084"/>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251790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9618"/>
            <a:ext cx="8801935"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訊息 </a:t>
            </a:r>
            <a:r>
              <a:rPr lang="en-US" altLang="zh-TW" kern="0" dirty="0"/>
              <a:t>(Messages)</a:t>
            </a:r>
          </a:p>
          <a:p>
            <a:pPr lvl="1">
              <a:spcAft>
                <a:spcPts val="1200"/>
              </a:spcAft>
            </a:pPr>
            <a:r>
              <a:rPr lang="zh-TW" altLang="en-US" kern="0" dirty="0"/>
              <a:t>訊息會在頁面路徑和頁面主體之間顯示</a:t>
            </a:r>
            <a:endParaRPr lang="en-US" altLang="zh-TW" kern="0" dirty="0"/>
          </a:p>
          <a:p>
            <a:pPr lvl="2">
              <a:spcAft>
                <a:spcPts val="1200"/>
              </a:spcAft>
            </a:pPr>
            <a:r>
              <a:rPr lang="zh-TW" altLang="en-US" kern="0" dirty="0"/>
              <a:t>資訊性訊息以綠色顯示</a:t>
            </a:r>
            <a:endParaRPr lang="en-US" altLang="zh-TW" kern="0" dirty="0"/>
          </a:p>
          <a:p>
            <a:pPr marL="685800" lvl="2" indent="0">
              <a:lnSpc>
                <a:spcPct val="185000"/>
              </a:lnSpc>
              <a:spcAft>
                <a:spcPts val="1200"/>
              </a:spcAft>
              <a:buNone/>
            </a:pPr>
            <a:endParaRPr lang="en-US" altLang="zh-TW" kern="0" dirty="0"/>
          </a:p>
          <a:p>
            <a:pPr lvl="2">
              <a:spcAft>
                <a:spcPts val="1200"/>
              </a:spcAft>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15" name="Picture 14">
            <a:extLst>
              <a:ext uri="{FF2B5EF4-FFF2-40B4-BE49-F238E27FC236}">
                <a16:creationId xmlns:a16="http://schemas.microsoft.com/office/drawing/2014/main" id="{205E6331-4BA3-2AF2-F85B-FBEEB0C678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
          <a:stretch/>
        </p:blipFill>
        <p:spPr>
          <a:xfrm>
            <a:off x="4147867" y="4320579"/>
            <a:ext cx="3627383" cy="927303"/>
          </a:xfrm>
          <a:prstGeom prst="rect">
            <a:avLst/>
          </a:prstGeom>
          <a:ln w="19050">
            <a:solidFill>
              <a:schemeClr val="tx1"/>
            </a:solidFill>
          </a:ln>
        </p:spPr>
      </p:pic>
      <p:pic>
        <p:nvPicPr>
          <p:cNvPr id="5" name="Picture 4">
            <a:extLst>
              <a:ext uri="{FF2B5EF4-FFF2-40B4-BE49-F238E27FC236}">
                <a16:creationId xmlns:a16="http://schemas.microsoft.com/office/drawing/2014/main" id="{D9E9840F-A894-1425-4DB4-8FDE3E8BB4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03997" y="3086158"/>
            <a:ext cx="3352191" cy="502014"/>
          </a:xfrm>
          <a:prstGeom prst="rect">
            <a:avLst/>
          </a:prstGeom>
        </p:spPr>
      </p:pic>
      <p:sp>
        <p:nvSpPr>
          <p:cNvPr id="19" name="標題 1">
            <a:extLst>
              <a:ext uri="{FF2B5EF4-FFF2-40B4-BE49-F238E27FC236}">
                <a16:creationId xmlns:a16="http://schemas.microsoft.com/office/drawing/2014/main" id="{DF987646-6621-4DD6-AA8A-996B95AD721C}"/>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箭號: 向下 6">
            <a:extLst>
              <a:ext uri="{FF2B5EF4-FFF2-40B4-BE49-F238E27FC236}">
                <a16:creationId xmlns:a16="http://schemas.microsoft.com/office/drawing/2014/main" id="{D49D80C1-1619-1D34-F766-AE4A97F35FCC}"/>
              </a:ext>
            </a:extLst>
          </p:cNvPr>
          <p:cNvSpPr/>
          <p:nvPr/>
        </p:nvSpPr>
        <p:spPr bwMode="auto">
          <a:xfrm>
            <a:off x="5634763" y="3695372"/>
            <a:ext cx="334530" cy="502014"/>
          </a:xfrm>
          <a:prstGeom prst="downArrow">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Tahoma" pitchFamily="34" charset="0"/>
              <a:ea typeface="新細明體" pitchFamily="18" charset="-120"/>
            </a:endParaRPr>
          </a:p>
        </p:txBody>
      </p:sp>
      <p:sp>
        <p:nvSpPr>
          <p:cNvPr id="7" name="Vertical Scroll 6">
            <a:extLst>
              <a:ext uri="{FF2B5EF4-FFF2-40B4-BE49-F238E27FC236}">
                <a16:creationId xmlns:a16="http://schemas.microsoft.com/office/drawing/2014/main" id="{2727149B-30EF-E89E-6C4D-C03DCB083E81}"/>
              </a:ext>
            </a:extLst>
          </p:cNvPr>
          <p:cNvSpPr/>
          <p:nvPr/>
        </p:nvSpPr>
        <p:spPr bwMode="auto">
          <a:xfrm>
            <a:off x="10980000" y="180000"/>
            <a:ext cx="1053389" cy="2658953"/>
          </a:xfrm>
          <a:prstGeom prst="verticalScroll">
            <a:avLst/>
          </a:prstGeom>
          <a:solidFill>
            <a:srgbClr val="CCECFF"/>
          </a:solidFill>
          <a:ln w="9525" cap="flat" cmpd="sng" algn="ctr">
            <a:solidFill>
              <a:srgbClr val="0033CC"/>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CN" altLang="en-US" sz="2400" b="1" kern="0" dirty="0">
                <a:solidFill>
                  <a:srgbClr val="0033CC"/>
                </a:solidFill>
                <a:effectLst>
                  <a:outerShdw blurRad="38100" dist="38100" dir="2700000" algn="tl">
                    <a:srgbClr val="000000">
                      <a:alpha val="43137"/>
                    </a:srgbClr>
                  </a:outerShdw>
                </a:effectLst>
              </a:rPr>
              <a:t>資訊性訊息</a:t>
            </a:r>
            <a:r>
              <a:rPr lang="en-US" altLang="zh-TW" sz="2400" kern="0" dirty="0">
                <a:solidFill>
                  <a:srgbClr val="0033CC"/>
                </a:solidFill>
              </a:rPr>
              <a:t/>
            </a:r>
            <a:br>
              <a:rPr lang="en-US" altLang="zh-TW" sz="2400" kern="0" dirty="0">
                <a:solidFill>
                  <a:srgbClr val="0033CC"/>
                </a:solidFill>
              </a:rPr>
            </a:br>
            <a:r>
              <a:rPr lang="zh-CN" altLang="en-US" sz="2000" kern="0" dirty="0">
                <a:solidFill>
                  <a:srgbClr val="0033CC"/>
                </a:solidFill>
              </a:rPr>
              <a:t>綠色顯示</a:t>
            </a:r>
            <a:endParaRPr lang="zh-TW" altLang="en-US" sz="2000" kern="0" dirty="0">
              <a:solidFill>
                <a:srgbClr val="0033CC"/>
              </a:solidFill>
            </a:endParaRPr>
          </a:p>
        </p:txBody>
      </p:sp>
      <p:sp>
        <p:nvSpPr>
          <p:cNvPr id="3" name="爆炸: 八角 7">
            <a:extLst>
              <a:ext uri="{FF2B5EF4-FFF2-40B4-BE49-F238E27FC236}">
                <a16:creationId xmlns:a16="http://schemas.microsoft.com/office/drawing/2014/main" id="{73D2A82C-1F37-974D-4BE1-32C306424076}"/>
              </a:ext>
            </a:extLst>
          </p:cNvPr>
          <p:cNvSpPr/>
          <p:nvPr/>
        </p:nvSpPr>
        <p:spPr bwMode="auto">
          <a:xfrm>
            <a:off x="3048084" y="4298486"/>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27336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9618"/>
            <a:ext cx="8801935"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訊息 </a:t>
            </a:r>
            <a:r>
              <a:rPr lang="en-US" altLang="zh-TW" kern="0" dirty="0"/>
              <a:t>(Messages)</a:t>
            </a:r>
          </a:p>
          <a:p>
            <a:pPr lvl="1">
              <a:spcAft>
                <a:spcPts val="1200"/>
              </a:spcAft>
            </a:pPr>
            <a:r>
              <a:rPr lang="zh-TW" altLang="en-US" kern="0" dirty="0"/>
              <a:t>訊息會在頁面路徑和頁面主體之間顯示</a:t>
            </a:r>
            <a:endParaRPr lang="en-US" altLang="zh-TW" kern="0" dirty="0"/>
          </a:p>
          <a:p>
            <a:pPr lvl="2">
              <a:spcAft>
                <a:spcPts val="1200"/>
              </a:spcAft>
            </a:pPr>
            <a:r>
              <a:rPr lang="zh-TW" altLang="en-US" kern="0" dirty="0"/>
              <a:t>警告訊息以黃色顯示</a:t>
            </a:r>
            <a:endParaRPr lang="en-US" altLang="zh-TW" kern="0" dirty="0"/>
          </a:p>
          <a:p>
            <a:pPr marL="685800" lvl="2" indent="0">
              <a:spcAft>
                <a:spcPts val="1200"/>
              </a:spcAft>
              <a:buNone/>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3" name="Picture 2">
            <a:extLst>
              <a:ext uri="{FF2B5EF4-FFF2-40B4-BE49-F238E27FC236}">
                <a16:creationId xmlns:a16="http://schemas.microsoft.com/office/drawing/2014/main" id="{A0B52E98-4833-2BF9-E0A4-9D1A9789D3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29324" y="4607650"/>
            <a:ext cx="3545403" cy="949396"/>
          </a:xfrm>
          <a:prstGeom prst="rect">
            <a:avLst/>
          </a:prstGeom>
          <a:ln w="19050">
            <a:solidFill>
              <a:schemeClr val="tx1"/>
            </a:solidFill>
          </a:ln>
        </p:spPr>
      </p:pic>
      <p:pic>
        <p:nvPicPr>
          <p:cNvPr id="74" name="Picture 73">
            <a:extLst>
              <a:ext uri="{FF2B5EF4-FFF2-40B4-BE49-F238E27FC236}">
                <a16:creationId xmlns:a16="http://schemas.microsoft.com/office/drawing/2014/main" id="{E152B668-DB51-CB37-EF00-83DBF2AC415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96018" y="3026283"/>
            <a:ext cx="3007790" cy="805433"/>
          </a:xfrm>
          <a:prstGeom prst="rect">
            <a:avLst/>
          </a:prstGeom>
        </p:spPr>
      </p:pic>
      <p:sp>
        <p:nvSpPr>
          <p:cNvPr id="19" name="標題 1">
            <a:extLst>
              <a:ext uri="{FF2B5EF4-FFF2-40B4-BE49-F238E27FC236}">
                <a16:creationId xmlns:a16="http://schemas.microsoft.com/office/drawing/2014/main" id="{DF987646-6621-4DD6-AA8A-996B95AD721C}"/>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箭號: 向下 6">
            <a:extLst>
              <a:ext uri="{FF2B5EF4-FFF2-40B4-BE49-F238E27FC236}">
                <a16:creationId xmlns:a16="http://schemas.microsoft.com/office/drawing/2014/main" id="{BFB20F84-C6ED-C874-06D9-46C44C9D054B}"/>
              </a:ext>
            </a:extLst>
          </p:cNvPr>
          <p:cNvSpPr/>
          <p:nvPr/>
        </p:nvSpPr>
        <p:spPr bwMode="auto">
          <a:xfrm>
            <a:off x="5634761" y="3968676"/>
            <a:ext cx="334530" cy="502014"/>
          </a:xfrm>
          <a:prstGeom prst="downArrow">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Tahoma" pitchFamily="34" charset="0"/>
              <a:ea typeface="新細明體" pitchFamily="18" charset="-120"/>
            </a:endParaRPr>
          </a:p>
        </p:txBody>
      </p:sp>
      <p:sp>
        <p:nvSpPr>
          <p:cNvPr id="8" name="Vertical Scroll 8">
            <a:extLst>
              <a:ext uri="{FF2B5EF4-FFF2-40B4-BE49-F238E27FC236}">
                <a16:creationId xmlns:a16="http://schemas.microsoft.com/office/drawing/2014/main" id="{6A64FAA2-AF45-D2D2-B704-B1036851CE60}"/>
              </a:ext>
            </a:extLst>
          </p:cNvPr>
          <p:cNvSpPr/>
          <p:nvPr/>
        </p:nvSpPr>
        <p:spPr bwMode="auto">
          <a:xfrm>
            <a:off x="10980000" y="180000"/>
            <a:ext cx="1053389" cy="2658953"/>
          </a:xfrm>
          <a:prstGeom prst="verticalScroll">
            <a:avLst/>
          </a:prstGeom>
          <a:solidFill>
            <a:srgbClr val="CCCCFF"/>
          </a:solidFill>
          <a:ln w="9525" cap="flat" cmpd="sng" algn="ctr">
            <a:solidFill>
              <a:srgbClr val="666699"/>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CN" altLang="en-US" sz="2400" b="1" kern="0" dirty="0">
                <a:solidFill>
                  <a:srgbClr val="666699"/>
                </a:solidFill>
                <a:effectLst>
                  <a:outerShdw blurRad="38100" dist="38100" dir="2700000" algn="tl">
                    <a:srgbClr val="000000">
                      <a:alpha val="43137"/>
                    </a:srgbClr>
                  </a:outerShdw>
                </a:effectLst>
              </a:rPr>
              <a:t>警告訊息</a:t>
            </a:r>
            <a:r>
              <a:rPr lang="en-US" altLang="zh-TW" sz="2400" kern="0" dirty="0">
                <a:solidFill>
                  <a:srgbClr val="666699"/>
                </a:solidFill>
              </a:rPr>
              <a:t/>
            </a:r>
            <a:br>
              <a:rPr lang="en-US" altLang="zh-TW" sz="2400" kern="0" dirty="0">
                <a:solidFill>
                  <a:srgbClr val="666699"/>
                </a:solidFill>
              </a:rPr>
            </a:br>
            <a:r>
              <a:rPr lang="zh-CN" altLang="en-US" sz="2000" kern="0" dirty="0">
                <a:solidFill>
                  <a:srgbClr val="666699"/>
                </a:solidFill>
              </a:rPr>
              <a:t>黃色顯示</a:t>
            </a:r>
            <a:endParaRPr lang="en-US" altLang="zh-TW" sz="2000" kern="0" dirty="0">
              <a:solidFill>
                <a:srgbClr val="666699"/>
              </a:solidFill>
            </a:endParaRPr>
          </a:p>
        </p:txBody>
      </p:sp>
      <p:sp>
        <p:nvSpPr>
          <p:cNvPr id="5" name="爆炸: 八角 7">
            <a:extLst>
              <a:ext uri="{FF2B5EF4-FFF2-40B4-BE49-F238E27FC236}">
                <a16:creationId xmlns:a16="http://schemas.microsoft.com/office/drawing/2014/main" id="{2DBDC208-1DEA-5FD1-8A63-C76ACD4903FC}"/>
              </a:ext>
            </a:extLst>
          </p:cNvPr>
          <p:cNvSpPr/>
          <p:nvPr/>
        </p:nvSpPr>
        <p:spPr bwMode="auto">
          <a:xfrm>
            <a:off x="2966998" y="4607650"/>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305199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9618"/>
            <a:ext cx="8801935"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訊息 </a:t>
            </a:r>
            <a:r>
              <a:rPr lang="en-US" altLang="zh-TW" kern="0" dirty="0"/>
              <a:t>(Messages)</a:t>
            </a:r>
          </a:p>
          <a:p>
            <a:pPr lvl="1">
              <a:spcAft>
                <a:spcPts val="1200"/>
              </a:spcAft>
            </a:pPr>
            <a:r>
              <a:rPr lang="zh-TW" altLang="en-US" kern="0" dirty="0"/>
              <a:t>訊息會在頁面路徑和頁面主體之間顯示</a:t>
            </a:r>
            <a:endParaRPr lang="en-US" altLang="zh-TW" kern="0" dirty="0"/>
          </a:p>
          <a:p>
            <a:pPr lvl="2">
              <a:spcAft>
                <a:spcPts val="1200"/>
              </a:spcAft>
            </a:pPr>
            <a:r>
              <a:rPr lang="zh-TW" altLang="en-US" kern="0" dirty="0"/>
              <a:t>錯誤訊息以紅色顯示</a:t>
            </a:r>
            <a:endParaRPr lang="en-US" altLang="zh-TW" kern="0" dirty="0"/>
          </a:p>
          <a:p>
            <a:pPr lvl="2">
              <a:spcAft>
                <a:spcPts val="1200"/>
              </a:spcAft>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13" name="Picture 12">
            <a:extLst>
              <a:ext uri="{FF2B5EF4-FFF2-40B4-BE49-F238E27FC236}">
                <a16:creationId xmlns:a16="http://schemas.microsoft.com/office/drawing/2014/main" id="{0F311F33-94C7-0904-2129-E23A53CE87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67233" y="4440584"/>
            <a:ext cx="3445532" cy="932343"/>
          </a:xfrm>
          <a:prstGeom prst="rect">
            <a:avLst/>
          </a:prstGeom>
          <a:ln w="19050">
            <a:solidFill>
              <a:schemeClr val="tx1"/>
            </a:solidFill>
          </a:ln>
        </p:spPr>
      </p:pic>
      <p:pic>
        <p:nvPicPr>
          <p:cNvPr id="10" name="Picture 9">
            <a:extLst>
              <a:ext uri="{FF2B5EF4-FFF2-40B4-BE49-F238E27FC236}">
                <a16:creationId xmlns:a16="http://schemas.microsoft.com/office/drawing/2014/main" id="{43CDCE12-ACFD-0702-F5E0-013FD3846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8005" y="3063302"/>
            <a:ext cx="3166214" cy="762769"/>
          </a:xfrm>
          <a:prstGeom prst="rect">
            <a:avLst/>
          </a:prstGeom>
        </p:spPr>
      </p:pic>
      <p:sp>
        <p:nvSpPr>
          <p:cNvPr id="19" name="標題 1">
            <a:extLst>
              <a:ext uri="{FF2B5EF4-FFF2-40B4-BE49-F238E27FC236}">
                <a16:creationId xmlns:a16="http://schemas.microsoft.com/office/drawing/2014/main" id="{DF987646-6621-4DD6-AA8A-996B95AD721C}"/>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爆炸: 八角 7">
            <a:extLst>
              <a:ext uri="{FF2B5EF4-FFF2-40B4-BE49-F238E27FC236}">
                <a16:creationId xmlns:a16="http://schemas.microsoft.com/office/drawing/2014/main" id="{A741CCBC-3DFD-70B7-869C-DD0693F096E3}"/>
              </a:ext>
            </a:extLst>
          </p:cNvPr>
          <p:cNvSpPr/>
          <p:nvPr/>
        </p:nvSpPr>
        <p:spPr bwMode="auto">
          <a:xfrm>
            <a:off x="3081476" y="4423531"/>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箭號: 向下 6">
            <a:extLst>
              <a:ext uri="{FF2B5EF4-FFF2-40B4-BE49-F238E27FC236}">
                <a16:creationId xmlns:a16="http://schemas.microsoft.com/office/drawing/2014/main" id="{FF562931-2A53-2E23-8192-498596C049D9}"/>
              </a:ext>
            </a:extLst>
          </p:cNvPr>
          <p:cNvSpPr/>
          <p:nvPr/>
        </p:nvSpPr>
        <p:spPr bwMode="auto">
          <a:xfrm>
            <a:off x="5646582" y="3861792"/>
            <a:ext cx="334530" cy="502014"/>
          </a:xfrm>
          <a:prstGeom prst="downArrow">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Tahoma" pitchFamily="34" charset="0"/>
              <a:ea typeface="新細明體" pitchFamily="18" charset="-120"/>
            </a:endParaRPr>
          </a:p>
        </p:txBody>
      </p:sp>
      <p:sp>
        <p:nvSpPr>
          <p:cNvPr id="7" name="Vertical Scroll 2">
            <a:extLst>
              <a:ext uri="{FF2B5EF4-FFF2-40B4-BE49-F238E27FC236}">
                <a16:creationId xmlns:a16="http://schemas.microsoft.com/office/drawing/2014/main" id="{9EA8F3E4-23DC-1FC6-9CF6-E60A20419430}"/>
              </a:ext>
            </a:extLst>
          </p:cNvPr>
          <p:cNvSpPr/>
          <p:nvPr/>
        </p:nvSpPr>
        <p:spPr bwMode="auto">
          <a:xfrm>
            <a:off x="10980000" y="180000"/>
            <a:ext cx="1053389" cy="2658953"/>
          </a:xfrm>
          <a:prstGeom prst="verticalScroll">
            <a:avLst/>
          </a:prstGeom>
          <a:solidFill>
            <a:srgbClr val="FFCCFF"/>
          </a:solidFill>
          <a:ln w="9525" cap="flat" cmpd="sng" algn="ctr">
            <a:solidFill>
              <a:srgbClr val="CC00CC"/>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CN" altLang="en-US" sz="2400" b="1" kern="0" dirty="0">
                <a:solidFill>
                  <a:srgbClr val="CC00CC"/>
                </a:solidFill>
                <a:effectLst>
                  <a:outerShdw blurRad="38100" dist="38100" dir="2700000" algn="tl">
                    <a:srgbClr val="000000">
                      <a:alpha val="43137"/>
                    </a:srgbClr>
                  </a:outerShdw>
                </a:effectLst>
              </a:rPr>
              <a:t>錯誤訊息</a:t>
            </a:r>
            <a:endParaRPr lang="zh-TW" altLang="en-US" sz="2400" b="1" kern="0" dirty="0">
              <a:solidFill>
                <a:srgbClr val="CC00CC"/>
              </a:solidFill>
              <a:effectLst>
                <a:outerShdw blurRad="38100" dist="38100" dir="2700000" algn="tl">
                  <a:srgbClr val="000000">
                    <a:alpha val="43137"/>
                  </a:srgbClr>
                </a:outerShdw>
              </a:effectLst>
            </a:endParaRPr>
          </a:p>
          <a:p>
            <a:pPr algn="ctr" fontAlgn="base">
              <a:spcBef>
                <a:spcPct val="0"/>
              </a:spcBef>
              <a:spcAft>
                <a:spcPct val="0"/>
              </a:spcAft>
            </a:pPr>
            <a:r>
              <a:rPr lang="zh-CN" altLang="en-US" sz="2400" kern="0" dirty="0">
                <a:solidFill>
                  <a:srgbClr val="CC00CC"/>
                </a:solidFill>
              </a:rPr>
              <a:t>紅色顯示</a:t>
            </a:r>
            <a:endParaRPr lang="zh-TW" altLang="en-US" sz="2400" kern="0" dirty="0">
              <a:solidFill>
                <a:srgbClr val="CC00CC"/>
              </a:solidFill>
            </a:endParaRPr>
          </a:p>
        </p:txBody>
      </p:sp>
    </p:spTree>
    <p:extLst>
      <p:ext uri="{BB962C8B-B14F-4D97-AF65-F5344CB8AC3E}">
        <p14:creationId xmlns:p14="http://schemas.microsoft.com/office/powerpoint/2010/main" val="373716411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846324"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表單即時驗證 </a:t>
            </a:r>
            <a:r>
              <a:rPr lang="en-US" altLang="zh-TW" kern="0" dirty="0"/>
              <a:t>(Inline Validation)</a:t>
            </a:r>
          </a:p>
          <a:p>
            <a:pPr lvl="1">
              <a:spcAft>
                <a:spcPts val="1200"/>
              </a:spcAft>
            </a:pPr>
            <a:r>
              <a:rPr lang="zh-TW" altLang="en-US" kern="0" dirty="0"/>
              <a:t>表單的輸入方格會即時驗證資料並在輸入方格下方顯示錯誤訊息</a:t>
            </a:r>
            <a:endParaRPr lang="en-US" altLang="zh-TW" kern="0" dirty="0"/>
          </a:p>
          <a:p>
            <a:pPr lvl="1">
              <a:spcAft>
                <a:spcPts val="1200"/>
              </a:spcAft>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B6F56E63-A7AB-4DF1-98D9-F755AD2DD80D}"/>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Vertical Scroll 6">
            <a:extLst>
              <a:ext uri="{FF2B5EF4-FFF2-40B4-BE49-F238E27FC236}">
                <a16:creationId xmlns:a16="http://schemas.microsoft.com/office/drawing/2014/main" id="{8D572071-32FC-7692-AC6F-0194AC416C7A}"/>
              </a:ext>
            </a:extLst>
          </p:cNvPr>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CN" altLang="en-US" sz="2400" b="1" kern="0" dirty="0">
                <a:solidFill>
                  <a:schemeClr val="accent2">
                    <a:lumMod val="75000"/>
                  </a:schemeClr>
                </a:solidFill>
                <a:effectLst>
                  <a:outerShdw blurRad="38100" dist="38100" dir="2700000" algn="tl">
                    <a:srgbClr val="000000">
                      <a:alpha val="43137"/>
                    </a:srgbClr>
                  </a:outerShdw>
                </a:effectLst>
              </a:rPr>
              <a:t>表單即時驗證</a:t>
            </a:r>
            <a:r>
              <a:rPr lang="en-US" altLang="zh-TW" sz="2000" kern="0" dirty="0">
                <a:solidFill>
                  <a:schemeClr val="accent2">
                    <a:lumMod val="75000"/>
                  </a:schemeClr>
                </a:solidFill>
              </a:rPr>
              <a:t/>
            </a:r>
            <a:br>
              <a:rPr lang="en-US" altLang="zh-TW" sz="2000" kern="0" dirty="0">
                <a:solidFill>
                  <a:schemeClr val="accent2">
                    <a:lumMod val="75000"/>
                  </a:schemeClr>
                </a:solidFill>
              </a:rPr>
            </a:br>
            <a:r>
              <a:rPr lang="zh-CN" altLang="en-US" sz="2000" kern="0" dirty="0">
                <a:solidFill>
                  <a:schemeClr val="accent2">
                    <a:lumMod val="75000"/>
                  </a:schemeClr>
                </a:solidFill>
              </a:rPr>
              <a:t>更快修改資料</a:t>
            </a:r>
            <a:endParaRPr lang="zh-TW" altLang="en-US" sz="2000" kern="0" dirty="0">
              <a:solidFill>
                <a:schemeClr val="accent2">
                  <a:lumMod val="75000"/>
                </a:schemeClr>
              </a:solidFill>
            </a:endParaRPr>
          </a:p>
        </p:txBody>
      </p:sp>
      <p:sp>
        <p:nvSpPr>
          <p:cNvPr id="4" name="爆炸: 八角 7">
            <a:extLst>
              <a:ext uri="{FF2B5EF4-FFF2-40B4-BE49-F238E27FC236}">
                <a16:creationId xmlns:a16="http://schemas.microsoft.com/office/drawing/2014/main" id="{837B36E2-D748-6319-DA9C-4E6D089562FA}"/>
              </a:ext>
            </a:extLst>
          </p:cNvPr>
          <p:cNvSpPr/>
          <p:nvPr/>
        </p:nvSpPr>
        <p:spPr bwMode="auto">
          <a:xfrm>
            <a:off x="1154732" y="2592000"/>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8" name="Media6_Masked">
            <a:hlinkClick r:id="" action="ppaction://media"/>
            <a:extLst>
              <a:ext uri="{FF2B5EF4-FFF2-40B4-BE49-F238E27FC236}">
                <a16:creationId xmlns:a16="http://schemas.microsoft.com/office/drawing/2014/main" id="{5004EB9A-5827-7751-D92F-8E5B60CBD3D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 t="13294" r="759" b="13668"/>
          <a:stretch/>
        </p:blipFill>
        <p:spPr>
          <a:xfrm>
            <a:off x="2137730" y="2624328"/>
            <a:ext cx="8503920" cy="3520440"/>
          </a:xfrm>
          <a:prstGeom prst="rect">
            <a:avLst/>
          </a:prstGeom>
        </p:spPr>
      </p:pic>
    </p:spTree>
    <p:extLst>
      <p:ext uri="{BB962C8B-B14F-4D97-AF65-F5344CB8AC3E}">
        <p14:creationId xmlns:p14="http://schemas.microsoft.com/office/powerpoint/2010/main" val="1137804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793058"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資料表格</a:t>
            </a:r>
            <a:r>
              <a:rPr lang="en-US" altLang="zh-TW" kern="0" dirty="0"/>
              <a:t> – </a:t>
            </a:r>
            <a:r>
              <a:rPr lang="zh-TW" altLang="en-US" kern="0" dirty="0"/>
              <a:t>多欄資料排序 </a:t>
            </a:r>
            <a:r>
              <a:rPr lang="en-US" altLang="zh-TW" kern="0" dirty="0"/>
              <a:t>(Multiple Column Sort)</a:t>
            </a:r>
          </a:p>
          <a:p>
            <a:pPr lvl="1">
              <a:spcAft>
                <a:spcPts val="1200"/>
              </a:spcAft>
            </a:pPr>
            <a:r>
              <a:rPr lang="zh-TW" altLang="en-US" kern="0" dirty="0"/>
              <a:t>資料能根據所選欄的排序條件排序</a:t>
            </a:r>
            <a:endParaRPr lang="en-US" altLang="zh-TW" kern="0" dirty="0"/>
          </a:p>
          <a:p>
            <a:pPr lvl="2">
              <a:spcAft>
                <a:spcPts val="1200"/>
              </a:spcAft>
            </a:pPr>
            <a:r>
              <a:rPr lang="zh-TW" altLang="en-US" kern="0" dirty="0"/>
              <a:t>單一排序條件</a:t>
            </a:r>
            <a:r>
              <a:rPr lang="en-US" altLang="zh-TW" kern="0" dirty="0"/>
              <a:t>:</a:t>
            </a:r>
          </a:p>
          <a:p>
            <a:pPr lvl="2">
              <a:spcAft>
                <a:spcPts val="1200"/>
              </a:spcAft>
            </a:pPr>
            <a:endParaRPr lang="en-US" altLang="zh-TW" kern="0" dirty="0"/>
          </a:p>
          <a:p>
            <a:pPr lvl="2">
              <a:spcAft>
                <a:spcPts val="1200"/>
              </a:spcAft>
            </a:pPr>
            <a:endParaRPr lang="en-US" altLang="zh-TW" kern="0" dirty="0"/>
          </a:p>
          <a:p>
            <a:pPr lvl="2">
              <a:spcAft>
                <a:spcPts val="1200"/>
              </a:spcAft>
            </a:pPr>
            <a:endParaRPr lang="en-US" altLang="zh-TW" kern="0" dirty="0"/>
          </a:p>
          <a:p>
            <a:pPr marL="342900" lvl="1" indent="0">
              <a:spcAft>
                <a:spcPts val="1200"/>
              </a:spcAft>
              <a:buNone/>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7" name="標題 1">
            <a:extLst>
              <a:ext uri="{FF2B5EF4-FFF2-40B4-BE49-F238E27FC236}">
                <a16:creationId xmlns:a16="http://schemas.microsoft.com/office/drawing/2014/main" id="{146C35AD-3F33-4A13-81A9-78B519A755D6}"/>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pic>
        <p:nvPicPr>
          <p:cNvPr id="3" name="图片 2" descr="图形用户界面, 表格&#10;&#10;描述已自动生成">
            <a:extLst>
              <a:ext uri="{FF2B5EF4-FFF2-40B4-BE49-F238E27FC236}">
                <a16:creationId xmlns:a16="http://schemas.microsoft.com/office/drawing/2014/main" id="{14592575-5AEC-11F3-456E-16295E431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651" y="3417216"/>
            <a:ext cx="8422041" cy="1595582"/>
          </a:xfrm>
          <a:prstGeom prst="rect">
            <a:avLst/>
          </a:prstGeom>
          <a:ln w="19050">
            <a:solidFill>
              <a:schemeClr val="tx1"/>
            </a:solidFill>
          </a:ln>
        </p:spPr>
      </p:pic>
      <p:sp>
        <p:nvSpPr>
          <p:cNvPr id="2" name="Vertical Scroll 6">
            <a:extLst>
              <a:ext uri="{FF2B5EF4-FFF2-40B4-BE49-F238E27FC236}">
                <a16:creationId xmlns:a16="http://schemas.microsoft.com/office/drawing/2014/main" id="{362DD9F8-97EE-D438-7E5F-4EE739364BC5}"/>
              </a:ext>
            </a:extLst>
          </p:cNvPr>
          <p:cNvSpPr/>
          <p:nvPr/>
        </p:nvSpPr>
        <p:spPr bwMode="auto">
          <a:xfrm>
            <a:off x="10980000" y="180000"/>
            <a:ext cx="1053389" cy="2658953"/>
          </a:xfrm>
          <a:prstGeom prst="verticalScroll">
            <a:avLst/>
          </a:prstGeom>
          <a:solidFill>
            <a:srgbClr val="CCECFF"/>
          </a:solidFill>
          <a:ln w="9525" cap="flat" cmpd="sng" algn="ctr">
            <a:solidFill>
              <a:srgbClr val="0033CC"/>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CN" altLang="en-US" sz="2400" b="1" kern="0" dirty="0">
                <a:solidFill>
                  <a:srgbClr val="0033CC"/>
                </a:solidFill>
                <a:effectLst>
                  <a:outerShdw blurRad="38100" dist="38100" dir="2700000" algn="tl">
                    <a:srgbClr val="000000">
                      <a:alpha val="43137"/>
                    </a:srgbClr>
                  </a:outerShdw>
                </a:effectLst>
              </a:rPr>
              <a:t>多欄資料排序</a:t>
            </a:r>
            <a:r>
              <a:rPr lang="en-US" altLang="zh-TW" sz="2400" kern="0" dirty="0">
                <a:solidFill>
                  <a:srgbClr val="0033CC"/>
                </a:solidFill>
              </a:rPr>
              <a:t/>
            </a:r>
            <a:br>
              <a:rPr lang="en-US" altLang="zh-TW" sz="2400" kern="0" dirty="0">
                <a:solidFill>
                  <a:srgbClr val="0033CC"/>
                </a:solidFill>
              </a:rPr>
            </a:br>
            <a:r>
              <a:rPr lang="zh-CN" altLang="en-US" sz="2400" kern="0">
                <a:solidFill>
                  <a:srgbClr val="0033CC"/>
                </a:solidFill>
              </a:rPr>
              <a:t>内容排序更清晰</a:t>
            </a:r>
            <a:endParaRPr lang="zh-TW" altLang="en-US" sz="2000" kern="0" dirty="0">
              <a:solidFill>
                <a:srgbClr val="0033CC"/>
              </a:solidFill>
            </a:endParaRPr>
          </a:p>
        </p:txBody>
      </p:sp>
      <p:sp>
        <p:nvSpPr>
          <p:cNvPr id="4" name="爆炸: 八角 7">
            <a:extLst>
              <a:ext uri="{FF2B5EF4-FFF2-40B4-BE49-F238E27FC236}">
                <a16:creationId xmlns:a16="http://schemas.microsoft.com/office/drawing/2014/main" id="{F721F0FF-0A92-E5C9-67C8-C1EE9370AA93}"/>
              </a:ext>
            </a:extLst>
          </p:cNvPr>
          <p:cNvSpPr/>
          <p:nvPr/>
        </p:nvSpPr>
        <p:spPr bwMode="auto">
          <a:xfrm>
            <a:off x="931887" y="3417216"/>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矩形 3">
            <a:extLst>
              <a:ext uri="{FF2B5EF4-FFF2-40B4-BE49-F238E27FC236}">
                <a16:creationId xmlns:a16="http://schemas.microsoft.com/office/drawing/2014/main" id="{04704A52-AECB-A68B-DAEC-BEF266406A6C}"/>
              </a:ext>
            </a:extLst>
          </p:cNvPr>
          <p:cNvSpPr/>
          <p:nvPr/>
        </p:nvSpPr>
        <p:spPr bwMode="auto">
          <a:xfrm>
            <a:off x="7017891" y="3429001"/>
            <a:ext cx="882936" cy="159558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110932348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793058"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資料表格</a:t>
            </a:r>
            <a:r>
              <a:rPr lang="en-US" altLang="zh-TW" kern="0" dirty="0"/>
              <a:t> – </a:t>
            </a:r>
            <a:r>
              <a:rPr lang="zh-TW" altLang="en-US" kern="0" dirty="0"/>
              <a:t>多欄資料排序 </a:t>
            </a:r>
            <a:r>
              <a:rPr lang="en-US" altLang="zh-TW" kern="0" dirty="0"/>
              <a:t>(Multiple Column Sort)</a:t>
            </a:r>
          </a:p>
          <a:p>
            <a:pPr lvl="1">
              <a:spcAft>
                <a:spcPts val="1200"/>
              </a:spcAft>
            </a:pPr>
            <a:r>
              <a:rPr lang="zh-TW" altLang="en-US" kern="0" dirty="0"/>
              <a:t>資料能根據所選欄的排序條件排序</a:t>
            </a:r>
            <a:endParaRPr lang="en-US" altLang="zh-TW" kern="0" dirty="0"/>
          </a:p>
          <a:p>
            <a:pPr lvl="2">
              <a:spcAft>
                <a:spcPts val="1200"/>
              </a:spcAft>
            </a:pPr>
            <a:r>
              <a:rPr lang="zh-TW" altLang="en-US" kern="0" dirty="0"/>
              <a:t>多項排序條件 </a:t>
            </a:r>
            <a:r>
              <a:rPr lang="en-US" altLang="zh-TW" kern="0" dirty="0"/>
              <a:t>(</a:t>
            </a:r>
            <a:r>
              <a:rPr lang="zh-TW" altLang="en-US" kern="0" dirty="0"/>
              <a:t>鍵盤</a:t>
            </a:r>
            <a:r>
              <a:rPr lang="en-US" altLang="zh-TW" kern="0" dirty="0"/>
              <a:t>Ctrl</a:t>
            </a:r>
            <a:r>
              <a:rPr lang="zh-TW" altLang="en-US" kern="0" dirty="0"/>
              <a:t>鍵 </a:t>
            </a:r>
            <a:r>
              <a:rPr lang="en-US" altLang="zh-TW" kern="0" dirty="0"/>
              <a:t>+ </a:t>
            </a:r>
            <a:r>
              <a:rPr lang="zh-TW" altLang="en-US" kern="0" dirty="0"/>
              <a:t>滑鼠左鍵選取</a:t>
            </a:r>
            <a:r>
              <a:rPr lang="en-US" altLang="zh-TW" kern="0" dirty="0"/>
              <a:t>): 	</a:t>
            </a:r>
          </a:p>
          <a:p>
            <a:pPr lvl="1">
              <a:spcAft>
                <a:spcPts val="1200"/>
              </a:spcAft>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7" name="標題 1">
            <a:extLst>
              <a:ext uri="{FF2B5EF4-FFF2-40B4-BE49-F238E27FC236}">
                <a16:creationId xmlns:a16="http://schemas.microsoft.com/office/drawing/2014/main" id="{146C35AD-3F33-4A13-81A9-78B519A755D6}"/>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Vertical Scroll 6">
            <a:extLst>
              <a:ext uri="{FF2B5EF4-FFF2-40B4-BE49-F238E27FC236}">
                <a16:creationId xmlns:a16="http://schemas.microsoft.com/office/drawing/2014/main" id="{362DD9F8-97EE-D438-7E5F-4EE739364BC5}"/>
              </a:ext>
            </a:extLst>
          </p:cNvPr>
          <p:cNvSpPr/>
          <p:nvPr/>
        </p:nvSpPr>
        <p:spPr bwMode="auto">
          <a:xfrm>
            <a:off x="10980000" y="180000"/>
            <a:ext cx="1053389" cy="2658953"/>
          </a:xfrm>
          <a:prstGeom prst="verticalScroll">
            <a:avLst/>
          </a:prstGeom>
          <a:solidFill>
            <a:srgbClr val="CCECFF"/>
          </a:solidFill>
          <a:ln w="9525" cap="flat" cmpd="sng" algn="ctr">
            <a:solidFill>
              <a:srgbClr val="0033CC"/>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CN" altLang="en-US" sz="2400" b="1" kern="0" dirty="0">
                <a:solidFill>
                  <a:srgbClr val="0033CC"/>
                </a:solidFill>
                <a:effectLst>
                  <a:outerShdw blurRad="38100" dist="38100" dir="2700000" algn="tl">
                    <a:srgbClr val="000000">
                      <a:alpha val="43137"/>
                    </a:srgbClr>
                  </a:outerShdw>
                </a:effectLst>
              </a:rPr>
              <a:t>多欄資料排序</a:t>
            </a:r>
            <a:r>
              <a:rPr lang="en-US" altLang="zh-TW" sz="2400" kern="0" dirty="0">
                <a:solidFill>
                  <a:srgbClr val="0033CC"/>
                </a:solidFill>
              </a:rPr>
              <a:t/>
            </a:r>
            <a:br>
              <a:rPr lang="en-US" altLang="zh-TW" sz="2400" kern="0" dirty="0">
                <a:solidFill>
                  <a:srgbClr val="0033CC"/>
                </a:solidFill>
              </a:rPr>
            </a:br>
            <a:r>
              <a:rPr lang="zh-CN" altLang="en-US" sz="2400" kern="0">
                <a:solidFill>
                  <a:srgbClr val="0033CC"/>
                </a:solidFill>
              </a:rPr>
              <a:t>内容排序更清晰</a:t>
            </a:r>
            <a:endParaRPr lang="zh-TW" altLang="en-US" sz="2000" kern="0" dirty="0">
              <a:solidFill>
                <a:srgbClr val="0033CC"/>
              </a:solidFill>
            </a:endParaRPr>
          </a:p>
        </p:txBody>
      </p:sp>
      <p:pic>
        <p:nvPicPr>
          <p:cNvPr id="3" name="SlideNew40">
            <a:hlinkClick r:id="" action="ppaction://media"/>
            <a:extLst>
              <a:ext uri="{FF2B5EF4-FFF2-40B4-BE49-F238E27FC236}">
                <a16:creationId xmlns:a16="http://schemas.microsoft.com/office/drawing/2014/main" id="{A7C88B6A-5DA8-E97F-A93A-D197D7E62E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2836" y="3179618"/>
            <a:ext cx="8073608" cy="1736667"/>
          </a:xfrm>
          <a:prstGeom prst="rect">
            <a:avLst/>
          </a:prstGeom>
          <a:ln w="19050">
            <a:solidFill>
              <a:schemeClr val="tx1"/>
            </a:solidFill>
          </a:ln>
        </p:spPr>
      </p:pic>
      <p:sp>
        <p:nvSpPr>
          <p:cNvPr id="4" name="矩形 3">
            <a:extLst>
              <a:ext uri="{FF2B5EF4-FFF2-40B4-BE49-F238E27FC236}">
                <a16:creationId xmlns:a16="http://schemas.microsoft.com/office/drawing/2014/main" id="{EAE6AEF3-8487-926D-C1CA-360EE92DC797}"/>
              </a:ext>
            </a:extLst>
          </p:cNvPr>
          <p:cNvSpPr/>
          <p:nvPr/>
        </p:nvSpPr>
        <p:spPr bwMode="auto">
          <a:xfrm>
            <a:off x="6000749" y="3179617"/>
            <a:ext cx="2633807" cy="173666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Tahoma" pitchFamily="34" charset="0"/>
              <a:ea typeface="新細明體" pitchFamily="18" charset="-120"/>
            </a:endParaRPr>
          </a:p>
        </p:txBody>
      </p:sp>
      <p:sp>
        <p:nvSpPr>
          <p:cNvPr id="5" name="爆炸: 八角 7">
            <a:extLst>
              <a:ext uri="{FF2B5EF4-FFF2-40B4-BE49-F238E27FC236}">
                <a16:creationId xmlns:a16="http://schemas.microsoft.com/office/drawing/2014/main" id="{95AEA3D7-1B4C-3F9F-6E2C-F39CADAE3C0C}"/>
              </a:ext>
            </a:extLst>
          </p:cNvPr>
          <p:cNvSpPr/>
          <p:nvPr/>
        </p:nvSpPr>
        <p:spPr bwMode="auto">
          <a:xfrm>
            <a:off x="1076198" y="3114719"/>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51710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828568"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資料表格</a:t>
            </a:r>
            <a:r>
              <a:rPr lang="en-US" altLang="zh-TW" kern="0" dirty="0"/>
              <a:t> – </a:t>
            </a:r>
            <a:r>
              <a:rPr lang="zh-TW" altLang="en-US" kern="0" dirty="0"/>
              <a:t>改動欄位次序 </a:t>
            </a:r>
            <a:r>
              <a:rPr lang="en-US" altLang="zh-TW" kern="0" dirty="0"/>
              <a:t>(Column Reordering)</a:t>
            </a:r>
          </a:p>
          <a:p>
            <a:pPr lvl="1">
              <a:spcAft>
                <a:spcPts val="1200"/>
              </a:spcAft>
            </a:pPr>
            <a:r>
              <a:rPr lang="zh-TW" altLang="en-US" kern="0" dirty="0"/>
              <a:t>透過拖放欄位標頭，改變資料表格欄位次序</a:t>
            </a:r>
            <a:endParaRPr lang="en-US" altLang="zh-TW" kern="0" dirty="0"/>
          </a:p>
          <a:p>
            <a:pPr lvl="1">
              <a:spcAft>
                <a:spcPts val="1200"/>
              </a:spcAft>
            </a:pPr>
            <a:endParaRPr lang="en-US" altLang="zh-TW" kern="0" dirty="0"/>
          </a:p>
          <a:p>
            <a:pPr lvl="1">
              <a:spcAft>
                <a:spcPts val="1200"/>
              </a:spcAft>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37D333AD-6905-42AD-B224-BB4C88CC12AD}"/>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2" name="Vertical Scroll 6">
            <a:extLst>
              <a:ext uri="{FF2B5EF4-FFF2-40B4-BE49-F238E27FC236}">
                <a16:creationId xmlns:a16="http://schemas.microsoft.com/office/drawing/2014/main" id="{B54AEBB9-16F2-696D-6E85-FBABBEFBDE16}"/>
              </a:ext>
            </a:extLst>
          </p:cNvPr>
          <p:cNvSpPr/>
          <p:nvPr/>
        </p:nvSpPr>
        <p:spPr bwMode="auto">
          <a:xfrm>
            <a:off x="10980000" y="180000"/>
            <a:ext cx="1053389" cy="2658953"/>
          </a:xfrm>
          <a:prstGeom prst="verticalScroll">
            <a:avLst/>
          </a:prstGeom>
          <a:solidFill>
            <a:srgbClr val="CCFFCC"/>
          </a:solidFill>
          <a:ln w="9525" cap="flat" cmpd="sng" algn="ctr">
            <a:solidFill>
              <a:srgbClr val="008000"/>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2400" b="1" kern="0" dirty="0">
                <a:solidFill>
                  <a:srgbClr val="008000"/>
                </a:solidFill>
                <a:effectLst>
                  <a:outerShdw blurRad="38100" dist="38100" dir="2700000" algn="tl">
                    <a:srgbClr val="000000">
                      <a:alpha val="43137"/>
                    </a:srgbClr>
                  </a:outerShdw>
                </a:effectLst>
              </a:rPr>
              <a:t>改動欄位次序</a:t>
            </a:r>
            <a:r>
              <a:rPr lang="en-US" altLang="zh-TW" sz="2400" b="1" kern="0" dirty="0">
                <a:solidFill>
                  <a:srgbClr val="008000"/>
                </a:solidFill>
                <a:effectLst>
                  <a:outerShdw blurRad="38100" dist="38100" dir="2700000" algn="tl">
                    <a:srgbClr val="000000">
                      <a:alpha val="43137"/>
                    </a:srgbClr>
                  </a:outerShdw>
                </a:effectLst>
              </a:rPr>
              <a:t/>
            </a:r>
            <a:br>
              <a:rPr lang="en-US" altLang="zh-TW" sz="2400" b="1" kern="0" dirty="0">
                <a:solidFill>
                  <a:srgbClr val="008000"/>
                </a:solidFill>
                <a:effectLst>
                  <a:outerShdw blurRad="38100" dist="38100" dir="2700000" algn="tl">
                    <a:srgbClr val="000000">
                      <a:alpha val="43137"/>
                    </a:srgbClr>
                  </a:outerShdw>
                </a:effectLst>
              </a:rPr>
            </a:br>
            <a:r>
              <a:rPr lang="zh-CN" altLang="en-US" sz="2000" kern="0" dirty="0">
                <a:solidFill>
                  <a:srgbClr val="008000"/>
                </a:solidFill>
              </a:rPr>
              <a:t>内容顯示更清晰</a:t>
            </a:r>
            <a:endParaRPr lang="zh-TW" altLang="en-US" sz="2000" kern="0" dirty="0">
              <a:solidFill>
                <a:srgbClr val="008000"/>
              </a:solidFill>
            </a:endParaRPr>
          </a:p>
        </p:txBody>
      </p:sp>
      <p:pic>
        <p:nvPicPr>
          <p:cNvPr id="7" name="SlideNew41">
            <a:hlinkClick r:id="" action="ppaction://media"/>
            <a:extLst>
              <a:ext uri="{FF2B5EF4-FFF2-40B4-BE49-F238E27FC236}">
                <a16:creationId xmlns:a16="http://schemas.microsoft.com/office/drawing/2014/main" id="{10A86EEB-1532-CCF6-D2E4-391638EDE1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0502" y="2575744"/>
            <a:ext cx="8128654" cy="3788111"/>
          </a:xfrm>
          <a:prstGeom prst="rect">
            <a:avLst/>
          </a:prstGeom>
          <a:ln w="19050">
            <a:solidFill>
              <a:schemeClr val="tx1"/>
            </a:solidFill>
          </a:ln>
        </p:spPr>
      </p:pic>
      <p:sp>
        <p:nvSpPr>
          <p:cNvPr id="3" name="爆炸: 八角 7">
            <a:extLst>
              <a:ext uri="{FF2B5EF4-FFF2-40B4-BE49-F238E27FC236}">
                <a16:creationId xmlns:a16="http://schemas.microsoft.com/office/drawing/2014/main" id="{0C49FD50-C025-66A3-BCC0-B94AADE6BE07}"/>
              </a:ext>
            </a:extLst>
          </p:cNvPr>
          <p:cNvSpPr/>
          <p:nvPr/>
        </p:nvSpPr>
        <p:spPr bwMode="auto">
          <a:xfrm>
            <a:off x="728744" y="2575744"/>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44494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b="1"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595952"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r>
              <a:rPr lang="zh-TW" altLang="en-US" sz="2800" b="1" dirty="0">
                <a:effectLst>
                  <a:outerShdw blurRad="38100" dist="38100" dir="2700000" algn="tl">
                    <a:srgbClr val="000000">
                      <a:alpha val="43137"/>
                    </a:srgbClr>
                  </a:outerShdw>
                </a:effectLst>
              </a:rPr>
              <a:t>雲端服務平台整合計劃過去工作回顧 </a:t>
            </a:r>
            <a:r>
              <a:rPr lang="en-US" altLang="zh-TW" sz="2800" b="1" dirty="0">
                <a:effectLst>
                  <a:outerShdw blurRad="38100" dist="38100" dir="2700000" algn="tl">
                    <a:srgbClr val="000000">
                      <a:alpha val="43137"/>
                    </a:srgbClr>
                  </a:outerShdw>
                </a:effectLst>
              </a:rPr>
              <a:t>(</a:t>
            </a:r>
            <a:r>
              <a:rPr lang="zh-TW" altLang="en-US" sz="2800" b="1" dirty="0">
                <a:effectLst>
                  <a:outerShdw blurRad="38100" dist="38100" dir="2700000" algn="tl">
                    <a:srgbClr val="000000">
                      <a:alpha val="43137"/>
                    </a:srgbClr>
                  </a:outerShdw>
                </a:effectLst>
              </a:rPr>
              <a:t>二</a:t>
            </a:r>
            <a:r>
              <a:rPr lang="en-US" altLang="zh-TW" sz="2800" b="1" dirty="0">
                <a:effectLst>
                  <a:outerShdw blurRad="38100" dist="38100" dir="2700000" algn="tl">
                    <a:srgbClr val="000000">
                      <a:alpha val="43137"/>
                    </a:srgbClr>
                  </a:outerShdw>
                </a:effectLst>
              </a:rPr>
              <a:t>)</a:t>
            </a:r>
          </a:p>
          <a:p>
            <a:pPr lvl="1" algn="just"/>
            <a:endParaRPr lang="en-US" altLang="zh-TW" dirty="0"/>
          </a:p>
          <a:p>
            <a:pPr lvl="1" algn="just"/>
            <a:r>
              <a:rPr lang="en-US" altLang="zh-TW" dirty="0"/>
              <a:t>2023 </a:t>
            </a:r>
            <a:r>
              <a:rPr lang="zh-TW" altLang="en-US" dirty="0"/>
              <a:t>至 </a:t>
            </a:r>
            <a:r>
              <a:rPr lang="en-US" altLang="zh-TW" dirty="0"/>
              <a:t>2024 </a:t>
            </a:r>
            <a:r>
              <a:rPr lang="zh-TW" altLang="en-US" dirty="0"/>
              <a:t>年，教育局透過「雲端服務平台整合計劃」，</a:t>
            </a:r>
            <a:endParaRPr lang="en-US" altLang="zh-TW" dirty="0"/>
          </a:p>
          <a:p>
            <a:pPr marL="457200" lvl="1" indent="0" algn="just">
              <a:buNone/>
            </a:pPr>
            <a:r>
              <a:rPr lang="en-US" altLang="zh-TW" dirty="0"/>
              <a:t>    </a:t>
            </a:r>
            <a:r>
              <a:rPr lang="zh-TW" altLang="en-US" dirty="0"/>
              <a:t>統一所有學校的數據中心服務</a:t>
            </a:r>
            <a:endParaRPr lang="en-US" altLang="zh-TW" dirty="0"/>
          </a:p>
          <a:p>
            <a:pPr marL="457200" lvl="1" indent="0" algn="just">
              <a:buNone/>
            </a:pPr>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graphicFrame>
        <p:nvGraphicFramePr>
          <p:cNvPr id="4" name="Table 3"/>
          <p:cNvGraphicFramePr>
            <a:graphicFrameLocks noGrp="1"/>
          </p:cNvGraphicFramePr>
          <p:nvPr/>
        </p:nvGraphicFramePr>
        <p:xfrm>
          <a:off x="2395729" y="3406844"/>
          <a:ext cx="7541600" cy="2355062"/>
        </p:xfrm>
        <a:graphic>
          <a:graphicData uri="http://schemas.openxmlformats.org/drawingml/2006/table">
            <a:tbl>
              <a:tblPr firstRow="1" bandRow="1">
                <a:tableStyleId>{BC89EF96-8CEA-46FF-86C4-4CE0E7609802}</a:tableStyleId>
              </a:tblPr>
              <a:tblGrid>
                <a:gridCol w="1557772">
                  <a:extLst>
                    <a:ext uri="{9D8B030D-6E8A-4147-A177-3AD203B41FA5}">
                      <a16:colId xmlns:a16="http://schemas.microsoft.com/office/drawing/2014/main" val="4184214134"/>
                    </a:ext>
                  </a:extLst>
                </a:gridCol>
                <a:gridCol w="1457447">
                  <a:extLst>
                    <a:ext uri="{9D8B030D-6E8A-4147-A177-3AD203B41FA5}">
                      <a16:colId xmlns:a16="http://schemas.microsoft.com/office/drawing/2014/main" val="1574523160"/>
                    </a:ext>
                  </a:extLst>
                </a:gridCol>
                <a:gridCol w="1516693">
                  <a:extLst>
                    <a:ext uri="{9D8B030D-6E8A-4147-A177-3AD203B41FA5}">
                      <a16:colId xmlns:a16="http://schemas.microsoft.com/office/drawing/2014/main" val="1680532448"/>
                    </a:ext>
                  </a:extLst>
                </a:gridCol>
                <a:gridCol w="1457447">
                  <a:extLst>
                    <a:ext uri="{9D8B030D-6E8A-4147-A177-3AD203B41FA5}">
                      <a16:colId xmlns:a16="http://schemas.microsoft.com/office/drawing/2014/main" val="702552833"/>
                    </a:ext>
                  </a:extLst>
                </a:gridCol>
                <a:gridCol w="1552241">
                  <a:extLst>
                    <a:ext uri="{9D8B030D-6E8A-4147-A177-3AD203B41FA5}">
                      <a16:colId xmlns:a16="http://schemas.microsoft.com/office/drawing/2014/main" val="2956520450"/>
                    </a:ext>
                  </a:extLst>
                </a:gridCol>
              </a:tblGrid>
              <a:tr h="413238">
                <a:tc>
                  <a:txBody>
                    <a:bodyPr/>
                    <a:lstStyle/>
                    <a:p>
                      <a:r>
                        <a:rPr lang="zh-TW" altLang="en-US" sz="1800" kern="1200" dirty="0">
                          <a:solidFill>
                            <a:schemeClr val="bg1"/>
                          </a:solidFill>
                          <a:latin typeface="+mn-lt"/>
                          <a:ea typeface="+mn-ea"/>
                          <a:cs typeface="+mn-cs"/>
                        </a:rPr>
                        <a:t>雲端服務計劃</a:t>
                      </a:r>
                      <a:endParaRPr lang="zh-HK" altLang="en-US" sz="1800" kern="1200" dirty="0">
                        <a:solidFill>
                          <a:schemeClr val="bg1"/>
                        </a:solidFill>
                        <a:latin typeface="+mn-lt"/>
                        <a:ea typeface="+mn-ea"/>
                        <a:cs typeface="+mn-cs"/>
                      </a:endParaRPr>
                    </a:p>
                  </a:txBody>
                  <a:tcPr>
                    <a:solidFill>
                      <a:schemeClr val="accent1">
                        <a:lumMod val="75000"/>
                      </a:schemeClr>
                    </a:solidFill>
                  </a:tcPr>
                </a:tc>
                <a:tc>
                  <a:txBody>
                    <a:bodyPr/>
                    <a:lstStyle/>
                    <a:p>
                      <a:pPr algn="ctr"/>
                      <a:r>
                        <a:rPr lang="en-US" altLang="zh-TW" sz="1800" b="1" kern="1200" dirty="0">
                          <a:solidFill>
                            <a:schemeClr val="bg1"/>
                          </a:solidFill>
                          <a:latin typeface="+mj-lt"/>
                          <a:ea typeface="+mj-ea"/>
                          <a:cs typeface="+mj-cs"/>
                        </a:rPr>
                        <a:t>2018</a:t>
                      </a:r>
                      <a:endParaRPr lang="zh-HK" altLang="en-US" sz="1800" b="1" kern="1200" dirty="0">
                        <a:solidFill>
                          <a:schemeClr val="bg1"/>
                        </a:solidFill>
                        <a:latin typeface="+mj-lt"/>
                        <a:ea typeface="+mj-ea"/>
                        <a:cs typeface="+mj-cs"/>
                      </a:endParaRPr>
                    </a:p>
                  </a:txBody>
                  <a:tcPr>
                    <a:solidFill>
                      <a:schemeClr val="accent1">
                        <a:lumMod val="75000"/>
                      </a:schemeClr>
                    </a:solidFill>
                  </a:tcPr>
                </a:tc>
                <a:tc>
                  <a:txBody>
                    <a:bodyPr/>
                    <a:lstStyle/>
                    <a:p>
                      <a:pPr algn="ctr"/>
                      <a:r>
                        <a:rPr lang="en-US" altLang="zh-TW" sz="1800" b="1" kern="1200" dirty="0">
                          <a:solidFill>
                            <a:schemeClr val="bg1"/>
                          </a:solidFill>
                          <a:latin typeface="+mj-lt"/>
                          <a:ea typeface="+mj-ea"/>
                          <a:cs typeface="+mj-cs"/>
                        </a:rPr>
                        <a:t>2019</a:t>
                      </a:r>
                      <a:endParaRPr lang="en-US" altLang="zh-HK" sz="1800" b="1" kern="1200" dirty="0">
                        <a:solidFill>
                          <a:schemeClr val="bg1"/>
                        </a:solidFill>
                        <a:latin typeface="+mj-lt"/>
                        <a:ea typeface="+mj-ea"/>
                        <a:cs typeface="+mj-cs"/>
                      </a:endParaRPr>
                    </a:p>
                  </a:txBody>
                  <a:tcPr>
                    <a:solidFill>
                      <a:schemeClr val="accent1">
                        <a:lumMod val="75000"/>
                      </a:schemeClr>
                    </a:solidFill>
                  </a:tcPr>
                </a:tc>
                <a:tc>
                  <a:txBody>
                    <a:bodyPr/>
                    <a:lstStyle/>
                    <a:p>
                      <a:pPr algn="ctr"/>
                      <a:r>
                        <a:rPr lang="en-US" altLang="zh-TW" sz="1800" b="1" kern="1200" dirty="0">
                          <a:solidFill>
                            <a:schemeClr val="bg1"/>
                          </a:solidFill>
                          <a:latin typeface="+mj-lt"/>
                          <a:ea typeface="+mj-ea"/>
                          <a:cs typeface="+mj-cs"/>
                        </a:rPr>
                        <a:t>2020</a:t>
                      </a:r>
                      <a:endParaRPr lang="en-US" altLang="zh-HK" sz="1800" b="1" kern="1200" dirty="0">
                        <a:solidFill>
                          <a:schemeClr val="bg1"/>
                        </a:solidFill>
                        <a:latin typeface="+mj-lt"/>
                        <a:ea typeface="+mj-ea"/>
                        <a:cs typeface="+mj-cs"/>
                      </a:endParaRPr>
                    </a:p>
                  </a:txBody>
                  <a:tcPr>
                    <a:solidFill>
                      <a:schemeClr val="accent1">
                        <a:lumMod val="75000"/>
                      </a:schemeClr>
                    </a:solidFill>
                  </a:tcPr>
                </a:tc>
                <a:tc>
                  <a:txBody>
                    <a:bodyPr/>
                    <a:lstStyle/>
                    <a:p>
                      <a:pPr algn="ctr"/>
                      <a:r>
                        <a:rPr lang="en-US" altLang="zh-TW" sz="1800" b="1" kern="1200" dirty="0">
                          <a:solidFill>
                            <a:schemeClr val="bg1"/>
                          </a:solidFill>
                          <a:latin typeface="+mj-lt"/>
                          <a:ea typeface="+mj-ea"/>
                          <a:cs typeface="+mj-cs"/>
                        </a:rPr>
                        <a:t>2021</a:t>
                      </a:r>
                      <a:endParaRPr lang="en-US" altLang="zh-HK" sz="1800" b="1" kern="1200" dirty="0">
                        <a:solidFill>
                          <a:schemeClr val="bg1"/>
                        </a:solidFill>
                        <a:latin typeface="+mj-lt"/>
                        <a:ea typeface="+mj-ea"/>
                        <a:cs typeface="+mj-cs"/>
                      </a:endParaRPr>
                    </a:p>
                  </a:txBody>
                  <a:tcPr>
                    <a:solidFill>
                      <a:schemeClr val="accent1">
                        <a:lumMod val="75000"/>
                      </a:schemeClr>
                    </a:solidFill>
                  </a:tcPr>
                </a:tc>
                <a:extLst>
                  <a:ext uri="{0D108BD9-81ED-4DB2-BD59-A6C34878D82A}">
                    <a16:rowId xmlns:a16="http://schemas.microsoft.com/office/drawing/2014/main" val="103246230"/>
                  </a:ext>
                </a:extLst>
              </a:tr>
              <a:tr h="422024">
                <a:tc>
                  <a:txBody>
                    <a:bodyPr/>
                    <a:lstStyle/>
                    <a:p>
                      <a:r>
                        <a:rPr lang="zh-TW" altLang="en-US" sz="1800" b="1" kern="1200" dirty="0">
                          <a:solidFill>
                            <a:schemeClr val="tx2"/>
                          </a:solidFill>
                          <a:latin typeface="+mj-lt"/>
                          <a:ea typeface="+mj-ea"/>
                          <a:cs typeface="+mj-cs"/>
                        </a:rPr>
                        <a:t>數據中心服務承辦商</a:t>
                      </a:r>
                      <a:endParaRPr lang="zh-HK" altLang="en-US" sz="1800" b="1" kern="1200" dirty="0">
                        <a:solidFill>
                          <a:schemeClr val="tx2"/>
                        </a:solidFill>
                        <a:latin typeface="+mj-lt"/>
                        <a:ea typeface="+mj-ea"/>
                        <a:cs typeface="+mj-cs"/>
                      </a:endParaRPr>
                    </a:p>
                  </a:txBody>
                  <a:tcPr/>
                </a:tc>
                <a:tc gridSpan="3">
                  <a:txBody>
                    <a:bodyPr/>
                    <a:lstStyle/>
                    <a:p>
                      <a:pPr algn="ctr"/>
                      <a:r>
                        <a:rPr lang="en-US" altLang="zh-TW" sz="1800" kern="1200" dirty="0">
                          <a:solidFill>
                            <a:schemeClr val="folHlink"/>
                          </a:solidFill>
                          <a:latin typeface="+mn-lt"/>
                          <a:ea typeface="+mn-ea"/>
                          <a:cs typeface="+mn-cs"/>
                        </a:rPr>
                        <a:t>HKBN JOS Limited</a:t>
                      </a:r>
                      <a:endParaRPr lang="zh-HK" altLang="en-US" sz="1800" kern="1200" dirty="0">
                        <a:solidFill>
                          <a:schemeClr val="folHlink"/>
                        </a:solidFill>
                        <a:latin typeface="+mn-lt"/>
                        <a:ea typeface="+mn-ea"/>
                        <a:cs typeface="+mn-cs"/>
                      </a:endParaRPr>
                    </a:p>
                  </a:txBody>
                  <a:tcPr/>
                </a:tc>
                <a:tc hMerge="1">
                  <a:txBody>
                    <a:bodyPr/>
                    <a:lstStyle/>
                    <a:p>
                      <a:endParaRPr lang="zh-HK" altLang="en-US"/>
                    </a:p>
                  </a:txBody>
                  <a:tcPr/>
                </a:tc>
                <a:tc hMerge="1">
                  <a:txBody>
                    <a:bodyPr/>
                    <a:lstStyle/>
                    <a:p>
                      <a:endParaRPr lang="zh-HK" alt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kern="1200" dirty="0">
                          <a:solidFill>
                            <a:schemeClr val="folHlink"/>
                          </a:solidFill>
                          <a:latin typeface="+mn-lt"/>
                          <a:ea typeface="+mn-ea"/>
                          <a:cs typeface="+mn-cs"/>
                        </a:rPr>
                        <a:t>SunnyVision Limited</a:t>
                      </a:r>
                      <a:endParaRPr lang="zh-HK" altLang="en-US" sz="1800" kern="1200" dirty="0">
                        <a:solidFill>
                          <a:schemeClr val="folHlink"/>
                        </a:solidFill>
                        <a:latin typeface="+mn-lt"/>
                        <a:ea typeface="+mn-ea"/>
                        <a:cs typeface="+mn-cs"/>
                      </a:endParaRPr>
                    </a:p>
                  </a:txBody>
                  <a:tcPr/>
                </a:tc>
                <a:extLst>
                  <a:ext uri="{0D108BD9-81ED-4DB2-BD59-A6C34878D82A}">
                    <a16:rowId xmlns:a16="http://schemas.microsoft.com/office/drawing/2014/main" val="4050540448"/>
                  </a:ext>
                </a:extLst>
              </a:tr>
              <a:tr h="387344">
                <a:tc>
                  <a:txBody>
                    <a:bodyPr/>
                    <a:lstStyle/>
                    <a:p>
                      <a:r>
                        <a:rPr lang="zh-TW" altLang="en-US" sz="1800" b="1" kern="1200" dirty="0">
                          <a:solidFill>
                            <a:schemeClr val="tx2"/>
                          </a:solidFill>
                          <a:latin typeface="+mj-lt"/>
                          <a:ea typeface="+mj-ea"/>
                          <a:cs typeface="+mj-cs"/>
                        </a:rPr>
                        <a:t>學校數目</a:t>
                      </a:r>
                      <a:endParaRPr lang="zh-HK" altLang="en-US" sz="1800" b="1" kern="1200" dirty="0">
                        <a:solidFill>
                          <a:schemeClr val="tx2"/>
                        </a:solidFill>
                        <a:latin typeface="+mj-lt"/>
                        <a:ea typeface="+mj-ea"/>
                        <a:cs typeface="+mj-cs"/>
                      </a:endParaRPr>
                    </a:p>
                  </a:txBody>
                  <a:tcPr/>
                </a:tc>
                <a:tc>
                  <a:txBody>
                    <a:bodyPr/>
                    <a:lstStyle/>
                    <a:p>
                      <a:pPr algn="ctr"/>
                      <a:r>
                        <a:rPr lang="en-US" altLang="zh-TW" sz="1800" kern="1200" dirty="0">
                          <a:solidFill>
                            <a:schemeClr val="folHlink"/>
                          </a:solidFill>
                          <a:latin typeface="+mn-lt"/>
                          <a:ea typeface="+mn-ea"/>
                          <a:cs typeface="+mn-cs"/>
                        </a:rPr>
                        <a:t>75</a:t>
                      </a:r>
                      <a:endParaRPr lang="zh-HK" altLang="en-US" sz="1800" kern="1200" dirty="0">
                        <a:solidFill>
                          <a:schemeClr val="folHlink"/>
                        </a:solidFill>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kern="1200" dirty="0">
                          <a:solidFill>
                            <a:schemeClr val="folHlink"/>
                          </a:solidFill>
                          <a:latin typeface="+mn-lt"/>
                          <a:ea typeface="+mn-ea"/>
                          <a:cs typeface="+mn-cs"/>
                        </a:rPr>
                        <a:t>150</a:t>
                      </a:r>
                      <a:endParaRPr lang="zh-HK" altLang="en-US" sz="1800" kern="1200" dirty="0">
                        <a:solidFill>
                          <a:schemeClr val="folHlink"/>
                        </a:solidFill>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kern="1200" dirty="0">
                          <a:solidFill>
                            <a:schemeClr val="folHlink"/>
                          </a:solidFill>
                          <a:latin typeface="+mn-lt"/>
                          <a:ea typeface="+mn-ea"/>
                          <a:cs typeface="+mn-cs"/>
                        </a:rPr>
                        <a:t>150</a:t>
                      </a:r>
                      <a:endParaRPr lang="zh-HK" altLang="en-US" sz="1800" kern="1200" dirty="0">
                        <a:solidFill>
                          <a:schemeClr val="folHlink"/>
                        </a:solidFill>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kern="1200" dirty="0">
                          <a:solidFill>
                            <a:schemeClr val="folHlink"/>
                          </a:solidFill>
                          <a:latin typeface="+mn-lt"/>
                          <a:ea typeface="+mn-ea"/>
                          <a:cs typeface="+mn-cs"/>
                        </a:rPr>
                        <a:t>301</a:t>
                      </a:r>
                      <a:endParaRPr lang="zh-HK" altLang="en-US" sz="1800" kern="1200" dirty="0">
                        <a:solidFill>
                          <a:schemeClr val="folHlink"/>
                        </a:solidFill>
                        <a:latin typeface="+mn-lt"/>
                        <a:ea typeface="+mn-ea"/>
                        <a:cs typeface="+mn-cs"/>
                      </a:endParaRPr>
                    </a:p>
                  </a:txBody>
                  <a:tcPr/>
                </a:tc>
                <a:extLst>
                  <a:ext uri="{0D108BD9-81ED-4DB2-BD59-A6C34878D82A}">
                    <a16:rowId xmlns:a16="http://schemas.microsoft.com/office/drawing/2014/main" val="2506862651"/>
                  </a:ext>
                </a:extLst>
              </a:tr>
              <a:tr h="387344">
                <a:tc>
                  <a:txBody>
                    <a:bodyPr/>
                    <a:lstStyle/>
                    <a:p>
                      <a:endParaRPr lang="zh-HK" altLang="en-US" sz="1800" b="1" kern="1200" dirty="0">
                        <a:solidFill>
                          <a:schemeClr val="tx2"/>
                        </a:solidFill>
                        <a:latin typeface="+mj-lt"/>
                        <a:ea typeface="+mj-ea"/>
                        <a:cs typeface="+mj-cs"/>
                      </a:endParaRPr>
                    </a:p>
                  </a:txBody>
                  <a:tcPr/>
                </a:tc>
                <a:tc>
                  <a:txBody>
                    <a:bodyPr/>
                    <a:lstStyle/>
                    <a:p>
                      <a:pPr algn="ctr"/>
                      <a:r>
                        <a:rPr lang="zh-TW" altLang="en-US" sz="1800" kern="1200" dirty="0">
                          <a:solidFill>
                            <a:schemeClr val="folHlink"/>
                          </a:solidFill>
                          <a:latin typeface="+mn-lt"/>
                          <a:ea typeface="+mn-ea"/>
                          <a:cs typeface="+mn-cs"/>
                        </a:rPr>
                        <a:t>已於</a:t>
                      </a:r>
                      <a:r>
                        <a:rPr lang="en-US" altLang="zh-TW" sz="1800" kern="1200" dirty="0">
                          <a:solidFill>
                            <a:schemeClr val="folHlink"/>
                          </a:solidFill>
                          <a:latin typeface="+mn-lt"/>
                          <a:ea typeface="+mn-ea"/>
                          <a:cs typeface="+mn-cs"/>
                        </a:rPr>
                        <a:t>2023</a:t>
                      </a:r>
                      <a:r>
                        <a:rPr lang="zh-TW" altLang="en-US" sz="1800" kern="1200" dirty="0">
                          <a:solidFill>
                            <a:schemeClr val="folHlink"/>
                          </a:solidFill>
                          <a:latin typeface="+mn-lt"/>
                          <a:ea typeface="+mn-ea"/>
                          <a:cs typeface="+mn-cs"/>
                        </a:rPr>
                        <a:t>年遷移至整合平台</a:t>
                      </a:r>
                      <a:endParaRPr lang="zh-HK" altLang="en-US" sz="1800" kern="1200" dirty="0">
                        <a:solidFill>
                          <a:schemeClr val="folHlink"/>
                        </a:solidFill>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kern="1200" dirty="0">
                          <a:solidFill>
                            <a:schemeClr val="folHlink"/>
                          </a:solidFill>
                          <a:latin typeface="+mn-lt"/>
                          <a:ea typeface="+mn-ea"/>
                          <a:cs typeface="+mn-cs"/>
                        </a:rPr>
                        <a:t>已於</a:t>
                      </a:r>
                      <a:r>
                        <a:rPr lang="en-US" altLang="zh-TW" sz="1800" kern="1200" dirty="0">
                          <a:solidFill>
                            <a:schemeClr val="folHlink"/>
                          </a:solidFill>
                          <a:latin typeface="+mn-lt"/>
                          <a:ea typeface="+mn-ea"/>
                          <a:cs typeface="+mn-cs"/>
                        </a:rPr>
                        <a:t>2024</a:t>
                      </a:r>
                      <a:r>
                        <a:rPr lang="zh-TW" altLang="en-US" sz="1800" kern="1200" dirty="0">
                          <a:solidFill>
                            <a:schemeClr val="folHlink"/>
                          </a:solidFill>
                          <a:latin typeface="+mn-lt"/>
                          <a:ea typeface="+mn-ea"/>
                          <a:cs typeface="+mn-cs"/>
                        </a:rPr>
                        <a:t>年遷移至整合平台</a:t>
                      </a:r>
                      <a:endParaRPr lang="en-US" altLang="zh-TW" sz="1800" kern="1200" dirty="0">
                        <a:solidFill>
                          <a:schemeClr val="folHlink"/>
                        </a:solidFill>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kern="1200" dirty="0">
                          <a:solidFill>
                            <a:schemeClr val="folHlink"/>
                          </a:solidFill>
                          <a:latin typeface="+mn-lt"/>
                          <a:ea typeface="+mn-ea"/>
                          <a:cs typeface="+mn-cs"/>
                        </a:rPr>
                        <a:t>已於</a:t>
                      </a:r>
                      <a:r>
                        <a:rPr lang="en-US" altLang="zh-TW" sz="1800" kern="1200" dirty="0">
                          <a:solidFill>
                            <a:schemeClr val="folHlink"/>
                          </a:solidFill>
                          <a:latin typeface="+mn-lt"/>
                          <a:ea typeface="+mn-ea"/>
                          <a:cs typeface="+mn-cs"/>
                        </a:rPr>
                        <a:t>2024</a:t>
                      </a:r>
                      <a:r>
                        <a:rPr lang="zh-TW" altLang="en-US" sz="1800" kern="1200" dirty="0">
                          <a:solidFill>
                            <a:schemeClr val="folHlink"/>
                          </a:solidFill>
                          <a:latin typeface="+mn-lt"/>
                          <a:ea typeface="+mn-ea"/>
                          <a:cs typeface="+mn-cs"/>
                        </a:rPr>
                        <a:t>年遷移至整合平台</a:t>
                      </a:r>
                      <a:endParaRPr lang="en-US" altLang="zh-TW" sz="1800" kern="1200" dirty="0">
                        <a:solidFill>
                          <a:schemeClr val="folHlink"/>
                        </a:solidFill>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kern="1200" dirty="0">
                          <a:solidFill>
                            <a:schemeClr val="folHlink"/>
                          </a:solidFill>
                          <a:latin typeface="+mn-lt"/>
                          <a:ea typeface="+mn-ea"/>
                          <a:cs typeface="+mn-cs"/>
                        </a:rPr>
                        <a:t>已於</a:t>
                      </a:r>
                      <a:r>
                        <a:rPr lang="en-US" altLang="zh-TW" sz="1800" kern="1200" dirty="0">
                          <a:solidFill>
                            <a:schemeClr val="folHlink"/>
                          </a:solidFill>
                          <a:latin typeface="+mn-lt"/>
                          <a:ea typeface="+mn-ea"/>
                          <a:cs typeface="+mn-cs"/>
                        </a:rPr>
                        <a:t>2023</a:t>
                      </a:r>
                      <a:r>
                        <a:rPr lang="zh-TW" altLang="en-US" sz="1800" kern="1200" dirty="0">
                          <a:solidFill>
                            <a:schemeClr val="folHlink"/>
                          </a:solidFill>
                          <a:latin typeface="+mn-lt"/>
                          <a:ea typeface="+mn-ea"/>
                          <a:cs typeface="+mn-cs"/>
                        </a:rPr>
                        <a:t>年遷移至整合平台</a:t>
                      </a:r>
                      <a:endParaRPr lang="en-US" altLang="zh-TW" sz="1800" kern="1200" dirty="0">
                        <a:solidFill>
                          <a:schemeClr val="folHlink"/>
                        </a:solidFill>
                        <a:latin typeface="+mn-lt"/>
                        <a:ea typeface="+mn-ea"/>
                        <a:cs typeface="+mn-cs"/>
                      </a:endParaRPr>
                    </a:p>
                  </a:txBody>
                  <a:tcPr/>
                </a:tc>
                <a:extLst>
                  <a:ext uri="{0D108BD9-81ED-4DB2-BD59-A6C34878D82A}">
                    <a16:rowId xmlns:a16="http://schemas.microsoft.com/office/drawing/2014/main" val="3428193606"/>
                  </a:ext>
                </a:extLst>
              </a:tr>
            </a:tbl>
          </a:graphicData>
        </a:graphic>
      </p:graphicFrame>
    </p:spTree>
    <p:extLst>
      <p:ext uri="{BB962C8B-B14F-4D97-AF65-F5344CB8AC3E}">
        <p14:creationId xmlns:p14="http://schemas.microsoft.com/office/powerpoint/2010/main" val="271512257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828568"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資料表格</a:t>
            </a:r>
            <a:r>
              <a:rPr lang="en-US" altLang="zh-TW" kern="0" dirty="0"/>
              <a:t> – </a:t>
            </a:r>
            <a:r>
              <a:rPr lang="zh-TW" altLang="en-US" kern="0" dirty="0"/>
              <a:t>分頁 </a:t>
            </a:r>
            <a:r>
              <a:rPr lang="en-US" altLang="zh-TW" kern="0" dirty="0"/>
              <a:t>(P</a:t>
            </a:r>
            <a:r>
              <a:rPr lang="en-US" altLang="zh-TW" dirty="0"/>
              <a:t>aginator)</a:t>
            </a:r>
            <a:r>
              <a:rPr lang="zh-TW" altLang="en-US" dirty="0"/>
              <a:t> </a:t>
            </a:r>
            <a:endParaRPr lang="en-US" altLang="zh-TW" kern="0" dirty="0"/>
          </a:p>
          <a:p>
            <a:pPr lvl="1">
              <a:spcAft>
                <a:spcPts val="1200"/>
              </a:spcAft>
            </a:pPr>
            <a:r>
              <a:rPr lang="zh-TW" altLang="en-US" kern="0" dirty="0"/>
              <a:t>現行版本不能選擇每頁顯示的紀錄數量</a:t>
            </a:r>
            <a:endParaRPr lang="en-US" altLang="zh-TW" kern="0" dirty="0"/>
          </a:p>
        </p:txBody>
      </p:sp>
      <p:sp>
        <p:nvSpPr>
          <p:cNvPr id="7" name="標題 1">
            <a:extLst>
              <a:ext uri="{FF2B5EF4-FFF2-40B4-BE49-F238E27FC236}">
                <a16:creationId xmlns:a16="http://schemas.microsoft.com/office/drawing/2014/main" id="{F095DFC0-3345-4BF3-A786-CD27FF9BB5F6}"/>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pic>
        <p:nvPicPr>
          <p:cNvPr id="4" name="图片 3" descr="表格&#10;&#10;描述已自动生成">
            <a:extLst>
              <a:ext uri="{FF2B5EF4-FFF2-40B4-BE49-F238E27FC236}">
                <a16:creationId xmlns:a16="http://schemas.microsoft.com/office/drawing/2014/main" id="{0AD5FA5D-9FB8-DF34-5B96-C9345B7BF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949" y="2439647"/>
            <a:ext cx="6241821" cy="4053526"/>
          </a:xfrm>
          <a:prstGeom prst="rect">
            <a:avLst/>
          </a:prstGeom>
        </p:spPr>
      </p:pic>
    </p:spTree>
    <p:extLst>
      <p:ext uri="{BB962C8B-B14F-4D97-AF65-F5344CB8AC3E}">
        <p14:creationId xmlns:p14="http://schemas.microsoft.com/office/powerpoint/2010/main" val="241631998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7556"/>
            <a:ext cx="8801935"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資料表格</a:t>
            </a:r>
            <a:r>
              <a:rPr lang="en-US" altLang="zh-TW" kern="0" dirty="0"/>
              <a:t> – </a:t>
            </a:r>
            <a:r>
              <a:rPr lang="zh-TW" altLang="en-US" kern="0" dirty="0"/>
              <a:t>分頁 </a:t>
            </a:r>
            <a:r>
              <a:rPr lang="en-US" altLang="zh-TW" kern="0" dirty="0"/>
              <a:t>(P</a:t>
            </a:r>
            <a:r>
              <a:rPr lang="en-US" altLang="zh-TW" dirty="0"/>
              <a:t>aginator)</a:t>
            </a:r>
            <a:r>
              <a:rPr lang="zh-TW" altLang="en-US" dirty="0"/>
              <a:t> </a:t>
            </a:r>
            <a:endParaRPr lang="en-US" altLang="zh-TW" kern="0" dirty="0"/>
          </a:p>
          <a:p>
            <a:pPr lvl="1">
              <a:spcAft>
                <a:spcPts val="1200"/>
              </a:spcAft>
            </a:pPr>
            <a:r>
              <a:rPr lang="zh-TW" altLang="en-US" kern="0" dirty="0"/>
              <a:t>可選擇每頁</a:t>
            </a:r>
            <a:r>
              <a:rPr lang="zh-TW" altLang="en-US" kern="0"/>
              <a:t>顯示的紀</a:t>
            </a:r>
            <a:r>
              <a:rPr lang="zh-CN" altLang="en-US" kern="0"/>
              <a:t>錄</a:t>
            </a:r>
            <a:r>
              <a:rPr lang="zh-TW" altLang="en-US" kern="0" dirty="0"/>
              <a:t>數量</a:t>
            </a:r>
            <a:endParaRPr lang="en-US" altLang="zh-TW" kern="0" dirty="0"/>
          </a:p>
        </p:txBody>
      </p:sp>
      <p:sp>
        <p:nvSpPr>
          <p:cNvPr id="7" name="標題 1">
            <a:extLst>
              <a:ext uri="{FF2B5EF4-FFF2-40B4-BE49-F238E27FC236}">
                <a16:creationId xmlns:a16="http://schemas.microsoft.com/office/drawing/2014/main" id="{E21A1910-6FFD-4CC5-BD1B-9A55D6FFD75A}"/>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3" name="爆炸: 八角 7">
            <a:extLst>
              <a:ext uri="{FF2B5EF4-FFF2-40B4-BE49-F238E27FC236}">
                <a16:creationId xmlns:a16="http://schemas.microsoft.com/office/drawing/2014/main" id="{27295458-BF24-88D8-F936-426D0D6C5481}"/>
              </a:ext>
            </a:extLst>
          </p:cNvPr>
          <p:cNvSpPr/>
          <p:nvPr/>
        </p:nvSpPr>
        <p:spPr bwMode="auto">
          <a:xfrm>
            <a:off x="1961431" y="2492759"/>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Vertical Scroll 6">
            <a:extLst>
              <a:ext uri="{FF2B5EF4-FFF2-40B4-BE49-F238E27FC236}">
                <a16:creationId xmlns:a16="http://schemas.microsoft.com/office/drawing/2014/main" id="{03AF59D6-030C-57A3-56D8-AB219CC0EDA8}"/>
              </a:ext>
            </a:extLst>
          </p:cNvPr>
          <p:cNvSpPr/>
          <p:nvPr/>
        </p:nvSpPr>
        <p:spPr bwMode="auto">
          <a:xfrm>
            <a:off x="10980000" y="180000"/>
            <a:ext cx="1053389" cy="2658953"/>
          </a:xfrm>
          <a:prstGeom prst="verticalScroll">
            <a:avLst/>
          </a:prstGeom>
          <a:solidFill>
            <a:srgbClr val="CCECFF"/>
          </a:solidFill>
          <a:ln w="9525" cap="flat" cmpd="sng" algn="ctr">
            <a:solidFill>
              <a:srgbClr val="0033CC"/>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CN" altLang="en-US" sz="2400" b="1" kern="0" dirty="0">
                <a:solidFill>
                  <a:srgbClr val="0033CC"/>
                </a:solidFill>
                <a:effectLst>
                  <a:outerShdw blurRad="38100" dist="38100" dir="2700000" algn="tl">
                    <a:srgbClr val="000000">
                      <a:alpha val="43137"/>
                    </a:srgbClr>
                  </a:outerShdw>
                </a:effectLst>
              </a:rPr>
              <a:t>分頁顯示記錄</a:t>
            </a:r>
            <a:r>
              <a:rPr lang="en-US" altLang="zh-TW" sz="2400" kern="0" dirty="0">
                <a:solidFill>
                  <a:srgbClr val="0033CC"/>
                </a:solidFill>
              </a:rPr>
              <a:t/>
            </a:r>
            <a:br>
              <a:rPr lang="en-US" altLang="zh-TW" sz="2400" kern="0" dirty="0">
                <a:solidFill>
                  <a:srgbClr val="0033CC"/>
                </a:solidFill>
              </a:rPr>
            </a:br>
            <a:r>
              <a:rPr lang="zh-CN" altLang="en-US" sz="2400" kern="0" dirty="0">
                <a:solidFill>
                  <a:srgbClr val="0033CC"/>
                </a:solidFill>
              </a:rPr>
              <a:t>方便選擇數量</a:t>
            </a:r>
            <a:endParaRPr lang="zh-TW" altLang="en-US" sz="2000" kern="0" dirty="0">
              <a:solidFill>
                <a:srgbClr val="0033CC"/>
              </a:solidFill>
            </a:endParaRPr>
          </a:p>
        </p:txBody>
      </p:sp>
      <p:pic>
        <p:nvPicPr>
          <p:cNvPr id="8" name="Slide43New">
            <a:hlinkClick r:id="" action="ppaction://media"/>
            <a:extLst>
              <a:ext uri="{FF2B5EF4-FFF2-40B4-BE49-F238E27FC236}">
                <a16:creationId xmlns:a16="http://schemas.microsoft.com/office/drawing/2014/main" id="{7A13F409-62CF-23F8-F64C-9F69487076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5684" y="2492759"/>
            <a:ext cx="6100631" cy="4000414"/>
          </a:xfrm>
          <a:prstGeom prst="rect">
            <a:avLst/>
          </a:prstGeom>
          <a:ln w="19050">
            <a:solidFill>
              <a:schemeClr val="tx1"/>
            </a:solidFill>
          </a:ln>
        </p:spPr>
      </p:pic>
    </p:spTree>
    <p:extLst>
      <p:ext uri="{BB962C8B-B14F-4D97-AF65-F5344CB8AC3E}">
        <p14:creationId xmlns:p14="http://schemas.microsoft.com/office/powerpoint/2010/main" val="3188283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846324"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資料表格</a:t>
            </a:r>
            <a:r>
              <a:rPr lang="en-US" altLang="zh-TW" kern="0" dirty="0"/>
              <a:t> – </a:t>
            </a:r>
            <a:r>
              <a:rPr lang="zh-TW" altLang="en-US" kern="0" dirty="0"/>
              <a:t>分配 </a:t>
            </a:r>
            <a:r>
              <a:rPr lang="en-US" altLang="zh-TW" kern="0" dirty="0"/>
              <a:t>(Assign)</a:t>
            </a:r>
          </a:p>
          <a:p>
            <a:pPr lvl="1">
              <a:spcAft>
                <a:spcPts val="1200"/>
              </a:spcAft>
            </a:pPr>
            <a:r>
              <a:rPr lang="zh-TW" altLang="en-US" kern="0" dirty="0"/>
              <a:t>欄位分配功能由欄位標頭整合到「分配」按鈕</a:t>
            </a:r>
            <a:endParaRPr lang="en-US" altLang="zh-TW" kern="0" dirty="0"/>
          </a:p>
          <a:p>
            <a:pPr marL="342900" lvl="1" indent="0">
              <a:spcAft>
                <a:spcPts val="1200"/>
              </a:spcAft>
              <a:buNone/>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8" name="Picture 7">
            <a:extLst>
              <a:ext uri="{FF2B5EF4-FFF2-40B4-BE49-F238E27FC236}">
                <a16:creationId xmlns:a16="http://schemas.microsoft.com/office/drawing/2014/main" id="{E294BEEE-E670-A6B2-C48D-26587E56B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709" y="2462064"/>
            <a:ext cx="7328332" cy="3616067"/>
          </a:xfrm>
          <a:prstGeom prst="rect">
            <a:avLst/>
          </a:prstGeom>
        </p:spPr>
      </p:pic>
      <p:sp>
        <p:nvSpPr>
          <p:cNvPr id="9" name="Rectangle 8">
            <a:extLst>
              <a:ext uri="{FF2B5EF4-FFF2-40B4-BE49-F238E27FC236}">
                <a16:creationId xmlns:a16="http://schemas.microsoft.com/office/drawing/2014/main" id="{02E7DBF6-16FA-9DEF-2247-7E0F3D16C8A3}"/>
              </a:ext>
            </a:extLst>
          </p:cNvPr>
          <p:cNvSpPr/>
          <p:nvPr/>
        </p:nvSpPr>
        <p:spPr bwMode="auto">
          <a:xfrm>
            <a:off x="5115228" y="4171308"/>
            <a:ext cx="4097353" cy="45403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7" name="標題 1">
            <a:extLst>
              <a:ext uri="{FF2B5EF4-FFF2-40B4-BE49-F238E27FC236}">
                <a16:creationId xmlns:a16="http://schemas.microsoft.com/office/drawing/2014/main" id="{D58F3721-4ED8-4C45-9BF0-CC6AAEC4479D}"/>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Tree>
    <p:extLst>
      <p:ext uri="{BB962C8B-B14F-4D97-AF65-F5344CB8AC3E}">
        <p14:creationId xmlns:p14="http://schemas.microsoft.com/office/powerpoint/2010/main" val="253488334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784180"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資料表格</a:t>
            </a:r>
            <a:r>
              <a:rPr lang="en-US" altLang="zh-TW" kern="0" dirty="0"/>
              <a:t> – </a:t>
            </a:r>
            <a:r>
              <a:rPr lang="zh-TW" altLang="en-US" kern="0" dirty="0"/>
              <a:t>分配 </a:t>
            </a:r>
            <a:r>
              <a:rPr lang="en-US" altLang="zh-TW" kern="0" dirty="0"/>
              <a:t>(Assign)</a:t>
            </a:r>
          </a:p>
          <a:p>
            <a:pPr lvl="1">
              <a:spcAft>
                <a:spcPts val="1200"/>
              </a:spcAft>
            </a:pPr>
            <a:r>
              <a:rPr lang="zh-TW" altLang="en-US" kern="0" dirty="0"/>
              <a:t>欄位分配功能由欄位標頭整合到「分配」按鈕</a:t>
            </a:r>
            <a:endParaRPr lang="en-US" altLang="zh-TW" kern="0" dirty="0"/>
          </a:p>
          <a:p>
            <a:pPr marL="342900" lvl="1" indent="0">
              <a:spcAft>
                <a:spcPts val="1200"/>
              </a:spcAft>
              <a:buNone/>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2" name="標題 1">
            <a:extLst>
              <a:ext uri="{FF2B5EF4-FFF2-40B4-BE49-F238E27FC236}">
                <a16:creationId xmlns:a16="http://schemas.microsoft.com/office/drawing/2014/main" id="{AD397E43-F57F-4434-9121-DADEC6B9DFE5}"/>
              </a:ext>
            </a:extLst>
          </p:cNvPr>
          <p:cNvSpPr>
            <a:spLocks noGrp="1"/>
          </p:cNvSpPr>
          <p:nvPr>
            <p:ph type="title"/>
          </p:nvPr>
        </p:nvSpPr>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sp>
        <p:nvSpPr>
          <p:cNvPr id="4" name="爆炸: 八角 7">
            <a:extLst>
              <a:ext uri="{FF2B5EF4-FFF2-40B4-BE49-F238E27FC236}">
                <a16:creationId xmlns:a16="http://schemas.microsoft.com/office/drawing/2014/main" id="{66D28D8A-C336-ABBC-F377-C0A52DADE0E5}"/>
              </a:ext>
            </a:extLst>
          </p:cNvPr>
          <p:cNvSpPr/>
          <p:nvPr/>
        </p:nvSpPr>
        <p:spPr bwMode="auto">
          <a:xfrm>
            <a:off x="1975556" y="2558582"/>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Vertical Scroll 6">
            <a:extLst>
              <a:ext uri="{FF2B5EF4-FFF2-40B4-BE49-F238E27FC236}">
                <a16:creationId xmlns:a16="http://schemas.microsoft.com/office/drawing/2014/main" id="{317C256E-9825-0776-B972-E607FD29D333}"/>
              </a:ext>
            </a:extLst>
          </p:cNvPr>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CN" altLang="en-US" sz="2400" b="1" kern="0" dirty="0">
                <a:solidFill>
                  <a:schemeClr val="accent2">
                    <a:lumMod val="75000"/>
                  </a:schemeClr>
                </a:solidFill>
                <a:effectLst>
                  <a:outerShdw blurRad="38100" dist="38100" dir="2700000" algn="tl">
                    <a:srgbClr val="000000">
                      <a:alpha val="43137"/>
                    </a:srgbClr>
                  </a:outerShdw>
                </a:effectLst>
              </a:rPr>
              <a:t>分配按鈕</a:t>
            </a:r>
            <a:r>
              <a:rPr lang="en-US" altLang="zh-TW" sz="2000" kern="0" dirty="0">
                <a:solidFill>
                  <a:schemeClr val="accent2">
                    <a:lumMod val="75000"/>
                  </a:schemeClr>
                </a:solidFill>
              </a:rPr>
              <a:t/>
            </a:r>
            <a:br>
              <a:rPr lang="en-US" altLang="zh-TW" sz="2000" kern="0" dirty="0">
                <a:solidFill>
                  <a:schemeClr val="accent2">
                    <a:lumMod val="75000"/>
                  </a:schemeClr>
                </a:solidFill>
              </a:rPr>
            </a:br>
            <a:r>
              <a:rPr lang="zh-CN" altLang="en-US" sz="2000" kern="0" dirty="0">
                <a:solidFill>
                  <a:schemeClr val="accent2">
                    <a:lumMod val="75000"/>
                  </a:schemeClr>
                </a:solidFill>
              </a:rPr>
              <a:t>介面更整潔</a:t>
            </a:r>
            <a:endParaRPr lang="zh-TW" altLang="en-US" sz="2000" kern="0" dirty="0">
              <a:solidFill>
                <a:schemeClr val="accent2">
                  <a:lumMod val="75000"/>
                </a:schemeClr>
              </a:solidFill>
            </a:endParaRPr>
          </a:p>
        </p:txBody>
      </p:sp>
      <p:pic>
        <p:nvPicPr>
          <p:cNvPr id="3" name="SlideNew45">
            <a:hlinkClick r:id="" action="ppaction://media"/>
            <a:extLst>
              <a:ext uri="{FF2B5EF4-FFF2-40B4-BE49-F238E27FC236}">
                <a16:creationId xmlns:a16="http://schemas.microsoft.com/office/drawing/2014/main" id="{13A53F87-942A-C234-8D82-2F87BD356E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93140" y="2558582"/>
            <a:ext cx="7440164" cy="3592836"/>
          </a:xfrm>
          <a:prstGeom prst="rect">
            <a:avLst/>
          </a:prstGeom>
          <a:ln w="19050">
            <a:solidFill>
              <a:schemeClr val="tx1"/>
            </a:solidFill>
          </a:ln>
        </p:spPr>
      </p:pic>
    </p:spTree>
    <p:extLst>
      <p:ext uri="{BB962C8B-B14F-4D97-AF65-F5344CB8AC3E}">
        <p14:creationId xmlns:p14="http://schemas.microsoft.com/office/powerpoint/2010/main" val="1438503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9618"/>
            <a:ext cx="88108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介面設計</a:t>
            </a:r>
            <a:r>
              <a:rPr lang="en-US" altLang="zh-TW" kern="0" dirty="0"/>
              <a:t> – </a:t>
            </a:r>
            <a:r>
              <a:rPr lang="zh-TW" altLang="en-US" kern="0" dirty="0"/>
              <a:t>教職員選項單 </a:t>
            </a:r>
            <a:r>
              <a:rPr lang="en-US" altLang="zh-TW" kern="0" dirty="0"/>
              <a:t>(Staff Menu)</a:t>
            </a:r>
          </a:p>
          <a:p>
            <a:pPr lvl="1">
              <a:spcAft>
                <a:spcPts val="1200"/>
              </a:spcAft>
            </a:pPr>
            <a:r>
              <a:rPr lang="zh-TW" altLang="en-US" kern="0" dirty="0"/>
              <a:t>提供實時篩選功能</a:t>
            </a:r>
            <a:endParaRPr lang="en-US" altLang="zh-TW" kern="0" dirty="0"/>
          </a:p>
          <a:p>
            <a:pPr marL="342900" lvl="1" indent="0">
              <a:spcAft>
                <a:spcPts val="1200"/>
              </a:spcAft>
              <a:buNone/>
            </a:pP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8" name="標題 1">
            <a:extLst>
              <a:ext uri="{FF2B5EF4-FFF2-40B4-BE49-F238E27FC236}">
                <a16:creationId xmlns:a16="http://schemas.microsoft.com/office/drawing/2014/main" id="{0F566535-6A96-49F8-9A62-C9ED5C54EB35}"/>
              </a:ext>
            </a:extLst>
          </p:cNvPr>
          <p:cNvSpPr>
            <a:spLocks noGrp="1"/>
          </p:cNvSpPr>
          <p:nvPr>
            <p:ph type="title"/>
          </p:nvPr>
        </p:nvSpPr>
        <p:spPr>
          <a:xfrm>
            <a:off x="2025651" y="290513"/>
            <a:ext cx="9550400" cy="762000"/>
          </a:xfrm>
        </p:spPr>
        <p:txBody>
          <a:bodyPr/>
          <a:lstStyle/>
          <a:p>
            <a:r>
              <a:rPr lang="en-US" altLang="zh-TW" dirty="0"/>
              <a:t>(</a:t>
            </a:r>
            <a:r>
              <a:rPr lang="zh-TW" altLang="en-US" dirty="0"/>
              <a:t>三</a:t>
            </a:r>
            <a:r>
              <a:rPr lang="en-US" altLang="zh-TW" dirty="0"/>
              <a:t>) </a:t>
            </a:r>
            <a:r>
              <a:rPr lang="zh-TW" altLang="en-US" dirty="0"/>
              <a:t>全新用戶介面</a:t>
            </a:r>
            <a:endParaRPr lang="zh-HK" altLang="en-US" dirty="0"/>
          </a:p>
        </p:txBody>
      </p:sp>
      <p:pic>
        <p:nvPicPr>
          <p:cNvPr id="9" name="Picture 8" descr="A screenshot of a computer&#10;&#10;Description automatically generated">
            <a:extLst>
              <a:ext uri="{FF2B5EF4-FFF2-40B4-BE49-F238E27FC236}">
                <a16:creationId xmlns:a16="http://schemas.microsoft.com/office/drawing/2014/main" id="{234D813A-4DFA-0D20-85A0-9772A7B3A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922" y="2600998"/>
            <a:ext cx="7095238" cy="3142857"/>
          </a:xfrm>
          <a:prstGeom prst="rect">
            <a:avLst/>
          </a:prstGeom>
        </p:spPr>
      </p:pic>
      <p:sp>
        <p:nvSpPr>
          <p:cNvPr id="5" name="爆炸: 八角 7">
            <a:extLst>
              <a:ext uri="{FF2B5EF4-FFF2-40B4-BE49-F238E27FC236}">
                <a16:creationId xmlns:a16="http://schemas.microsoft.com/office/drawing/2014/main" id="{66D28D8A-C336-ABBC-F377-C0A52DADE0E5}"/>
              </a:ext>
            </a:extLst>
          </p:cNvPr>
          <p:cNvSpPr/>
          <p:nvPr/>
        </p:nvSpPr>
        <p:spPr bwMode="auto">
          <a:xfrm>
            <a:off x="1534152" y="2735026"/>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0239195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8" y="1467559"/>
            <a:ext cx="8810811"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a:solidFill>
                  <a:srgbClr val="3333CC"/>
                </a:solidFill>
                <a:latin typeface="+mj-lt"/>
              </a:rPr>
              <a:t>全新功能</a:t>
            </a:r>
            <a:endParaRPr lang="en-US" altLang="zh-TW" kern="0">
              <a:solidFill>
                <a:srgbClr val="3333CC"/>
              </a:solidFill>
              <a:latin typeface="+mj-lt"/>
            </a:endParaRPr>
          </a:p>
          <a:p>
            <a:pPr lvl="1">
              <a:spcAft>
                <a:spcPts val="1200"/>
              </a:spcAft>
            </a:pPr>
            <a:r>
              <a:rPr lang="zh-TW" altLang="en-US" sz="2000" kern="0">
                <a:solidFill>
                  <a:srgbClr val="3333CC"/>
                </a:solidFill>
              </a:rPr>
              <a:t>學校行政</a:t>
            </a:r>
            <a:endParaRPr lang="en-HK" altLang="zh-TW" sz="2000" kern="0">
              <a:solidFill>
                <a:srgbClr val="3333CC"/>
              </a:solidFill>
            </a:endParaRPr>
          </a:p>
          <a:p>
            <a:pPr lvl="1">
              <a:spcAft>
                <a:spcPts val="1200"/>
              </a:spcAft>
            </a:pPr>
            <a:r>
              <a:rPr lang="zh-TW" altLang="en-US" sz="2000" kern="0">
                <a:solidFill>
                  <a:srgbClr val="3333CC"/>
                </a:solidFill>
                <a:latin typeface="Arial"/>
              </a:rPr>
              <a:t>儀表板</a:t>
            </a:r>
            <a:endParaRPr lang="en-US" altLang="zh-TW" sz="2000" kern="0">
              <a:solidFill>
                <a:srgbClr val="3333CC"/>
              </a:solidFill>
              <a:latin typeface="Arial"/>
            </a:endParaRPr>
          </a:p>
          <a:p>
            <a:pPr lvl="1">
              <a:spcAft>
                <a:spcPts val="1200"/>
              </a:spcAft>
            </a:pPr>
            <a:r>
              <a:rPr lang="zh-TW" altLang="en-US" sz="2000" kern="0">
                <a:solidFill>
                  <a:srgbClr val="3333CC"/>
                </a:solidFill>
                <a:latin typeface="Arial"/>
              </a:rPr>
              <a:t>儀表板編修</a:t>
            </a:r>
            <a:endParaRPr lang="en-US" altLang="zh-TW" sz="2000" kern="0">
              <a:solidFill>
                <a:srgbClr val="3333CC"/>
              </a:solidFill>
              <a:latin typeface="Arial"/>
            </a:endParaRPr>
          </a:p>
          <a:p>
            <a:pPr lvl="1">
              <a:spcAft>
                <a:spcPts val="1200"/>
              </a:spcAft>
            </a:pPr>
            <a:r>
              <a:rPr lang="zh-TW" altLang="en-US" sz="2000" kern="0">
                <a:solidFill>
                  <a:srgbClr val="3333CC"/>
                </a:solidFill>
                <a:latin typeface="Arial"/>
              </a:rPr>
              <a:t>通知欄</a:t>
            </a:r>
            <a:endParaRPr lang="en-US" altLang="zh-TW" sz="2000" kern="0">
              <a:solidFill>
                <a:srgbClr val="3333CC"/>
              </a:solidFill>
              <a:latin typeface="Arial"/>
            </a:endParaRPr>
          </a:p>
          <a:p>
            <a:pPr lvl="1">
              <a:spcAft>
                <a:spcPts val="1200"/>
              </a:spcAft>
            </a:pPr>
            <a:endParaRPr lang="zh-TW" altLang="en-US" sz="2000" kern="0">
              <a:solidFill>
                <a:srgbClr val="3333CC"/>
              </a:solidFill>
              <a:latin typeface="Arial"/>
            </a:endParaRPr>
          </a:p>
          <a:p>
            <a:pPr marL="342891" lvl="1" indent="0" algn="just">
              <a:spcAft>
                <a:spcPts val="1200"/>
              </a:spcAft>
              <a:buNone/>
            </a:pPr>
            <a:endParaRPr lang="en-US" altLang="zh-TW" sz="2000" kern="0">
              <a:solidFill>
                <a:srgbClr val="3333CC"/>
              </a:solidFill>
              <a:latin typeface="Arial"/>
            </a:endParaRPr>
          </a:p>
          <a:p>
            <a:pPr lvl="1" algn="just"/>
            <a:endParaRPr lang="en-US" altLang="zh-TW" sz="2000" kern="0">
              <a:solidFill>
                <a:srgbClr val="3333CC"/>
              </a:solidFill>
              <a:latin typeface="Arial"/>
            </a:endParaRPr>
          </a:p>
          <a:p>
            <a:pPr marL="0" indent="0">
              <a:buClr>
                <a:srgbClr val="FFCF01"/>
              </a:buClr>
              <a:buNone/>
            </a:pPr>
            <a:endParaRPr lang="zh-TW" altLang="en-US" sz="2000" kern="0">
              <a:solidFill>
                <a:srgbClr val="3333CC"/>
              </a:solidFill>
              <a:latin typeface="Arial"/>
            </a:endParaRPr>
          </a:p>
        </p:txBody>
      </p:sp>
      <p:sp>
        <p:nvSpPr>
          <p:cNvPr id="5" name="標題 1">
            <a:extLst>
              <a:ext uri="{FF2B5EF4-FFF2-40B4-BE49-F238E27FC236}">
                <a16:creationId xmlns:a16="http://schemas.microsoft.com/office/drawing/2014/main" id="{AF6BC1AE-F0F5-4ED1-A28C-9097622F6530}"/>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Tree>
    <p:extLst>
      <p:ext uri="{BB962C8B-B14F-4D97-AF65-F5344CB8AC3E}">
        <p14:creationId xmlns:p14="http://schemas.microsoft.com/office/powerpoint/2010/main" val="268709897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66679" y="1467559"/>
            <a:ext cx="9771434"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sz="2400" kern="0" dirty="0">
                <a:solidFill>
                  <a:srgbClr val="3333CC"/>
                </a:solidFill>
              </a:rPr>
              <a:t>學校行政</a:t>
            </a:r>
            <a:r>
              <a:rPr lang="en-HK" altLang="zh-TW" sz="2400" kern="0" dirty="0">
                <a:solidFill>
                  <a:srgbClr val="3333CC"/>
                </a:solidFill>
              </a:rPr>
              <a:t>	</a:t>
            </a:r>
          </a:p>
          <a:p>
            <a:pPr lvl="1">
              <a:spcAft>
                <a:spcPts val="1200"/>
              </a:spcAft>
            </a:pPr>
            <a:r>
              <a:rPr lang="zh-TW" altLang="en-US" sz="2000" kern="0" dirty="0">
                <a:solidFill>
                  <a:srgbClr val="3333CC"/>
                </a:solidFill>
              </a:rPr>
              <a:t>學校將可以</a:t>
            </a:r>
            <a:r>
              <a:rPr lang="zh-TW" altLang="en-US" sz="2000" kern="0" dirty="0">
                <a:solidFill>
                  <a:srgbClr val="3333CC"/>
                </a:solidFill>
                <a:latin typeface="Arial"/>
              </a:rPr>
              <a:t>輸入學校行政校曆，並顯示在</a:t>
            </a:r>
            <a:r>
              <a:rPr lang="en-HK" altLang="zh-TW" sz="2000" kern="0" dirty="0">
                <a:solidFill>
                  <a:srgbClr val="3333CC"/>
                </a:solidFill>
                <a:latin typeface="Arial"/>
              </a:rPr>
              <a:t/>
            </a:r>
            <a:br>
              <a:rPr lang="en-HK" altLang="zh-TW" sz="2000" kern="0" dirty="0">
                <a:solidFill>
                  <a:srgbClr val="3333CC"/>
                </a:solidFill>
                <a:latin typeface="Arial"/>
              </a:rPr>
            </a:br>
            <a:r>
              <a:rPr lang="zh-TW" altLang="en-US" sz="1600" kern="0" dirty="0"/>
              <a:t>「</a:t>
            </a:r>
            <a:r>
              <a:rPr lang="zh-TW" altLang="en-US" sz="2000" kern="0" dirty="0">
                <a:solidFill>
                  <a:srgbClr val="3333CC"/>
                </a:solidFill>
                <a:latin typeface="Arial"/>
              </a:rPr>
              <a:t>學校管理 </a:t>
            </a:r>
            <a:r>
              <a:rPr lang="en-US" altLang="zh-TW" sz="2000" kern="0" dirty="0">
                <a:solidFill>
                  <a:srgbClr val="3333CC"/>
                </a:solidFill>
                <a:latin typeface="Arial"/>
              </a:rPr>
              <a:t>&gt; </a:t>
            </a:r>
            <a:r>
              <a:rPr lang="zh-TW" altLang="en-US" sz="2000" kern="0" dirty="0">
                <a:solidFill>
                  <a:srgbClr val="3333CC"/>
                </a:solidFill>
                <a:latin typeface="Arial"/>
              </a:rPr>
              <a:t>校曆編修 </a:t>
            </a:r>
            <a:r>
              <a:rPr lang="en-US" altLang="zh-TW" sz="2000" kern="0" dirty="0">
                <a:solidFill>
                  <a:srgbClr val="3333CC"/>
                </a:solidFill>
                <a:latin typeface="Arial"/>
              </a:rPr>
              <a:t>&gt; </a:t>
            </a:r>
            <a:r>
              <a:rPr lang="zh-TW" altLang="en-US" sz="2000" kern="0" dirty="0">
                <a:solidFill>
                  <a:srgbClr val="3333CC"/>
                </a:solidFill>
                <a:latin typeface="Arial"/>
              </a:rPr>
              <a:t>校曆</a:t>
            </a:r>
            <a:r>
              <a:rPr lang="zh-TW" altLang="en-US" sz="1600" kern="0" dirty="0"/>
              <a:t>」</a:t>
            </a:r>
            <a:r>
              <a:rPr lang="zh-TW" altLang="en-US" sz="2000" kern="0" dirty="0">
                <a:solidFill>
                  <a:srgbClr val="3333CC"/>
                </a:solidFill>
                <a:latin typeface="Arial"/>
              </a:rPr>
              <a:t>及</a:t>
            </a:r>
            <a:r>
              <a:rPr lang="zh-TW" altLang="en-US" sz="2000" kern="0" dirty="0"/>
              <a:t>「</a:t>
            </a:r>
            <a:r>
              <a:rPr lang="zh-TW" altLang="en-US" sz="2000" kern="0" dirty="0">
                <a:solidFill>
                  <a:srgbClr val="3333CC"/>
                </a:solidFill>
                <a:latin typeface="Arial"/>
              </a:rPr>
              <a:t>小工具－校曆</a:t>
            </a:r>
            <a:r>
              <a:rPr lang="zh-TW" altLang="en-US" sz="2000" kern="0" dirty="0"/>
              <a:t>」 </a:t>
            </a:r>
            <a:r>
              <a:rPr lang="zh-TW" altLang="en-US" sz="2000" kern="0" dirty="0">
                <a:solidFill>
                  <a:srgbClr val="3333CC"/>
                </a:solidFill>
                <a:latin typeface="Arial"/>
              </a:rPr>
              <a:t>，</a:t>
            </a:r>
            <a:r>
              <a:rPr lang="en-HK" altLang="zh-TW" sz="2000" kern="0" dirty="0">
                <a:solidFill>
                  <a:srgbClr val="3333CC"/>
                </a:solidFill>
                <a:latin typeface="Arial"/>
              </a:rPr>
              <a:t/>
            </a:r>
            <a:br>
              <a:rPr lang="en-HK" altLang="zh-TW" sz="2000" kern="0" dirty="0">
                <a:solidFill>
                  <a:srgbClr val="3333CC"/>
                </a:solidFill>
                <a:latin typeface="Arial"/>
              </a:rPr>
            </a:br>
            <a:r>
              <a:rPr lang="zh-TW" altLang="en-US" sz="2000" kern="0" dirty="0">
                <a:solidFill>
                  <a:srgbClr val="3333CC"/>
                </a:solidFill>
                <a:latin typeface="Arial"/>
              </a:rPr>
              <a:t>以方便管理學校的行政工作</a:t>
            </a:r>
            <a:endParaRPr lang="en-HK" altLang="zh-TW" sz="2000" kern="0" dirty="0">
              <a:solidFill>
                <a:srgbClr val="3333CC"/>
              </a:solidFill>
              <a:latin typeface="Arial"/>
            </a:endParaRPr>
          </a:p>
          <a:p>
            <a:pPr lvl="2">
              <a:spcAft>
                <a:spcPts val="1200"/>
              </a:spcAft>
            </a:pPr>
            <a:r>
              <a:rPr lang="zh-TW" altLang="en-US" sz="1700" kern="0" dirty="0">
                <a:solidFill>
                  <a:srgbClr val="3333CC"/>
                </a:solidFill>
                <a:latin typeface="Arial"/>
              </a:rPr>
              <a:t>校曆編修</a:t>
            </a:r>
            <a:r>
              <a:rPr lang="en-HK" altLang="zh-TW" sz="1700" kern="0" dirty="0">
                <a:solidFill>
                  <a:srgbClr val="3333CC"/>
                </a:solidFill>
                <a:latin typeface="Arial"/>
              </a:rPr>
              <a:t> &gt; </a:t>
            </a:r>
            <a:r>
              <a:rPr lang="zh-TW" altLang="en-US" sz="1700" kern="0" dirty="0">
                <a:solidFill>
                  <a:srgbClr val="3333CC"/>
                </a:solidFill>
                <a:latin typeface="Arial"/>
              </a:rPr>
              <a:t>校曆設定</a:t>
            </a:r>
            <a:r>
              <a:rPr lang="en-HK" altLang="zh-TW" sz="1700" kern="0" dirty="0">
                <a:solidFill>
                  <a:srgbClr val="3333CC"/>
                </a:solidFill>
                <a:latin typeface="Arial"/>
              </a:rPr>
              <a:t> &gt; </a:t>
            </a:r>
            <a:r>
              <a:rPr lang="zh-TW" altLang="en-US" sz="1700" kern="0" dirty="0">
                <a:solidFill>
                  <a:srgbClr val="3333CC"/>
                </a:solidFill>
                <a:latin typeface="Arial"/>
              </a:rPr>
              <a:t>基本設定</a:t>
            </a:r>
            <a:endParaRPr lang="en-HK" altLang="zh-TW" sz="1700" kern="0" dirty="0">
              <a:solidFill>
                <a:srgbClr val="3333CC"/>
              </a:solidFill>
              <a:latin typeface="Arial"/>
            </a:endParaRPr>
          </a:p>
          <a:p>
            <a:pPr lvl="2">
              <a:spcAft>
                <a:spcPts val="1200"/>
              </a:spcAft>
            </a:pPr>
            <a:r>
              <a:rPr lang="zh-TW" altLang="en-US" sz="1700" kern="0" dirty="0">
                <a:solidFill>
                  <a:srgbClr val="3333CC"/>
                </a:solidFill>
                <a:latin typeface="Arial"/>
              </a:rPr>
              <a:t>校曆編修 </a:t>
            </a:r>
            <a:r>
              <a:rPr lang="en-HK" altLang="zh-TW" sz="1700" kern="0" dirty="0">
                <a:solidFill>
                  <a:srgbClr val="3333CC"/>
                </a:solidFill>
                <a:latin typeface="Arial"/>
              </a:rPr>
              <a:t>&gt; </a:t>
            </a:r>
            <a:r>
              <a:rPr lang="zh-TW" altLang="en-US" sz="1700" kern="0" dirty="0">
                <a:solidFill>
                  <a:srgbClr val="3333CC"/>
                </a:solidFill>
                <a:latin typeface="Arial"/>
              </a:rPr>
              <a:t>校曆設定</a:t>
            </a:r>
            <a:r>
              <a:rPr lang="en-HK" altLang="zh-TW" sz="1700" kern="0" dirty="0">
                <a:solidFill>
                  <a:srgbClr val="3333CC"/>
                </a:solidFill>
                <a:latin typeface="Arial"/>
              </a:rPr>
              <a:t> &gt; </a:t>
            </a:r>
            <a:r>
              <a:rPr lang="zh-TW" altLang="en-US" sz="1700" kern="0" dirty="0">
                <a:solidFill>
                  <a:srgbClr val="3333CC"/>
                </a:solidFill>
                <a:latin typeface="Arial"/>
              </a:rPr>
              <a:t>學校行政</a:t>
            </a:r>
            <a:endParaRPr lang="en-HK" altLang="zh-TW" sz="1700" kern="0" dirty="0">
              <a:solidFill>
                <a:srgbClr val="3333CC"/>
              </a:solidFill>
              <a:latin typeface="Arial"/>
            </a:endParaRPr>
          </a:p>
          <a:p>
            <a:pPr lvl="2">
              <a:spcAft>
                <a:spcPts val="1200"/>
              </a:spcAft>
            </a:pPr>
            <a:r>
              <a:rPr lang="zh-TW" altLang="en-US" sz="1700" kern="0" dirty="0">
                <a:solidFill>
                  <a:srgbClr val="3333CC"/>
                </a:solidFill>
                <a:latin typeface="Arial"/>
              </a:rPr>
              <a:t>校曆</a:t>
            </a:r>
            <a:endParaRPr lang="en-HK" altLang="zh-TW" sz="1700" kern="0" dirty="0">
              <a:solidFill>
                <a:srgbClr val="3333CC"/>
              </a:solidFill>
              <a:latin typeface="Arial"/>
            </a:endParaRPr>
          </a:p>
          <a:p>
            <a:pPr lvl="2">
              <a:spcAft>
                <a:spcPts val="1200"/>
              </a:spcAft>
            </a:pPr>
            <a:r>
              <a:rPr lang="zh-TW" altLang="en-US" sz="1700" kern="0" dirty="0">
                <a:solidFill>
                  <a:srgbClr val="3333CC"/>
                </a:solidFill>
                <a:latin typeface="Arial"/>
              </a:rPr>
              <a:t>匯入 </a:t>
            </a:r>
            <a:r>
              <a:rPr lang="en-HK" altLang="zh-TW" sz="1700" kern="0" dirty="0">
                <a:solidFill>
                  <a:srgbClr val="3333CC"/>
                </a:solidFill>
                <a:latin typeface="Arial"/>
              </a:rPr>
              <a:t>(</a:t>
            </a:r>
            <a:r>
              <a:rPr lang="zh-TW" altLang="en-US" sz="1700" kern="0" dirty="0">
                <a:solidFill>
                  <a:srgbClr val="3333CC"/>
                </a:solidFill>
                <a:latin typeface="Arial"/>
              </a:rPr>
              <a:t>匯入 </a:t>
            </a:r>
            <a:r>
              <a:rPr lang="en-HK" altLang="zh-TW" sz="1700" kern="0" dirty="0">
                <a:solidFill>
                  <a:srgbClr val="3333CC"/>
                </a:solidFill>
                <a:latin typeface="Arial"/>
              </a:rPr>
              <a:t>.</a:t>
            </a:r>
            <a:r>
              <a:rPr lang="en-HK" altLang="zh-TW" sz="1700" kern="0" dirty="0" err="1">
                <a:solidFill>
                  <a:srgbClr val="3333CC"/>
                </a:solidFill>
                <a:latin typeface="Arial"/>
              </a:rPr>
              <a:t>ics</a:t>
            </a:r>
            <a:r>
              <a:rPr lang="en-HK" altLang="zh-TW" sz="1700" kern="0" dirty="0">
                <a:solidFill>
                  <a:srgbClr val="3333CC"/>
                </a:solidFill>
                <a:latin typeface="Arial"/>
              </a:rPr>
              <a:t> </a:t>
            </a:r>
            <a:r>
              <a:rPr lang="zh-TW" altLang="en-US" sz="1700" kern="0" dirty="0">
                <a:solidFill>
                  <a:srgbClr val="3333CC"/>
                </a:solidFill>
              </a:rPr>
              <a:t>檔案</a:t>
            </a:r>
            <a:r>
              <a:rPr lang="en-HK" altLang="zh-TW" sz="1700" kern="0" dirty="0">
                <a:solidFill>
                  <a:srgbClr val="3333CC"/>
                </a:solidFill>
                <a:latin typeface="Arial"/>
              </a:rPr>
              <a:t>)</a:t>
            </a:r>
          </a:p>
          <a:p>
            <a:pPr lvl="2">
              <a:spcAft>
                <a:spcPts val="1200"/>
              </a:spcAft>
            </a:pPr>
            <a:r>
              <a:rPr lang="zh-TW" altLang="en-US" sz="1700" kern="0" dirty="0">
                <a:solidFill>
                  <a:srgbClr val="3333CC"/>
                </a:solidFill>
                <a:latin typeface="Arial"/>
              </a:rPr>
              <a:t>匯入 </a:t>
            </a:r>
            <a:r>
              <a:rPr lang="en-HK" altLang="zh-TW" sz="1700" kern="0" dirty="0">
                <a:solidFill>
                  <a:srgbClr val="3333CC"/>
                </a:solidFill>
                <a:latin typeface="Arial"/>
              </a:rPr>
              <a:t>(</a:t>
            </a:r>
            <a:r>
              <a:rPr lang="zh-TW" altLang="en-US" sz="1700" kern="0" dirty="0">
                <a:solidFill>
                  <a:srgbClr val="3333CC"/>
                </a:solidFill>
                <a:latin typeface="Arial"/>
              </a:rPr>
              <a:t>複製上學年日曆</a:t>
            </a:r>
            <a:r>
              <a:rPr lang="en-HK" altLang="zh-TW" sz="1700" kern="0" dirty="0">
                <a:solidFill>
                  <a:srgbClr val="3333CC"/>
                </a:solidFill>
                <a:latin typeface="Arial"/>
              </a:rPr>
              <a:t>)</a:t>
            </a:r>
          </a:p>
          <a:p>
            <a:pPr lvl="2">
              <a:spcAft>
                <a:spcPts val="1200"/>
              </a:spcAft>
            </a:pPr>
            <a:r>
              <a:rPr lang="zh-TW" altLang="en-US" sz="1700" kern="0" dirty="0">
                <a:solidFill>
                  <a:srgbClr val="3333CC"/>
                </a:solidFill>
                <a:latin typeface="Arial"/>
              </a:rPr>
              <a:t>匯出</a:t>
            </a:r>
            <a:endParaRPr lang="en-HK" altLang="zh-TW" sz="1700" kern="0" dirty="0">
              <a:solidFill>
                <a:srgbClr val="3333CC"/>
              </a:solidFill>
              <a:latin typeface="Arial"/>
            </a:endParaRPr>
          </a:p>
          <a:p>
            <a:pPr marL="342900" lvl="1" indent="0">
              <a:spcAft>
                <a:spcPts val="1200"/>
              </a:spcAft>
              <a:buNone/>
            </a:pPr>
            <a:endParaRPr lang="zh-TW" altLang="en-US" sz="2000" kern="0" dirty="0">
              <a:solidFill>
                <a:srgbClr val="3333CC"/>
              </a:solidFill>
              <a:latin typeface="Arial"/>
            </a:endParaRPr>
          </a:p>
          <a:p>
            <a:pPr marL="342891" lvl="1" indent="0" algn="just">
              <a:spcAft>
                <a:spcPts val="1200"/>
              </a:spcAft>
              <a:buNone/>
            </a:pPr>
            <a:endParaRPr lang="en-US" altLang="zh-TW" sz="2000" kern="0" dirty="0">
              <a:solidFill>
                <a:srgbClr val="3333CC"/>
              </a:solidFill>
              <a:latin typeface="Arial"/>
            </a:endParaRPr>
          </a:p>
          <a:p>
            <a:pPr lvl="1" algn="just"/>
            <a:endParaRPr lang="en-US" altLang="zh-TW" sz="2000" kern="0" dirty="0">
              <a:solidFill>
                <a:srgbClr val="3333CC"/>
              </a:solidFill>
              <a:latin typeface="Arial"/>
            </a:endParaRPr>
          </a:p>
          <a:p>
            <a:pPr marL="0" indent="0">
              <a:buClr>
                <a:srgbClr val="FFCF01"/>
              </a:buClr>
              <a:buNone/>
            </a:pPr>
            <a:endParaRPr lang="zh-TW" altLang="en-US" sz="2000" kern="0" dirty="0">
              <a:solidFill>
                <a:srgbClr val="3333CC"/>
              </a:solidFill>
              <a:latin typeface="Arial"/>
            </a:endParaRPr>
          </a:p>
        </p:txBody>
      </p:sp>
      <p:sp>
        <p:nvSpPr>
          <p:cNvPr id="5" name="標題 1">
            <a:extLst>
              <a:ext uri="{FF2B5EF4-FFF2-40B4-BE49-F238E27FC236}">
                <a16:creationId xmlns:a16="http://schemas.microsoft.com/office/drawing/2014/main" id="{002B3B57-FE06-4756-9FE6-E0A1D25DF0FC}"/>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2000" kern="0">
                <a:solidFill>
                  <a:schemeClr val="accent2">
                    <a:lumMod val="75000"/>
                  </a:schemeClr>
                </a:solidFill>
              </a:rPr>
              <a:t>新增校曆</a:t>
            </a:r>
            <a:r>
              <a:rPr lang="en-US" altLang="zh-TW" sz="2000" kern="0">
                <a:solidFill>
                  <a:schemeClr val="accent2">
                    <a:lumMod val="75000"/>
                  </a:schemeClr>
                </a:solidFill>
              </a:rPr>
              <a:t/>
            </a:r>
            <a:br>
              <a:rPr lang="en-US" altLang="zh-TW" sz="2000" kern="0">
                <a:solidFill>
                  <a:schemeClr val="accent2">
                    <a:lumMod val="75000"/>
                  </a:schemeClr>
                </a:solidFill>
              </a:rPr>
            </a:br>
            <a:r>
              <a:rPr lang="en-HK" altLang="zh-TW" sz="2400" b="1" kern="0">
                <a:solidFill>
                  <a:schemeClr val="accent2">
                    <a:lumMod val="75000"/>
                  </a:schemeClr>
                </a:solidFill>
                <a:effectLst>
                  <a:outerShdw blurRad="38100" dist="38100" dir="2700000" algn="tl">
                    <a:srgbClr val="000000">
                      <a:alpha val="43137"/>
                    </a:srgbClr>
                  </a:outerShdw>
                </a:effectLst>
              </a:rPr>
              <a:t> </a:t>
            </a:r>
            <a:r>
              <a:rPr lang="zh-TW" altLang="en-US" sz="2400" b="1" kern="0">
                <a:solidFill>
                  <a:schemeClr val="accent2">
                    <a:lumMod val="75000"/>
                  </a:schemeClr>
                </a:solidFill>
                <a:effectLst>
                  <a:outerShdw blurRad="38100" dist="38100" dir="2700000" algn="tl">
                    <a:srgbClr val="000000">
                      <a:alpha val="43137"/>
                    </a:srgbClr>
                  </a:outerShdw>
                </a:effectLst>
              </a:rPr>
              <a:t>學校行政</a:t>
            </a:r>
          </a:p>
        </p:txBody>
      </p:sp>
      <p:pic>
        <p:nvPicPr>
          <p:cNvPr id="8" name="Picture 7">
            <a:extLst>
              <a:ext uri="{FF2B5EF4-FFF2-40B4-BE49-F238E27FC236}">
                <a16:creationId xmlns:a16="http://schemas.microsoft.com/office/drawing/2014/main" id="{6CF4C9B2-5586-7689-4995-D284317DC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854" y="2800616"/>
            <a:ext cx="4286760" cy="3682931"/>
          </a:xfrm>
          <a:prstGeom prst="rect">
            <a:avLst/>
          </a:prstGeom>
          <a:ln w="19050">
            <a:solidFill>
              <a:schemeClr val="accent4"/>
            </a:solidFill>
          </a:ln>
        </p:spPr>
      </p:pic>
      <p:sp>
        <p:nvSpPr>
          <p:cNvPr id="2" name="爆炸: 八角 7">
            <a:extLst>
              <a:ext uri="{FF2B5EF4-FFF2-40B4-BE49-F238E27FC236}">
                <a16:creationId xmlns:a16="http://schemas.microsoft.com/office/drawing/2014/main" id="{5C2E92DC-7262-C25A-A1DB-7E04C0BDCF3B}"/>
              </a:ext>
            </a:extLst>
          </p:cNvPr>
          <p:cNvSpPr/>
          <p:nvPr/>
        </p:nvSpPr>
        <p:spPr bwMode="auto">
          <a:xfrm>
            <a:off x="9794852" y="2008241"/>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1657670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66679" y="1467559"/>
            <a:ext cx="8801935"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a:solidFill>
                  <a:srgbClr val="3333CC"/>
                </a:solidFill>
              </a:rPr>
              <a:t>校曆編修 </a:t>
            </a:r>
            <a:r>
              <a:rPr lang="en-US" altLang="zh-TW" kern="0">
                <a:solidFill>
                  <a:srgbClr val="3333CC"/>
                </a:solidFill>
              </a:rPr>
              <a:t>– </a:t>
            </a:r>
            <a:r>
              <a:rPr lang="zh-TW" altLang="en-US" kern="0">
                <a:solidFill>
                  <a:srgbClr val="3333CC"/>
                </a:solidFill>
              </a:rPr>
              <a:t>校曆設定 </a:t>
            </a:r>
            <a:r>
              <a:rPr lang="en-US" altLang="zh-TW" kern="0">
                <a:solidFill>
                  <a:srgbClr val="3333CC"/>
                </a:solidFill>
              </a:rPr>
              <a:t>– </a:t>
            </a:r>
            <a:r>
              <a:rPr lang="zh-TW" altLang="en-US" kern="0">
                <a:solidFill>
                  <a:srgbClr val="3333CC"/>
                </a:solidFill>
              </a:rPr>
              <a:t>基本設定</a:t>
            </a:r>
          </a:p>
          <a:p>
            <a:pPr lvl="1">
              <a:spcAft>
                <a:spcPts val="1200"/>
              </a:spcAft>
            </a:pPr>
            <a:r>
              <a:rPr lang="zh-TW" altLang="en-US" sz="2000" kern="0">
                <a:solidFill>
                  <a:srgbClr val="3333CC"/>
                </a:solidFill>
                <a:latin typeface="Arial"/>
              </a:rPr>
              <a:t>設定 </a:t>
            </a:r>
            <a:r>
              <a:rPr lang="zh-TW" altLang="en-US" sz="2000" kern="0"/>
              <a:t>「</a:t>
            </a:r>
            <a:r>
              <a:rPr lang="zh-TW" altLang="en-US" sz="2000" kern="0">
                <a:solidFill>
                  <a:srgbClr val="3333CC"/>
                </a:solidFill>
                <a:latin typeface="Arial"/>
              </a:rPr>
              <a:t>學校行政顯示顏色</a:t>
            </a:r>
            <a:r>
              <a:rPr lang="zh-TW" altLang="en-US" sz="2000" kern="0"/>
              <a:t>」</a:t>
            </a:r>
            <a:endParaRPr lang="en-HK" altLang="zh-TW" sz="2000" kern="0">
              <a:solidFill>
                <a:srgbClr val="3333CC"/>
              </a:solidFill>
              <a:latin typeface="Arial"/>
            </a:endParaRPr>
          </a:p>
          <a:p>
            <a:pPr lvl="2">
              <a:spcAft>
                <a:spcPts val="1200"/>
              </a:spcAft>
            </a:pPr>
            <a:r>
              <a:rPr lang="zh-TW" altLang="en-US" sz="1700" kern="0">
                <a:solidFill>
                  <a:srgbClr val="3333CC"/>
                </a:solidFill>
                <a:latin typeface="Arial"/>
              </a:rPr>
              <a:t>用戶設定的顯示顏色將於「</a:t>
            </a:r>
            <a:r>
              <a:rPr lang="zh-TW" altLang="en-US" sz="1700" kern="0">
                <a:solidFill>
                  <a:srgbClr val="3333CC"/>
                </a:solidFill>
              </a:rPr>
              <a:t>校曆」及「校曆小工具」中顯示</a:t>
            </a:r>
            <a:endParaRPr lang="en-HK" altLang="zh-TW" sz="1700" kern="0">
              <a:solidFill>
                <a:srgbClr val="3333CC"/>
              </a:solidFill>
            </a:endParaRPr>
          </a:p>
          <a:p>
            <a:pPr lvl="2">
              <a:spcAft>
                <a:spcPts val="1200"/>
              </a:spcAft>
            </a:pPr>
            <a:r>
              <a:rPr lang="zh-TW" altLang="en-US" sz="1700" kern="0">
                <a:solidFill>
                  <a:srgbClr val="3333CC"/>
                </a:solidFill>
                <a:latin typeface="Arial"/>
              </a:rPr>
              <a:t>可為各學校級別中的不同授課制設定不同顯示顏色</a:t>
            </a:r>
            <a:endParaRPr lang="en-HK" altLang="zh-TW" sz="1700" kern="0">
              <a:solidFill>
                <a:srgbClr val="3333CC"/>
              </a:solidFill>
              <a:latin typeface="Arial"/>
            </a:endParaRPr>
          </a:p>
          <a:p>
            <a:pPr lvl="2">
              <a:spcAft>
                <a:spcPts val="1200"/>
              </a:spcAft>
            </a:pPr>
            <a:r>
              <a:rPr lang="en-US" altLang="zh-TW" sz="1700" kern="0">
                <a:solidFill>
                  <a:srgbClr val="3333CC"/>
                </a:solidFill>
                <a:latin typeface="Arial"/>
              </a:rPr>
              <a:t>2</a:t>
            </a:r>
            <a:r>
              <a:rPr lang="zh-TW" altLang="en-US" sz="1700" kern="0">
                <a:solidFill>
                  <a:srgbClr val="3333CC"/>
                </a:solidFill>
                <a:latin typeface="Arial"/>
              </a:rPr>
              <a:t>款新顏色：</a:t>
            </a:r>
            <a:r>
              <a:rPr lang="zh-CN" altLang="en-US" sz="1800" b="1">
                <a:solidFill>
                  <a:srgbClr val="FF95C6"/>
                </a:solidFill>
                <a:effectLst/>
                <a:latin typeface="Calibri" panose="020F0502020204030204" pitchFamily="34" charset="0"/>
                <a:ea typeface="PMingLiU" panose="02020500000000000000" pitchFamily="18" charset="-120"/>
              </a:rPr>
              <a:t>粉紅</a:t>
            </a:r>
            <a:endParaRPr lang="en-US" sz="1800" b="1">
              <a:solidFill>
                <a:srgbClr val="FF95C6"/>
              </a:solidFill>
              <a:effectLst/>
              <a:latin typeface="Calibri" panose="020F0502020204030204" pitchFamily="34" charset="0"/>
              <a:ea typeface="PMingLiU" panose="02020500000000000000" pitchFamily="18" charset="-120"/>
            </a:endParaRPr>
          </a:p>
          <a:p>
            <a:pPr marL="685800" lvl="2" indent="123825">
              <a:spcAft>
                <a:spcPts val="1200"/>
              </a:spcAft>
              <a:buNone/>
            </a:pPr>
            <a:r>
              <a:rPr lang="en-US" sz="1800" b="1">
                <a:solidFill>
                  <a:srgbClr val="000000"/>
                </a:solidFill>
                <a:effectLst/>
                <a:latin typeface="Calibri" panose="020F0502020204030204" pitchFamily="34" charset="0"/>
                <a:ea typeface="PMingLiU" panose="02020500000000000000" pitchFamily="18" charset="-120"/>
              </a:rPr>
              <a:t>		    </a:t>
            </a:r>
            <a:r>
              <a:rPr lang="zh-CN" altLang="en-US" sz="1800" b="1">
                <a:solidFill>
                  <a:srgbClr val="FFA013"/>
                </a:solidFill>
                <a:effectLst/>
                <a:latin typeface="Calibri" panose="020F0502020204030204" pitchFamily="34" charset="0"/>
                <a:ea typeface="PMingLiU" panose="02020500000000000000" pitchFamily="18" charset="-120"/>
              </a:rPr>
              <a:t>橙色</a:t>
            </a:r>
            <a:endParaRPr lang="zh-TW" altLang="en-US" sz="2000" kern="0">
              <a:solidFill>
                <a:srgbClr val="3333CC"/>
              </a:solidFill>
              <a:latin typeface="Arial"/>
            </a:endParaRPr>
          </a:p>
          <a:p>
            <a:pPr marL="342891" lvl="1" indent="0" algn="just">
              <a:spcAft>
                <a:spcPts val="1200"/>
              </a:spcAft>
              <a:buNone/>
            </a:pPr>
            <a:endParaRPr lang="en-US" altLang="zh-TW" sz="2000" kern="0">
              <a:solidFill>
                <a:srgbClr val="3333CC"/>
              </a:solidFill>
              <a:latin typeface="Arial"/>
            </a:endParaRPr>
          </a:p>
          <a:p>
            <a:pPr lvl="1" algn="just"/>
            <a:endParaRPr lang="en-US" altLang="zh-TW" sz="2000" kern="0">
              <a:solidFill>
                <a:srgbClr val="3333CC"/>
              </a:solidFill>
              <a:latin typeface="Arial"/>
            </a:endParaRPr>
          </a:p>
          <a:p>
            <a:pPr marL="0" indent="0">
              <a:buClr>
                <a:srgbClr val="FFCF01"/>
              </a:buClr>
              <a:buNone/>
            </a:pPr>
            <a:endParaRPr lang="zh-TW" altLang="en-US" sz="2000" kern="0">
              <a:solidFill>
                <a:srgbClr val="3333CC"/>
              </a:solidFill>
              <a:latin typeface="Arial"/>
            </a:endParaRPr>
          </a:p>
        </p:txBody>
      </p:sp>
      <p:sp>
        <p:nvSpPr>
          <p:cNvPr id="5" name="標題 1">
            <a:extLst>
              <a:ext uri="{FF2B5EF4-FFF2-40B4-BE49-F238E27FC236}">
                <a16:creationId xmlns:a16="http://schemas.microsoft.com/office/drawing/2014/main" id="{002B3B57-FE06-4756-9FE6-E0A1D25DF0FC}"/>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1800" kern="0">
                <a:solidFill>
                  <a:schemeClr val="accent2">
                    <a:lumMod val="75000"/>
                  </a:schemeClr>
                </a:solidFill>
              </a:rPr>
              <a:t>校曆編修</a:t>
            </a:r>
            <a:r>
              <a:rPr lang="en-US" altLang="zh-TW" sz="1800" kern="0">
                <a:solidFill>
                  <a:schemeClr val="accent2">
                    <a:lumMod val="75000"/>
                  </a:schemeClr>
                </a:solidFill>
              </a:rPr>
              <a:t/>
            </a:r>
            <a:br>
              <a:rPr lang="en-US" altLang="zh-TW" sz="1800" kern="0">
                <a:solidFill>
                  <a:schemeClr val="accent2">
                    <a:lumMod val="75000"/>
                  </a:schemeClr>
                </a:solidFill>
              </a:rPr>
            </a:br>
            <a:r>
              <a:rPr lang="en-HK" altLang="zh-TW" sz="2000" b="1" kern="0">
                <a:solidFill>
                  <a:schemeClr val="accent2">
                    <a:lumMod val="75000"/>
                  </a:schemeClr>
                </a:solidFill>
                <a:effectLst>
                  <a:outerShdw blurRad="38100" dist="38100" dir="2700000" algn="tl">
                    <a:srgbClr val="000000">
                      <a:alpha val="43137"/>
                    </a:srgbClr>
                  </a:outerShdw>
                </a:effectLst>
              </a:rPr>
              <a:t> </a:t>
            </a:r>
            <a:r>
              <a:rPr lang="zh-TW" altLang="en-US" sz="2000" b="1" kern="0">
                <a:solidFill>
                  <a:schemeClr val="accent2">
                    <a:lumMod val="75000"/>
                  </a:schemeClr>
                </a:solidFill>
                <a:effectLst>
                  <a:outerShdw blurRad="38100" dist="38100" dir="2700000" algn="tl">
                    <a:srgbClr val="000000">
                      <a:alpha val="43137"/>
                    </a:srgbClr>
                  </a:outerShdw>
                </a:effectLst>
              </a:rPr>
              <a:t>基本設定</a:t>
            </a:r>
          </a:p>
        </p:txBody>
      </p:sp>
      <p:sp>
        <p:nvSpPr>
          <p:cNvPr id="4" name="爆炸: 八角 7">
            <a:extLst>
              <a:ext uri="{FF2B5EF4-FFF2-40B4-BE49-F238E27FC236}">
                <a16:creationId xmlns:a16="http://schemas.microsoft.com/office/drawing/2014/main" id="{68491970-D241-C991-A93D-A2A9003B80DC}"/>
              </a:ext>
            </a:extLst>
          </p:cNvPr>
          <p:cNvSpPr/>
          <p:nvPr/>
        </p:nvSpPr>
        <p:spPr bwMode="auto">
          <a:xfrm>
            <a:off x="10001187" y="2571778"/>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9" name="Group 8">
            <a:extLst>
              <a:ext uri="{FF2B5EF4-FFF2-40B4-BE49-F238E27FC236}">
                <a16:creationId xmlns:a16="http://schemas.microsoft.com/office/drawing/2014/main" id="{6D0124A4-198A-16CE-99FC-2E9FC3BACAFE}"/>
              </a:ext>
            </a:extLst>
          </p:cNvPr>
          <p:cNvGrpSpPr/>
          <p:nvPr/>
        </p:nvGrpSpPr>
        <p:grpSpPr>
          <a:xfrm>
            <a:off x="4848332" y="3384711"/>
            <a:ext cx="5264990" cy="3138487"/>
            <a:chOff x="5568101" y="3429000"/>
            <a:chExt cx="5450382" cy="3249000"/>
          </a:xfrm>
        </p:grpSpPr>
        <p:sp>
          <p:nvSpPr>
            <p:cNvPr id="2" name="矩形 1">
              <a:extLst>
                <a:ext uri="{FF2B5EF4-FFF2-40B4-BE49-F238E27FC236}">
                  <a16:creationId xmlns:a16="http://schemas.microsoft.com/office/drawing/2014/main" id="{C1C2B3D6-D612-2CE2-0308-149B86931411}"/>
                </a:ext>
              </a:extLst>
            </p:cNvPr>
            <p:cNvSpPr/>
            <p:nvPr/>
          </p:nvSpPr>
          <p:spPr bwMode="auto">
            <a:xfrm>
              <a:off x="5568101" y="3429000"/>
              <a:ext cx="5450382" cy="32490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pic>
          <p:nvPicPr>
            <p:cNvPr id="28" name="Picture 27">
              <a:extLst>
                <a:ext uri="{FF2B5EF4-FFF2-40B4-BE49-F238E27FC236}">
                  <a16:creationId xmlns:a16="http://schemas.microsoft.com/office/drawing/2014/main" id="{9DE6A3C8-6C3F-8467-BCD2-7EE5E231E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509" y="3502124"/>
              <a:ext cx="5379874" cy="3103773"/>
            </a:xfrm>
            <a:prstGeom prst="rect">
              <a:avLst/>
            </a:prstGeom>
          </p:spPr>
        </p:pic>
      </p:grpSp>
    </p:spTree>
    <p:extLst>
      <p:ext uri="{BB962C8B-B14F-4D97-AF65-F5344CB8AC3E}">
        <p14:creationId xmlns:p14="http://schemas.microsoft.com/office/powerpoint/2010/main" val="46532838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66679" y="1467559"/>
            <a:ext cx="8801935"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a:solidFill>
                  <a:srgbClr val="3333CC"/>
                </a:solidFill>
              </a:rPr>
              <a:t>校曆編修 </a:t>
            </a:r>
            <a:r>
              <a:rPr lang="en-US" altLang="zh-TW" kern="0">
                <a:solidFill>
                  <a:srgbClr val="3333CC"/>
                </a:solidFill>
              </a:rPr>
              <a:t>– </a:t>
            </a:r>
            <a:r>
              <a:rPr lang="zh-TW" altLang="en-US" kern="0">
                <a:solidFill>
                  <a:srgbClr val="3333CC"/>
                </a:solidFill>
              </a:rPr>
              <a:t>校曆設定 </a:t>
            </a:r>
            <a:r>
              <a:rPr lang="en-US" altLang="zh-TW" kern="0">
                <a:solidFill>
                  <a:srgbClr val="3333CC"/>
                </a:solidFill>
              </a:rPr>
              <a:t>– </a:t>
            </a:r>
            <a:r>
              <a:rPr lang="zh-TW" altLang="en-US" kern="0">
                <a:solidFill>
                  <a:srgbClr val="3333CC"/>
                </a:solidFill>
              </a:rPr>
              <a:t>學校行政</a:t>
            </a:r>
          </a:p>
          <a:p>
            <a:pPr lvl="1">
              <a:spcAft>
                <a:spcPts val="1200"/>
              </a:spcAft>
            </a:pPr>
            <a:r>
              <a:rPr lang="zh-TW" altLang="en-US" sz="2000" kern="0">
                <a:solidFill>
                  <a:srgbClr val="3333CC"/>
                </a:solidFill>
                <a:latin typeface="Arial"/>
              </a:rPr>
              <a:t>設定「學校行政」</a:t>
            </a:r>
            <a:endParaRPr lang="en-HK" altLang="zh-TW" sz="2000" kern="0">
              <a:solidFill>
                <a:srgbClr val="3333CC"/>
              </a:solidFill>
              <a:latin typeface="Arial"/>
            </a:endParaRPr>
          </a:p>
          <a:p>
            <a:pPr lvl="2">
              <a:spcAft>
                <a:spcPts val="1200"/>
              </a:spcAft>
            </a:pPr>
            <a:r>
              <a:rPr lang="zh-TW" altLang="en-US" sz="1700" kern="0">
                <a:solidFill>
                  <a:srgbClr val="3333CC"/>
                </a:solidFill>
                <a:latin typeface="Arial"/>
              </a:rPr>
              <a:t>可選擇修改及儲存於個別或全部的學校級別 </a:t>
            </a:r>
            <a:r>
              <a:rPr lang="en-HK" altLang="zh-TW" sz="1700" kern="0">
                <a:solidFill>
                  <a:srgbClr val="3333CC"/>
                </a:solidFill>
                <a:latin typeface="Arial"/>
              </a:rPr>
              <a:t>/ </a:t>
            </a:r>
            <a:r>
              <a:rPr lang="zh-TW" altLang="en-US" sz="1700" kern="0">
                <a:solidFill>
                  <a:srgbClr val="3333CC"/>
                </a:solidFill>
                <a:latin typeface="Arial"/>
              </a:rPr>
              <a:t>學校授課制</a:t>
            </a:r>
            <a:endParaRPr lang="en-HK" altLang="zh-TW" sz="1700" kern="0">
              <a:solidFill>
                <a:srgbClr val="3333CC"/>
              </a:solidFill>
              <a:latin typeface="Arial"/>
            </a:endParaRPr>
          </a:p>
          <a:p>
            <a:pPr lvl="2">
              <a:spcAft>
                <a:spcPts val="1200"/>
              </a:spcAft>
            </a:pPr>
            <a:r>
              <a:rPr lang="zh-TW" altLang="en-US" sz="1700" kern="0">
                <a:solidFill>
                  <a:srgbClr val="3333CC"/>
                </a:solidFill>
                <a:latin typeface="Arial"/>
              </a:rPr>
              <a:t>可新增，更改，刪除各「學校行政」項目</a:t>
            </a:r>
            <a:r>
              <a:rPr lang="zh-TW" altLang="en-US" sz="1600" kern="0">
                <a:solidFill>
                  <a:srgbClr val="3333CC"/>
                </a:solidFill>
                <a:latin typeface="Arial"/>
              </a:rPr>
              <a:t>的</a:t>
            </a:r>
            <a:r>
              <a:rPr lang="zh-TW" altLang="en-US" sz="1700" kern="0">
                <a:solidFill>
                  <a:srgbClr val="3333CC"/>
                </a:solidFill>
                <a:latin typeface="Arial"/>
              </a:rPr>
              <a:t>各項資訊</a:t>
            </a:r>
            <a:endParaRPr lang="en-HK" altLang="zh-TW" sz="1700" kern="0">
              <a:solidFill>
                <a:srgbClr val="3333CC"/>
              </a:solidFill>
            </a:endParaRPr>
          </a:p>
          <a:p>
            <a:pPr lvl="2">
              <a:spcAft>
                <a:spcPts val="1200"/>
              </a:spcAft>
            </a:pPr>
            <a:r>
              <a:rPr lang="zh-TW" altLang="en-US" sz="1700" u="sng" kern="0">
                <a:solidFill>
                  <a:srgbClr val="3333CC"/>
                </a:solidFill>
              </a:rPr>
              <a:t>只可儲存於本學年開始日期及完結日期之間的項目，</a:t>
            </a:r>
            <a:r>
              <a:rPr lang="zh-TW" altLang="en-US" sz="1700" kern="0">
                <a:solidFill>
                  <a:srgbClr val="3333CC"/>
                </a:solidFill>
              </a:rPr>
              <a:t>及</a:t>
            </a:r>
            <a:r>
              <a:rPr lang="zh-TW" altLang="en-US" sz="1700" u="sng" kern="0">
                <a:solidFill>
                  <a:srgbClr val="3333CC"/>
                </a:solidFill>
              </a:rPr>
              <a:t>必須輸入所有資訊</a:t>
            </a:r>
            <a:endParaRPr lang="en-US" altLang="zh-TW" sz="2000" kern="0">
              <a:solidFill>
                <a:srgbClr val="3333CC"/>
              </a:solidFill>
              <a:latin typeface="Arial"/>
            </a:endParaRPr>
          </a:p>
          <a:p>
            <a:pPr marL="0" indent="0">
              <a:buClr>
                <a:srgbClr val="FFCF01"/>
              </a:buClr>
              <a:buNone/>
            </a:pPr>
            <a:endParaRPr lang="zh-TW" altLang="en-US" sz="2000" kern="0">
              <a:solidFill>
                <a:srgbClr val="3333CC"/>
              </a:solidFill>
              <a:latin typeface="Arial"/>
            </a:endParaRPr>
          </a:p>
        </p:txBody>
      </p:sp>
      <p:sp>
        <p:nvSpPr>
          <p:cNvPr id="5" name="標題 1">
            <a:extLst>
              <a:ext uri="{FF2B5EF4-FFF2-40B4-BE49-F238E27FC236}">
                <a16:creationId xmlns:a16="http://schemas.microsoft.com/office/drawing/2014/main" id="{002B3B57-FE06-4756-9FE6-E0A1D25DF0FC}"/>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1800" kern="0">
                <a:solidFill>
                  <a:schemeClr val="accent2">
                    <a:lumMod val="75000"/>
                  </a:schemeClr>
                </a:solidFill>
              </a:rPr>
              <a:t>校曆編修</a:t>
            </a:r>
            <a:r>
              <a:rPr lang="en-US" altLang="zh-TW" sz="1800" kern="0">
                <a:solidFill>
                  <a:schemeClr val="accent2">
                    <a:lumMod val="75000"/>
                  </a:schemeClr>
                </a:solidFill>
              </a:rPr>
              <a:t/>
            </a:r>
            <a:br>
              <a:rPr lang="en-US" altLang="zh-TW" sz="1800" kern="0">
                <a:solidFill>
                  <a:schemeClr val="accent2">
                    <a:lumMod val="75000"/>
                  </a:schemeClr>
                </a:solidFill>
              </a:rPr>
            </a:br>
            <a:r>
              <a:rPr lang="en-HK" altLang="zh-TW" sz="2000" b="1" kern="0">
                <a:solidFill>
                  <a:schemeClr val="accent2">
                    <a:lumMod val="75000"/>
                  </a:schemeClr>
                </a:solidFill>
                <a:effectLst>
                  <a:outerShdw blurRad="38100" dist="38100" dir="2700000" algn="tl">
                    <a:srgbClr val="000000">
                      <a:alpha val="43137"/>
                    </a:srgbClr>
                  </a:outerShdw>
                </a:effectLst>
              </a:rPr>
              <a:t> </a:t>
            </a:r>
            <a:r>
              <a:rPr lang="zh-TW" altLang="en-US" sz="2000" b="1" kern="0">
                <a:solidFill>
                  <a:schemeClr val="accent2">
                    <a:lumMod val="75000"/>
                  </a:schemeClr>
                </a:solidFill>
                <a:effectLst>
                  <a:outerShdw blurRad="38100" dist="38100" dir="2700000" algn="tl">
                    <a:srgbClr val="000000">
                      <a:alpha val="43137"/>
                    </a:srgbClr>
                  </a:outerShdw>
                </a:effectLst>
              </a:rPr>
              <a:t>學校行政</a:t>
            </a:r>
          </a:p>
        </p:txBody>
      </p:sp>
      <p:sp>
        <p:nvSpPr>
          <p:cNvPr id="4" name="爆炸: 八角 7">
            <a:extLst>
              <a:ext uri="{FF2B5EF4-FFF2-40B4-BE49-F238E27FC236}">
                <a16:creationId xmlns:a16="http://schemas.microsoft.com/office/drawing/2014/main" id="{68491970-D241-C991-A93D-A2A9003B80DC}"/>
              </a:ext>
            </a:extLst>
          </p:cNvPr>
          <p:cNvSpPr/>
          <p:nvPr/>
        </p:nvSpPr>
        <p:spPr bwMode="auto">
          <a:xfrm>
            <a:off x="10001187" y="2571778"/>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C1C2B3D6-D612-2CE2-0308-149B86931411}"/>
              </a:ext>
            </a:extLst>
          </p:cNvPr>
          <p:cNvSpPr/>
          <p:nvPr/>
        </p:nvSpPr>
        <p:spPr bwMode="auto">
          <a:xfrm>
            <a:off x="171450" y="3829050"/>
            <a:ext cx="11361383" cy="2738437"/>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pic>
        <p:nvPicPr>
          <p:cNvPr id="8" name="Picture 7">
            <a:extLst>
              <a:ext uri="{FF2B5EF4-FFF2-40B4-BE49-F238E27FC236}">
                <a16:creationId xmlns:a16="http://schemas.microsoft.com/office/drawing/2014/main" id="{23A5CEEF-B535-F998-C9E6-62D53D12A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88" y="3858622"/>
            <a:ext cx="5217638" cy="2695080"/>
          </a:xfrm>
          <a:prstGeom prst="rect">
            <a:avLst/>
          </a:prstGeom>
        </p:spPr>
      </p:pic>
      <p:pic>
        <p:nvPicPr>
          <p:cNvPr id="10" name="Picture 9">
            <a:extLst>
              <a:ext uri="{FF2B5EF4-FFF2-40B4-BE49-F238E27FC236}">
                <a16:creationId xmlns:a16="http://schemas.microsoft.com/office/drawing/2014/main" id="{64F483D9-DDC3-7CF4-67FB-6E43BDDB3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521" y="4104149"/>
            <a:ext cx="5862173" cy="2237711"/>
          </a:xfrm>
          <a:prstGeom prst="rect">
            <a:avLst/>
          </a:prstGeom>
        </p:spPr>
      </p:pic>
      <p:cxnSp>
        <p:nvCxnSpPr>
          <p:cNvPr id="11" name="Straight Arrow Connector 10">
            <a:extLst>
              <a:ext uri="{FF2B5EF4-FFF2-40B4-BE49-F238E27FC236}">
                <a16:creationId xmlns:a16="http://schemas.microsoft.com/office/drawing/2014/main" id="{60A7EE28-2AE9-90F6-061B-49F1D1BF28C4}"/>
              </a:ext>
            </a:extLst>
          </p:cNvPr>
          <p:cNvCxnSpPr/>
          <p:nvPr/>
        </p:nvCxnSpPr>
        <p:spPr bwMode="auto">
          <a:xfrm>
            <a:off x="5319453" y="5691629"/>
            <a:ext cx="4191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1521748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2011564" y="1404898"/>
            <a:ext cx="8801935"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dirty="0">
                <a:solidFill>
                  <a:srgbClr val="3333CC"/>
                </a:solidFill>
              </a:rPr>
              <a:t>校曆</a:t>
            </a:r>
          </a:p>
          <a:p>
            <a:pPr lvl="1">
              <a:spcAft>
                <a:spcPts val="1200"/>
              </a:spcAft>
            </a:pPr>
            <a:r>
              <a:rPr lang="zh-TW" altLang="en-US" sz="2000" kern="0" dirty="0">
                <a:solidFill>
                  <a:srgbClr val="3333CC"/>
                </a:solidFill>
                <a:latin typeface="Arial"/>
              </a:rPr>
              <a:t>學年 </a:t>
            </a:r>
            <a:r>
              <a:rPr lang="en-HK" altLang="zh-TW" sz="2000" kern="0" dirty="0">
                <a:solidFill>
                  <a:srgbClr val="3333CC"/>
                </a:solidFill>
                <a:latin typeface="Arial"/>
              </a:rPr>
              <a:t>/ </a:t>
            </a:r>
            <a:r>
              <a:rPr lang="zh-TW" altLang="en-US" sz="2000" kern="0" dirty="0">
                <a:solidFill>
                  <a:srgbClr val="3333CC"/>
                </a:solidFill>
                <a:latin typeface="Arial"/>
              </a:rPr>
              <a:t>月份 </a:t>
            </a:r>
            <a:r>
              <a:rPr lang="en-HK" altLang="zh-TW" sz="2000" kern="0" dirty="0">
                <a:solidFill>
                  <a:srgbClr val="3333CC"/>
                </a:solidFill>
                <a:latin typeface="Arial"/>
              </a:rPr>
              <a:t>/ </a:t>
            </a:r>
            <a:r>
              <a:rPr lang="zh-TW" altLang="en-US" sz="2000" kern="0" dirty="0">
                <a:solidFill>
                  <a:srgbClr val="3333CC"/>
                </a:solidFill>
                <a:latin typeface="Arial"/>
              </a:rPr>
              <a:t>星期</a:t>
            </a:r>
            <a:endParaRPr lang="en-HK" altLang="zh-TW" sz="2000" kern="0" dirty="0">
              <a:solidFill>
                <a:srgbClr val="3333CC"/>
              </a:solidFill>
              <a:latin typeface="Arial"/>
            </a:endParaRPr>
          </a:p>
          <a:p>
            <a:pPr lvl="1">
              <a:spcAft>
                <a:spcPts val="1200"/>
              </a:spcAft>
            </a:pPr>
            <a:endParaRPr lang="en-HK" altLang="zh-TW" sz="2000" kern="0" dirty="0">
              <a:solidFill>
                <a:srgbClr val="3333CC"/>
              </a:solidFill>
              <a:latin typeface="Arial"/>
            </a:endParaRPr>
          </a:p>
          <a:p>
            <a:pPr lvl="1">
              <a:spcAft>
                <a:spcPts val="1200"/>
              </a:spcAft>
            </a:pPr>
            <a:endParaRPr lang="en-HK" altLang="zh-TW" sz="2000" kern="0" dirty="0">
              <a:solidFill>
                <a:srgbClr val="3333CC"/>
              </a:solidFill>
              <a:latin typeface="Arial"/>
            </a:endParaRPr>
          </a:p>
          <a:p>
            <a:pPr lvl="1">
              <a:spcAft>
                <a:spcPts val="1200"/>
              </a:spcAft>
            </a:pPr>
            <a:endParaRPr lang="en-HK" altLang="zh-TW" sz="2000" kern="0" dirty="0">
              <a:solidFill>
                <a:srgbClr val="3333CC"/>
              </a:solidFill>
              <a:latin typeface="Arial"/>
            </a:endParaRPr>
          </a:p>
          <a:p>
            <a:pPr lvl="1">
              <a:spcAft>
                <a:spcPts val="1200"/>
              </a:spcAft>
            </a:pPr>
            <a:endParaRPr lang="en-HK" altLang="zh-TW" sz="2000" kern="0" dirty="0">
              <a:solidFill>
                <a:srgbClr val="3333CC"/>
              </a:solidFill>
              <a:latin typeface="Arial"/>
            </a:endParaRPr>
          </a:p>
          <a:p>
            <a:pPr lvl="1">
              <a:spcAft>
                <a:spcPts val="1200"/>
              </a:spcAft>
            </a:pPr>
            <a:endParaRPr lang="en-HK" altLang="zh-TW" sz="2000" kern="0" dirty="0">
              <a:solidFill>
                <a:srgbClr val="3333CC"/>
              </a:solidFill>
              <a:latin typeface="Arial"/>
            </a:endParaRPr>
          </a:p>
          <a:p>
            <a:pPr lvl="2">
              <a:spcAft>
                <a:spcPts val="1200"/>
              </a:spcAft>
            </a:pPr>
            <a:r>
              <a:rPr lang="zh-TW" altLang="en-US" sz="1700" kern="0" dirty="0">
                <a:solidFill>
                  <a:srgbClr val="3333CC"/>
                </a:solidFill>
                <a:latin typeface="Arial"/>
              </a:rPr>
              <a:t>於不同日期範圍瀏覽「學校行政」項目</a:t>
            </a:r>
            <a:endParaRPr lang="en-HK" altLang="zh-TW" sz="1700" kern="0" dirty="0">
              <a:solidFill>
                <a:srgbClr val="3333CC"/>
              </a:solidFill>
              <a:latin typeface="Arial"/>
            </a:endParaRPr>
          </a:p>
          <a:p>
            <a:pPr marL="685800" lvl="2" indent="0">
              <a:spcAft>
                <a:spcPts val="1200"/>
              </a:spcAft>
              <a:buNone/>
            </a:pPr>
            <a:r>
              <a:rPr lang="en-HK" altLang="zh-TW" sz="1700" kern="0" dirty="0">
                <a:solidFill>
                  <a:srgbClr val="3333CC"/>
                </a:solidFill>
                <a:latin typeface="Arial"/>
              </a:rPr>
              <a:t>	</a:t>
            </a:r>
            <a:r>
              <a:rPr lang="en-US" altLang="zh-TW" sz="1700" kern="0" dirty="0">
                <a:solidFill>
                  <a:srgbClr val="3333CC"/>
                </a:solidFill>
                <a:latin typeface="Arial"/>
              </a:rPr>
              <a:t>(</a:t>
            </a:r>
            <a:r>
              <a:rPr lang="zh-TW" altLang="en-US" sz="1700" kern="0" dirty="0">
                <a:solidFill>
                  <a:srgbClr val="3333CC"/>
                </a:solidFill>
                <a:latin typeface="Arial"/>
              </a:rPr>
              <a:t> </a:t>
            </a:r>
            <a:r>
              <a:rPr lang="en-HK" altLang="zh-TW" sz="1700" kern="0" dirty="0">
                <a:solidFill>
                  <a:srgbClr val="3333CC"/>
                </a:solidFill>
                <a:latin typeface="+mj-lt"/>
              </a:rPr>
              <a:t>“</a:t>
            </a:r>
            <a:r>
              <a:rPr lang="zh-TW" altLang="en-US" sz="1700" kern="0" dirty="0">
                <a:solidFill>
                  <a:srgbClr val="3333CC"/>
                </a:solidFill>
                <a:latin typeface="+mj-lt"/>
              </a:rPr>
              <a:t>學年</a:t>
            </a:r>
            <a:r>
              <a:rPr lang="en-HK" altLang="zh-TW" sz="1700" kern="0" dirty="0">
                <a:solidFill>
                  <a:srgbClr val="3333CC"/>
                </a:solidFill>
                <a:latin typeface="+mj-lt"/>
              </a:rPr>
              <a:t>” </a:t>
            </a:r>
            <a:r>
              <a:rPr lang="zh-TW" altLang="en-US" sz="1700" kern="0" dirty="0">
                <a:solidFill>
                  <a:srgbClr val="3333CC"/>
                </a:solidFill>
                <a:latin typeface="+mj-lt"/>
              </a:rPr>
              <a:t>及 </a:t>
            </a:r>
            <a:r>
              <a:rPr lang="en-HK" altLang="zh-TW" sz="1700" kern="0" dirty="0">
                <a:solidFill>
                  <a:srgbClr val="3333CC"/>
                </a:solidFill>
                <a:latin typeface="+mj-lt"/>
              </a:rPr>
              <a:t>”</a:t>
            </a:r>
            <a:r>
              <a:rPr lang="zh-TW" altLang="en-US" sz="1700" kern="0" dirty="0">
                <a:solidFill>
                  <a:srgbClr val="3333CC"/>
                </a:solidFill>
                <a:latin typeface="+mj-lt"/>
              </a:rPr>
              <a:t>星期</a:t>
            </a:r>
            <a:r>
              <a:rPr lang="en-HK" altLang="zh-TW" sz="1700" kern="0" dirty="0">
                <a:solidFill>
                  <a:srgbClr val="3333CC"/>
                </a:solidFill>
                <a:latin typeface="+mj-lt"/>
              </a:rPr>
              <a:t>” </a:t>
            </a:r>
            <a:r>
              <a:rPr lang="zh-TW" altLang="en-US" sz="1700" kern="0" dirty="0">
                <a:solidFill>
                  <a:srgbClr val="3333CC"/>
                </a:solidFill>
                <a:latin typeface="+mj-lt"/>
              </a:rPr>
              <a:t>中顯示為</a:t>
            </a:r>
            <a:r>
              <a:rPr lang="zh-TW" altLang="en-US" b="1" dirty="0">
                <a:solidFill>
                  <a:srgbClr val="44BBD7"/>
                </a:solidFill>
                <a:latin typeface="+mj-lt"/>
                <a:ea typeface="PMingLiU" panose="02020500000000000000" pitchFamily="18" charset="-120"/>
              </a:rPr>
              <a:t>藍色</a:t>
            </a:r>
            <a:r>
              <a:rPr lang="en-US" altLang="zh-TW" sz="1700" kern="0" dirty="0">
                <a:solidFill>
                  <a:srgbClr val="3333CC"/>
                </a:solidFill>
                <a:latin typeface="Arial"/>
              </a:rPr>
              <a:t>)</a:t>
            </a:r>
            <a:endParaRPr lang="en-HK" altLang="zh-TW" sz="1700" kern="0" dirty="0">
              <a:solidFill>
                <a:srgbClr val="3333CC"/>
              </a:solidFill>
              <a:latin typeface="Arial"/>
            </a:endParaRPr>
          </a:p>
        </p:txBody>
      </p:sp>
      <p:sp>
        <p:nvSpPr>
          <p:cNvPr id="5" name="標題 1">
            <a:extLst>
              <a:ext uri="{FF2B5EF4-FFF2-40B4-BE49-F238E27FC236}">
                <a16:creationId xmlns:a16="http://schemas.microsoft.com/office/drawing/2014/main" id="{002B3B57-FE06-4756-9FE6-E0A1D25DF0FC}"/>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1800" kern="0">
                <a:solidFill>
                  <a:schemeClr val="accent2">
                    <a:lumMod val="75000"/>
                  </a:schemeClr>
                </a:solidFill>
              </a:rPr>
              <a:t>校曆編修</a:t>
            </a:r>
            <a:r>
              <a:rPr lang="en-US" altLang="zh-TW" sz="1800" kern="0">
                <a:solidFill>
                  <a:schemeClr val="accent2">
                    <a:lumMod val="75000"/>
                  </a:schemeClr>
                </a:solidFill>
              </a:rPr>
              <a:t/>
            </a:r>
            <a:br>
              <a:rPr lang="en-US" altLang="zh-TW" sz="1800" kern="0">
                <a:solidFill>
                  <a:schemeClr val="accent2">
                    <a:lumMod val="75000"/>
                  </a:schemeClr>
                </a:solidFill>
              </a:rPr>
            </a:br>
            <a:r>
              <a:rPr lang="en-HK" altLang="zh-TW" sz="2000" b="1" kern="0">
                <a:solidFill>
                  <a:schemeClr val="accent2">
                    <a:lumMod val="75000"/>
                  </a:schemeClr>
                </a:solidFill>
                <a:effectLst>
                  <a:outerShdw blurRad="38100" dist="38100" dir="2700000" algn="tl">
                    <a:srgbClr val="000000">
                      <a:alpha val="43137"/>
                    </a:srgbClr>
                  </a:outerShdw>
                </a:effectLst>
              </a:rPr>
              <a:t> </a:t>
            </a:r>
            <a:r>
              <a:rPr lang="zh-TW" altLang="en-US" sz="2000" b="1" kern="0">
                <a:solidFill>
                  <a:schemeClr val="accent2">
                    <a:lumMod val="75000"/>
                  </a:schemeClr>
                </a:solidFill>
                <a:effectLst>
                  <a:outerShdw blurRad="38100" dist="38100" dir="2700000" algn="tl">
                    <a:srgbClr val="000000">
                      <a:alpha val="43137"/>
                    </a:srgbClr>
                  </a:outerShdw>
                </a:effectLst>
              </a:rPr>
              <a:t>校曆</a:t>
            </a:r>
          </a:p>
        </p:txBody>
      </p:sp>
      <p:pic>
        <p:nvPicPr>
          <p:cNvPr id="9" name="Picture 8">
            <a:extLst>
              <a:ext uri="{FF2B5EF4-FFF2-40B4-BE49-F238E27FC236}">
                <a16:creationId xmlns:a16="http://schemas.microsoft.com/office/drawing/2014/main" id="{ADCA0C20-32E0-D948-C0F6-C3596FCAA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8732" y="1340246"/>
            <a:ext cx="3405527" cy="2404620"/>
          </a:xfrm>
          <a:prstGeom prst="rect">
            <a:avLst/>
          </a:prstGeom>
          <a:ln w="19050">
            <a:solidFill>
              <a:schemeClr val="tx1"/>
            </a:solidFill>
          </a:ln>
        </p:spPr>
      </p:pic>
      <p:pic>
        <p:nvPicPr>
          <p:cNvPr id="13" name="Picture 12">
            <a:extLst>
              <a:ext uri="{FF2B5EF4-FFF2-40B4-BE49-F238E27FC236}">
                <a16:creationId xmlns:a16="http://schemas.microsoft.com/office/drawing/2014/main" id="{F8C2671C-BC87-034D-9A92-A7BE17815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731" y="3957758"/>
            <a:ext cx="3405527" cy="2484785"/>
          </a:xfrm>
          <a:prstGeom prst="rect">
            <a:avLst/>
          </a:prstGeom>
          <a:ln w="19050">
            <a:solidFill>
              <a:schemeClr val="tx1"/>
            </a:solidFill>
          </a:ln>
        </p:spPr>
      </p:pic>
      <p:pic>
        <p:nvPicPr>
          <p:cNvPr id="15" name="Picture 14">
            <a:extLst>
              <a:ext uri="{FF2B5EF4-FFF2-40B4-BE49-F238E27FC236}">
                <a16:creationId xmlns:a16="http://schemas.microsoft.com/office/drawing/2014/main" id="{0C23A913-329D-D605-60DA-B07966006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521" y="2573509"/>
            <a:ext cx="4425727" cy="2342713"/>
          </a:xfrm>
          <a:prstGeom prst="rect">
            <a:avLst/>
          </a:prstGeom>
          <a:ln w="19050">
            <a:solidFill>
              <a:schemeClr val="tx1"/>
            </a:solidFill>
          </a:ln>
        </p:spPr>
      </p:pic>
      <p:sp>
        <p:nvSpPr>
          <p:cNvPr id="4" name="爆炸: 八角 7">
            <a:extLst>
              <a:ext uri="{FF2B5EF4-FFF2-40B4-BE49-F238E27FC236}">
                <a16:creationId xmlns:a16="http://schemas.microsoft.com/office/drawing/2014/main" id="{68491970-D241-C991-A93D-A2A9003B80DC}"/>
              </a:ext>
            </a:extLst>
          </p:cNvPr>
          <p:cNvSpPr/>
          <p:nvPr/>
        </p:nvSpPr>
        <p:spPr bwMode="auto">
          <a:xfrm>
            <a:off x="6149161" y="5690309"/>
            <a:ext cx="760657" cy="734655"/>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0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18" name="Straight Arrow Connector 17">
            <a:extLst>
              <a:ext uri="{FF2B5EF4-FFF2-40B4-BE49-F238E27FC236}">
                <a16:creationId xmlns:a16="http://schemas.microsoft.com/office/drawing/2014/main" id="{F74C566E-1928-598C-8855-BF7B6D1A7108}"/>
              </a:ext>
            </a:extLst>
          </p:cNvPr>
          <p:cNvCxnSpPr>
            <a:endCxn id="15" idx="0"/>
          </p:cNvCxnSpPr>
          <p:nvPr/>
        </p:nvCxnSpPr>
        <p:spPr bwMode="auto">
          <a:xfrm>
            <a:off x="2959385" y="2333625"/>
            <a:ext cx="0" cy="239884"/>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77943C5E-661C-BC1F-1C24-A8A7501725A4}"/>
              </a:ext>
            </a:extLst>
          </p:cNvPr>
          <p:cNvCxnSpPr/>
          <p:nvPr/>
        </p:nvCxnSpPr>
        <p:spPr bwMode="auto">
          <a:xfrm flipV="1">
            <a:off x="3713397" y="1579418"/>
            <a:ext cx="3236862" cy="416673"/>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21EE7C87-9BF3-8C16-6347-95D150C83F28}"/>
              </a:ext>
            </a:extLst>
          </p:cNvPr>
          <p:cNvCxnSpPr/>
          <p:nvPr/>
        </p:nvCxnSpPr>
        <p:spPr bwMode="auto">
          <a:xfrm>
            <a:off x="4959872" y="2221124"/>
            <a:ext cx="2008859" cy="1736634"/>
          </a:xfrm>
          <a:prstGeom prst="straightConnector1">
            <a:avLst/>
          </a:prstGeom>
          <a:solidFill>
            <a:schemeClr val="accent1"/>
          </a:solidFill>
          <a:ln w="9525" cap="flat" cmpd="sng" algn="ctr">
            <a:solidFill>
              <a:schemeClr val="bg1">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071836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b="1"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595952"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r>
              <a:rPr lang="zh-TW" altLang="en-US" sz="2800" b="1" dirty="0">
                <a:effectLst>
                  <a:outerShdw blurRad="38100" dist="38100" dir="2700000" algn="tl">
                    <a:srgbClr val="000000">
                      <a:alpha val="43137"/>
                    </a:srgbClr>
                  </a:outerShdw>
                </a:effectLst>
              </a:rPr>
              <a:t>現時數據中心服務如下：</a:t>
            </a:r>
            <a:endParaRPr lang="en-US" altLang="zh-TW" sz="2800" b="1" dirty="0">
              <a:effectLst>
                <a:outerShdw blurRad="38100" dist="38100" dir="2700000" algn="tl">
                  <a:srgbClr val="000000">
                    <a:alpha val="43137"/>
                  </a:srgbClr>
                </a:outerShdw>
              </a:effectLst>
            </a:endParaRPr>
          </a:p>
          <a:p>
            <a:pPr marL="0" indent="0" algn="just">
              <a:buNone/>
            </a:pPr>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graphicFrame>
        <p:nvGraphicFramePr>
          <p:cNvPr id="7" name="Table 6"/>
          <p:cNvGraphicFramePr>
            <a:graphicFrameLocks noGrp="1"/>
          </p:cNvGraphicFramePr>
          <p:nvPr/>
        </p:nvGraphicFramePr>
        <p:xfrm>
          <a:off x="2412373" y="2032285"/>
          <a:ext cx="7703900" cy="3578462"/>
        </p:xfrm>
        <a:graphic>
          <a:graphicData uri="http://schemas.openxmlformats.org/drawingml/2006/table">
            <a:tbl>
              <a:tblPr firstRow="1" bandRow="1">
                <a:tableStyleId>{BC89EF96-8CEA-46FF-86C4-4CE0E7609802}</a:tableStyleId>
              </a:tblPr>
              <a:tblGrid>
                <a:gridCol w="2425845">
                  <a:extLst>
                    <a:ext uri="{9D8B030D-6E8A-4147-A177-3AD203B41FA5}">
                      <a16:colId xmlns:a16="http://schemas.microsoft.com/office/drawing/2014/main" val="4184214134"/>
                    </a:ext>
                  </a:extLst>
                </a:gridCol>
                <a:gridCol w="5278055">
                  <a:extLst>
                    <a:ext uri="{9D8B030D-6E8A-4147-A177-3AD203B41FA5}">
                      <a16:colId xmlns:a16="http://schemas.microsoft.com/office/drawing/2014/main" val="2097480772"/>
                    </a:ext>
                  </a:extLst>
                </a:gridCol>
              </a:tblGrid>
              <a:tr h="413238">
                <a:tc>
                  <a:txBody>
                    <a:bodyPr/>
                    <a:lstStyle/>
                    <a:p>
                      <a:pPr algn="l"/>
                      <a:endParaRPr lang="zh-HK" altLang="en-US" sz="1800" kern="1200" dirty="0">
                        <a:solidFill>
                          <a:schemeClr val="bg1"/>
                        </a:solidFill>
                        <a:latin typeface="+mn-lt"/>
                        <a:ea typeface="+mn-ea"/>
                        <a:cs typeface="+mn-cs"/>
                      </a:endParaRPr>
                    </a:p>
                  </a:txBody>
                  <a:tcPr>
                    <a:solidFill>
                      <a:schemeClr val="accent1">
                        <a:lumMod val="75000"/>
                      </a:schemeClr>
                    </a:solidFill>
                  </a:tcPr>
                </a:tc>
                <a:tc>
                  <a:txBody>
                    <a:bodyPr/>
                    <a:lstStyle/>
                    <a:p>
                      <a:pPr algn="l"/>
                      <a:endParaRPr lang="en-US" altLang="zh-HK" sz="1800" b="1" kern="1200" dirty="0">
                        <a:solidFill>
                          <a:schemeClr val="bg1"/>
                        </a:solidFill>
                        <a:latin typeface="+mj-lt"/>
                        <a:ea typeface="+mj-ea"/>
                        <a:cs typeface="+mj-cs"/>
                      </a:endParaRPr>
                    </a:p>
                  </a:txBody>
                  <a:tcPr>
                    <a:solidFill>
                      <a:schemeClr val="accent1">
                        <a:lumMod val="75000"/>
                      </a:schemeClr>
                    </a:solidFill>
                  </a:tcPr>
                </a:tc>
                <a:extLst>
                  <a:ext uri="{0D108BD9-81ED-4DB2-BD59-A6C34878D82A}">
                    <a16:rowId xmlns:a16="http://schemas.microsoft.com/office/drawing/2014/main" val="103246230"/>
                  </a:ext>
                </a:extLst>
              </a:tr>
              <a:tr h="422024">
                <a:tc>
                  <a:txBody>
                    <a:bodyPr/>
                    <a:lstStyle/>
                    <a:p>
                      <a:pPr algn="l"/>
                      <a:r>
                        <a:rPr lang="zh-TW" altLang="en-US" sz="1800" b="1" kern="1200" dirty="0">
                          <a:solidFill>
                            <a:schemeClr val="tx2"/>
                          </a:solidFill>
                          <a:latin typeface="+mj-lt"/>
                          <a:ea typeface="+mj-ea"/>
                          <a:cs typeface="+mj-cs"/>
                        </a:rPr>
                        <a:t>數據中心服務承辦商</a:t>
                      </a:r>
                      <a:endParaRPr lang="zh-HK" altLang="en-US" sz="1800" b="1" kern="1200" dirty="0">
                        <a:solidFill>
                          <a:schemeClr val="tx2"/>
                        </a:solidFill>
                        <a:latin typeface="+mj-lt"/>
                        <a:ea typeface="+mj-ea"/>
                        <a:cs typeface="+mj-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1800" kern="1200" dirty="0" err="1">
                          <a:solidFill>
                            <a:schemeClr val="folHlink"/>
                          </a:solidFill>
                          <a:latin typeface="+mn-lt"/>
                          <a:ea typeface="+mn-ea"/>
                          <a:cs typeface="+mn-cs"/>
                        </a:rPr>
                        <a:t>SunnyVision</a:t>
                      </a:r>
                      <a:r>
                        <a:rPr lang="en-US" altLang="zh-TW" sz="1800" kern="1200" dirty="0">
                          <a:solidFill>
                            <a:schemeClr val="folHlink"/>
                          </a:solidFill>
                          <a:latin typeface="+mn-lt"/>
                          <a:ea typeface="+mn-ea"/>
                          <a:cs typeface="+mn-cs"/>
                        </a:rPr>
                        <a:t> Limited</a:t>
                      </a:r>
                      <a:endParaRPr lang="zh-HK" altLang="en-US" sz="1800" kern="1200" dirty="0">
                        <a:solidFill>
                          <a:schemeClr val="folHlink"/>
                        </a:solidFill>
                        <a:latin typeface="+mn-lt"/>
                        <a:ea typeface="+mn-ea"/>
                        <a:cs typeface="+mn-cs"/>
                      </a:endParaRPr>
                    </a:p>
                  </a:txBody>
                  <a:tcPr/>
                </a:tc>
                <a:extLst>
                  <a:ext uri="{0D108BD9-81ED-4DB2-BD59-A6C34878D82A}">
                    <a16:rowId xmlns:a16="http://schemas.microsoft.com/office/drawing/2014/main" val="4050540448"/>
                  </a:ext>
                </a:extLst>
              </a:tr>
              <a:tr h="387344">
                <a:tc>
                  <a:txBody>
                    <a:bodyPr/>
                    <a:lstStyle/>
                    <a:p>
                      <a:pPr algn="l"/>
                      <a:r>
                        <a:rPr lang="zh-TW" altLang="en-US" sz="1800" b="1" kern="1200" dirty="0">
                          <a:solidFill>
                            <a:schemeClr val="tx2"/>
                          </a:solidFill>
                          <a:latin typeface="+mj-lt"/>
                          <a:ea typeface="+mj-ea"/>
                          <a:cs typeface="+mj-cs"/>
                        </a:rPr>
                        <a:t>數據中心數目</a:t>
                      </a:r>
                      <a:endParaRPr lang="zh-HK" altLang="en-US" sz="1800" b="1" kern="1200" dirty="0">
                        <a:solidFill>
                          <a:schemeClr val="tx2"/>
                        </a:solidFill>
                        <a:latin typeface="+mj-lt"/>
                        <a:ea typeface="+mj-ea"/>
                        <a:cs typeface="+mj-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1800" kern="1200" dirty="0">
                          <a:solidFill>
                            <a:schemeClr val="folHlink"/>
                          </a:solidFill>
                          <a:latin typeface="+mn-lt"/>
                          <a:ea typeface="+mn-ea"/>
                          <a:cs typeface="+mn-cs"/>
                        </a:rPr>
                        <a:t>2</a:t>
                      </a:r>
                    </a:p>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kern="1200" dirty="0">
                          <a:solidFill>
                            <a:schemeClr val="folHlink"/>
                          </a:solidFill>
                          <a:latin typeface="+mn-lt"/>
                          <a:ea typeface="+mn-ea"/>
                          <a:cs typeface="+mn-cs"/>
                        </a:rPr>
                        <a:t>攤分負荷，互為後備</a:t>
                      </a:r>
                      <a:endParaRPr lang="zh-HK" altLang="en-US" sz="1800" kern="1200" dirty="0">
                        <a:solidFill>
                          <a:schemeClr val="folHlink"/>
                        </a:solidFill>
                        <a:latin typeface="+mn-lt"/>
                        <a:ea typeface="+mn-ea"/>
                        <a:cs typeface="+mn-cs"/>
                      </a:endParaRPr>
                    </a:p>
                  </a:txBody>
                  <a:tcPr/>
                </a:tc>
                <a:extLst>
                  <a:ext uri="{0D108BD9-81ED-4DB2-BD59-A6C34878D82A}">
                    <a16:rowId xmlns:a16="http://schemas.microsoft.com/office/drawing/2014/main" val="2506862651"/>
                  </a:ext>
                </a:extLst>
              </a:tr>
              <a:tr h="372771">
                <a:tc>
                  <a:txBody>
                    <a:bodyPr/>
                    <a:lstStyle/>
                    <a:p>
                      <a:pPr algn="l"/>
                      <a:r>
                        <a:rPr lang="en-US" altLang="zh-TW" sz="1800" b="1" kern="1200" dirty="0">
                          <a:solidFill>
                            <a:schemeClr val="tx2"/>
                          </a:solidFill>
                          <a:latin typeface="+mj-lt"/>
                          <a:ea typeface="+mj-ea"/>
                          <a:cs typeface="+mj-cs"/>
                        </a:rPr>
                        <a:t>VPN</a:t>
                      </a:r>
                      <a:endParaRPr lang="zh-HK" altLang="en-US" sz="1800" b="1" kern="1200" dirty="0">
                        <a:solidFill>
                          <a:schemeClr val="tx2"/>
                        </a:solidFill>
                        <a:latin typeface="+mj-lt"/>
                        <a:ea typeface="+mj-ea"/>
                        <a:cs typeface="+mj-cs"/>
                      </a:endParaRPr>
                    </a:p>
                  </a:txBody>
                  <a:tcPr/>
                </a:tc>
                <a:tc>
                  <a:txBody>
                    <a:bodyPr/>
                    <a:lstStyle/>
                    <a:p>
                      <a:pPr algn="l"/>
                      <a:r>
                        <a:rPr lang="zh-TW" altLang="en-US" sz="1800" kern="1200" dirty="0">
                          <a:solidFill>
                            <a:schemeClr val="folHlink"/>
                          </a:solidFill>
                          <a:latin typeface="+mn-lt"/>
                          <a:ea typeface="+mn-ea"/>
                          <a:cs typeface="+mn-cs"/>
                        </a:rPr>
                        <a:t>全面採用</a:t>
                      </a:r>
                      <a:r>
                        <a:rPr lang="zh-TW" altLang="en-US" sz="1800" dirty="0">
                          <a:solidFill>
                            <a:srgbClr val="0033CC"/>
                          </a:solidFill>
                        </a:rPr>
                        <a:t>流動保安編碼程式，減省學校實體編碼器的維護管理工作，如電池耗盡需替換等</a:t>
                      </a:r>
                      <a:endParaRPr lang="en-US" altLang="zh-TW" sz="1800" dirty="0">
                        <a:solidFill>
                          <a:srgbClr val="0033CC"/>
                        </a:solidFill>
                      </a:endParaRPr>
                    </a:p>
                    <a:p>
                      <a:pPr algn="l"/>
                      <a:endParaRPr lang="en-US" altLang="zh-TW" sz="1800" kern="1200" dirty="0">
                        <a:solidFill>
                          <a:srgbClr val="0033CC"/>
                        </a:solidFill>
                        <a:latin typeface="+mn-lt"/>
                        <a:ea typeface="+mn-ea"/>
                        <a:cs typeface="+mn-cs"/>
                      </a:endParaRPr>
                    </a:p>
                    <a:p>
                      <a:pPr algn="l"/>
                      <a:r>
                        <a:rPr lang="zh-TW" altLang="en-US" sz="1800" kern="1200" dirty="0">
                          <a:solidFill>
                            <a:srgbClr val="0033CC"/>
                          </a:solidFill>
                          <a:latin typeface="+mn-lt"/>
                          <a:ea typeface="+mn-ea"/>
                          <a:cs typeface="+mn-cs"/>
                        </a:rPr>
                        <a:t>提供專屬系統功能，讓學校自行管理密碼及保安編碼等事宜</a:t>
                      </a:r>
                      <a:endParaRPr lang="en-US" altLang="zh-TW" sz="1800" kern="1200" dirty="0">
                        <a:solidFill>
                          <a:schemeClr val="folHlink"/>
                        </a:solidFill>
                        <a:latin typeface="+mn-lt"/>
                        <a:ea typeface="+mn-ea"/>
                        <a:cs typeface="+mn-cs"/>
                      </a:endParaRPr>
                    </a:p>
                  </a:txBody>
                  <a:tcPr/>
                </a:tc>
                <a:extLst>
                  <a:ext uri="{0D108BD9-81ED-4DB2-BD59-A6C34878D82A}">
                    <a16:rowId xmlns:a16="http://schemas.microsoft.com/office/drawing/2014/main" val="164867128"/>
                  </a:ext>
                </a:extLst>
              </a:tr>
              <a:tr h="372771">
                <a:tc>
                  <a:txBody>
                    <a:bodyPr/>
                    <a:lstStyle/>
                    <a:p>
                      <a:pPr algn="l"/>
                      <a:r>
                        <a:rPr lang="zh-TW" altLang="en-US" sz="1800" b="1" kern="1200" dirty="0">
                          <a:solidFill>
                            <a:schemeClr val="tx2"/>
                          </a:solidFill>
                          <a:latin typeface="+mj-lt"/>
                          <a:ea typeface="+mj-ea"/>
                          <a:cs typeface="+mj-cs"/>
                        </a:rPr>
                        <a:t>數據中心服務求助台</a:t>
                      </a:r>
                      <a:endParaRPr lang="zh-HK" altLang="en-US" sz="1800" b="1" kern="1200" dirty="0">
                        <a:solidFill>
                          <a:schemeClr val="tx2"/>
                        </a:solidFill>
                        <a:latin typeface="+mj-lt"/>
                        <a:ea typeface="+mj-ea"/>
                        <a:cs typeface="+mj-cs"/>
                      </a:endParaRPr>
                    </a:p>
                  </a:txBody>
                  <a:tcPr/>
                </a:tc>
                <a:tc>
                  <a:txBody>
                    <a:bodyPr/>
                    <a:lstStyle/>
                    <a:p>
                      <a:pPr algn="l"/>
                      <a:r>
                        <a:rPr lang="zh-TW" altLang="en-US" sz="1800" kern="1200" dirty="0">
                          <a:solidFill>
                            <a:schemeClr val="folHlink"/>
                          </a:solidFill>
                          <a:latin typeface="+mn-lt"/>
                          <a:ea typeface="+mn-ea"/>
                          <a:cs typeface="+mn-cs"/>
                        </a:rPr>
                        <a:t>統一的數據中心服務求助台，更有效率地對學校提供支援</a:t>
                      </a:r>
                      <a:endParaRPr lang="en-US" altLang="zh-TW" sz="1800" kern="1200" dirty="0">
                        <a:solidFill>
                          <a:schemeClr val="folHlink"/>
                        </a:solidFill>
                        <a:latin typeface="+mn-lt"/>
                        <a:ea typeface="+mn-ea"/>
                        <a:cs typeface="+mn-cs"/>
                      </a:endParaRPr>
                    </a:p>
                  </a:txBody>
                  <a:tcPr/>
                </a:tc>
                <a:extLst>
                  <a:ext uri="{0D108BD9-81ED-4DB2-BD59-A6C34878D82A}">
                    <a16:rowId xmlns:a16="http://schemas.microsoft.com/office/drawing/2014/main" val="3197440049"/>
                  </a:ext>
                </a:extLst>
              </a:tr>
            </a:tbl>
          </a:graphicData>
        </a:graphic>
      </p:graphicFrame>
    </p:spTree>
    <p:extLst>
      <p:ext uri="{BB962C8B-B14F-4D97-AF65-F5344CB8AC3E}">
        <p14:creationId xmlns:p14="http://schemas.microsoft.com/office/powerpoint/2010/main" val="5990195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66679" y="1467559"/>
            <a:ext cx="8801935"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dirty="0">
                <a:solidFill>
                  <a:srgbClr val="3333CC"/>
                </a:solidFill>
              </a:rPr>
              <a:t>校曆編修 </a:t>
            </a:r>
            <a:r>
              <a:rPr lang="en-US" altLang="zh-TW" kern="0" dirty="0">
                <a:solidFill>
                  <a:srgbClr val="3333CC"/>
                </a:solidFill>
              </a:rPr>
              <a:t>– </a:t>
            </a:r>
            <a:r>
              <a:rPr lang="zh-TW" altLang="en-US" kern="0" dirty="0">
                <a:solidFill>
                  <a:srgbClr val="3333CC"/>
                </a:solidFill>
              </a:rPr>
              <a:t>匯入</a:t>
            </a:r>
          </a:p>
          <a:p>
            <a:pPr lvl="1">
              <a:spcAft>
                <a:spcPts val="1200"/>
              </a:spcAft>
            </a:pPr>
            <a:r>
              <a:rPr lang="zh-TW" altLang="en-US" sz="2000" kern="0" dirty="0">
                <a:solidFill>
                  <a:srgbClr val="3333CC"/>
                </a:solidFill>
                <a:latin typeface="Arial"/>
              </a:rPr>
              <a:t>匯入本學年校曆 </a:t>
            </a:r>
            <a:r>
              <a:rPr lang="en-US" altLang="zh-TW" sz="2000" kern="0" dirty="0">
                <a:solidFill>
                  <a:srgbClr val="3333CC"/>
                </a:solidFill>
                <a:latin typeface="Arial"/>
              </a:rPr>
              <a:t>(.</a:t>
            </a:r>
            <a:r>
              <a:rPr lang="en-HK" altLang="zh-TW" sz="2000" kern="0" dirty="0" err="1">
                <a:solidFill>
                  <a:srgbClr val="3333CC"/>
                </a:solidFill>
                <a:latin typeface="Arial"/>
              </a:rPr>
              <a:t>ics</a:t>
            </a:r>
            <a:r>
              <a:rPr lang="en-HK" altLang="zh-TW" sz="2000" kern="0" dirty="0">
                <a:solidFill>
                  <a:srgbClr val="3333CC"/>
                </a:solidFill>
                <a:latin typeface="Arial"/>
              </a:rPr>
              <a:t> </a:t>
            </a:r>
            <a:r>
              <a:rPr lang="zh-TW" altLang="en-US" sz="2000" kern="0" dirty="0">
                <a:solidFill>
                  <a:srgbClr val="3333CC"/>
                </a:solidFill>
                <a:latin typeface="Arial"/>
              </a:rPr>
              <a:t>檔案</a:t>
            </a:r>
            <a:r>
              <a:rPr lang="en-US" altLang="zh-TW" sz="2000" kern="0" dirty="0">
                <a:solidFill>
                  <a:srgbClr val="3333CC"/>
                </a:solidFill>
                <a:latin typeface="Arial"/>
              </a:rPr>
              <a:t>)</a:t>
            </a:r>
            <a:endParaRPr lang="en-HK" altLang="zh-TW" sz="2000" kern="0" dirty="0">
              <a:solidFill>
                <a:srgbClr val="3333CC"/>
              </a:solidFill>
              <a:latin typeface="Arial"/>
            </a:endParaRPr>
          </a:p>
          <a:p>
            <a:pPr lvl="2">
              <a:spcAft>
                <a:spcPts val="1200"/>
              </a:spcAft>
            </a:pPr>
            <a:r>
              <a:rPr lang="zh-TW" altLang="en-US" sz="1700" u="sng" kern="0" dirty="0">
                <a:solidFill>
                  <a:srgbClr val="3333CC"/>
                </a:solidFill>
              </a:rPr>
              <a:t>只可匯入本學年的 </a:t>
            </a:r>
            <a:r>
              <a:rPr lang="en-HK" altLang="zh-TW" sz="1700" u="sng" kern="0" dirty="0">
                <a:solidFill>
                  <a:srgbClr val="3333CC"/>
                </a:solidFill>
              </a:rPr>
              <a:t>.</a:t>
            </a:r>
            <a:r>
              <a:rPr lang="en-HK" altLang="zh-TW" sz="1700" u="sng" kern="0" dirty="0" err="1">
                <a:solidFill>
                  <a:srgbClr val="3333CC"/>
                </a:solidFill>
              </a:rPr>
              <a:t>ics</a:t>
            </a:r>
            <a:r>
              <a:rPr lang="en-HK" altLang="zh-TW" sz="1700" u="sng" kern="0" dirty="0">
                <a:solidFill>
                  <a:srgbClr val="3333CC"/>
                </a:solidFill>
              </a:rPr>
              <a:t> </a:t>
            </a:r>
            <a:r>
              <a:rPr lang="zh-TW" altLang="en-US" sz="1700" u="sng" kern="0" dirty="0">
                <a:solidFill>
                  <a:srgbClr val="3333CC"/>
                </a:solidFill>
              </a:rPr>
              <a:t>檔案</a:t>
            </a:r>
            <a:endParaRPr lang="en-US" altLang="zh-TW" sz="1700" u="sng" kern="0" dirty="0">
              <a:solidFill>
                <a:srgbClr val="3333CC"/>
              </a:solidFill>
            </a:endParaRPr>
          </a:p>
          <a:p>
            <a:pPr lvl="2">
              <a:spcAft>
                <a:spcPts val="1200"/>
              </a:spcAft>
            </a:pPr>
            <a:r>
              <a:rPr lang="zh-TW" altLang="en-US" sz="1700" u="sng" kern="0" dirty="0">
                <a:solidFill>
                  <a:srgbClr val="3333CC"/>
                </a:solidFill>
              </a:rPr>
              <a:t>每次上載會覆蓋上次紀錄</a:t>
            </a:r>
            <a:endParaRPr lang="en-HK" altLang="zh-TW" sz="1700" kern="0" dirty="0">
              <a:solidFill>
                <a:srgbClr val="3333CC"/>
              </a:solidFill>
            </a:endParaRPr>
          </a:p>
          <a:p>
            <a:pPr lvl="2">
              <a:spcAft>
                <a:spcPts val="1200"/>
              </a:spcAft>
            </a:pPr>
            <a:r>
              <a:rPr lang="zh-TW" altLang="en-US" sz="1700" kern="0" dirty="0">
                <a:solidFill>
                  <a:srgbClr val="3333CC"/>
                </a:solidFill>
                <a:latin typeface="Arial"/>
              </a:rPr>
              <a:t>日曆類別：可選擇匯入「假期」</a:t>
            </a:r>
            <a:r>
              <a:rPr lang="en-HK" altLang="zh-TW" sz="1700" kern="0" dirty="0">
                <a:solidFill>
                  <a:srgbClr val="3333CC"/>
                </a:solidFill>
                <a:latin typeface="Arial"/>
              </a:rPr>
              <a:t>/</a:t>
            </a:r>
            <a:r>
              <a:rPr lang="zh-TW" altLang="en-US" sz="1700" kern="0" dirty="0">
                <a:solidFill>
                  <a:srgbClr val="3333CC"/>
                </a:solidFill>
                <a:latin typeface="Arial"/>
              </a:rPr>
              <a:t>「事項」</a:t>
            </a:r>
            <a:r>
              <a:rPr lang="en-HK" altLang="zh-TW" sz="1700" kern="0" dirty="0">
                <a:solidFill>
                  <a:srgbClr val="3333CC"/>
                </a:solidFill>
                <a:latin typeface="Arial"/>
              </a:rPr>
              <a:t>/</a:t>
            </a:r>
            <a:r>
              <a:rPr lang="zh-TW" altLang="en-US" sz="1700" kern="0" dirty="0">
                <a:solidFill>
                  <a:srgbClr val="3333CC"/>
                </a:solidFill>
                <a:latin typeface="Arial"/>
              </a:rPr>
              <a:t>「學校行政」日曆</a:t>
            </a:r>
            <a:endParaRPr lang="en-HK" altLang="zh-TW" sz="1700" kern="0" dirty="0">
              <a:solidFill>
                <a:srgbClr val="3333CC"/>
              </a:solidFill>
              <a:latin typeface="Arial"/>
            </a:endParaRPr>
          </a:p>
          <a:p>
            <a:pPr lvl="2">
              <a:spcAft>
                <a:spcPts val="1200"/>
              </a:spcAft>
            </a:pPr>
            <a:r>
              <a:rPr lang="zh-TW" altLang="en-US" sz="1700" kern="0" dirty="0">
                <a:solidFill>
                  <a:srgbClr val="3333CC"/>
                </a:solidFill>
                <a:latin typeface="Arial"/>
              </a:rPr>
              <a:t>可修改匯入的日曆數據並儲存</a:t>
            </a:r>
            <a:endParaRPr lang="en-US" altLang="zh-TW" sz="2000" kern="0" dirty="0">
              <a:solidFill>
                <a:srgbClr val="3333CC"/>
              </a:solidFill>
              <a:latin typeface="Arial"/>
            </a:endParaRPr>
          </a:p>
          <a:p>
            <a:pPr lvl="1">
              <a:spcAft>
                <a:spcPts val="1200"/>
              </a:spcAft>
            </a:pPr>
            <a:endParaRPr lang="zh-TW" altLang="en-US" sz="2000" kern="0" dirty="0">
              <a:solidFill>
                <a:srgbClr val="3333CC"/>
              </a:solidFill>
              <a:latin typeface="Arial"/>
            </a:endParaRPr>
          </a:p>
          <a:p>
            <a:pPr marL="342891" lvl="1" indent="0" algn="just">
              <a:spcAft>
                <a:spcPts val="1200"/>
              </a:spcAft>
              <a:buNone/>
            </a:pPr>
            <a:endParaRPr lang="en-US" altLang="zh-TW" sz="2000" kern="0" dirty="0">
              <a:solidFill>
                <a:srgbClr val="3333CC"/>
              </a:solidFill>
              <a:latin typeface="Arial"/>
            </a:endParaRPr>
          </a:p>
          <a:p>
            <a:pPr lvl="1" algn="just"/>
            <a:endParaRPr lang="en-US" altLang="zh-TW" sz="2000" kern="0" dirty="0">
              <a:solidFill>
                <a:srgbClr val="3333CC"/>
              </a:solidFill>
              <a:latin typeface="Arial"/>
            </a:endParaRPr>
          </a:p>
          <a:p>
            <a:pPr marL="0" indent="0">
              <a:buClr>
                <a:srgbClr val="FFCF01"/>
              </a:buClr>
              <a:buNone/>
            </a:pPr>
            <a:endParaRPr lang="zh-TW" altLang="en-US" sz="2000" kern="0" dirty="0">
              <a:solidFill>
                <a:srgbClr val="3333CC"/>
              </a:solidFill>
              <a:latin typeface="Arial"/>
            </a:endParaRPr>
          </a:p>
        </p:txBody>
      </p:sp>
      <p:sp>
        <p:nvSpPr>
          <p:cNvPr id="5" name="標題 1">
            <a:extLst>
              <a:ext uri="{FF2B5EF4-FFF2-40B4-BE49-F238E27FC236}">
                <a16:creationId xmlns:a16="http://schemas.microsoft.com/office/drawing/2014/main" id="{002B3B57-FE06-4756-9FE6-E0A1D25DF0FC}"/>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1800" kern="0">
                <a:solidFill>
                  <a:schemeClr val="accent2">
                    <a:lumMod val="75000"/>
                  </a:schemeClr>
                </a:solidFill>
              </a:rPr>
              <a:t>校曆編修</a:t>
            </a:r>
            <a:r>
              <a:rPr lang="en-US" altLang="zh-TW" sz="1800" kern="0">
                <a:solidFill>
                  <a:schemeClr val="accent2">
                    <a:lumMod val="75000"/>
                  </a:schemeClr>
                </a:solidFill>
              </a:rPr>
              <a:t/>
            </a:r>
            <a:br>
              <a:rPr lang="en-US" altLang="zh-TW" sz="1800" kern="0">
                <a:solidFill>
                  <a:schemeClr val="accent2">
                    <a:lumMod val="75000"/>
                  </a:schemeClr>
                </a:solidFill>
              </a:rPr>
            </a:br>
            <a:r>
              <a:rPr lang="en-HK" altLang="zh-TW" sz="2000" b="1" kern="0">
                <a:solidFill>
                  <a:schemeClr val="accent2">
                    <a:lumMod val="75000"/>
                  </a:schemeClr>
                </a:solidFill>
                <a:effectLst>
                  <a:outerShdw blurRad="38100" dist="38100" dir="2700000" algn="tl">
                    <a:srgbClr val="000000">
                      <a:alpha val="43137"/>
                    </a:srgbClr>
                  </a:outerShdw>
                </a:effectLst>
              </a:rPr>
              <a:t> </a:t>
            </a:r>
            <a:r>
              <a:rPr lang="zh-TW" altLang="en-US" sz="2000" b="1" kern="0">
                <a:solidFill>
                  <a:schemeClr val="accent2">
                    <a:lumMod val="75000"/>
                  </a:schemeClr>
                </a:solidFill>
                <a:effectLst>
                  <a:outerShdw blurRad="38100" dist="38100" dir="2700000" algn="tl">
                    <a:srgbClr val="000000">
                      <a:alpha val="43137"/>
                    </a:srgbClr>
                  </a:outerShdw>
                </a:effectLst>
              </a:rPr>
              <a:t>匯入</a:t>
            </a:r>
          </a:p>
        </p:txBody>
      </p:sp>
      <p:sp>
        <p:nvSpPr>
          <p:cNvPr id="2" name="矩形 1">
            <a:extLst>
              <a:ext uri="{FF2B5EF4-FFF2-40B4-BE49-F238E27FC236}">
                <a16:creationId xmlns:a16="http://schemas.microsoft.com/office/drawing/2014/main" id="{C1C2B3D6-D612-2CE2-0308-149B86931411}"/>
              </a:ext>
            </a:extLst>
          </p:cNvPr>
          <p:cNvSpPr/>
          <p:nvPr/>
        </p:nvSpPr>
        <p:spPr bwMode="auto">
          <a:xfrm>
            <a:off x="6469653" y="4514398"/>
            <a:ext cx="4987053" cy="1858527"/>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pic>
        <p:nvPicPr>
          <p:cNvPr id="14" name="Picture 13">
            <a:extLst>
              <a:ext uri="{FF2B5EF4-FFF2-40B4-BE49-F238E27FC236}">
                <a16:creationId xmlns:a16="http://schemas.microsoft.com/office/drawing/2014/main" id="{46CFC25B-5042-F906-3220-24FF378D4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23" y="4514398"/>
            <a:ext cx="6175054" cy="1791868"/>
          </a:xfrm>
          <a:prstGeom prst="rect">
            <a:avLst/>
          </a:prstGeom>
        </p:spPr>
      </p:pic>
      <p:sp>
        <p:nvSpPr>
          <p:cNvPr id="3" name="矩形 2">
            <a:extLst>
              <a:ext uri="{FF2B5EF4-FFF2-40B4-BE49-F238E27FC236}">
                <a16:creationId xmlns:a16="http://schemas.microsoft.com/office/drawing/2014/main" id="{469A1036-EF31-BF3E-CC8C-5B7CBD59F663}"/>
              </a:ext>
            </a:extLst>
          </p:cNvPr>
          <p:cNvSpPr/>
          <p:nvPr/>
        </p:nvSpPr>
        <p:spPr bwMode="auto">
          <a:xfrm>
            <a:off x="192592" y="4525670"/>
            <a:ext cx="6175054" cy="1791868"/>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4" name="爆炸: 八角 7">
            <a:extLst>
              <a:ext uri="{FF2B5EF4-FFF2-40B4-BE49-F238E27FC236}">
                <a16:creationId xmlns:a16="http://schemas.microsoft.com/office/drawing/2014/main" id="{68491970-D241-C991-A93D-A2A9003B80DC}"/>
              </a:ext>
            </a:extLst>
          </p:cNvPr>
          <p:cNvSpPr/>
          <p:nvPr/>
        </p:nvSpPr>
        <p:spPr bwMode="auto">
          <a:xfrm>
            <a:off x="9898294" y="3576274"/>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2" name="Picture 11">
            <a:extLst>
              <a:ext uri="{FF2B5EF4-FFF2-40B4-BE49-F238E27FC236}">
                <a16:creationId xmlns:a16="http://schemas.microsoft.com/office/drawing/2014/main" id="{2776077C-5D57-37C0-5FA4-BC385A3C9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0741" y="4673093"/>
            <a:ext cx="4864876" cy="1627745"/>
          </a:xfrm>
          <a:prstGeom prst="rect">
            <a:avLst/>
          </a:prstGeom>
        </p:spPr>
      </p:pic>
      <p:cxnSp>
        <p:nvCxnSpPr>
          <p:cNvPr id="17" name="Straight Arrow Connector 16">
            <a:extLst>
              <a:ext uri="{FF2B5EF4-FFF2-40B4-BE49-F238E27FC236}">
                <a16:creationId xmlns:a16="http://schemas.microsoft.com/office/drawing/2014/main" id="{9B0E2C7E-EADD-F4FB-FC5C-A9420DE44B53}"/>
              </a:ext>
            </a:extLst>
          </p:cNvPr>
          <p:cNvCxnSpPr/>
          <p:nvPr/>
        </p:nvCxnSpPr>
        <p:spPr bwMode="auto">
          <a:xfrm>
            <a:off x="6172727" y="5404769"/>
            <a:ext cx="4191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1484914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66679" y="1473274"/>
            <a:ext cx="8801935"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a:solidFill>
                  <a:srgbClr val="3333CC"/>
                </a:solidFill>
              </a:rPr>
              <a:t>校曆編修 </a:t>
            </a:r>
            <a:r>
              <a:rPr lang="en-US" altLang="zh-TW" kern="0">
                <a:solidFill>
                  <a:srgbClr val="3333CC"/>
                </a:solidFill>
              </a:rPr>
              <a:t>– </a:t>
            </a:r>
            <a:r>
              <a:rPr lang="zh-TW" altLang="en-US" kern="0">
                <a:solidFill>
                  <a:srgbClr val="3333CC"/>
                </a:solidFill>
              </a:rPr>
              <a:t>匯入</a:t>
            </a:r>
          </a:p>
          <a:p>
            <a:pPr lvl="1">
              <a:spcAft>
                <a:spcPts val="1200"/>
              </a:spcAft>
            </a:pPr>
            <a:r>
              <a:rPr lang="zh-TW" altLang="en-US" sz="2000" kern="0">
                <a:solidFill>
                  <a:srgbClr val="3333CC"/>
                </a:solidFill>
                <a:latin typeface="Arial"/>
              </a:rPr>
              <a:t>複製上學年日曆</a:t>
            </a:r>
            <a:endParaRPr lang="en-HK" altLang="zh-TW" sz="2000" kern="0">
              <a:solidFill>
                <a:srgbClr val="3333CC"/>
              </a:solidFill>
              <a:latin typeface="Arial"/>
            </a:endParaRPr>
          </a:p>
          <a:p>
            <a:pPr lvl="2">
              <a:spcAft>
                <a:spcPts val="1200"/>
              </a:spcAft>
            </a:pPr>
            <a:r>
              <a:rPr lang="zh-TW" altLang="en-US" sz="1700" kern="0">
                <a:solidFill>
                  <a:srgbClr val="3333CC"/>
                </a:solidFill>
                <a:latin typeface="Arial"/>
              </a:rPr>
              <a:t>前提條件</a:t>
            </a:r>
            <a:r>
              <a:rPr lang="en-US" altLang="zh-TW" sz="1700" kern="0">
                <a:solidFill>
                  <a:srgbClr val="3333CC"/>
                </a:solidFill>
                <a:latin typeface="Arial"/>
              </a:rPr>
              <a:t>: </a:t>
            </a:r>
            <a:r>
              <a:rPr lang="zh-TW" altLang="en-US" sz="1700" u="sng" kern="0">
                <a:solidFill>
                  <a:srgbClr val="3333CC"/>
                </a:solidFill>
                <a:latin typeface="Arial"/>
              </a:rPr>
              <a:t>需要有上學年的日曆</a:t>
            </a:r>
            <a:endParaRPr lang="en-HK" altLang="zh-TW" sz="1700" u="sng" kern="0">
              <a:solidFill>
                <a:srgbClr val="3333CC"/>
              </a:solidFill>
              <a:latin typeface="Arial"/>
            </a:endParaRPr>
          </a:p>
          <a:p>
            <a:pPr lvl="2">
              <a:spcAft>
                <a:spcPts val="1200"/>
              </a:spcAft>
            </a:pPr>
            <a:r>
              <a:rPr lang="zh-TW" altLang="en-US" sz="1700" kern="0">
                <a:solidFill>
                  <a:srgbClr val="3333CC"/>
                </a:solidFill>
                <a:latin typeface="Arial"/>
              </a:rPr>
              <a:t>選擇複製上學年的「假期」</a:t>
            </a:r>
            <a:r>
              <a:rPr lang="en-HK" altLang="zh-TW" sz="1700" kern="0">
                <a:solidFill>
                  <a:srgbClr val="3333CC"/>
                </a:solidFill>
                <a:latin typeface="Arial"/>
              </a:rPr>
              <a:t>/</a:t>
            </a:r>
            <a:r>
              <a:rPr lang="zh-TW" altLang="en-US" sz="1700" kern="0">
                <a:solidFill>
                  <a:srgbClr val="3333CC"/>
                </a:solidFill>
                <a:latin typeface="Arial"/>
              </a:rPr>
              <a:t>「事項」</a:t>
            </a:r>
            <a:r>
              <a:rPr lang="en-HK" altLang="zh-TW" sz="1700" kern="0">
                <a:solidFill>
                  <a:srgbClr val="3333CC"/>
                </a:solidFill>
                <a:latin typeface="Arial"/>
              </a:rPr>
              <a:t>/</a:t>
            </a:r>
            <a:r>
              <a:rPr lang="zh-TW" altLang="en-US" sz="1700" kern="0">
                <a:solidFill>
                  <a:srgbClr val="3333CC"/>
                </a:solidFill>
                <a:latin typeface="Arial"/>
              </a:rPr>
              <a:t>「學校行政」</a:t>
            </a:r>
            <a:r>
              <a:rPr lang="zh-TW" altLang="en-US" sz="1600" kern="0">
                <a:solidFill>
                  <a:srgbClr val="3333CC"/>
                </a:solidFill>
              </a:rPr>
              <a:t>日曆</a:t>
            </a:r>
            <a:endParaRPr lang="en-HK" altLang="zh-TW" sz="1700" kern="0">
              <a:solidFill>
                <a:srgbClr val="3333CC"/>
              </a:solidFill>
              <a:latin typeface="Arial"/>
            </a:endParaRPr>
          </a:p>
          <a:p>
            <a:pPr lvl="2">
              <a:spcAft>
                <a:spcPts val="1200"/>
              </a:spcAft>
            </a:pPr>
            <a:r>
              <a:rPr lang="zh-TW" altLang="en-US" sz="1700" kern="0">
                <a:solidFill>
                  <a:srgbClr val="3333CC"/>
                </a:solidFill>
                <a:latin typeface="Arial"/>
              </a:rPr>
              <a:t>修改複製的日曆數據並儲存</a:t>
            </a:r>
            <a:endParaRPr lang="en-HK" altLang="zh-TW" sz="1700" kern="0">
              <a:solidFill>
                <a:srgbClr val="3333CC"/>
              </a:solidFill>
              <a:latin typeface="Arial"/>
            </a:endParaRPr>
          </a:p>
          <a:p>
            <a:pPr lvl="2">
              <a:spcAft>
                <a:spcPts val="1200"/>
              </a:spcAft>
            </a:pPr>
            <a:r>
              <a:rPr lang="zh-TW" altLang="en-US" sz="1700" kern="0">
                <a:solidFill>
                  <a:srgbClr val="3333CC"/>
                </a:solidFill>
                <a:latin typeface="Arial"/>
              </a:rPr>
              <a:t>完成後影響：</a:t>
            </a:r>
            <a:r>
              <a:rPr lang="zh-TW" altLang="en-US" sz="1700" u="sng" kern="0">
                <a:solidFill>
                  <a:srgbClr val="3333CC"/>
                </a:solidFill>
                <a:latin typeface="Arial"/>
              </a:rPr>
              <a:t>重新匯入將覆蓋目前日曆</a:t>
            </a:r>
            <a:endParaRPr lang="en-US" altLang="zh-TW" sz="1700" kern="0">
              <a:solidFill>
                <a:srgbClr val="3333CC"/>
              </a:solidFill>
              <a:latin typeface="Arial"/>
            </a:endParaRPr>
          </a:p>
          <a:p>
            <a:pPr lvl="1">
              <a:spcAft>
                <a:spcPts val="1200"/>
              </a:spcAft>
            </a:pPr>
            <a:endParaRPr lang="zh-TW" altLang="en-US" sz="2000" kern="0">
              <a:solidFill>
                <a:srgbClr val="3333CC"/>
              </a:solidFill>
              <a:latin typeface="Arial"/>
            </a:endParaRPr>
          </a:p>
          <a:p>
            <a:pPr marL="342891" lvl="1" indent="0" algn="just">
              <a:spcAft>
                <a:spcPts val="1200"/>
              </a:spcAft>
              <a:buNone/>
            </a:pPr>
            <a:endParaRPr lang="en-US" altLang="zh-TW" sz="2000" kern="0">
              <a:solidFill>
                <a:srgbClr val="3333CC"/>
              </a:solidFill>
              <a:latin typeface="Arial"/>
            </a:endParaRPr>
          </a:p>
          <a:p>
            <a:pPr lvl="1" algn="just"/>
            <a:endParaRPr lang="en-US" altLang="zh-TW" sz="2000" kern="0">
              <a:solidFill>
                <a:srgbClr val="3333CC"/>
              </a:solidFill>
              <a:latin typeface="Arial"/>
            </a:endParaRPr>
          </a:p>
          <a:p>
            <a:pPr marL="0" indent="0">
              <a:buClr>
                <a:srgbClr val="FFCF01"/>
              </a:buClr>
              <a:buNone/>
            </a:pPr>
            <a:endParaRPr lang="zh-TW" altLang="en-US" sz="2000" kern="0">
              <a:solidFill>
                <a:srgbClr val="3333CC"/>
              </a:solidFill>
              <a:latin typeface="Arial"/>
            </a:endParaRPr>
          </a:p>
        </p:txBody>
      </p:sp>
      <p:sp>
        <p:nvSpPr>
          <p:cNvPr id="5" name="標題 1">
            <a:extLst>
              <a:ext uri="{FF2B5EF4-FFF2-40B4-BE49-F238E27FC236}">
                <a16:creationId xmlns:a16="http://schemas.microsoft.com/office/drawing/2014/main" id="{002B3B57-FE06-4756-9FE6-E0A1D25DF0FC}"/>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1800" kern="0">
                <a:solidFill>
                  <a:schemeClr val="accent2">
                    <a:lumMod val="75000"/>
                  </a:schemeClr>
                </a:solidFill>
              </a:rPr>
              <a:t>校曆編修</a:t>
            </a:r>
            <a:r>
              <a:rPr lang="en-US" altLang="zh-TW" sz="1800" kern="0">
                <a:solidFill>
                  <a:schemeClr val="accent2">
                    <a:lumMod val="75000"/>
                  </a:schemeClr>
                </a:solidFill>
              </a:rPr>
              <a:t/>
            </a:r>
            <a:br>
              <a:rPr lang="en-US" altLang="zh-TW" sz="1800" kern="0">
                <a:solidFill>
                  <a:schemeClr val="accent2">
                    <a:lumMod val="75000"/>
                  </a:schemeClr>
                </a:solidFill>
              </a:rPr>
            </a:br>
            <a:r>
              <a:rPr lang="en-HK" altLang="zh-TW" sz="2000" b="1" kern="0">
                <a:solidFill>
                  <a:schemeClr val="accent2">
                    <a:lumMod val="75000"/>
                  </a:schemeClr>
                </a:solidFill>
                <a:effectLst>
                  <a:outerShdw blurRad="38100" dist="38100" dir="2700000" algn="tl">
                    <a:srgbClr val="000000">
                      <a:alpha val="43137"/>
                    </a:srgbClr>
                  </a:outerShdw>
                </a:effectLst>
              </a:rPr>
              <a:t> </a:t>
            </a:r>
            <a:r>
              <a:rPr lang="zh-TW" altLang="en-US" sz="2000" b="1" kern="0">
                <a:solidFill>
                  <a:schemeClr val="accent2">
                    <a:lumMod val="75000"/>
                  </a:schemeClr>
                </a:solidFill>
                <a:effectLst>
                  <a:outerShdw blurRad="38100" dist="38100" dir="2700000" algn="tl">
                    <a:srgbClr val="000000">
                      <a:alpha val="43137"/>
                    </a:srgbClr>
                  </a:outerShdw>
                </a:effectLst>
              </a:rPr>
              <a:t>匯入</a:t>
            </a:r>
          </a:p>
        </p:txBody>
      </p:sp>
      <p:pic>
        <p:nvPicPr>
          <p:cNvPr id="10" name="Picture 9">
            <a:extLst>
              <a:ext uri="{FF2B5EF4-FFF2-40B4-BE49-F238E27FC236}">
                <a16:creationId xmlns:a16="http://schemas.microsoft.com/office/drawing/2014/main" id="{8F566E9B-7914-8E2A-A1D2-12C4E881B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8170" y="3486150"/>
            <a:ext cx="4734123" cy="2957513"/>
          </a:xfrm>
          <a:prstGeom prst="rect">
            <a:avLst/>
          </a:prstGeom>
          <a:ln w="19050">
            <a:solidFill>
              <a:schemeClr val="bg2"/>
            </a:solidFill>
          </a:ln>
        </p:spPr>
      </p:pic>
      <p:sp>
        <p:nvSpPr>
          <p:cNvPr id="4" name="爆炸: 八角 7">
            <a:extLst>
              <a:ext uri="{FF2B5EF4-FFF2-40B4-BE49-F238E27FC236}">
                <a16:creationId xmlns:a16="http://schemas.microsoft.com/office/drawing/2014/main" id="{68491970-D241-C991-A93D-A2A9003B80DC}"/>
              </a:ext>
            </a:extLst>
          </p:cNvPr>
          <p:cNvSpPr/>
          <p:nvPr/>
        </p:nvSpPr>
        <p:spPr bwMode="auto">
          <a:xfrm>
            <a:off x="9958936" y="2687678"/>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 name="Picture 2">
            <a:extLst>
              <a:ext uri="{FF2B5EF4-FFF2-40B4-BE49-F238E27FC236}">
                <a16:creationId xmlns:a16="http://schemas.microsoft.com/office/drawing/2014/main" id="{5B446706-9007-402A-A404-31F859689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796" y="4471888"/>
            <a:ext cx="6175054" cy="1791868"/>
          </a:xfrm>
          <a:prstGeom prst="rect">
            <a:avLst/>
          </a:prstGeom>
        </p:spPr>
      </p:pic>
      <p:sp>
        <p:nvSpPr>
          <p:cNvPr id="8" name="矩形 2">
            <a:extLst>
              <a:ext uri="{FF2B5EF4-FFF2-40B4-BE49-F238E27FC236}">
                <a16:creationId xmlns:a16="http://schemas.microsoft.com/office/drawing/2014/main" id="{D3E6135F-26E7-BDC3-03E9-E86864FEBCC4}"/>
              </a:ext>
            </a:extLst>
          </p:cNvPr>
          <p:cNvSpPr/>
          <p:nvPr/>
        </p:nvSpPr>
        <p:spPr bwMode="auto">
          <a:xfrm>
            <a:off x="349796" y="4471888"/>
            <a:ext cx="6175054" cy="1791868"/>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cxnSp>
        <p:nvCxnSpPr>
          <p:cNvPr id="9" name="Straight Arrow Connector 8">
            <a:extLst>
              <a:ext uri="{FF2B5EF4-FFF2-40B4-BE49-F238E27FC236}">
                <a16:creationId xmlns:a16="http://schemas.microsoft.com/office/drawing/2014/main" id="{B66B1801-C184-273F-52CF-F39C79172D91}"/>
              </a:ext>
            </a:extLst>
          </p:cNvPr>
          <p:cNvCxnSpPr/>
          <p:nvPr/>
        </p:nvCxnSpPr>
        <p:spPr bwMode="auto">
          <a:xfrm>
            <a:off x="6404572" y="5316444"/>
            <a:ext cx="4191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a:extLst>
              <a:ext uri="{FF2B5EF4-FFF2-40B4-BE49-F238E27FC236}">
                <a16:creationId xmlns:a16="http://schemas.microsoft.com/office/drawing/2014/main" id="{00F5B082-F3D3-9BF3-E971-C90946DB5FEC}"/>
              </a:ext>
            </a:extLst>
          </p:cNvPr>
          <p:cNvSpPr/>
          <p:nvPr/>
        </p:nvSpPr>
        <p:spPr bwMode="auto">
          <a:xfrm>
            <a:off x="1407696" y="4704874"/>
            <a:ext cx="906879" cy="23860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Tree>
    <p:extLst>
      <p:ext uri="{BB962C8B-B14F-4D97-AF65-F5344CB8AC3E}">
        <p14:creationId xmlns:p14="http://schemas.microsoft.com/office/powerpoint/2010/main" val="141131927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66679" y="1467559"/>
            <a:ext cx="8801935"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dirty="0">
                <a:solidFill>
                  <a:srgbClr val="3333CC"/>
                </a:solidFill>
              </a:rPr>
              <a:t>校曆編修 </a:t>
            </a:r>
            <a:r>
              <a:rPr lang="en-US" altLang="zh-TW" kern="0" dirty="0">
                <a:solidFill>
                  <a:srgbClr val="3333CC"/>
                </a:solidFill>
              </a:rPr>
              <a:t>– </a:t>
            </a:r>
            <a:r>
              <a:rPr lang="zh-TW" altLang="en-US" kern="0" dirty="0">
                <a:solidFill>
                  <a:srgbClr val="3333CC"/>
                </a:solidFill>
              </a:rPr>
              <a:t>匯出</a:t>
            </a:r>
          </a:p>
          <a:p>
            <a:pPr lvl="1">
              <a:spcAft>
                <a:spcPts val="1200"/>
              </a:spcAft>
            </a:pPr>
            <a:r>
              <a:rPr lang="zh-TW" altLang="en-US" sz="2000" kern="0" dirty="0">
                <a:solidFill>
                  <a:srgbClr val="3333CC"/>
                </a:solidFill>
                <a:latin typeface="Arial"/>
              </a:rPr>
              <a:t>匯出「學校行政」校曆</a:t>
            </a:r>
            <a:endParaRPr lang="en-HK" altLang="zh-TW" sz="2000" kern="0" dirty="0">
              <a:solidFill>
                <a:srgbClr val="3333CC"/>
              </a:solidFill>
              <a:latin typeface="Arial"/>
            </a:endParaRPr>
          </a:p>
          <a:p>
            <a:pPr lvl="2">
              <a:spcAft>
                <a:spcPts val="1200"/>
              </a:spcAft>
            </a:pPr>
            <a:r>
              <a:rPr lang="zh-TW" altLang="en-US" sz="1700" kern="0" dirty="0">
                <a:solidFill>
                  <a:srgbClr val="3333CC"/>
                </a:solidFill>
                <a:latin typeface="Arial"/>
              </a:rPr>
              <a:t>可選擇只匯出「學校行政」或與「假期」</a:t>
            </a:r>
            <a:r>
              <a:rPr lang="en-HK" altLang="zh-TW" sz="1700" kern="0" dirty="0">
                <a:solidFill>
                  <a:srgbClr val="3333CC"/>
                </a:solidFill>
                <a:latin typeface="Arial"/>
              </a:rPr>
              <a:t>/</a:t>
            </a:r>
            <a:r>
              <a:rPr lang="zh-TW" altLang="en-US" sz="1700" kern="0" dirty="0">
                <a:solidFill>
                  <a:srgbClr val="3333CC"/>
                </a:solidFill>
                <a:latin typeface="Arial"/>
              </a:rPr>
              <a:t>「事項」同時匯出</a:t>
            </a:r>
            <a:endParaRPr lang="en-HK" altLang="zh-TW" sz="1700" kern="0" dirty="0">
              <a:solidFill>
                <a:srgbClr val="3333CC"/>
              </a:solidFill>
              <a:latin typeface="Arial"/>
            </a:endParaRPr>
          </a:p>
          <a:p>
            <a:pPr lvl="2">
              <a:spcAft>
                <a:spcPts val="1200"/>
              </a:spcAft>
            </a:pPr>
            <a:r>
              <a:rPr lang="zh-TW" altLang="en-US" sz="1700" kern="0" dirty="0">
                <a:solidFill>
                  <a:srgbClr val="3333CC"/>
                </a:solidFill>
                <a:latin typeface="Arial"/>
              </a:rPr>
              <a:t>可選擇同時匯出部份或全部的「學校行政」校歷項目</a:t>
            </a:r>
            <a:endParaRPr lang="en-HK" altLang="zh-TW" sz="1700" kern="0" dirty="0">
              <a:solidFill>
                <a:srgbClr val="3333CC"/>
              </a:solidFill>
              <a:latin typeface="Arial"/>
            </a:endParaRPr>
          </a:p>
          <a:p>
            <a:pPr lvl="2">
              <a:spcAft>
                <a:spcPts val="1200"/>
              </a:spcAft>
            </a:pPr>
            <a:r>
              <a:rPr lang="zh-TW" altLang="en-US" sz="1700" kern="0" dirty="0">
                <a:solidFill>
                  <a:srgbClr val="3333CC"/>
                </a:solidFill>
              </a:rPr>
              <a:t>匯出及下載 </a:t>
            </a:r>
            <a:r>
              <a:rPr lang="en-HK" altLang="zh-TW" sz="1700" kern="0" dirty="0">
                <a:solidFill>
                  <a:srgbClr val="3333CC"/>
                </a:solidFill>
              </a:rPr>
              <a:t>.</a:t>
            </a:r>
            <a:r>
              <a:rPr lang="en-HK" altLang="zh-TW" sz="1700" kern="0" dirty="0" err="1">
                <a:solidFill>
                  <a:srgbClr val="3333CC"/>
                </a:solidFill>
              </a:rPr>
              <a:t>ics</a:t>
            </a:r>
            <a:r>
              <a:rPr lang="en-HK" altLang="zh-TW" sz="1700" kern="0" dirty="0">
                <a:solidFill>
                  <a:srgbClr val="3333CC"/>
                </a:solidFill>
              </a:rPr>
              <a:t> </a:t>
            </a:r>
            <a:r>
              <a:rPr lang="zh-TW" altLang="en-US" sz="1700" kern="0" dirty="0">
                <a:solidFill>
                  <a:srgbClr val="3333CC"/>
                </a:solidFill>
              </a:rPr>
              <a:t>檔案</a:t>
            </a:r>
            <a:r>
              <a:rPr lang="en-HK" altLang="zh-TW" sz="1700" kern="0" dirty="0">
                <a:solidFill>
                  <a:srgbClr val="3333CC"/>
                </a:solidFill>
              </a:rPr>
              <a:t>, </a:t>
            </a:r>
            <a:r>
              <a:rPr lang="zh-TW" altLang="en-US" sz="1700" kern="0" dirty="0">
                <a:solidFill>
                  <a:srgbClr val="3333CC"/>
                </a:solidFill>
              </a:rPr>
              <a:t>並可以匯入至其他支援 </a:t>
            </a:r>
            <a:r>
              <a:rPr lang="en-US" altLang="zh-TW" sz="1700" kern="0" dirty="0">
                <a:solidFill>
                  <a:srgbClr val="3333CC"/>
                </a:solidFill>
              </a:rPr>
              <a:t>.</a:t>
            </a:r>
            <a:r>
              <a:rPr lang="en-US" altLang="zh-TW" sz="1700" kern="0" dirty="0" err="1">
                <a:solidFill>
                  <a:srgbClr val="3333CC"/>
                </a:solidFill>
              </a:rPr>
              <a:t>ics</a:t>
            </a:r>
            <a:r>
              <a:rPr lang="en-US" altLang="zh-TW" sz="1700" kern="0" dirty="0">
                <a:solidFill>
                  <a:srgbClr val="3333CC"/>
                </a:solidFill>
              </a:rPr>
              <a:t> </a:t>
            </a:r>
            <a:r>
              <a:rPr lang="zh-TW" altLang="en-US" sz="1700" kern="0" dirty="0">
                <a:solidFill>
                  <a:srgbClr val="3333CC"/>
                </a:solidFill>
              </a:rPr>
              <a:t>檔案之工具</a:t>
            </a:r>
            <a:endParaRPr lang="en-US" altLang="zh-TW" sz="1700" kern="0" dirty="0">
              <a:solidFill>
                <a:srgbClr val="3333CC"/>
              </a:solidFill>
              <a:latin typeface="Arial"/>
            </a:endParaRPr>
          </a:p>
          <a:p>
            <a:pPr lvl="1">
              <a:spcAft>
                <a:spcPts val="1200"/>
              </a:spcAft>
            </a:pPr>
            <a:endParaRPr lang="zh-TW" altLang="en-US" sz="2000" kern="0" dirty="0">
              <a:solidFill>
                <a:srgbClr val="3333CC"/>
              </a:solidFill>
              <a:latin typeface="Arial"/>
            </a:endParaRPr>
          </a:p>
          <a:p>
            <a:pPr marL="342891" lvl="1" indent="0" algn="just">
              <a:spcAft>
                <a:spcPts val="1200"/>
              </a:spcAft>
              <a:buNone/>
            </a:pPr>
            <a:endParaRPr lang="en-US" altLang="zh-TW" sz="2000" kern="0" dirty="0">
              <a:solidFill>
                <a:srgbClr val="3333CC"/>
              </a:solidFill>
              <a:latin typeface="Arial"/>
            </a:endParaRPr>
          </a:p>
          <a:p>
            <a:pPr lvl="1" algn="just"/>
            <a:endParaRPr lang="en-US" altLang="zh-TW" sz="2000" kern="0" dirty="0">
              <a:solidFill>
                <a:srgbClr val="3333CC"/>
              </a:solidFill>
              <a:latin typeface="Arial"/>
            </a:endParaRPr>
          </a:p>
          <a:p>
            <a:pPr marL="0" indent="0">
              <a:buClr>
                <a:srgbClr val="FFCF01"/>
              </a:buClr>
              <a:buNone/>
            </a:pPr>
            <a:endParaRPr lang="zh-TW" altLang="en-US" sz="2000" kern="0" dirty="0">
              <a:solidFill>
                <a:srgbClr val="3333CC"/>
              </a:solidFill>
              <a:latin typeface="Arial"/>
            </a:endParaRPr>
          </a:p>
        </p:txBody>
      </p:sp>
      <p:sp>
        <p:nvSpPr>
          <p:cNvPr id="5" name="標題 1">
            <a:extLst>
              <a:ext uri="{FF2B5EF4-FFF2-40B4-BE49-F238E27FC236}">
                <a16:creationId xmlns:a16="http://schemas.microsoft.com/office/drawing/2014/main" id="{002B3B57-FE06-4756-9FE6-E0A1D25DF0FC}"/>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chemeClr val="accent2">
              <a:lumMod val="20000"/>
              <a:lumOff val="80000"/>
            </a:schemeClr>
          </a:solidFill>
          <a:ln w="9525" cap="flat" cmpd="sng" algn="ctr">
            <a:solidFill>
              <a:schemeClr val="accent2">
                <a:lumMod val="75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1800" kern="0">
                <a:solidFill>
                  <a:schemeClr val="accent2">
                    <a:lumMod val="75000"/>
                  </a:schemeClr>
                </a:solidFill>
              </a:rPr>
              <a:t>校曆編修</a:t>
            </a:r>
            <a:r>
              <a:rPr lang="en-US" altLang="zh-TW" sz="1800" kern="0">
                <a:solidFill>
                  <a:schemeClr val="accent2">
                    <a:lumMod val="75000"/>
                  </a:schemeClr>
                </a:solidFill>
              </a:rPr>
              <a:t/>
            </a:r>
            <a:br>
              <a:rPr lang="en-US" altLang="zh-TW" sz="1800" kern="0">
                <a:solidFill>
                  <a:schemeClr val="accent2">
                    <a:lumMod val="75000"/>
                  </a:schemeClr>
                </a:solidFill>
              </a:rPr>
            </a:br>
            <a:r>
              <a:rPr lang="en-HK" altLang="zh-TW" sz="2000" b="1" kern="0">
                <a:solidFill>
                  <a:schemeClr val="accent2">
                    <a:lumMod val="75000"/>
                  </a:schemeClr>
                </a:solidFill>
                <a:effectLst>
                  <a:outerShdw blurRad="38100" dist="38100" dir="2700000" algn="tl">
                    <a:srgbClr val="000000">
                      <a:alpha val="43137"/>
                    </a:srgbClr>
                  </a:outerShdw>
                </a:effectLst>
              </a:rPr>
              <a:t> </a:t>
            </a:r>
            <a:r>
              <a:rPr lang="zh-TW" altLang="en-US" sz="2000" b="1" kern="0">
                <a:solidFill>
                  <a:schemeClr val="accent2">
                    <a:lumMod val="75000"/>
                  </a:schemeClr>
                </a:solidFill>
                <a:effectLst>
                  <a:outerShdw blurRad="38100" dist="38100" dir="2700000" algn="tl">
                    <a:srgbClr val="000000">
                      <a:alpha val="43137"/>
                    </a:srgbClr>
                  </a:outerShdw>
                </a:effectLst>
              </a:rPr>
              <a:t>匯出</a:t>
            </a:r>
          </a:p>
        </p:txBody>
      </p:sp>
      <p:sp>
        <p:nvSpPr>
          <p:cNvPr id="4" name="爆炸: 八角 7">
            <a:extLst>
              <a:ext uri="{FF2B5EF4-FFF2-40B4-BE49-F238E27FC236}">
                <a16:creationId xmlns:a16="http://schemas.microsoft.com/office/drawing/2014/main" id="{68491970-D241-C991-A93D-A2A9003B80DC}"/>
              </a:ext>
            </a:extLst>
          </p:cNvPr>
          <p:cNvSpPr/>
          <p:nvPr/>
        </p:nvSpPr>
        <p:spPr bwMode="auto">
          <a:xfrm>
            <a:off x="9434719" y="5299004"/>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3" name="Group 2">
            <a:extLst>
              <a:ext uri="{FF2B5EF4-FFF2-40B4-BE49-F238E27FC236}">
                <a16:creationId xmlns:a16="http://schemas.microsoft.com/office/drawing/2014/main" id="{B1C13D82-863B-21AD-11EA-9785F3E33F4C}"/>
              </a:ext>
            </a:extLst>
          </p:cNvPr>
          <p:cNvGrpSpPr/>
          <p:nvPr/>
        </p:nvGrpSpPr>
        <p:grpSpPr>
          <a:xfrm>
            <a:off x="3225472" y="3849824"/>
            <a:ext cx="6032768" cy="2786413"/>
            <a:chOff x="3936664" y="3849824"/>
            <a:chExt cx="6032768" cy="2786413"/>
          </a:xfrm>
        </p:grpSpPr>
        <p:sp>
          <p:nvSpPr>
            <p:cNvPr id="2" name="矩形 1">
              <a:extLst>
                <a:ext uri="{FF2B5EF4-FFF2-40B4-BE49-F238E27FC236}">
                  <a16:creationId xmlns:a16="http://schemas.microsoft.com/office/drawing/2014/main" id="{C1C2B3D6-D612-2CE2-0308-149B86931411}"/>
                </a:ext>
              </a:extLst>
            </p:cNvPr>
            <p:cNvSpPr/>
            <p:nvPr/>
          </p:nvSpPr>
          <p:spPr bwMode="auto">
            <a:xfrm>
              <a:off x="3936664" y="3849824"/>
              <a:ext cx="6032768" cy="2786413"/>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pic>
          <p:nvPicPr>
            <p:cNvPr id="15" name="Picture 14">
              <a:extLst>
                <a:ext uri="{FF2B5EF4-FFF2-40B4-BE49-F238E27FC236}">
                  <a16:creationId xmlns:a16="http://schemas.microsoft.com/office/drawing/2014/main" id="{3F0CF395-28E0-3861-9685-80EEABF25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940" y="3872489"/>
              <a:ext cx="5969442" cy="2703571"/>
            </a:xfrm>
            <a:prstGeom prst="rect">
              <a:avLst/>
            </a:prstGeom>
          </p:spPr>
        </p:pic>
      </p:grpSp>
    </p:spTree>
    <p:extLst>
      <p:ext uri="{BB962C8B-B14F-4D97-AF65-F5344CB8AC3E}">
        <p14:creationId xmlns:p14="http://schemas.microsoft.com/office/powerpoint/2010/main" val="424616309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0F9FE9-EA00-06B9-7EEA-4E61373ED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908" y="3429000"/>
            <a:ext cx="5947641" cy="2903903"/>
          </a:xfrm>
          <a:prstGeom prst="rect">
            <a:avLst/>
          </a:prstGeom>
          <a:ln w="19050">
            <a:solidFill>
              <a:schemeClr val="bg2"/>
            </a:solidFill>
          </a:ln>
        </p:spPr>
      </p:pic>
      <p:sp>
        <p:nvSpPr>
          <p:cNvPr id="6" name="內容版面配置區 2"/>
          <p:cNvSpPr txBox="1">
            <a:spLocks/>
          </p:cNvSpPr>
          <p:nvPr/>
        </p:nvSpPr>
        <p:spPr bwMode="auto">
          <a:xfrm>
            <a:off x="1975558" y="1467559"/>
            <a:ext cx="8784178"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sz="2400" kern="0" dirty="0">
                <a:solidFill>
                  <a:srgbClr val="3333CC"/>
                </a:solidFill>
                <a:latin typeface="Arial"/>
              </a:rPr>
              <a:t>儀表板</a:t>
            </a:r>
            <a:endParaRPr lang="en-US" altLang="zh-TW" sz="2400" kern="0" dirty="0">
              <a:solidFill>
                <a:srgbClr val="3333CC"/>
              </a:solidFill>
              <a:latin typeface="Arial"/>
            </a:endParaRPr>
          </a:p>
          <a:p>
            <a:pPr lvl="1">
              <a:spcAft>
                <a:spcPts val="1200"/>
              </a:spcAft>
            </a:pPr>
            <a:r>
              <a:rPr lang="zh-TW" altLang="en-US" sz="2000" kern="0" dirty="0">
                <a:solidFill>
                  <a:srgbClr val="3333CC"/>
                </a:solidFill>
                <a:latin typeface="Arial"/>
              </a:rPr>
              <a:t>於「 雲端校管系統 」的首頁，將搭載多款「 小工具」的全新儀表板可供學校使用</a:t>
            </a:r>
            <a:endParaRPr lang="en-HK" altLang="zh-TW" sz="2000" kern="0" dirty="0">
              <a:solidFill>
                <a:srgbClr val="3333CC"/>
              </a:solidFill>
              <a:latin typeface="Arial"/>
            </a:endParaRPr>
          </a:p>
          <a:p>
            <a:pPr lvl="1">
              <a:spcAft>
                <a:spcPts val="1200"/>
              </a:spcAft>
            </a:pPr>
            <a:r>
              <a:rPr lang="zh-TW" altLang="en-US" sz="2000" kern="0" dirty="0">
                <a:solidFill>
                  <a:srgbClr val="3333CC"/>
                </a:solidFill>
                <a:latin typeface="Arial"/>
              </a:rPr>
              <a:t>用戶可在「小工具設定」下根據個人喜好啟用各項「 小工具」</a:t>
            </a:r>
            <a:endParaRPr lang="en-US" altLang="zh-TW" sz="2000" kern="0" dirty="0">
              <a:solidFill>
                <a:srgbClr val="3333CC"/>
              </a:solidFill>
              <a:latin typeface="Arial"/>
            </a:endParaRPr>
          </a:p>
          <a:p>
            <a:pPr lvl="1">
              <a:spcAft>
                <a:spcPts val="1200"/>
              </a:spcAft>
            </a:pPr>
            <a:r>
              <a:rPr lang="zh-TW" altLang="en-US" sz="2000" kern="0" dirty="0">
                <a:solidFill>
                  <a:srgbClr val="3333CC"/>
                </a:solidFill>
                <a:latin typeface="Arial"/>
              </a:rPr>
              <a:t>多款「小工具」選擇：</a:t>
            </a:r>
            <a:endParaRPr lang="en-HK" altLang="zh-TW" sz="2000" kern="0" dirty="0">
              <a:solidFill>
                <a:srgbClr val="3333CC"/>
              </a:solidFill>
              <a:latin typeface="Arial"/>
            </a:endParaRPr>
          </a:p>
          <a:p>
            <a:pPr marL="628635" lvl="2" indent="-268281">
              <a:spcAft>
                <a:spcPts val="1200"/>
              </a:spcAft>
              <a:buClr>
                <a:srgbClr val="00E4A8"/>
              </a:buClr>
              <a:tabLst>
                <a:tab pos="534975" algn="l"/>
              </a:tabLst>
            </a:pPr>
            <a:r>
              <a:rPr lang="zh-TW" altLang="en-US" sz="1600" kern="0" dirty="0">
                <a:solidFill>
                  <a:srgbClr val="3333CC"/>
                </a:solidFill>
              </a:rPr>
              <a:t>校曆</a:t>
            </a:r>
            <a:endParaRPr lang="en-HK" altLang="zh-TW" sz="1600" kern="0" dirty="0">
              <a:solidFill>
                <a:srgbClr val="3333CC"/>
              </a:solidFill>
            </a:endParaRPr>
          </a:p>
          <a:p>
            <a:pPr marL="628635" lvl="2" indent="-268281">
              <a:spcAft>
                <a:spcPts val="1200"/>
              </a:spcAft>
              <a:buClr>
                <a:srgbClr val="00E4A8"/>
              </a:buClr>
              <a:tabLst>
                <a:tab pos="534975" algn="l"/>
              </a:tabLst>
            </a:pPr>
            <a:r>
              <a:rPr lang="zh-TW" altLang="en-US" sz="1600" kern="0" dirty="0">
                <a:solidFill>
                  <a:srgbClr val="3333CC"/>
                </a:solidFill>
              </a:rPr>
              <a:t>班別出席資料</a:t>
            </a:r>
          </a:p>
          <a:p>
            <a:pPr marL="628635" lvl="2" indent="-268281">
              <a:spcAft>
                <a:spcPts val="1200"/>
              </a:spcAft>
              <a:buClr>
                <a:srgbClr val="00E4A8"/>
              </a:buClr>
              <a:tabLst>
                <a:tab pos="534975" algn="l"/>
              </a:tabLst>
            </a:pPr>
            <a:r>
              <a:rPr lang="zh-CN" altLang="en-US" sz="1600" kern="0" dirty="0">
                <a:solidFill>
                  <a:srgbClr val="3333CC"/>
                </a:solidFill>
              </a:rPr>
              <a:t>空堂教師</a:t>
            </a:r>
          </a:p>
          <a:p>
            <a:pPr marL="628635" lvl="2" indent="-268281">
              <a:spcAft>
                <a:spcPts val="1200"/>
              </a:spcAft>
              <a:buClr>
                <a:srgbClr val="00E4A8"/>
              </a:buClr>
              <a:tabLst>
                <a:tab pos="534975" algn="l"/>
              </a:tabLst>
            </a:pPr>
            <a:r>
              <a:rPr lang="zh-CN" altLang="en-US" sz="1600" kern="0" dirty="0">
                <a:solidFill>
                  <a:srgbClr val="3333CC"/>
                </a:solidFill>
              </a:rPr>
              <a:t>學生資料</a:t>
            </a:r>
          </a:p>
          <a:p>
            <a:pPr marL="628635" lvl="2" indent="-268281">
              <a:spcAft>
                <a:spcPts val="1200"/>
              </a:spcAft>
              <a:buClr>
                <a:srgbClr val="00E4A8"/>
              </a:buClr>
              <a:tabLst>
                <a:tab pos="534975" algn="l"/>
              </a:tabLst>
            </a:pPr>
            <a:r>
              <a:rPr lang="zh-CN" altLang="en-US" sz="1600" kern="0" dirty="0">
                <a:solidFill>
                  <a:srgbClr val="3333CC"/>
                </a:solidFill>
              </a:rPr>
              <a:t>備忘錄</a:t>
            </a:r>
          </a:p>
          <a:p>
            <a:pPr marL="0" indent="0">
              <a:buClr>
                <a:srgbClr val="FFCF01"/>
              </a:buClr>
              <a:buNone/>
            </a:pPr>
            <a:endParaRPr lang="zh-TW" altLang="en-US" sz="2000" kern="0" dirty="0">
              <a:solidFill>
                <a:srgbClr val="3333CC"/>
              </a:solidFill>
              <a:latin typeface="Arial"/>
            </a:endParaRPr>
          </a:p>
        </p:txBody>
      </p:sp>
      <p:sp>
        <p:nvSpPr>
          <p:cNvPr id="5" name="標題 1">
            <a:extLst>
              <a:ext uri="{FF2B5EF4-FFF2-40B4-BE49-F238E27FC236}">
                <a16:creationId xmlns:a16="http://schemas.microsoft.com/office/drawing/2014/main" id="{9AEA88F2-9C16-43BB-832A-93F269C8AFAF}"/>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rgbClr val="CCFFCC"/>
          </a:solidFill>
          <a:ln w="9525" cap="flat" cmpd="sng" algn="ctr">
            <a:solidFill>
              <a:srgbClr val="008000"/>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2400" b="1" kern="0">
                <a:solidFill>
                  <a:srgbClr val="008000"/>
                </a:solidFill>
                <a:effectLst>
                  <a:outerShdw blurRad="38100" dist="38100" dir="2700000" algn="tl">
                    <a:srgbClr val="000000">
                      <a:alpha val="43137"/>
                    </a:srgbClr>
                  </a:outerShdw>
                </a:effectLst>
              </a:rPr>
              <a:t>多種日曆類別</a:t>
            </a:r>
            <a:r>
              <a:rPr lang="en-US" altLang="zh-TW" sz="2400" b="1" kern="0">
                <a:solidFill>
                  <a:srgbClr val="008000"/>
                </a:solidFill>
                <a:effectLst>
                  <a:outerShdw blurRad="38100" dist="38100" dir="2700000" algn="tl">
                    <a:srgbClr val="000000">
                      <a:alpha val="43137"/>
                    </a:srgbClr>
                  </a:outerShdw>
                </a:effectLst>
              </a:rPr>
              <a:t/>
            </a:r>
            <a:br>
              <a:rPr lang="en-US" altLang="zh-TW" sz="2400" b="1" kern="0">
                <a:solidFill>
                  <a:srgbClr val="008000"/>
                </a:solidFill>
                <a:effectLst>
                  <a:outerShdw blurRad="38100" dist="38100" dir="2700000" algn="tl">
                    <a:srgbClr val="000000">
                      <a:alpha val="43137"/>
                    </a:srgbClr>
                  </a:outerShdw>
                </a:effectLst>
              </a:rPr>
            </a:br>
            <a:r>
              <a:rPr lang="zh-TW" altLang="en-US" sz="2000" kern="0">
                <a:solidFill>
                  <a:srgbClr val="008000"/>
                </a:solidFill>
              </a:rPr>
              <a:t>方便不同行政需要</a:t>
            </a:r>
            <a:endParaRPr lang="zh-TW" altLang="en-US" sz="2000" b="1" kern="0">
              <a:solidFill>
                <a:srgbClr val="008000"/>
              </a:solidFill>
              <a:effectLst>
                <a:outerShdw blurRad="38100" dist="38100" dir="2700000" algn="tl">
                  <a:srgbClr val="000000">
                    <a:alpha val="43137"/>
                  </a:srgbClr>
                </a:outerShdw>
              </a:effectLst>
            </a:endParaRPr>
          </a:p>
        </p:txBody>
      </p:sp>
      <p:sp>
        <p:nvSpPr>
          <p:cNvPr id="4" name="爆炸: 八角 7">
            <a:extLst>
              <a:ext uri="{FF2B5EF4-FFF2-40B4-BE49-F238E27FC236}">
                <a16:creationId xmlns:a16="http://schemas.microsoft.com/office/drawing/2014/main" id="{60DB98A2-6232-AC76-CCD4-02CE4696C8A3}"/>
              </a:ext>
            </a:extLst>
          </p:cNvPr>
          <p:cNvSpPr/>
          <p:nvPr/>
        </p:nvSpPr>
        <p:spPr bwMode="auto">
          <a:xfrm>
            <a:off x="9886870" y="2659279"/>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8257627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8" y="1467559"/>
            <a:ext cx="8784178"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a:solidFill>
                  <a:srgbClr val="3333CC"/>
                </a:solidFill>
                <a:latin typeface="Arial"/>
              </a:rPr>
              <a:t>小工具 </a:t>
            </a:r>
            <a:r>
              <a:rPr lang="en-US" altLang="zh-TW" kern="0">
                <a:solidFill>
                  <a:srgbClr val="3333CC"/>
                </a:solidFill>
              </a:rPr>
              <a:t>– </a:t>
            </a:r>
            <a:r>
              <a:rPr lang="zh-TW" altLang="en-US" kern="0">
                <a:solidFill>
                  <a:srgbClr val="3333CC"/>
                </a:solidFill>
                <a:latin typeface="Arial"/>
              </a:rPr>
              <a:t>校曆</a:t>
            </a:r>
            <a:endParaRPr lang="en-US" altLang="zh-TW" kern="0">
              <a:solidFill>
                <a:srgbClr val="3333CC"/>
              </a:solidFill>
              <a:latin typeface="Arial"/>
            </a:endParaRPr>
          </a:p>
          <a:p>
            <a:pPr lvl="1">
              <a:spcAft>
                <a:spcPts val="1200"/>
              </a:spcAft>
            </a:pPr>
            <a:r>
              <a:rPr lang="zh-TW" altLang="en-US" sz="2000" kern="0">
                <a:solidFill>
                  <a:srgbClr val="3333CC"/>
                </a:solidFill>
                <a:latin typeface="Arial"/>
              </a:rPr>
              <a:t>可瀏覽學校校曆</a:t>
            </a:r>
          </a:p>
          <a:p>
            <a:pPr marL="628635" lvl="2" indent="-268281">
              <a:spcAft>
                <a:spcPts val="1200"/>
              </a:spcAft>
              <a:buClr>
                <a:srgbClr val="00E4A8"/>
              </a:buClr>
              <a:tabLst>
                <a:tab pos="534975" algn="l"/>
              </a:tabLst>
            </a:pPr>
            <a:r>
              <a:rPr lang="zh-TW" altLang="en-US" sz="1600" kern="0">
                <a:solidFill>
                  <a:srgbClr val="3333CC"/>
                </a:solidFill>
              </a:rPr>
              <a:t>可選擇 “學校級別 </a:t>
            </a:r>
            <a:r>
              <a:rPr lang="en-US" altLang="zh-TW" sz="1600" kern="0">
                <a:solidFill>
                  <a:srgbClr val="3333CC"/>
                </a:solidFill>
              </a:rPr>
              <a:t>/</a:t>
            </a:r>
            <a:r>
              <a:rPr lang="en-HK" altLang="zh-TW" sz="1600" kern="0">
                <a:solidFill>
                  <a:srgbClr val="3333CC"/>
                </a:solidFill>
              </a:rPr>
              <a:t> </a:t>
            </a:r>
            <a:r>
              <a:rPr lang="zh-TW" altLang="en-US" sz="1600" kern="0">
                <a:solidFill>
                  <a:srgbClr val="3333CC"/>
                </a:solidFill>
              </a:rPr>
              <a:t>授課制”</a:t>
            </a:r>
            <a:endParaRPr lang="en-HK" altLang="zh-TW" sz="1600" kern="0">
              <a:solidFill>
                <a:srgbClr val="3333CC"/>
              </a:solidFill>
            </a:endParaRPr>
          </a:p>
          <a:p>
            <a:pPr marL="628635" lvl="2" indent="-268281">
              <a:spcAft>
                <a:spcPts val="1200"/>
              </a:spcAft>
              <a:buClr>
                <a:srgbClr val="00E4A8"/>
              </a:buClr>
              <a:tabLst>
                <a:tab pos="534975" algn="l"/>
              </a:tabLst>
            </a:pPr>
            <a:r>
              <a:rPr lang="zh-TW" altLang="en-US" sz="1600" kern="0">
                <a:solidFill>
                  <a:srgbClr val="3333CC"/>
                </a:solidFill>
              </a:rPr>
              <a:t>可選擇顯示“日曆類別”</a:t>
            </a:r>
            <a:endParaRPr lang="en-HK" altLang="zh-TW" sz="1600" kern="0">
              <a:solidFill>
                <a:srgbClr val="3333CC"/>
              </a:solidFill>
            </a:endParaRPr>
          </a:p>
          <a:p>
            <a:pPr marL="895328" lvl="3" indent="-174621">
              <a:spcAft>
                <a:spcPts val="1200"/>
              </a:spcAft>
              <a:buClr>
                <a:srgbClr val="00E4A8"/>
              </a:buClr>
              <a:buFont typeface="Wingdings" panose="05000000000000000000" pitchFamily="2" charset="2"/>
              <a:buChar char="q"/>
            </a:pPr>
            <a:r>
              <a:rPr lang="zh-TW" altLang="en-US" sz="1600" kern="0">
                <a:solidFill>
                  <a:srgbClr val="3333CC"/>
                </a:solidFill>
              </a:rPr>
              <a:t>假期 </a:t>
            </a:r>
            <a:endParaRPr lang="en-HK" altLang="zh-TW" sz="1600" kern="0">
              <a:solidFill>
                <a:srgbClr val="3333CC"/>
              </a:solidFill>
            </a:endParaRPr>
          </a:p>
          <a:p>
            <a:pPr marL="895328" lvl="3" indent="-174621">
              <a:spcAft>
                <a:spcPts val="1200"/>
              </a:spcAft>
              <a:buClr>
                <a:srgbClr val="00E4A8"/>
              </a:buClr>
              <a:buFont typeface="Wingdings" panose="05000000000000000000" pitchFamily="2" charset="2"/>
              <a:buChar char="q"/>
            </a:pPr>
            <a:r>
              <a:rPr lang="zh-TW" altLang="en-US" sz="1600" kern="0">
                <a:solidFill>
                  <a:srgbClr val="3333CC"/>
                </a:solidFill>
              </a:rPr>
              <a:t>事項 </a:t>
            </a:r>
            <a:endParaRPr lang="en-US" altLang="zh-TW" sz="1600" kern="0">
              <a:solidFill>
                <a:srgbClr val="3333CC"/>
              </a:solidFill>
            </a:endParaRPr>
          </a:p>
          <a:p>
            <a:pPr marL="895328" lvl="3" indent="-174621">
              <a:spcAft>
                <a:spcPts val="1200"/>
              </a:spcAft>
              <a:buClr>
                <a:srgbClr val="00E4A8"/>
              </a:buClr>
              <a:buFont typeface="Wingdings" panose="05000000000000000000" pitchFamily="2" charset="2"/>
              <a:buChar char="q"/>
            </a:pPr>
            <a:r>
              <a:rPr lang="zh-TW" altLang="en-US" sz="1600" kern="0">
                <a:solidFill>
                  <a:srgbClr val="3333CC"/>
                </a:solidFill>
              </a:rPr>
              <a:t>學校行政（</a:t>
            </a:r>
            <a:r>
              <a:rPr lang="zh-TW" altLang="en-US" sz="1600" u="sng" kern="0">
                <a:solidFill>
                  <a:srgbClr val="3333CC"/>
                </a:solidFill>
              </a:rPr>
              <a:t>只限教職員 </a:t>
            </a:r>
            <a:r>
              <a:rPr lang="en-US" altLang="zh-TW" sz="1600" u="sng" kern="0">
                <a:solidFill>
                  <a:srgbClr val="3333CC"/>
                </a:solidFill>
              </a:rPr>
              <a:t>/</a:t>
            </a:r>
            <a:r>
              <a:rPr lang="zh-TW" altLang="en-US" sz="1600" u="sng" kern="0">
                <a:solidFill>
                  <a:srgbClr val="3333CC"/>
                </a:solidFill>
              </a:rPr>
              <a:t> 老師</a:t>
            </a:r>
            <a:r>
              <a:rPr lang="zh-TW" altLang="en-US" sz="1600" kern="0">
                <a:solidFill>
                  <a:srgbClr val="3333CC"/>
                </a:solidFill>
              </a:rPr>
              <a:t>）</a:t>
            </a:r>
          </a:p>
          <a:p>
            <a:pPr marL="628635" lvl="2" indent="-268281">
              <a:spcAft>
                <a:spcPts val="1200"/>
              </a:spcAft>
              <a:buClr>
                <a:srgbClr val="00E4A8"/>
              </a:buClr>
              <a:tabLst>
                <a:tab pos="534975" algn="l"/>
              </a:tabLst>
            </a:pPr>
            <a:r>
              <a:rPr lang="zh-TW" altLang="en-US" sz="1600" kern="0">
                <a:solidFill>
                  <a:srgbClr val="3333CC"/>
                </a:solidFill>
                <a:latin typeface="Arial"/>
              </a:rPr>
              <a:t>可按 “今日” 顯示當日日期的月份</a:t>
            </a:r>
            <a:endParaRPr lang="en-HK" altLang="zh-TW" sz="1600" kern="0">
              <a:solidFill>
                <a:srgbClr val="3333CC"/>
              </a:solidFill>
              <a:latin typeface="Arial"/>
            </a:endParaRPr>
          </a:p>
          <a:p>
            <a:pPr marL="628635" lvl="2" indent="-268281">
              <a:spcAft>
                <a:spcPts val="1200"/>
              </a:spcAft>
              <a:buClr>
                <a:srgbClr val="00E4A8"/>
              </a:buClr>
              <a:tabLst>
                <a:tab pos="534975" algn="l"/>
              </a:tabLst>
            </a:pPr>
            <a:r>
              <a:rPr lang="zh-TW" altLang="en-US" sz="1600" kern="0">
                <a:solidFill>
                  <a:srgbClr val="3333CC"/>
                </a:solidFill>
                <a:latin typeface="Arial"/>
              </a:rPr>
              <a:t>可按 “上月” </a:t>
            </a:r>
            <a:r>
              <a:rPr lang="en-US" altLang="zh-TW" sz="1600" kern="0">
                <a:solidFill>
                  <a:srgbClr val="3333CC"/>
                </a:solidFill>
                <a:latin typeface="Arial"/>
              </a:rPr>
              <a:t>/ </a:t>
            </a:r>
            <a:r>
              <a:rPr lang="zh-TW" altLang="en-US" sz="1600" kern="0">
                <a:solidFill>
                  <a:srgbClr val="3333CC"/>
                </a:solidFill>
                <a:latin typeface="Arial"/>
              </a:rPr>
              <a:t>“下月” 以顯示不同的月份</a:t>
            </a:r>
            <a:endParaRPr lang="en-HK" altLang="zh-TW" sz="1600" kern="0">
              <a:solidFill>
                <a:srgbClr val="3333CC"/>
              </a:solidFill>
              <a:latin typeface="Arial"/>
            </a:endParaRPr>
          </a:p>
          <a:p>
            <a:pPr marL="342891" lvl="1" indent="0" algn="just">
              <a:spcAft>
                <a:spcPts val="1200"/>
              </a:spcAft>
              <a:buNone/>
            </a:pPr>
            <a:endParaRPr lang="en-US" altLang="zh-TW" sz="2000" kern="0">
              <a:solidFill>
                <a:srgbClr val="3333CC"/>
              </a:solidFill>
              <a:latin typeface="Arial"/>
            </a:endParaRPr>
          </a:p>
          <a:p>
            <a:pPr lvl="1" algn="just"/>
            <a:endParaRPr lang="en-US" altLang="zh-TW" sz="2000" kern="0">
              <a:solidFill>
                <a:srgbClr val="3333CC"/>
              </a:solidFill>
              <a:latin typeface="Arial"/>
            </a:endParaRPr>
          </a:p>
          <a:p>
            <a:pPr marL="0" indent="0">
              <a:buClr>
                <a:srgbClr val="FFCF01"/>
              </a:buClr>
              <a:buNone/>
            </a:pPr>
            <a:endParaRPr lang="zh-TW" altLang="en-US" sz="2000" kern="0">
              <a:solidFill>
                <a:srgbClr val="3333CC"/>
              </a:solidFill>
              <a:latin typeface="Arial"/>
            </a:endParaRPr>
          </a:p>
        </p:txBody>
      </p:sp>
      <p:sp>
        <p:nvSpPr>
          <p:cNvPr id="5" name="標題 1">
            <a:extLst>
              <a:ext uri="{FF2B5EF4-FFF2-40B4-BE49-F238E27FC236}">
                <a16:creationId xmlns:a16="http://schemas.microsoft.com/office/drawing/2014/main" id="{9AEA88F2-9C16-43BB-832A-93F269C8AFAF}"/>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rgbClr val="CCFFCC"/>
          </a:solidFill>
          <a:ln w="9525" cap="flat" cmpd="sng" algn="ctr">
            <a:solidFill>
              <a:srgbClr val="008000"/>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2400" b="1" kern="0">
                <a:solidFill>
                  <a:srgbClr val="008000"/>
                </a:solidFill>
                <a:effectLst>
                  <a:outerShdw blurRad="38100" dist="38100" dir="2700000" algn="tl">
                    <a:srgbClr val="000000">
                      <a:alpha val="43137"/>
                    </a:srgbClr>
                  </a:outerShdw>
                </a:effectLst>
              </a:rPr>
              <a:t>多種日曆類別</a:t>
            </a:r>
            <a:r>
              <a:rPr lang="en-US" altLang="zh-TW" sz="2400" b="1" kern="0">
                <a:solidFill>
                  <a:srgbClr val="008000"/>
                </a:solidFill>
                <a:effectLst>
                  <a:outerShdw blurRad="38100" dist="38100" dir="2700000" algn="tl">
                    <a:srgbClr val="000000">
                      <a:alpha val="43137"/>
                    </a:srgbClr>
                  </a:outerShdw>
                </a:effectLst>
              </a:rPr>
              <a:t/>
            </a:r>
            <a:br>
              <a:rPr lang="en-US" altLang="zh-TW" sz="2400" b="1" kern="0">
                <a:solidFill>
                  <a:srgbClr val="008000"/>
                </a:solidFill>
                <a:effectLst>
                  <a:outerShdw blurRad="38100" dist="38100" dir="2700000" algn="tl">
                    <a:srgbClr val="000000">
                      <a:alpha val="43137"/>
                    </a:srgbClr>
                  </a:outerShdw>
                </a:effectLst>
              </a:rPr>
            </a:br>
            <a:r>
              <a:rPr lang="zh-TW" altLang="en-US" sz="2000" kern="0">
                <a:solidFill>
                  <a:srgbClr val="008000"/>
                </a:solidFill>
              </a:rPr>
              <a:t>方便不同行政需要</a:t>
            </a:r>
            <a:endParaRPr lang="zh-TW" altLang="en-US" sz="2000" b="1" kern="0">
              <a:solidFill>
                <a:srgbClr val="008000"/>
              </a:solidFill>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EAA0015B-8253-AE86-B58A-26AC2B863184}"/>
              </a:ext>
            </a:extLst>
          </p:cNvPr>
          <p:cNvGrpSpPr/>
          <p:nvPr/>
        </p:nvGrpSpPr>
        <p:grpSpPr>
          <a:xfrm>
            <a:off x="5780334" y="1365410"/>
            <a:ext cx="4551701" cy="3383508"/>
            <a:chOff x="5666034" y="1365410"/>
            <a:chExt cx="4551701" cy="3383508"/>
          </a:xfrm>
        </p:grpSpPr>
        <p:pic>
          <p:nvPicPr>
            <p:cNvPr id="3" name="Picture 2">
              <a:extLst>
                <a:ext uri="{FF2B5EF4-FFF2-40B4-BE49-F238E27FC236}">
                  <a16:creationId xmlns:a16="http://schemas.microsoft.com/office/drawing/2014/main" id="{B90E4C1E-24D7-DB83-275A-983F75DA2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034" y="1365411"/>
              <a:ext cx="4550408" cy="3383507"/>
            </a:xfrm>
            <a:prstGeom prst="rect">
              <a:avLst/>
            </a:prstGeom>
          </p:spPr>
        </p:pic>
        <p:sp>
          <p:nvSpPr>
            <p:cNvPr id="2" name="矩形 1">
              <a:extLst>
                <a:ext uri="{FF2B5EF4-FFF2-40B4-BE49-F238E27FC236}">
                  <a16:creationId xmlns:a16="http://schemas.microsoft.com/office/drawing/2014/main" id="{C6A3758D-FAC6-2484-83C9-014D839CD081}"/>
                </a:ext>
              </a:extLst>
            </p:cNvPr>
            <p:cNvSpPr/>
            <p:nvPr/>
          </p:nvSpPr>
          <p:spPr bwMode="auto">
            <a:xfrm>
              <a:off x="5667327" y="1365410"/>
              <a:ext cx="4550408" cy="338350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grpSp>
      <p:sp>
        <p:nvSpPr>
          <p:cNvPr id="4" name="爆炸: 八角 7">
            <a:extLst>
              <a:ext uri="{FF2B5EF4-FFF2-40B4-BE49-F238E27FC236}">
                <a16:creationId xmlns:a16="http://schemas.microsoft.com/office/drawing/2014/main" id="{60DB98A2-6232-AC76-CCD4-02CE4696C8A3}"/>
              </a:ext>
            </a:extLst>
          </p:cNvPr>
          <p:cNvSpPr/>
          <p:nvPr/>
        </p:nvSpPr>
        <p:spPr bwMode="auto">
          <a:xfrm>
            <a:off x="10107479" y="3909054"/>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4437671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8" y="1467559"/>
            <a:ext cx="8793056"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dirty="0">
                <a:solidFill>
                  <a:srgbClr val="3333CC"/>
                </a:solidFill>
                <a:latin typeface="Arial"/>
              </a:rPr>
              <a:t>小工具 </a:t>
            </a:r>
            <a:r>
              <a:rPr lang="en-US" altLang="zh-TW" kern="0" dirty="0">
                <a:solidFill>
                  <a:srgbClr val="3333CC"/>
                </a:solidFill>
              </a:rPr>
              <a:t>– </a:t>
            </a:r>
            <a:r>
              <a:rPr lang="zh-TW" altLang="en-US" kern="0" dirty="0">
                <a:solidFill>
                  <a:srgbClr val="3333CC"/>
                </a:solidFill>
                <a:latin typeface="Arial"/>
              </a:rPr>
              <a:t>班別出席資料</a:t>
            </a:r>
          </a:p>
          <a:p>
            <a:pPr lvl="1">
              <a:spcAft>
                <a:spcPts val="1200"/>
              </a:spcAft>
            </a:pPr>
            <a:r>
              <a:rPr lang="zh-TW" altLang="en-US" sz="2000" kern="0" dirty="0">
                <a:solidFill>
                  <a:srgbClr val="3333CC"/>
                </a:solidFill>
                <a:latin typeface="Arial"/>
              </a:rPr>
              <a:t>可瀏覽學生出席數目統計</a:t>
            </a:r>
            <a:endParaRPr lang="en-US" altLang="zh-TW" sz="1600" kern="0" dirty="0">
              <a:solidFill>
                <a:srgbClr val="3333CC"/>
              </a:solidFill>
            </a:endParaRPr>
          </a:p>
          <a:p>
            <a:pPr marL="534975" lvl="2" indent="-174621">
              <a:spcAft>
                <a:spcPts val="1200"/>
              </a:spcAft>
              <a:buClr>
                <a:srgbClr val="00E4A8"/>
              </a:buClr>
            </a:pPr>
            <a:r>
              <a:rPr lang="zh-TW" altLang="en-US" sz="1600" kern="0" dirty="0">
                <a:solidFill>
                  <a:srgbClr val="3333CC"/>
                </a:solidFill>
                <a:latin typeface="Arial"/>
              </a:rPr>
              <a:t>可按出席統計條件瀏覽</a:t>
            </a:r>
            <a:endParaRPr lang="en-HK" altLang="zh-TW" sz="1600" kern="0" dirty="0">
              <a:solidFill>
                <a:srgbClr val="3333CC"/>
              </a:solidFill>
              <a:latin typeface="Arial"/>
            </a:endParaRPr>
          </a:p>
          <a:p>
            <a:pPr marL="803255" lvl="2" indent="-174621">
              <a:spcAft>
                <a:spcPts val="1200"/>
              </a:spcAft>
              <a:buClr>
                <a:srgbClr val="00E4A8"/>
              </a:buClr>
              <a:buFont typeface="Wingdings" panose="05000000000000000000" pitchFamily="2" charset="2"/>
              <a:buChar char="q"/>
            </a:pPr>
            <a:r>
              <a:rPr lang="zh-TW" altLang="en-US" sz="1600" kern="0" dirty="0">
                <a:solidFill>
                  <a:srgbClr val="3333CC"/>
                </a:solidFill>
                <a:latin typeface="Arial"/>
              </a:rPr>
              <a:t>出席狀況 </a:t>
            </a:r>
            <a:r>
              <a:rPr lang="en-US" altLang="zh-TW" sz="1600" kern="0" dirty="0">
                <a:solidFill>
                  <a:srgbClr val="3333CC"/>
                </a:solidFill>
                <a:latin typeface="Arial"/>
              </a:rPr>
              <a:t>(</a:t>
            </a:r>
            <a:r>
              <a:rPr lang="zh-TW" altLang="en-US" sz="1600" kern="0" dirty="0">
                <a:solidFill>
                  <a:srgbClr val="3333CC"/>
                </a:solidFill>
                <a:latin typeface="Arial"/>
              </a:rPr>
              <a:t>出席</a:t>
            </a:r>
            <a:r>
              <a:rPr lang="en-US" altLang="zh-TW" sz="1600" kern="0" dirty="0">
                <a:solidFill>
                  <a:srgbClr val="3333CC"/>
                </a:solidFill>
                <a:latin typeface="Arial"/>
              </a:rPr>
              <a:t>, </a:t>
            </a:r>
            <a:r>
              <a:rPr lang="zh-TW" altLang="en-US" sz="1600" kern="0" dirty="0">
                <a:solidFill>
                  <a:srgbClr val="3333CC"/>
                </a:solidFill>
                <a:latin typeface="Arial"/>
              </a:rPr>
              <a:t>缺課</a:t>
            </a:r>
            <a:r>
              <a:rPr lang="en-US" altLang="zh-TW" sz="1600" kern="0" dirty="0">
                <a:solidFill>
                  <a:srgbClr val="3333CC"/>
                </a:solidFill>
                <a:latin typeface="Arial"/>
              </a:rPr>
              <a:t>, </a:t>
            </a:r>
            <a:r>
              <a:rPr lang="zh-TW" altLang="en-US" sz="1600" kern="0" dirty="0">
                <a:solidFill>
                  <a:srgbClr val="3333CC"/>
                </a:solidFill>
                <a:latin typeface="Arial"/>
              </a:rPr>
              <a:t>遲到</a:t>
            </a:r>
            <a:r>
              <a:rPr lang="en-US" altLang="zh-TW" sz="1600" kern="0" dirty="0">
                <a:solidFill>
                  <a:srgbClr val="3333CC"/>
                </a:solidFill>
                <a:latin typeface="Arial"/>
              </a:rPr>
              <a:t>, </a:t>
            </a:r>
            <a:r>
              <a:rPr lang="zh-TW" altLang="en-US" sz="1600" kern="0" dirty="0">
                <a:solidFill>
                  <a:srgbClr val="3333CC"/>
                </a:solidFill>
                <a:latin typeface="Arial"/>
              </a:rPr>
              <a:t>早退</a:t>
            </a:r>
            <a:r>
              <a:rPr lang="en-US" altLang="zh-TW" sz="1600" kern="0" dirty="0">
                <a:solidFill>
                  <a:srgbClr val="3333CC"/>
                </a:solidFill>
                <a:latin typeface="Arial"/>
              </a:rPr>
              <a:t>, </a:t>
            </a:r>
            <a:r>
              <a:rPr lang="zh-TW" altLang="en-US" sz="1600" kern="0" dirty="0">
                <a:solidFill>
                  <a:srgbClr val="3333CC"/>
                </a:solidFill>
                <a:latin typeface="Arial"/>
              </a:rPr>
              <a:t>不適用</a:t>
            </a:r>
            <a:r>
              <a:rPr lang="en-US" altLang="zh-TW" sz="1600" kern="0" dirty="0">
                <a:solidFill>
                  <a:srgbClr val="3333CC"/>
                </a:solidFill>
                <a:latin typeface="Arial"/>
              </a:rPr>
              <a:t>)</a:t>
            </a:r>
          </a:p>
          <a:p>
            <a:pPr marL="803255" lvl="2" indent="-174621">
              <a:spcAft>
                <a:spcPts val="1200"/>
              </a:spcAft>
              <a:buClr>
                <a:srgbClr val="00E4A8"/>
              </a:buClr>
              <a:buFont typeface="Wingdings" panose="05000000000000000000" pitchFamily="2" charset="2"/>
              <a:buChar char="q"/>
            </a:pPr>
            <a:r>
              <a:rPr lang="zh-TW" altLang="en-US" sz="1600" kern="0" dirty="0">
                <a:solidFill>
                  <a:srgbClr val="3333CC"/>
                </a:solidFill>
                <a:latin typeface="Arial"/>
              </a:rPr>
              <a:t>出席點算時段 </a:t>
            </a:r>
            <a:r>
              <a:rPr lang="en-US" altLang="zh-TW" sz="1600" kern="0" dirty="0">
                <a:solidFill>
                  <a:srgbClr val="3333CC"/>
                </a:solidFill>
                <a:latin typeface="Arial"/>
              </a:rPr>
              <a:t>(</a:t>
            </a:r>
            <a:r>
              <a:rPr lang="zh-TW" altLang="en-US" sz="1600" kern="0" dirty="0">
                <a:solidFill>
                  <a:srgbClr val="3333CC"/>
                </a:solidFill>
                <a:latin typeface="Arial"/>
              </a:rPr>
              <a:t>上午</a:t>
            </a:r>
            <a:r>
              <a:rPr lang="en-US" altLang="zh-TW" sz="1600" kern="0" dirty="0">
                <a:solidFill>
                  <a:srgbClr val="3333CC"/>
                </a:solidFill>
                <a:latin typeface="Arial"/>
              </a:rPr>
              <a:t>, </a:t>
            </a:r>
            <a:r>
              <a:rPr lang="zh-TW" altLang="en-US" sz="1600" kern="0" dirty="0">
                <a:solidFill>
                  <a:srgbClr val="3333CC"/>
                </a:solidFill>
                <a:latin typeface="Arial"/>
              </a:rPr>
              <a:t>下午</a:t>
            </a:r>
            <a:r>
              <a:rPr lang="en-US" altLang="zh-TW" sz="1600" kern="0" dirty="0">
                <a:solidFill>
                  <a:srgbClr val="3333CC"/>
                </a:solidFill>
                <a:latin typeface="Arial"/>
              </a:rPr>
              <a:t>, </a:t>
            </a:r>
            <a:r>
              <a:rPr lang="zh-TW" altLang="en-US" sz="1600" kern="0" dirty="0">
                <a:solidFill>
                  <a:srgbClr val="3333CC"/>
                </a:solidFill>
                <a:latin typeface="Arial"/>
              </a:rPr>
              <a:t>全日</a:t>
            </a:r>
            <a:r>
              <a:rPr lang="en-US" altLang="zh-TW" sz="1600" kern="0" dirty="0">
                <a:solidFill>
                  <a:srgbClr val="3333CC"/>
                </a:solidFill>
                <a:latin typeface="Arial"/>
              </a:rPr>
              <a:t>)</a:t>
            </a:r>
            <a:endParaRPr lang="en-HK" altLang="zh-TW" sz="1600" kern="0" dirty="0">
              <a:solidFill>
                <a:srgbClr val="3333CC"/>
              </a:solidFill>
              <a:latin typeface="Arial"/>
            </a:endParaRPr>
          </a:p>
          <a:p>
            <a:pPr marL="534975" lvl="2" indent="-174621">
              <a:spcAft>
                <a:spcPts val="1200"/>
              </a:spcAft>
              <a:buClr>
                <a:srgbClr val="00E4A8"/>
              </a:buClr>
            </a:pPr>
            <a:r>
              <a:rPr lang="zh-TW" altLang="en-US" sz="1600" kern="0" dirty="0">
                <a:solidFill>
                  <a:srgbClr val="3333CC"/>
                </a:solidFill>
                <a:latin typeface="Arial"/>
              </a:rPr>
              <a:t>可</a:t>
            </a:r>
            <a:r>
              <a:rPr lang="zh-TW" altLang="en-US" sz="1600" kern="0" dirty="0">
                <a:solidFill>
                  <a:srgbClr val="3333CC"/>
                </a:solidFill>
              </a:rPr>
              <a:t>瀏覽</a:t>
            </a:r>
            <a:r>
              <a:rPr lang="zh-TW" altLang="en-US" sz="1600" kern="0" dirty="0">
                <a:solidFill>
                  <a:srgbClr val="3333CC"/>
                </a:solidFill>
                <a:latin typeface="Arial"/>
              </a:rPr>
              <a:t>學生坐</a:t>
            </a:r>
            <a:r>
              <a:rPr lang="zh-TW" altLang="en-US" sz="1600" kern="0" dirty="0">
                <a:solidFill>
                  <a:srgbClr val="3333CC"/>
                </a:solidFill>
              </a:rPr>
              <a:t>位表及學生資訊</a:t>
            </a:r>
            <a:endParaRPr lang="en-HK" altLang="zh-TW" sz="1600" kern="0" dirty="0">
              <a:solidFill>
                <a:srgbClr val="3333CC"/>
              </a:solidFill>
            </a:endParaRPr>
          </a:p>
          <a:p>
            <a:pPr marL="534975" lvl="2" indent="-174621">
              <a:spcAft>
                <a:spcPts val="1200"/>
              </a:spcAft>
              <a:buClr>
                <a:srgbClr val="00E4A8"/>
              </a:buClr>
            </a:pPr>
            <a:r>
              <a:rPr lang="zh-TW" altLang="en-US" sz="1600" kern="0" dirty="0">
                <a:solidFill>
                  <a:srgbClr val="3333CC"/>
                </a:solidFill>
              </a:rPr>
              <a:t>可選擇 “學校級別” </a:t>
            </a:r>
            <a:r>
              <a:rPr lang="en-US" altLang="zh-TW" sz="1600" kern="0" dirty="0">
                <a:solidFill>
                  <a:srgbClr val="3333CC"/>
                </a:solidFill>
              </a:rPr>
              <a:t>/</a:t>
            </a:r>
            <a:r>
              <a:rPr lang="en-HK" altLang="zh-TW" sz="1600" kern="0" dirty="0">
                <a:solidFill>
                  <a:srgbClr val="3333CC"/>
                </a:solidFill>
              </a:rPr>
              <a:t> </a:t>
            </a:r>
            <a:r>
              <a:rPr lang="zh-TW" altLang="en-US" sz="1600" kern="0" dirty="0">
                <a:solidFill>
                  <a:srgbClr val="3333CC"/>
                </a:solidFill>
              </a:rPr>
              <a:t>“學校授課制”</a:t>
            </a:r>
            <a:endParaRPr lang="en-HK" altLang="zh-TW" sz="1600" kern="0" dirty="0">
              <a:solidFill>
                <a:srgbClr val="3333CC"/>
              </a:solidFill>
            </a:endParaRPr>
          </a:p>
          <a:p>
            <a:pPr marL="534975" lvl="2" indent="-174621">
              <a:spcAft>
                <a:spcPts val="1200"/>
              </a:spcAft>
              <a:buClr>
                <a:srgbClr val="00E4A8"/>
              </a:buClr>
            </a:pPr>
            <a:r>
              <a:rPr lang="zh-TW" altLang="en-US" sz="1600" kern="0" dirty="0">
                <a:solidFill>
                  <a:srgbClr val="3333CC"/>
                </a:solidFill>
              </a:rPr>
              <a:t>可選擇 “級別” </a:t>
            </a:r>
            <a:r>
              <a:rPr lang="en-US" altLang="zh-TW" sz="1600" kern="0" dirty="0">
                <a:solidFill>
                  <a:srgbClr val="3333CC"/>
                </a:solidFill>
              </a:rPr>
              <a:t>/ </a:t>
            </a:r>
            <a:r>
              <a:rPr lang="zh-TW" altLang="en-US" sz="1600" kern="0" dirty="0">
                <a:solidFill>
                  <a:srgbClr val="3333CC"/>
                </a:solidFill>
              </a:rPr>
              <a:t>“班別名稱”</a:t>
            </a:r>
            <a:endParaRPr lang="en-HK" altLang="zh-TW" sz="1600" kern="0" dirty="0">
              <a:solidFill>
                <a:srgbClr val="3333CC"/>
              </a:solidFill>
            </a:endParaRPr>
          </a:p>
          <a:p>
            <a:pPr lvl="2">
              <a:spcAft>
                <a:spcPts val="1200"/>
              </a:spcAft>
              <a:buClr>
                <a:srgbClr val="00E4A8"/>
              </a:buClr>
            </a:pPr>
            <a:endParaRPr lang="en-HK" altLang="zh-TW" sz="1600" kern="0" dirty="0">
              <a:solidFill>
                <a:srgbClr val="3333CC"/>
              </a:solidFill>
              <a:latin typeface="Arial"/>
            </a:endParaRPr>
          </a:p>
          <a:p>
            <a:pPr lvl="3">
              <a:spcAft>
                <a:spcPts val="1200"/>
              </a:spcAft>
              <a:buClr>
                <a:srgbClr val="00E4A8"/>
              </a:buClr>
            </a:pPr>
            <a:endParaRPr lang="en-HK" altLang="zh-TW" sz="1600" kern="0" dirty="0">
              <a:solidFill>
                <a:srgbClr val="3333CC"/>
              </a:solidFill>
              <a:latin typeface="Arial"/>
            </a:endParaRPr>
          </a:p>
          <a:p>
            <a:pPr marL="1028674" lvl="3" indent="0">
              <a:spcAft>
                <a:spcPts val="1200"/>
              </a:spcAft>
              <a:buClr>
                <a:srgbClr val="00E4A8"/>
              </a:buClr>
              <a:buNone/>
            </a:pPr>
            <a:endParaRPr lang="en-HK" altLang="zh-TW" sz="1600" kern="0" dirty="0">
              <a:solidFill>
                <a:srgbClr val="3333CC"/>
              </a:solidFill>
              <a:latin typeface="Arial"/>
            </a:endParaRPr>
          </a:p>
          <a:p>
            <a:pPr lvl="2">
              <a:spcAft>
                <a:spcPts val="1200"/>
              </a:spcAft>
              <a:buClr>
                <a:srgbClr val="00E4A8"/>
              </a:buClr>
            </a:pPr>
            <a:endParaRPr lang="en-HK" altLang="zh-TW" sz="1600" kern="0" dirty="0">
              <a:solidFill>
                <a:srgbClr val="3333CC"/>
              </a:solidFill>
              <a:latin typeface="Arial"/>
            </a:endParaRPr>
          </a:p>
          <a:p>
            <a:pPr lvl="2">
              <a:spcAft>
                <a:spcPts val="1200"/>
              </a:spcAft>
              <a:buClr>
                <a:srgbClr val="00E4A8"/>
              </a:buClr>
            </a:pPr>
            <a:endParaRPr lang="en-HK" altLang="zh-TW" sz="1600" kern="0" dirty="0">
              <a:solidFill>
                <a:srgbClr val="3333CC"/>
              </a:solidFill>
              <a:latin typeface="Arial"/>
            </a:endParaRPr>
          </a:p>
          <a:p>
            <a:pPr lvl="2">
              <a:spcAft>
                <a:spcPts val="1200"/>
              </a:spcAft>
              <a:buClr>
                <a:srgbClr val="00E4A8"/>
              </a:buClr>
            </a:pPr>
            <a:endParaRPr lang="en-HK" altLang="zh-TW" sz="1600" kern="0" dirty="0">
              <a:solidFill>
                <a:srgbClr val="3333CC"/>
              </a:solidFill>
              <a:latin typeface="Arial"/>
            </a:endParaRPr>
          </a:p>
          <a:p>
            <a:pPr marL="342891" lvl="1" indent="0" algn="just">
              <a:spcAft>
                <a:spcPts val="1200"/>
              </a:spcAft>
              <a:buNone/>
            </a:pPr>
            <a:endParaRPr lang="en-US" altLang="zh-TW" sz="2000" kern="0" dirty="0">
              <a:solidFill>
                <a:srgbClr val="3333CC"/>
              </a:solidFill>
              <a:latin typeface="Arial"/>
            </a:endParaRPr>
          </a:p>
          <a:p>
            <a:pPr lvl="1" algn="just"/>
            <a:endParaRPr lang="en-US" altLang="zh-TW" sz="2000" kern="0" dirty="0">
              <a:solidFill>
                <a:srgbClr val="3333CC"/>
              </a:solidFill>
              <a:latin typeface="Arial"/>
            </a:endParaRPr>
          </a:p>
          <a:p>
            <a:pPr marL="0" indent="0">
              <a:buClr>
                <a:srgbClr val="FFCF01"/>
              </a:buClr>
              <a:buNone/>
            </a:pPr>
            <a:endParaRPr lang="zh-TW" altLang="en-US" sz="2000" kern="0" dirty="0">
              <a:solidFill>
                <a:srgbClr val="3333CC"/>
              </a:solidFill>
              <a:latin typeface="Arial"/>
            </a:endParaRPr>
          </a:p>
        </p:txBody>
      </p:sp>
      <p:pic>
        <p:nvPicPr>
          <p:cNvPr id="3" name="Picture 2">
            <a:extLst>
              <a:ext uri="{FF2B5EF4-FFF2-40B4-BE49-F238E27FC236}">
                <a16:creationId xmlns:a16="http://schemas.microsoft.com/office/drawing/2014/main" id="{14D904C4-2369-5C39-23A8-CC1F59959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558" y="1467559"/>
            <a:ext cx="3828541" cy="4358205"/>
          </a:xfrm>
          <a:prstGeom prst="rect">
            <a:avLst/>
          </a:prstGeom>
        </p:spPr>
      </p:pic>
      <p:sp>
        <p:nvSpPr>
          <p:cNvPr id="5" name="標題 1">
            <a:extLst>
              <a:ext uri="{FF2B5EF4-FFF2-40B4-BE49-F238E27FC236}">
                <a16:creationId xmlns:a16="http://schemas.microsoft.com/office/drawing/2014/main" id="{5277F879-9F97-45A0-9E00-3CE378D639E4}"/>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rgbClr val="CCFFFF"/>
          </a:solidFill>
          <a:ln w="9525" cap="flat" cmpd="sng" algn="ctr">
            <a:solidFill>
              <a:schemeClr val="tx2">
                <a:lumMod val="50000"/>
              </a:schemeClr>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TW" altLang="en-US" sz="2400" b="1" kern="0">
                <a:solidFill>
                  <a:srgbClr val="003399"/>
                </a:solidFill>
                <a:effectLst>
                  <a:outerShdw blurRad="38100" dist="38100" dir="2700000" algn="tl">
                    <a:srgbClr val="000000">
                      <a:alpha val="43137"/>
                    </a:srgbClr>
                  </a:outerShdw>
                </a:effectLst>
              </a:rPr>
              <a:t>班別出席資料</a:t>
            </a:r>
            <a:r>
              <a:rPr lang="en-US" altLang="zh-TW" sz="2400" kern="0">
                <a:solidFill>
                  <a:schemeClr val="tx2"/>
                </a:solidFill>
                <a:effectLst>
                  <a:outerShdw blurRad="38100" dist="38100" dir="2700000" algn="tl">
                    <a:srgbClr val="000000">
                      <a:alpha val="43137"/>
                    </a:srgbClr>
                  </a:outerShdw>
                </a:effectLst>
              </a:rPr>
              <a:t/>
            </a:r>
            <a:br>
              <a:rPr lang="en-US" altLang="zh-TW" sz="2400" kern="0">
                <a:solidFill>
                  <a:schemeClr val="tx2"/>
                </a:solidFill>
                <a:effectLst>
                  <a:outerShdw blurRad="38100" dist="38100" dir="2700000" algn="tl">
                    <a:srgbClr val="000000">
                      <a:alpha val="43137"/>
                    </a:srgbClr>
                  </a:outerShdw>
                </a:effectLst>
              </a:rPr>
            </a:br>
            <a:r>
              <a:rPr lang="zh-TW" altLang="en-US" sz="2000" kern="0">
                <a:solidFill>
                  <a:schemeClr val="tx2"/>
                </a:solidFill>
              </a:rPr>
              <a:t>快速檢視出席情況</a:t>
            </a:r>
          </a:p>
        </p:txBody>
      </p:sp>
      <p:sp>
        <p:nvSpPr>
          <p:cNvPr id="2" name="矩形 1">
            <a:extLst>
              <a:ext uri="{FF2B5EF4-FFF2-40B4-BE49-F238E27FC236}">
                <a16:creationId xmlns:a16="http://schemas.microsoft.com/office/drawing/2014/main" id="{F0952170-1C79-959A-F37A-6AFF3C89B4F4}"/>
              </a:ext>
            </a:extLst>
          </p:cNvPr>
          <p:cNvSpPr/>
          <p:nvPr/>
        </p:nvSpPr>
        <p:spPr bwMode="auto">
          <a:xfrm>
            <a:off x="6688558" y="1467559"/>
            <a:ext cx="3828541" cy="435820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4" name="爆炸: 八角 7">
            <a:extLst>
              <a:ext uri="{FF2B5EF4-FFF2-40B4-BE49-F238E27FC236}">
                <a16:creationId xmlns:a16="http://schemas.microsoft.com/office/drawing/2014/main" id="{636F57BA-8F5F-3E9C-DFCA-DB00509DB507}"/>
              </a:ext>
            </a:extLst>
          </p:cNvPr>
          <p:cNvSpPr/>
          <p:nvPr/>
        </p:nvSpPr>
        <p:spPr bwMode="auto">
          <a:xfrm>
            <a:off x="10593053" y="4869441"/>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DDC83F77-FF18-07D2-7530-EB7E3C1D56EA}"/>
              </a:ext>
            </a:extLst>
          </p:cNvPr>
          <p:cNvSpPr/>
          <p:nvPr/>
        </p:nvSpPr>
        <p:spPr bwMode="auto">
          <a:xfrm>
            <a:off x="7700963" y="4410075"/>
            <a:ext cx="223837" cy="7302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9" name="矩形 8">
            <a:extLst>
              <a:ext uri="{FF2B5EF4-FFF2-40B4-BE49-F238E27FC236}">
                <a16:creationId xmlns:a16="http://schemas.microsoft.com/office/drawing/2014/main" id="{7B70C2EC-2626-8ADE-E1A9-7C9083E58A55}"/>
              </a:ext>
            </a:extLst>
          </p:cNvPr>
          <p:cNvSpPr/>
          <p:nvPr/>
        </p:nvSpPr>
        <p:spPr bwMode="auto">
          <a:xfrm>
            <a:off x="8418513" y="4410075"/>
            <a:ext cx="223837" cy="7302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0" name="矩形 9">
            <a:extLst>
              <a:ext uri="{FF2B5EF4-FFF2-40B4-BE49-F238E27FC236}">
                <a16:creationId xmlns:a16="http://schemas.microsoft.com/office/drawing/2014/main" id="{3E71AB09-F935-1DF1-4DC0-0C565CE15A24}"/>
              </a:ext>
            </a:extLst>
          </p:cNvPr>
          <p:cNvSpPr/>
          <p:nvPr/>
        </p:nvSpPr>
        <p:spPr bwMode="auto">
          <a:xfrm>
            <a:off x="9136063" y="4410075"/>
            <a:ext cx="223837" cy="7302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1" name="矩形 10">
            <a:extLst>
              <a:ext uri="{FF2B5EF4-FFF2-40B4-BE49-F238E27FC236}">
                <a16:creationId xmlns:a16="http://schemas.microsoft.com/office/drawing/2014/main" id="{7E089B0E-3112-967B-AF85-1D32A92A561A}"/>
              </a:ext>
            </a:extLst>
          </p:cNvPr>
          <p:cNvSpPr/>
          <p:nvPr/>
        </p:nvSpPr>
        <p:spPr bwMode="auto">
          <a:xfrm>
            <a:off x="9865643" y="4410075"/>
            <a:ext cx="223837" cy="7302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2" name="矩形 11">
            <a:extLst>
              <a:ext uri="{FF2B5EF4-FFF2-40B4-BE49-F238E27FC236}">
                <a16:creationId xmlns:a16="http://schemas.microsoft.com/office/drawing/2014/main" id="{01AA5F3F-F5FF-8AE8-2BD2-F1DFD108424A}"/>
              </a:ext>
            </a:extLst>
          </p:cNvPr>
          <p:cNvSpPr/>
          <p:nvPr/>
        </p:nvSpPr>
        <p:spPr bwMode="auto">
          <a:xfrm>
            <a:off x="9890125" y="4955381"/>
            <a:ext cx="187325" cy="6905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3" name="矩形 12">
            <a:extLst>
              <a:ext uri="{FF2B5EF4-FFF2-40B4-BE49-F238E27FC236}">
                <a16:creationId xmlns:a16="http://schemas.microsoft.com/office/drawing/2014/main" id="{AEB11E66-1169-53C7-5BA5-43204732DCC1}"/>
              </a:ext>
            </a:extLst>
          </p:cNvPr>
          <p:cNvSpPr/>
          <p:nvPr/>
        </p:nvSpPr>
        <p:spPr bwMode="auto">
          <a:xfrm>
            <a:off x="9161464" y="4951413"/>
            <a:ext cx="187324" cy="6905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4" name="矩形 13">
            <a:extLst>
              <a:ext uri="{FF2B5EF4-FFF2-40B4-BE49-F238E27FC236}">
                <a16:creationId xmlns:a16="http://schemas.microsoft.com/office/drawing/2014/main" id="{9856578C-888F-FB2D-A81C-62C5B8F05C38}"/>
              </a:ext>
            </a:extLst>
          </p:cNvPr>
          <p:cNvSpPr/>
          <p:nvPr/>
        </p:nvSpPr>
        <p:spPr bwMode="auto">
          <a:xfrm>
            <a:off x="8444708" y="4955381"/>
            <a:ext cx="187324" cy="6508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7" name="矩形 16">
            <a:extLst>
              <a:ext uri="{FF2B5EF4-FFF2-40B4-BE49-F238E27FC236}">
                <a16:creationId xmlns:a16="http://schemas.microsoft.com/office/drawing/2014/main" id="{02D8F2ED-4ACF-F7D3-8811-94D7389E0577}"/>
              </a:ext>
            </a:extLst>
          </p:cNvPr>
          <p:cNvSpPr/>
          <p:nvPr/>
        </p:nvSpPr>
        <p:spPr bwMode="auto">
          <a:xfrm>
            <a:off x="7697789" y="4955381"/>
            <a:ext cx="187323" cy="6508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8" name="矩形 17">
            <a:extLst>
              <a:ext uri="{FF2B5EF4-FFF2-40B4-BE49-F238E27FC236}">
                <a16:creationId xmlns:a16="http://schemas.microsoft.com/office/drawing/2014/main" id="{641E75B3-30A9-0FA2-3AA6-BE415236923E}"/>
              </a:ext>
            </a:extLst>
          </p:cNvPr>
          <p:cNvSpPr/>
          <p:nvPr/>
        </p:nvSpPr>
        <p:spPr bwMode="auto">
          <a:xfrm>
            <a:off x="7718427" y="5498306"/>
            <a:ext cx="187323" cy="6508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9" name="矩形 18">
            <a:extLst>
              <a:ext uri="{FF2B5EF4-FFF2-40B4-BE49-F238E27FC236}">
                <a16:creationId xmlns:a16="http://schemas.microsoft.com/office/drawing/2014/main" id="{9A3EBDA1-E18D-B8E0-4389-F68137557F61}"/>
              </a:ext>
            </a:extLst>
          </p:cNvPr>
          <p:cNvSpPr/>
          <p:nvPr/>
        </p:nvSpPr>
        <p:spPr bwMode="auto">
          <a:xfrm>
            <a:off x="8411493" y="5490370"/>
            <a:ext cx="230857" cy="7302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21" name="矩形 20">
            <a:extLst>
              <a:ext uri="{FF2B5EF4-FFF2-40B4-BE49-F238E27FC236}">
                <a16:creationId xmlns:a16="http://schemas.microsoft.com/office/drawing/2014/main" id="{258B41B2-3023-501C-57BD-7BBF1845CF7F}"/>
              </a:ext>
            </a:extLst>
          </p:cNvPr>
          <p:cNvSpPr/>
          <p:nvPr/>
        </p:nvSpPr>
        <p:spPr bwMode="auto">
          <a:xfrm>
            <a:off x="9136063" y="5498306"/>
            <a:ext cx="223837" cy="6508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22" name="矩形 21">
            <a:extLst>
              <a:ext uri="{FF2B5EF4-FFF2-40B4-BE49-F238E27FC236}">
                <a16:creationId xmlns:a16="http://schemas.microsoft.com/office/drawing/2014/main" id="{CC6B1C17-8DA3-4912-A67C-63452F00D449}"/>
              </a:ext>
            </a:extLst>
          </p:cNvPr>
          <p:cNvSpPr/>
          <p:nvPr/>
        </p:nvSpPr>
        <p:spPr bwMode="auto">
          <a:xfrm>
            <a:off x="9865643" y="5498306"/>
            <a:ext cx="223837" cy="6508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23" name="矩形 22">
            <a:extLst>
              <a:ext uri="{FF2B5EF4-FFF2-40B4-BE49-F238E27FC236}">
                <a16:creationId xmlns:a16="http://schemas.microsoft.com/office/drawing/2014/main" id="{24DE81A8-E52E-2F27-C097-DFF99FC05277}"/>
              </a:ext>
            </a:extLst>
          </p:cNvPr>
          <p:cNvSpPr/>
          <p:nvPr/>
        </p:nvSpPr>
        <p:spPr bwMode="auto">
          <a:xfrm>
            <a:off x="6956824" y="4951413"/>
            <a:ext cx="223837" cy="7302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24" name="矩形 23">
            <a:extLst>
              <a:ext uri="{FF2B5EF4-FFF2-40B4-BE49-F238E27FC236}">
                <a16:creationId xmlns:a16="http://schemas.microsoft.com/office/drawing/2014/main" id="{4983EBD6-18BC-7F6B-0626-7E0D9478C6A6}"/>
              </a:ext>
            </a:extLst>
          </p:cNvPr>
          <p:cNvSpPr/>
          <p:nvPr/>
        </p:nvSpPr>
        <p:spPr bwMode="auto">
          <a:xfrm>
            <a:off x="6950075" y="5481617"/>
            <a:ext cx="238125" cy="7302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143801742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1D1EB9-F636-7080-6FD1-8EC6762F38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8236" y="3711135"/>
            <a:ext cx="4129315" cy="22883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A8372FD-8511-02B9-4F00-9EBAB6DC6E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48236" y="1404384"/>
            <a:ext cx="4129315" cy="1993151"/>
          </a:xfrm>
          <a:prstGeom prst="rect">
            <a:avLst/>
          </a:prstGeom>
        </p:spPr>
      </p:pic>
      <p:sp>
        <p:nvSpPr>
          <p:cNvPr id="6" name="內容版面配置區 2"/>
          <p:cNvSpPr txBox="1">
            <a:spLocks/>
          </p:cNvSpPr>
          <p:nvPr/>
        </p:nvSpPr>
        <p:spPr bwMode="auto">
          <a:xfrm>
            <a:off x="1975558" y="1467559"/>
            <a:ext cx="8757545"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a:solidFill>
                  <a:srgbClr val="3333CC"/>
                </a:solidFill>
                <a:latin typeface="Arial"/>
              </a:rPr>
              <a:t>小工具 </a:t>
            </a:r>
            <a:r>
              <a:rPr lang="en-US" altLang="zh-TW" kern="0">
                <a:solidFill>
                  <a:srgbClr val="3333CC"/>
                </a:solidFill>
              </a:rPr>
              <a:t>– </a:t>
            </a:r>
            <a:r>
              <a:rPr lang="zh-TW" altLang="en-US" kern="0">
                <a:solidFill>
                  <a:srgbClr val="3333CC"/>
                </a:solidFill>
                <a:latin typeface="Arial"/>
              </a:rPr>
              <a:t>空堂教師</a:t>
            </a:r>
            <a:endParaRPr lang="en-US" altLang="zh-TW" kern="0">
              <a:solidFill>
                <a:srgbClr val="3333CC"/>
              </a:solidFill>
              <a:latin typeface="Arial"/>
            </a:endParaRPr>
          </a:p>
          <a:p>
            <a:pPr lvl="1">
              <a:spcAft>
                <a:spcPts val="1200"/>
              </a:spcAft>
            </a:pPr>
            <a:r>
              <a:rPr lang="zh-TW" altLang="en-US" sz="2000" kern="0">
                <a:solidFill>
                  <a:srgbClr val="3333CC"/>
                </a:solidFill>
                <a:latin typeface="Arial"/>
              </a:rPr>
              <a:t>可瀏覽空堂教師時間表</a:t>
            </a:r>
            <a:endParaRPr lang="en-HK" altLang="zh-TW" sz="2000" kern="0">
              <a:solidFill>
                <a:srgbClr val="3333CC"/>
              </a:solidFill>
              <a:latin typeface="Arial"/>
            </a:endParaRPr>
          </a:p>
          <a:p>
            <a:pPr marL="895328" lvl="1" indent="-174621">
              <a:spcAft>
                <a:spcPts val="1200"/>
              </a:spcAft>
              <a:buFont typeface="Wingdings" panose="05000000000000000000" pitchFamily="2" charset="2"/>
              <a:buChar char="q"/>
            </a:pPr>
            <a:r>
              <a:rPr lang="zh-TW" altLang="en-US" sz="1600" kern="0">
                <a:solidFill>
                  <a:srgbClr val="3333CC"/>
                </a:solidFill>
              </a:rPr>
              <a:t>星期制時間表</a:t>
            </a:r>
            <a:endParaRPr lang="en-HK" altLang="zh-TW" sz="1600" kern="0">
              <a:solidFill>
                <a:srgbClr val="3333CC"/>
              </a:solidFill>
              <a:latin typeface="Arial"/>
            </a:endParaRPr>
          </a:p>
          <a:p>
            <a:pPr marL="895328" lvl="1" indent="-174621">
              <a:spcAft>
                <a:spcPts val="1200"/>
              </a:spcAft>
              <a:buFont typeface="Wingdings" panose="05000000000000000000" pitchFamily="2" charset="2"/>
              <a:buChar char="q"/>
            </a:pPr>
            <a:r>
              <a:rPr lang="zh-TW" altLang="en-US" sz="1600" kern="0">
                <a:solidFill>
                  <a:srgbClr val="3333CC"/>
                </a:solidFill>
              </a:rPr>
              <a:t>循環制時間表</a:t>
            </a:r>
            <a:endParaRPr lang="zh-TW" altLang="en-US" sz="1600" kern="0">
              <a:solidFill>
                <a:srgbClr val="3333CC"/>
              </a:solidFill>
              <a:latin typeface="Arial"/>
            </a:endParaRPr>
          </a:p>
          <a:p>
            <a:pPr lvl="2">
              <a:spcAft>
                <a:spcPts val="1200"/>
              </a:spcAft>
              <a:buClr>
                <a:srgbClr val="00E4A8"/>
              </a:buClr>
            </a:pPr>
            <a:endParaRPr lang="en-HK" altLang="zh-TW" sz="1600" kern="0">
              <a:solidFill>
                <a:srgbClr val="3333CC"/>
              </a:solidFill>
            </a:endParaRPr>
          </a:p>
          <a:p>
            <a:pPr marL="534975" lvl="2" indent="-174621">
              <a:spcAft>
                <a:spcPts val="1200"/>
              </a:spcAft>
              <a:buClr>
                <a:srgbClr val="00E4A8"/>
              </a:buClr>
            </a:pPr>
            <a:r>
              <a:rPr lang="zh-TW" altLang="en-US" sz="1600" kern="0">
                <a:solidFill>
                  <a:srgbClr val="3333CC"/>
                </a:solidFill>
              </a:rPr>
              <a:t>前提條件</a:t>
            </a:r>
            <a:r>
              <a:rPr lang="en-HK" altLang="zh-TW" sz="1600" kern="0">
                <a:solidFill>
                  <a:srgbClr val="3333CC"/>
                </a:solidFill>
              </a:rPr>
              <a:t>: </a:t>
            </a:r>
            <a:r>
              <a:rPr lang="zh-TW" altLang="en-US" sz="1600" u="sng" kern="0">
                <a:solidFill>
                  <a:srgbClr val="3333CC"/>
                </a:solidFill>
              </a:rPr>
              <a:t>需要現學年的終結時間表</a:t>
            </a:r>
            <a:endParaRPr lang="en-HK" altLang="zh-TW" sz="1600" u="sng" kern="0">
              <a:solidFill>
                <a:srgbClr val="3333CC"/>
              </a:solidFill>
            </a:endParaRPr>
          </a:p>
          <a:p>
            <a:pPr marL="534975" lvl="2" indent="-174621">
              <a:spcAft>
                <a:spcPts val="1200"/>
              </a:spcAft>
              <a:buClr>
                <a:srgbClr val="00E4A8"/>
              </a:buClr>
            </a:pPr>
            <a:r>
              <a:rPr lang="zh-TW" altLang="en-US" sz="1600" kern="0">
                <a:solidFill>
                  <a:srgbClr val="3333CC"/>
                </a:solidFill>
              </a:rPr>
              <a:t>預設瀏覽現學年</a:t>
            </a:r>
            <a:endParaRPr lang="en-HK" altLang="zh-TW" sz="1600" kern="0">
              <a:solidFill>
                <a:srgbClr val="3333CC"/>
              </a:solidFill>
            </a:endParaRPr>
          </a:p>
          <a:p>
            <a:pPr marL="534975" lvl="2" indent="-174621">
              <a:spcAft>
                <a:spcPts val="1200"/>
              </a:spcAft>
              <a:buClr>
                <a:srgbClr val="00E4A8"/>
              </a:buClr>
            </a:pPr>
            <a:r>
              <a:rPr lang="zh-TW" altLang="en-US" sz="1600" kern="0">
                <a:solidFill>
                  <a:srgbClr val="3333CC"/>
                </a:solidFill>
              </a:rPr>
              <a:t>可選擇 “學校級別” </a:t>
            </a:r>
            <a:r>
              <a:rPr lang="en-US" altLang="zh-TW" sz="1600" kern="0">
                <a:solidFill>
                  <a:srgbClr val="3333CC"/>
                </a:solidFill>
              </a:rPr>
              <a:t>/</a:t>
            </a:r>
            <a:r>
              <a:rPr lang="en-HK" altLang="zh-TW" sz="1600" kern="0">
                <a:solidFill>
                  <a:srgbClr val="3333CC"/>
                </a:solidFill>
              </a:rPr>
              <a:t> </a:t>
            </a:r>
            <a:r>
              <a:rPr lang="zh-TW" altLang="en-US" sz="1600" kern="0">
                <a:solidFill>
                  <a:srgbClr val="3333CC"/>
                </a:solidFill>
              </a:rPr>
              <a:t>“學校授課制”</a:t>
            </a:r>
            <a:endParaRPr lang="en-HK" altLang="zh-TW" sz="1600" kern="0">
              <a:solidFill>
                <a:srgbClr val="3333CC"/>
              </a:solidFill>
            </a:endParaRPr>
          </a:p>
          <a:p>
            <a:pPr lvl="2">
              <a:spcAft>
                <a:spcPts val="1200"/>
              </a:spcAft>
              <a:buClr>
                <a:srgbClr val="00E4A8"/>
              </a:buClr>
            </a:pPr>
            <a:endParaRPr lang="en-HK" altLang="zh-TW" sz="1600" kern="0">
              <a:solidFill>
                <a:srgbClr val="3333CC"/>
              </a:solidFill>
              <a:latin typeface="Arial"/>
            </a:endParaRPr>
          </a:p>
          <a:p>
            <a:pPr marL="342891" lvl="1" indent="0" algn="just">
              <a:spcAft>
                <a:spcPts val="1200"/>
              </a:spcAft>
              <a:buNone/>
            </a:pPr>
            <a:endParaRPr lang="en-US" altLang="zh-TW" sz="2000" kern="0">
              <a:solidFill>
                <a:srgbClr val="3333CC"/>
              </a:solidFill>
              <a:latin typeface="Arial"/>
            </a:endParaRPr>
          </a:p>
          <a:p>
            <a:pPr lvl="1" algn="just"/>
            <a:endParaRPr lang="en-US" altLang="zh-TW" sz="2000" kern="0">
              <a:solidFill>
                <a:srgbClr val="3333CC"/>
              </a:solidFill>
              <a:latin typeface="Arial"/>
            </a:endParaRPr>
          </a:p>
          <a:p>
            <a:pPr marL="0" indent="0">
              <a:buClr>
                <a:srgbClr val="FFCF01"/>
              </a:buClr>
              <a:buNone/>
            </a:pPr>
            <a:endParaRPr lang="zh-TW" altLang="en-US" sz="2000" kern="0">
              <a:solidFill>
                <a:srgbClr val="3333CC"/>
              </a:solidFill>
              <a:latin typeface="Arial"/>
            </a:endParaRPr>
          </a:p>
        </p:txBody>
      </p:sp>
      <p:cxnSp>
        <p:nvCxnSpPr>
          <p:cNvPr id="10" name="Straight Arrow Connector 9">
            <a:extLst>
              <a:ext uri="{FF2B5EF4-FFF2-40B4-BE49-F238E27FC236}">
                <a16:creationId xmlns:a16="http://schemas.microsoft.com/office/drawing/2014/main" id="{6A4D5DE3-ADFB-8DFA-FC25-C187F03E59A8}"/>
              </a:ext>
            </a:extLst>
          </p:cNvPr>
          <p:cNvCxnSpPr>
            <a:cxnSpLocks/>
          </p:cNvCxnSpPr>
          <p:nvPr/>
        </p:nvCxnSpPr>
        <p:spPr bwMode="auto">
          <a:xfrm flipH="1">
            <a:off x="4267201" y="2050743"/>
            <a:ext cx="2494624" cy="729407"/>
          </a:xfrm>
          <a:prstGeom prst="straightConnector1">
            <a:avLst/>
          </a:prstGeom>
          <a:ln w="19050" cap="flat" cmpd="sng" algn="ctr">
            <a:solidFill>
              <a:schemeClr val="tx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7A2904CF-AE89-F84F-D7F8-1105758975C0}"/>
              </a:ext>
            </a:extLst>
          </p:cNvPr>
          <p:cNvCxnSpPr>
            <a:cxnSpLocks/>
          </p:cNvCxnSpPr>
          <p:nvPr/>
        </p:nvCxnSpPr>
        <p:spPr bwMode="auto">
          <a:xfrm flipH="1" flipV="1">
            <a:off x="4267201" y="3223496"/>
            <a:ext cx="2494624" cy="1020031"/>
          </a:xfrm>
          <a:prstGeom prst="straightConnector1">
            <a:avLst/>
          </a:prstGeom>
          <a:ln w="19050" cap="flat" cmpd="sng" algn="ctr">
            <a:solidFill>
              <a:schemeClr val="tx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標題 1">
            <a:extLst>
              <a:ext uri="{FF2B5EF4-FFF2-40B4-BE49-F238E27FC236}">
                <a16:creationId xmlns:a16="http://schemas.microsoft.com/office/drawing/2014/main" id="{73634C23-58CA-422B-9B34-68921131B37F}"/>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9" name="Vertical Scroll 8"/>
          <p:cNvSpPr/>
          <p:nvPr/>
        </p:nvSpPr>
        <p:spPr bwMode="auto">
          <a:xfrm>
            <a:off x="10980000" y="180000"/>
            <a:ext cx="1053389" cy="2658953"/>
          </a:xfrm>
          <a:prstGeom prst="verticalScroll">
            <a:avLst/>
          </a:prstGeom>
          <a:solidFill>
            <a:srgbClr val="CCCCFF"/>
          </a:solidFill>
          <a:ln w="9525" cap="flat" cmpd="sng" algn="ctr">
            <a:solidFill>
              <a:srgbClr val="666699"/>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TW" altLang="en-US" sz="2400" b="1" kern="0">
                <a:solidFill>
                  <a:srgbClr val="666699"/>
                </a:solidFill>
                <a:effectLst>
                  <a:outerShdw blurRad="38100" dist="38100" dir="2700000" algn="tl">
                    <a:srgbClr val="000000">
                      <a:alpha val="43137"/>
                    </a:srgbClr>
                  </a:outerShdw>
                </a:effectLst>
              </a:rPr>
              <a:t>空堂教師</a:t>
            </a:r>
            <a:r>
              <a:rPr lang="en-US" altLang="zh-TW" sz="2400" kern="0">
                <a:solidFill>
                  <a:srgbClr val="666699"/>
                </a:solidFill>
              </a:rPr>
              <a:t/>
            </a:r>
            <a:br>
              <a:rPr lang="en-US" altLang="zh-TW" sz="2400" kern="0">
                <a:solidFill>
                  <a:srgbClr val="666699"/>
                </a:solidFill>
              </a:rPr>
            </a:br>
            <a:r>
              <a:rPr lang="zh-TW" altLang="en-US" sz="2000" kern="0">
                <a:solidFill>
                  <a:srgbClr val="666699"/>
                </a:solidFill>
              </a:rPr>
              <a:t>方便安排會議及代課</a:t>
            </a:r>
            <a:endParaRPr lang="en-US" altLang="zh-TW" sz="2000" kern="0">
              <a:solidFill>
                <a:srgbClr val="666699"/>
              </a:solidFill>
            </a:endParaRPr>
          </a:p>
        </p:txBody>
      </p:sp>
      <p:sp>
        <p:nvSpPr>
          <p:cNvPr id="2" name="矩形 1">
            <a:extLst>
              <a:ext uri="{FF2B5EF4-FFF2-40B4-BE49-F238E27FC236}">
                <a16:creationId xmlns:a16="http://schemas.microsoft.com/office/drawing/2014/main" id="{79694152-CB7A-7104-4994-91AFCFF9B80D}"/>
              </a:ext>
            </a:extLst>
          </p:cNvPr>
          <p:cNvSpPr/>
          <p:nvPr/>
        </p:nvSpPr>
        <p:spPr bwMode="auto">
          <a:xfrm>
            <a:off x="6134024" y="1388890"/>
            <a:ext cx="4143527" cy="200864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3" name="矩形 2">
            <a:extLst>
              <a:ext uri="{FF2B5EF4-FFF2-40B4-BE49-F238E27FC236}">
                <a16:creationId xmlns:a16="http://schemas.microsoft.com/office/drawing/2014/main" id="{0163ECBA-7C9D-BAFB-9BC5-97A35080627F}"/>
              </a:ext>
            </a:extLst>
          </p:cNvPr>
          <p:cNvSpPr/>
          <p:nvPr/>
        </p:nvSpPr>
        <p:spPr bwMode="auto">
          <a:xfrm>
            <a:off x="6134024" y="3711135"/>
            <a:ext cx="4143527" cy="228833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7" name="爆炸: 八角 7">
            <a:extLst>
              <a:ext uri="{FF2B5EF4-FFF2-40B4-BE49-F238E27FC236}">
                <a16:creationId xmlns:a16="http://schemas.microsoft.com/office/drawing/2014/main" id="{72BC700C-1BA9-89EC-FE6F-EA771441B95E}"/>
              </a:ext>
            </a:extLst>
          </p:cNvPr>
          <p:cNvSpPr/>
          <p:nvPr/>
        </p:nvSpPr>
        <p:spPr bwMode="auto">
          <a:xfrm>
            <a:off x="10365053" y="3207332"/>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F1768982-55B6-F86E-832C-0E7EF4BA3CC3}"/>
              </a:ext>
            </a:extLst>
          </p:cNvPr>
          <p:cNvSpPr/>
          <p:nvPr/>
        </p:nvSpPr>
        <p:spPr bwMode="auto">
          <a:xfrm>
            <a:off x="6858000" y="2109788"/>
            <a:ext cx="523875" cy="125151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3" name="矩形 12">
            <a:extLst>
              <a:ext uri="{FF2B5EF4-FFF2-40B4-BE49-F238E27FC236}">
                <a16:creationId xmlns:a16="http://schemas.microsoft.com/office/drawing/2014/main" id="{77F8E047-E71E-5438-5E15-00ADA0B64838}"/>
              </a:ext>
            </a:extLst>
          </p:cNvPr>
          <p:cNvSpPr/>
          <p:nvPr/>
        </p:nvSpPr>
        <p:spPr bwMode="auto">
          <a:xfrm>
            <a:off x="7534275" y="2109788"/>
            <a:ext cx="523875" cy="125151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4" name="矩形 13">
            <a:extLst>
              <a:ext uri="{FF2B5EF4-FFF2-40B4-BE49-F238E27FC236}">
                <a16:creationId xmlns:a16="http://schemas.microsoft.com/office/drawing/2014/main" id="{E1DF8190-A377-BAD6-11FA-BE07D844D160}"/>
              </a:ext>
            </a:extLst>
          </p:cNvPr>
          <p:cNvSpPr/>
          <p:nvPr/>
        </p:nvSpPr>
        <p:spPr bwMode="auto">
          <a:xfrm>
            <a:off x="8205787" y="2109787"/>
            <a:ext cx="523875" cy="125151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5" name="矩形 14">
            <a:extLst>
              <a:ext uri="{FF2B5EF4-FFF2-40B4-BE49-F238E27FC236}">
                <a16:creationId xmlns:a16="http://schemas.microsoft.com/office/drawing/2014/main" id="{81C43D1A-082C-A90F-E389-154662920F69}"/>
              </a:ext>
            </a:extLst>
          </p:cNvPr>
          <p:cNvSpPr/>
          <p:nvPr/>
        </p:nvSpPr>
        <p:spPr bwMode="auto">
          <a:xfrm>
            <a:off x="8877299" y="2111660"/>
            <a:ext cx="523875" cy="124964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6" name="矩形 15">
            <a:extLst>
              <a:ext uri="{FF2B5EF4-FFF2-40B4-BE49-F238E27FC236}">
                <a16:creationId xmlns:a16="http://schemas.microsoft.com/office/drawing/2014/main" id="{F7C0B871-64DD-958F-391A-EE8F6915725C}"/>
              </a:ext>
            </a:extLst>
          </p:cNvPr>
          <p:cNvSpPr/>
          <p:nvPr/>
        </p:nvSpPr>
        <p:spPr bwMode="auto">
          <a:xfrm>
            <a:off x="9565557" y="2116423"/>
            <a:ext cx="523875" cy="124488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7" name="矩形 16">
            <a:extLst>
              <a:ext uri="{FF2B5EF4-FFF2-40B4-BE49-F238E27FC236}">
                <a16:creationId xmlns:a16="http://schemas.microsoft.com/office/drawing/2014/main" id="{93062176-93DD-F3B2-E551-3884CC3F79BD}"/>
              </a:ext>
            </a:extLst>
          </p:cNvPr>
          <p:cNvSpPr/>
          <p:nvPr/>
        </p:nvSpPr>
        <p:spPr bwMode="auto">
          <a:xfrm>
            <a:off x="6886112" y="5498344"/>
            <a:ext cx="333838" cy="37381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8" name="矩形 17">
            <a:extLst>
              <a:ext uri="{FF2B5EF4-FFF2-40B4-BE49-F238E27FC236}">
                <a16:creationId xmlns:a16="http://schemas.microsoft.com/office/drawing/2014/main" id="{3FF2A9C1-77C0-D657-165F-84D6D4AD35F8}"/>
              </a:ext>
            </a:extLst>
          </p:cNvPr>
          <p:cNvSpPr/>
          <p:nvPr/>
        </p:nvSpPr>
        <p:spPr bwMode="auto">
          <a:xfrm>
            <a:off x="7448550" y="5469110"/>
            <a:ext cx="381000" cy="40305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20" name="矩形 19">
            <a:extLst>
              <a:ext uri="{FF2B5EF4-FFF2-40B4-BE49-F238E27FC236}">
                <a16:creationId xmlns:a16="http://schemas.microsoft.com/office/drawing/2014/main" id="{C295B65C-A440-4CE1-A095-C52B231D8C9C}"/>
              </a:ext>
            </a:extLst>
          </p:cNvPr>
          <p:cNvSpPr/>
          <p:nvPr/>
        </p:nvSpPr>
        <p:spPr bwMode="auto">
          <a:xfrm>
            <a:off x="8010525" y="5581650"/>
            <a:ext cx="385763" cy="32385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21" name="矩形 20">
            <a:extLst>
              <a:ext uri="{FF2B5EF4-FFF2-40B4-BE49-F238E27FC236}">
                <a16:creationId xmlns:a16="http://schemas.microsoft.com/office/drawing/2014/main" id="{F7CF567D-7BDB-D440-4393-5E907EA7146F}"/>
              </a:ext>
            </a:extLst>
          </p:cNvPr>
          <p:cNvSpPr/>
          <p:nvPr/>
        </p:nvSpPr>
        <p:spPr bwMode="auto">
          <a:xfrm>
            <a:off x="8577263" y="5498344"/>
            <a:ext cx="381000" cy="37381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22" name="矩形 21">
            <a:extLst>
              <a:ext uri="{FF2B5EF4-FFF2-40B4-BE49-F238E27FC236}">
                <a16:creationId xmlns:a16="http://schemas.microsoft.com/office/drawing/2014/main" id="{FBBBC462-0D0E-8B6B-C8E2-2BBB6FC5BAB0}"/>
              </a:ext>
            </a:extLst>
          </p:cNvPr>
          <p:cNvSpPr/>
          <p:nvPr/>
        </p:nvSpPr>
        <p:spPr bwMode="auto">
          <a:xfrm>
            <a:off x="9139238" y="5498343"/>
            <a:ext cx="381000" cy="37381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23" name="矩形 22">
            <a:extLst>
              <a:ext uri="{FF2B5EF4-FFF2-40B4-BE49-F238E27FC236}">
                <a16:creationId xmlns:a16="http://schemas.microsoft.com/office/drawing/2014/main" id="{B2390233-2C79-986B-0A63-2ACB99A22FD2}"/>
              </a:ext>
            </a:extLst>
          </p:cNvPr>
          <p:cNvSpPr/>
          <p:nvPr/>
        </p:nvSpPr>
        <p:spPr bwMode="auto">
          <a:xfrm>
            <a:off x="9705976" y="5184743"/>
            <a:ext cx="381000" cy="72075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358809442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8" y="1467559"/>
            <a:ext cx="8881832"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dirty="0">
                <a:solidFill>
                  <a:srgbClr val="3333CC"/>
                </a:solidFill>
                <a:latin typeface="Arial"/>
              </a:rPr>
              <a:t>小工具 </a:t>
            </a:r>
            <a:r>
              <a:rPr lang="en-US" altLang="zh-TW" kern="0" dirty="0">
                <a:solidFill>
                  <a:srgbClr val="3333CC"/>
                </a:solidFill>
              </a:rPr>
              <a:t>– </a:t>
            </a:r>
            <a:r>
              <a:rPr lang="zh-TW" altLang="en-US" kern="0" dirty="0">
                <a:solidFill>
                  <a:srgbClr val="3333CC"/>
                </a:solidFill>
                <a:latin typeface="Arial"/>
              </a:rPr>
              <a:t>學生資料</a:t>
            </a:r>
          </a:p>
          <a:p>
            <a:pPr lvl="1">
              <a:spcAft>
                <a:spcPts val="1200"/>
              </a:spcAft>
            </a:pPr>
            <a:r>
              <a:rPr lang="zh-TW" altLang="en-US" sz="2000" kern="0" dirty="0">
                <a:solidFill>
                  <a:srgbClr val="3333CC"/>
                </a:solidFill>
                <a:latin typeface="Arial"/>
              </a:rPr>
              <a:t>快速查看學生資料</a:t>
            </a:r>
            <a:endParaRPr lang="en-HK" altLang="zh-TW" sz="1600" kern="0" dirty="0">
              <a:solidFill>
                <a:srgbClr val="3333CC"/>
              </a:solidFill>
              <a:latin typeface="Arial"/>
            </a:endParaRPr>
          </a:p>
          <a:p>
            <a:pPr lvl="1">
              <a:spcAft>
                <a:spcPts val="1200"/>
              </a:spcAft>
            </a:pPr>
            <a:endParaRPr lang="en-HK" altLang="zh-TW" sz="1600" kern="0" dirty="0">
              <a:solidFill>
                <a:srgbClr val="3333CC"/>
              </a:solidFill>
              <a:latin typeface="Arial"/>
            </a:endParaRPr>
          </a:p>
          <a:p>
            <a:pPr marL="1028674" lvl="3" indent="0">
              <a:spcAft>
                <a:spcPts val="1200"/>
              </a:spcAft>
              <a:buClr>
                <a:srgbClr val="00E4A8"/>
              </a:buClr>
              <a:buNone/>
            </a:pPr>
            <a:endParaRPr lang="en-HK" altLang="zh-TW" sz="1600" kern="0" dirty="0">
              <a:solidFill>
                <a:srgbClr val="3333CC"/>
              </a:solidFill>
              <a:latin typeface="Arial"/>
            </a:endParaRPr>
          </a:p>
          <a:p>
            <a:pPr lvl="2">
              <a:spcAft>
                <a:spcPts val="1200"/>
              </a:spcAft>
              <a:buClr>
                <a:srgbClr val="00E4A8"/>
              </a:buClr>
            </a:pPr>
            <a:endParaRPr lang="en-HK" altLang="zh-TW" sz="1600" kern="0" dirty="0">
              <a:solidFill>
                <a:srgbClr val="3333CC"/>
              </a:solidFill>
              <a:latin typeface="Arial"/>
            </a:endParaRPr>
          </a:p>
          <a:p>
            <a:pPr lvl="2">
              <a:spcAft>
                <a:spcPts val="1200"/>
              </a:spcAft>
              <a:buClr>
                <a:srgbClr val="00E4A8"/>
              </a:buClr>
            </a:pPr>
            <a:endParaRPr lang="en-HK" altLang="zh-TW" sz="1600" kern="0" dirty="0">
              <a:solidFill>
                <a:srgbClr val="3333CC"/>
              </a:solidFill>
              <a:latin typeface="Arial"/>
            </a:endParaRPr>
          </a:p>
          <a:p>
            <a:pPr lvl="2">
              <a:spcAft>
                <a:spcPts val="1200"/>
              </a:spcAft>
              <a:buClr>
                <a:srgbClr val="00E4A8"/>
              </a:buClr>
            </a:pPr>
            <a:endParaRPr lang="en-HK" altLang="zh-TW" sz="1600" kern="0" dirty="0">
              <a:solidFill>
                <a:srgbClr val="3333CC"/>
              </a:solidFill>
              <a:latin typeface="Arial"/>
            </a:endParaRPr>
          </a:p>
          <a:p>
            <a:pPr marL="342891" lvl="1" indent="0" algn="just">
              <a:spcAft>
                <a:spcPts val="1200"/>
              </a:spcAft>
              <a:buNone/>
            </a:pPr>
            <a:endParaRPr lang="en-US" altLang="zh-TW" sz="2000" kern="0" dirty="0">
              <a:solidFill>
                <a:srgbClr val="3333CC"/>
              </a:solidFill>
              <a:latin typeface="Arial"/>
            </a:endParaRPr>
          </a:p>
          <a:p>
            <a:pPr lvl="1" algn="just"/>
            <a:endParaRPr lang="en-US" altLang="zh-TW" sz="2000" kern="0" dirty="0">
              <a:solidFill>
                <a:srgbClr val="3333CC"/>
              </a:solidFill>
              <a:latin typeface="Arial"/>
            </a:endParaRPr>
          </a:p>
          <a:p>
            <a:pPr marL="0" indent="0">
              <a:buClr>
                <a:srgbClr val="FFCF01"/>
              </a:buClr>
              <a:buNone/>
            </a:pPr>
            <a:endParaRPr lang="zh-TW" altLang="en-US" sz="2000" kern="0" dirty="0">
              <a:solidFill>
                <a:srgbClr val="3333CC"/>
              </a:solidFill>
              <a:latin typeface="Arial"/>
            </a:endParaRPr>
          </a:p>
        </p:txBody>
      </p:sp>
      <p:sp>
        <p:nvSpPr>
          <p:cNvPr id="5" name="標題 1">
            <a:extLst>
              <a:ext uri="{FF2B5EF4-FFF2-40B4-BE49-F238E27FC236}">
                <a16:creationId xmlns:a16="http://schemas.microsoft.com/office/drawing/2014/main" id="{3FA24715-CE63-45D1-83B3-89FA0C7F2BFD}"/>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Vertical Scroll 6"/>
          <p:cNvSpPr/>
          <p:nvPr/>
        </p:nvSpPr>
        <p:spPr bwMode="auto">
          <a:xfrm>
            <a:off x="10980000" y="180000"/>
            <a:ext cx="1053389" cy="2658953"/>
          </a:xfrm>
          <a:prstGeom prst="verticalScroll">
            <a:avLst/>
          </a:prstGeom>
          <a:solidFill>
            <a:srgbClr val="CCECFF"/>
          </a:solidFill>
          <a:ln w="9525" cap="flat" cmpd="sng" algn="ctr">
            <a:solidFill>
              <a:srgbClr val="0033CC"/>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TW" altLang="en-US" sz="2400" b="1" kern="0">
                <a:solidFill>
                  <a:srgbClr val="0033CC"/>
                </a:solidFill>
                <a:effectLst>
                  <a:outerShdw blurRad="38100" dist="38100" dir="2700000" algn="tl">
                    <a:srgbClr val="000000">
                      <a:alpha val="43137"/>
                    </a:srgbClr>
                  </a:outerShdw>
                </a:effectLst>
              </a:rPr>
              <a:t>學生資料</a:t>
            </a:r>
            <a:r>
              <a:rPr lang="en-US" altLang="zh-TW" sz="2400" kern="0">
                <a:solidFill>
                  <a:srgbClr val="0033CC"/>
                </a:solidFill>
              </a:rPr>
              <a:t/>
            </a:r>
            <a:br>
              <a:rPr lang="en-US" altLang="zh-TW" sz="2400" kern="0">
                <a:solidFill>
                  <a:srgbClr val="0033CC"/>
                </a:solidFill>
              </a:rPr>
            </a:br>
            <a:r>
              <a:rPr lang="zh-TW" altLang="en-US" sz="2000" kern="0">
                <a:solidFill>
                  <a:srgbClr val="0033CC"/>
                </a:solidFill>
              </a:rPr>
              <a:t>便利快速查詢</a:t>
            </a:r>
          </a:p>
        </p:txBody>
      </p:sp>
      <p:grpSp>
        <p:nvGrpSpPr>
          <p:cNvPr id="18" name="Group 17">
            <a:extLst>
              <a:ext uri="{FF2B5EF4-FFF2-40B4-BE49-F238E27FC236}">
                <a16:creationId xmlns:a16="http://schemas.microsoft.com/office/drawing/2014/main" id="{BC62F048-D951-4973-67DB-A13F932C7617}"/>
              </a:ext>
            </a:extLst>
          </p:cNvPr>
          <p:cNvGrpSpPr/>
          <p:nvPr/>
        </p:nvGrpSpPr>
        <p:grpSpPr>
          <a:xfrm>
            <a:off x="5108608" y="1248855"/>
            <a:ext cx="4140167" cy="5047982"/>
            <a:chOff x="5982915" y="902388"/>
            <a:chExt cx="4636351" cy="5652964"/>
          </a:xfrm>
        </p:grpSpPr>
        <p:pic>
          <p:nvPicPr>
            <p:cNvPr id="4" name="Picture 3" descr="A screenshot of a computer&#10;&#10;Description automatically generated">
              <a:extLst>
                <a:ext uri="{FF2B5EF4-FFF2-40B4-BE49-F238E27FC236}">
                  <a16:creationId xmlns:a16="http://schemas.microsoft.com/office/drawing/2014/main" id="{27DE542C-BA1A-F969-DC4F-C9E12731E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2915" y="902388"/>
              <a:ext cx="4636350" cy="2546608"/>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2FFD3B4-607D-F21E-F958-3E9C1E98B0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2915" y="3448996"/>
              <a:ext cx="4636351" cy="3106356"/>
            </a:xfrm>
            <a:prstGeom prst="rect">
              <a:avLst/>
            </a:prstGeom>
          </p:spPr>
        </p:pic>
        <p:sp>
          <p:nvSpPr>
            <p:cNvPr id="2" name="矩形 1">
              <a:extLst>
                <a:ext uri="{FF2B5EF4-FFF2-40B4-BE49-F238E27FC236}">
                  <a16:creationId xmlns:a16="http://schemas.microsoft.com/office/drawing/2014/main" id="{1D286868-176C-C6DC-B15B-360C2A437801}"/>
                </a:ext>
              </a:extLst>
            </p:cNvPr>
            <p:cNvSpPr/>
            <p:nvPr/>
          </p:nvSpPr>
          <p:spPr bwMode="auto">
            <a:xfrm>
              <a:off x="5992440" y="902388"/>
              <a:ext cx="4626826" cy="556306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grpSp>
      <p:sp>
        <p:nvSpPr>
          <p:cNvPr id="3" name="爆炸: 八角 7">
            <a:extLst>
              <a:ext uri="{FF2B5EF4-FFF2-40B4-BE49-F238E27FC236}">
                <a16:creationId xmlns:a16="http://schemas.microsoft.com/office/drawing/2014/main" id="{D166CEE5-E873-C4A8-6CDA-46F5909A00CF}"/>
              </a:ext>
            </a:extLst>
          </p:cNvPr>
          <p:cNvSpPr/>
          <p:nvPr/>
        </p:nvSpPr>
        <p:spPr bwMode="auto">
          <a:xfrm>
            <a:off x="9444198" y="4441045"/>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19" name="Group 18">
            <a:extLst>
              <a:ext uri="{FF2B5EF4-FFF2-40B4-BE49-F238E27FC236}">
                <a16:creationId xmlns:a16="http://schemas.microsoft.com/office/drawing/2014/main" id="{BF95E695-FA30-1546-6DE1-E2EC9349DB20}"/>
              </a:ext>
            </a:extLst>
          </p:cNvPr>
          <p:cNvGrpSpPr/>
          <p:nvPr/>
        </p:nvGrpSpPr>
        <p:grpSpPr>
          <a:xfrm>
            <a:off x="5214862" y="2214234"/>
            <a:ext cx="2894666" cy="1877474"/>
            <a:chOff x="5224097" y="2070373"/>
            <a:chExt cx="3196412" cy="2073186"/>
          </a:xfrm>
        </p:grpSpPr>
        <p:sp>
          <p:nvSpPr>
            <p:cNvPr id="8" name="矩形 7">
              <a:extLst>
                <a:ext uri="{FF2B5EF4-FFF2-40B4-BE49-F238E27FC236}">
                  <a16:creationId xmlns:a16="http://schemas.microsoft.com/office/drawing/2014/main" id="{1B33158C-BD0B-7F5B-015B-C53FE1119510}"/>
                </a:ext>
              </a:extLst>
            </p:cNvPr>
            <p:cNvSpPr/>
            <p:nvPr/>
          </p:nvSpPr>
          <p:spPr bwMode="auto">
            <a:xfrm>
              <a:off x="5976937" y="2070373"/>
              <a:ext cx="373063" cy="1143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0" name="矩形 9">
              <a:extLst>
                <a:ext uri="{FF2B5EF4-FFF2-40B4-BE49-F238E27FC236}">
                  <a16:creationId xmlns:a16="http://schemas.microsoft.com/office/drawing/2014/main" id="{C6655520-FBC7-A20B-8849-D46622BC9C44}"/>
                </a:ext>
              </a:extLst>
            </p:cNvPr>
            <p:cNvSpPr/>
            <p:nvPr/>
          </p:nvSpPr>
          <p:spPr bwMode="auto">
            <a:xfrm>
              <a:off x="5976937" y="2193840"/>
              <a:ext cx="350046" cy="11906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1" name="矩形 10">
              <a:extLst>
                <a:ext uri="{FF2B5EF4-FFF2-40B4-BE49-F238E27FC236}">
                  <a16:creationId xmlns:a16="http://schemas.microsoft.com/office/drawing/2014/main" id="{6C3676F3-4D4A-A4D5-7D9F-2AD80988B761}"/>
                </a:ext>
              </a:extLst>
            </p:cNvPr>
            <p:cNvSpPr/>
            <p:nvPr/>
          </p:nvSpPr>
          <p:spPr bwMode="auto">
            <a:xfrm>
              <a:off x="5967416" y="2379079"/>
              <a:ext cx="123824" cy="9143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2" name="矩形 11">
              <a:extLst>
                <a:ext uri="{FF2B5EF4-FFF2-40B4-BE49-F238E27FC236}">
                  <a16:creationId xmlns:a16="http://schemas.microsoft.com/office/drawing/2014/main" id="{896651A3-71B8-08C3-07D8-A101B51FF207}"/>
                </a:ext>
              </a:extLst>
            </p:cNvPr>
            <p:cNvSpPr/>
            <p:nvPr/>
          </p:nvSpPr>
          <p:spPr bwMode="auto">
            <a:xfrm>
              <a:off x="5224097" y="3404463"/>
              <a:ext cx="369465" cy="7842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3" name="矩形 12">
              <a:extLst>
                <a:ext uri="{FF2B5EF4-FFF2-40B4-BE49-F238E27FC236}">
                  <a16:creationId xmlns:a16="http://schemas.microsoft.com/office/drawing/2014/main" id="{F47A69A4-A8E5-9746-5273-9C3258A8E52F}"/>
                </a:ext>
              </a:extLst>
            </p:cNvPr>
            <p:cNvSpPr/>
            <p:nvPr/>
          </p:nvSpPr>
          <p:spPr bwMode="auto">
            <a:xfrm>
              <a:off x="5677700" y="3404462"/>
              <a:ext cx="182562" cy="7842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4" name="矩形 13">
              <a:extLst>
                <a:ext uri="{FF2B5EF4-FFF2-40B4-BE49-F238E27FC236}">
                  <a16:creationId xmlns:a16="http://schemas.microsoft.com/office/drawing/2014/main" id="{3C743810-7D95-9F7D-BDD1-FE2968E67BB7}"/>
                </a:ext>
              </a:extLst>
            </p:cNvPr>
            <p:cNvSpPr/>
            <p:nvPr/>
          </p:nvSpPr>
          <p:spPr bwMode="auto">
            <a:xfrm>
              <a:off x="5990831" y="3896588"/>
              <a:ext cx="322257" cy="1016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5" name="矩形 14">
              <a:extLst>
                <a:ext uri="{FF2B5EF4-FFF2-40B4-BE49-F238E27FC236}">
                  <a16:creationId xmlns:a16="http://schemas.microsoft.com/office/drawing/2014/main" id="{370BDFBC-8A89-021B-D240-10A20CC122CE}"/>
                </a:ext>
              </a:extLst>
            </p:cNvPr>
            <p:cNvSpPr/>
            <p:nvPr/>
          </p:nvSpPr>
          <p:spPr bwMode="auto">
            <a:xfrm>
              <a:off x="8211350" y="3896588"/>
              <a:ext cx="123031" cy="1016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6" name="矩形 15">
              <a:extLst>
                <a:ext uri="{FF2B5EF4-FFF2-40B4-BE49-F238E27FC236}">
                  <a16:creationId xmlns:a16="http://schemas.microsoft.com/office/drawing/2014/main" id="{95F3A743-4F7F-B5BB-5032-3BA2A165F91C}"/>
                </a:ext>
              </a:extLst>
            </p:cNvPr>
            <p:cNvSpPr/>
            <p:nvPr/>
          </p:nvSpPr>
          <p:spPr bwMode="auto">
            <a:xfrm>
              <a:off x="5996384" y="4042393"/>
              <a:ext cx="209159" cy="9657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17" name="矩形 16">
              <a:extLst>
                <a:ext uri="{FF2B5EF4-FFF2-40B4-BE49-F238E27FC236}">
                  <a16:creationId xmlns:a16="http://schemas.microsoft.com/office/drawing/2014/main" id="{6691B5A1-55EF-3EA0-101E-CC65FA96C75B}"/>
                </a:ext>
              </a:extLst>
            </p:cNvPr>
            <p:cNvSpPr/>
            <p:nvPr/>
          </p:nvSpPr>
          <p:spPr bwMode="auto">
            <a:xfrm>
              <a:off x="8211350" y="4046980"/>
              <a:ext cx="209159" cy="9657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grpSp>
    </p:spTree>
    <p:extLst>
      <p:ext uri="{BB962C8B-B14F-4D97-AF65-F5344CB8AC3E}">
        <p14:creationId xmlns:p14="http://schemas.microsoft.com/office/powerpoint/2010/main" val="406578026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8" y="1467559"/>
            <a:ext cx="8819689"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dirty="0">
                <a:solidFill>
                  <a:srgbClr val="3333CC"/>
                </a:solidFill>
                <a:latin typeface="Arial"/>
              </a:rPr>
              <a:t>小工具 </a:t>
            </a:r>
            <a:r>
              <a:rPr lang="en-US" altLang="zh-TW" kern="0" dirty="0">
                <a:solidFill>
                  <a:srgbClr val="3333CC"/>
                </a:solidFill>
              </a:rPr>
              <a:t>– </a:t>
            </a:r>
            <a:r>
              <a:rPr lang="zh-TW" altLang="en-US" kern="0" dirty="0">
                <a:solidFill>
                  <a:srgbClr val="3333CC"/>
                </a:solidFill>
                <a:latin typeface="Arial"/>
              </a:rPr>
              <a:t>備忘錄</a:t>
            </a:r>
          </a:p>
          <a:p>
            <a:pPr lvl="1">
              <a:spcAft>
                <a:spcPts val="1200"/>
              </a:spcAft>
            </a:pPr>
            <a:r>
              <a:rPr lang="zh-TW" altLang="en-US" sz="2000" kern="0" dirty="0">
                <a:solidFill>
                  <a:srgbClr val="3333CC"/>
                </a:solidFill>
                <a:latin typeface="Arial"/>
              </a:rPr>
              <a:t>記錄備忘事情</a:t>
            </a:r>
            <a:endParaRPr lang="en-HK" altLang="zh-TW" sz="1600" kern="0" dirty="0">
              <a:solidFill>
                <a:srgbClr val="3333CC"/>
              </a:solidFill>
              <a:latin typeface="Arial"/>
            </a:endParaRPr>
          </a:p>
          <a:p>
            <a:pPr lvl="1">
              <a:spcAft>
                <a:spcPts val="1200"/>
              </a:spcAft>
            </a:pPr>
            <a:endParaRPr lang="en-HK" altLang="zh-TW" sz="1600" kern="0" dirty="0">
              <a:solidFill>
                <a:srgbClr val="3333CC"/>
              </a:solidFill>
              <a:latin typeface="Arial"/>
            </a:endParaRPr>
          </a:p>
          <a:p>
            <a:pPr marL="1028674" lvl="3" indent="0">
              <a:spcAft>
                <a:spcPts val="1200"/>
              </a:spcAft>
              <a:buClr>
                <a:srgbClr val="00E4A8"/>
              </a:buClr>
              <a:buNone/>
            </a:pPr>
            <a:endParaRPr lang="en-HK" altLang="zh-TW" sz="1600" kern="0" dirty="0">
              <a:solidFill>
                <a:srgbClr val="3333CC"/>
              </a:solidFill>
              <a:latin typeface="Arial"/>
            </a:endParaRPr>
          </a:p>
          <a:p>
            <a:pPr lvl="2">
              <a:spcAft>
                <a:spcPts val="1200"/>
              </a:spcAft>
              <a:buClr>
                <a:srgbClr val="00E4A8"/>
              </a:buClr>
            </a:pPr>
            <a:endParaRPr lang="en-HK" altLang="zh-TW" sz="1600" kern="0" dirty="0">
              <a:solidFill>
                <a:srgbClr val="3333CC"/>
              </a:solidFill>
              <a:latin typeface="Arial"/>
            </a:endParaRPr>
          </a:p>
          <a:p>
            <a:pPr lvl="2">
              <a:spcAft>
                <a:spcPts val="1200"/>
              </a:spcAft>
              <a:buClr>
                <a:srgbClr val="00E4A8"/>
              </a:buClr>
            </a:pPr>
            <a:endParaRPr lang="en-HK" altLang="zh-TW" sz="1600" kern="0" dirty="0">
              <a:solidFill>
                <a:srgbClr val="3333CC"/>
              </a:solidFill>
              <a:latin typeface="Arial"/>
            </a:endParaRPr>
          </a:p>
          <a:p>
            <a:pPr lvl="2">
              <a:spcAft>
                <a:spcPts val="1200"/>
              </a:spcAft>
              <a:buClr>
                <a:srgbClr val="00E4A8"/>
              </a:buClr>
            </a:pPr>
            <a:endParaRPr lang="en-HK" altLang="zh-TW" sz="1600" kern="0" dirty="0">
              <a:solidFill>
                <a:srgbClr val="3333CC"/>
              </a:solidFill>
              <a:latin typeface="Arial"/>
            </a:endParaRPr>
          </a:p>
          <a:p>
            <a:pPr marL="342891" lvl="1" indent="0" algn="just">
              <a:spcAft>
                <a:spcPts val="1200"/>
              </a:spcAft>
              <a:buNone/>
            </a:pPr>
            <a:endParaRPr lang="en-US" altLang="zh-TW" sz="2000" kern="0" dirty="0">
              <a:solidFill>
                <a:srgbClr val="3333CC"/>
              </a:solidFill>
              <a:latin typeface="Arial"/>
            </a:endParaRPr>
          </a:p>
          <a:p>
            <a:pPr lvl="1" algn="just"/>
            <a:endParaRPr lang="en-US" altLang="zh-TW" sz="2000" kern="0" dirty="0">
              <a:solidFill>
                <a:srgbClr val="3333CC"/>
              </a:solidFill>
              <a:latin typeface="Arial"/>
            </a:endParaRPr>
          </a:p>
          <a:p>
            <a:pPr marL="0" indent="0">
              <a:buClr>
                <a:srgbClr val="FFCF01"/>
              </a:buClr>
              <a:buNone/>
            </a:pPr>
            <a:endParaRPr lang="zh-TW" altLang="en-US" sz="2000" kern="0" dirty="0">
              <a:solidFill>
                <a:srgbClr val="3333CC"/>
              </a:solidFill>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2080059"/>
            <a:ext cx="4811649" cy="3385572"/>
          </a:xfrm>
          <a:prstGeom prst="rect">
            <a:avLst/>
          </a:prstGeom>
        </p:spPr>
      </p:pic>
      <p:sp>
        <p:nvSpPr>
          <p:cNvPr id="7" name="標題 1">
            <a:extLst>
              <a:ext uri="{FF2B5EF4-FFF2-40B4-BE49-F238E27FC236}">
                <a16:creationId xmlns:a16="http://schemas.microsoft.com/office/drawing/2014/main" id="{8E3C4A5C-6660-4199-980A-BA1299C309EB}"/>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8" name="Vertical Scroll 7"/>
          <p:cNvSpPr/>
          <p:nvPr/>
        </p:nvSpPr>
        <p:spPr bwMode="auto">
          <a:xfrm>
            <a:off x="10980000" y="180000"/>
            <a:ext cx="1053389" cy="2658953"/>
          </a:xfrm>
          <a:prstGeom prst="verticalScroll">
            <a:avLst/>
          </a:prstGeom>
          <a:solidFill>
            <a:srgbClr val="CCFFCC"/>
          </a:solidFill>
          <a:ln w="9525" cap="flat" cmpd="sng" algn="ctr">
            <a:solidFill>
              <a:srgbClr val="00B050"/>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a:spcAft>
                <a:spcPts val="1200"/>
              </a:spcAft>
              <a:buClr>
                <a:srgbClr val="FFCF01"/>
              </a:buClr>
            </a:pPr>
            <a:r>
              <a:rPr lang="zh-TW" altLang="en-US" sz="2400" kern="0" dirty="0">
                <a:solidFill>
                  <a:srgbClr val="00B050"/>
                </a:solidFill>
                <a:effectLst>
                  <a:outerShdw blurRad="38100" dist="38100" dir="2700000" algn="tl">
                    <a:srgbClr val="000000">
                      <a:alpha val="43137"/>
                    </a:srgbClr>
                  </a:outerShdw>
                </a:effectLst>
              </a:rPr>
              <a:t>備忘錄</a:t>
            </a:r>
            <a:r>
              <a:rPr lang="en-US" altLang="zh-TW" sz="2400" kern="0" dirty="0">
                <a:solidFill>
                  <a:srgbClr val="00B050"/>
                </a:solidFill>
                <a:effectLst>
                  <a:outerShdw blurRad="38100" dist="38100" dir="2700000" algn="tl">
                    <a:srgbClr val="000000">
                      <a:alpha val="43137"/>
                    </a:srgbClr>
                  </a:outerShdw>
                </a:effectLst>
              </a:rPr>
              <a:t/>
            </a:r>
            <a:br>
              <a:rPr lang="en-US" altLang="zh-TW" sz="2400" kern="0" dirty="0">
                <a:solidFill>
                  <a:srgbClr val="00B050"/>
                </a:solidFill>
                <a:effectLst>
                  <a:outerShdw blurRad="38100" dist="38100" dir="2700000" algn="tl">
                    <a:srgbClr val="000000">
                      <a:alpha val="43137"/>
                    </a:srgbClr>
                  </a:outerShdw>
                </a:effectLst>
              </a:rPr>
            </a:br>
            <a:r>
              <a:rPr lang="zh-TW" altLang="en-US" sz="2000" kern="0" dirty="0">
                <a:solidFill>
                  <a:srgbClr val="00B050"/>
                </a:solidFill>
              </a:rPr>
              <a:t>方便記錄備忘</a:t>
            </a:r>
          </a:p>
        </p:txBody>
      </p:sp>
      <p:sp>
        <p:nvSpPr>
          <p:cNvPr id="2" name="爆炸: 八角 7">
            <a:extLst>
              <a:ext uri="{FF2B5EF4-FFF2-40B4-BE49-F238E27FC236}">
                <a16:creationId xmlns:a16="http://schemas.microsoft.com/office/drawing/2014/main" id="{20DD6BA7-4704-46B7-F97C-356542A2E32F}"/>
              </a:ext>
            </a:extLst>
          </p:cNvPr>
          <p:cNvSpPr/>
          <p:nvPr/>
        </p:nvSpPr>
        <p:spPr bwMode="auto">
          <a:xfrm>
            <a:off x="9328694" y="4310699"/>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288DA87B-28C3-3858-743D-FEA38D6CBDF7}"/>
              </a:ext>
            </a:extLst>
          </p:cNvPr>
          <p:cNvSpPr/>
          <p:nvPr/>
        </p:nvSpPr>
        <p:spPr bwMode="auto">
          <a:xfrm>
            <a:off x="4450081" y="2080059"/>
            <a:ext cx="4811649" cy="331038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329128203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9"/>
            <a:ext cx="8846324"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dirty="0">
                <a:solidFill>
                  <a:srgbClr val="3333CC"/>
                </a:solidFill>
                <a:latin typeface="Arial"/>
              </a:rPr>
              <a:t>儀表板編修 </a:t>
            </a:r>
            <a:r>
              <a:rPr lang="en-HK" altLang="zh-TW" kern="0" dirty="0">
                <a:solidFill>
                  <a:srgbClr val="3333CC"/>
                </a:solidFill>
                <a:latin typeface="Arial"/>
              </a:rPr>
              <a:t>(</a:t>
            </a:r>
            <a:r>
              <a:rPr lang="zh-TW" altLang="en-US" kern="0" dirty="0">
                <a:solidFill>
                  <a:srgbClr val="3333CC"/>
                </a:solidFill>
                <a:latin typeface="Arial"/>
              </a:rPr>
              <a:t>系統保安 </a:t>
            </a:r>
            <a:r>
              <a:rPr lang="en-US" altLang="zh-TW" kern="0" dirty="0">
                <a:solidFill>
                  <a:srgbClr val="3333CC"/>
                </a:solidFill>
                <a:latin typeface="Arial"/>
              </a:rPr>
              <a:t>&gt; </a:t>
            </a:r>
            <a:r>
              <a:rPr lang="zh-TW" altLang="en-US" kern="0" dirty="0">
                <a:solidFill>
                  <a:srgbClr val="3333CC"/>
                </a:solidFill>
                <a:latin typeface="Arial"/>
              </a:rPr>
              <a:t>設定 </a:t>
            </a:r>
            <a:r>
              <a:rPr lang="en-US" altLang="zh-TW" kern="0" dirty="0">
                <a:solidFill>
                  <a:srgbClr val="3333CC"/>
                </a:solidFill>
                <a:latin typeface="Arial"/>
              </a:rPr>
              <a:t>&gt; </a:t>
            </a:r>
            <a:r>
              <a:rPr lang="zh-TW" altLang="en-US" kern="0" dirty="0">
                <a:solidFill>
                  <a:srgbClr val="3333CC"/>
                </a:solidFill>
                <a:latin typeface="Arial"/>
              </a:rPr>
              <a:t>儀表板編修 </a:t>
            </a:r>
            <a:r>
              <a:rPr lang="en-US" altLang="zh-TW" kern="0" dirty="0">
                <a:solidFill>
                  <a:srgbClr val="3333CC"/>
                </a:solidFill>
                <a:latin typeface="Arial"/>
              </a:rPr>
              <a:t>[</a:t>
            </a:r>
            <a:r>
              <a:rPr lang="en-HK" altLang="zh-TW" kern="0" dirty="0">
                <a:solidFill>
                  <a:srgbClr val="3333CC"/>
                </a:solidFill>
                <a:latin typeface="Arial"/>
              </a:rPr>
              <a:t>S-CUS08-01] </a:t>
            </a:r>
            <a:r>
              <a:rPr lang="en-US" altLang="zh-TW" kern="0" dirty="0">
                <a:solidFill>
                  <a:srgbClr val="3333CC"/>
                </a:solidFill>
              </a:rPr>
              <a:t>)</a:t>
            </a:r>
            <a:endParaRPr lang="en-US" altLang="zh-TW" kern="0" dirty="0">
              <a:solidFill>
                <a:srgbClr val="3333CC"/>
              </a:solidFill>
              <a:latin typeface="Arial"/>
            </a:endParaRPr>
          </a:p>
          <a:p>
            <a:pPr lvl="1">
              <a:spcAft>
                <a:spcPts val="1200"/>
              </a:spcAft>
            </a:pPr>
            <a:r>
              <a:rPr lang="zh-TW" altLang="en-US" sz="2000" kern="0" dirty="0">
                <a:solidFill>
                  <a:srgbClr val="3333CC"/>
                </a:solidFill>
              </a:rPr>
              <a:t>可啟用儀表板</a:t>
            </a:r>
            <a:endParaRPr lang="en-HK" altLang="zh-TW" sz="2000" kern="0" dirty="0">
              <a:solidFill>
                <a:srgbClr val="3333CC"/>
              </a:solidFill>
            </a:endParaRPr>
          </a:p>
          <a:p>
            <a:pPr marL="534975" lvl="2" indent="-174621">
              <a:spcAft>
                <a:spcPts val="1200"/>
              </a:spcAft>
              <a:buClr>
                <a:srgbClr val="00E4A8"/>
              </a:buClr>
            </a:pPr>
            <a:r>
              <a:rPr lang="zh-TW" altLang="en-US" sz="1600" u="sng" kern="0" dirty="0">
                <a:solidFill>
                  <a:srgbClr val="3333CC"/>
                </a:solidFill>
                <a:latin typeface="Arial"/>
              </a:rPr>
              <a:t>只限已編配用戶組為網上校管系統管理員 </a:t>
            </a:r>
            <a:r>
              <a:rPr lang="en-US" altLang="zh-TW" sz="1600" u="sng" kern="0" dirty="0">
                <a:solidFill>
                  <a:srgbClr val="3333CC"/>
                </a:solidFill>
                <a:latin typeface="Arial"/>
              </a:rPr>
              <a:t>/ </a:t>
            </a:r>
            <a:r>
              <a:rPr lang="zh-TW" altLang="en-US" sz="1600" u="sng" kern="0" dirty="0">
                <a:solidFill>
                  <a:srgbClr val="3333CC"/>
                </a:solidFill>
                <a:latin typeface="Arial"/>
              </a:rPr>
              <a:t>校長的用戶</a:t>
            </a:r>
            <a:endParaRPr lang="en-HK" altLang="zh-TW" sz="1600" u="sng" kern="0" dirty="0">
              <a:solidFill>
                <a:srgbClr val="3333CC"/>
              </a:solidFill>
              <a:latin typeface="Arial"/>
            </a:endParaRPr>
          </a:p>
          <a:p>
            <a:pPr marL="534975" lvl="2" indent="-174621">
              <a:spcAft>
                <a:spcPts val="1200"/>
              </a:spcAft>
              <a:buClr>
                <a:srgbClr val="00E4A8"/>
              </a:buClr>
            </a:pPr>
            <a:r>
              <a:rPr lang="zh-TW" altLang="en-US" sz="1600" kern="0" dirty="0">
                <a:solidFill>
                  <a:srgbClr val="3333CC"/>
                </a:solidFill>
                <a:latin typeface="Arial"/>
              </a:rPr>
              <a:t>可按 “是” </a:t>
            </a:r>
            <a:r>
              <a:rPr lang="en-US" altLang="zh-TW" sz="1600" kern="0" dirty="0">
                <a:solidFill>
                  <a:srgbClr val="3333CC"/>
                </a:solidFill>
                <a:latin typeface="Arial"/>
              </a:rPr>
              <a:t>/ </a:t>
            </a:r>
            <a:r>
              <a:rPr lang="zh-TW" altLang="en-US" sz="1600" kern="0" dirty="0">
                <a:solidFill>
                  <a:srgbClr val="3333CC"/>
                </a:solidFill>
                <a:latin typeface="Arial"/>
              </a:rPr>
              <a:t>“否”單選按鈕以啟用 </a:t>
            </a:r>
            <a:r>
              <a:rPr lang="en-US" altLang="zh-TW" sz="1600" kern="0" dirty="0">
                <a:solidFill>
                  <a:srgbClr val="3333CC"/>
                </a:solidFill>
                <a:latin typeface="Arial"/>
              </a:rPr>
              <a:t>/ </a:t>
            </a:r>
            <a:r>
              <a:rPr lang="zh-TW" altLang="en-US" sz="1600" kern="0" dirty="0">
                <a:solidFill>
                  <a:srgbClr val="3333CC"/>
                </a:solidFill>
                <a:latin typeface="Arial"/>
              </a:rPr>
              <a:t>停用儀表板的可用功能</a:t>
            </a:r>
            <a:endParaRPr lang="en-HK" altLang="zh-TW" sz="1600" kern="0" dirty="0">
              <a:solidFill>
                <a:srgbClr val="3333CC"/>
              </a:solidFill>
              <a:latin typeface="Arial"/>
            </a:endParaRPr>
          </a:p>
          <a:p>
            <a:pPr marL="534975" lvl="2" indent="-174621">
              <a:spcAft>
                <a:spcPts val="1200"/>
              </a:spcAft>
              <a:buClr>
                <a:srgbClr val="00E4A8"/>
              </a:buClr>
            </a:pPr>
            <a:r>
              <a:rPr lang="zh-TW" altLang="en-US" sz="1600" kern="0" dirty="0">
                <a:solidFill>
                  <a:srgbClr val="3333CC"/>
                </a:solidFill>
                <a:latin typeface="Arial"/>
              </a:rPr>
              <a:t>可按 “儲存” 以儲存儀表板啟用的設定</a:t>
            </a:r>
            <a:endParaRPr lang="en-US" altLang="zh-TW" sz="1600" kern="0" dirty="0">
              <a:solidFill>
                <a:srgbClr val="3333CC"/>
              </a:solidFill>
              <a:latin typeface="Arial"/>
            </a:endParaRPr>
          </a:p>
          <a:p>
            <a:pPr lvl="1" algn="just"/>
            <a:endParaRPr lang="en-US" altLang="zh-TW" sz="2000" kern="0" dirty="0">
              <a:solidFill>
                <a:srgbClr val="3333CC"/>
              </a:solidFill>
              <a:latin typeface="Arial"/>
            </a:endParaRPr>
          </a:p>
          <a:p>
            <a:pPr marL="0" indent="0">
              <a:buClr>
                <a:srgbClr val="FFCF01"/>
              </a:buClr>
              <a:buNone/>
            </a:pPr>
            <a:endParaRPr lang="zh-TW" altLang="en-US" sz="2000" kern="0" dirty="0">
              <a:solidFill>
                <a:srgbClr val="3333CC"/>
              </a:solidFill>
              <a:latin typeface="Arial"/>
            </a:endParaRPr>
          </a:p>
        </p:txBody>
      </p:sp>
      <p:pic>
        <p:nvPicPr>
          <p:cNvPr id="7" name="Picture 6">
            <a:extLst>
              <a:ext uri="{FF2B5EF4-FFF2-40B4-BE49-F238E27FC236}">
                <a16:creationId xmlns:a16="http://schemas.microsoft.com/office/drawing/2014/main" id="{CC87E611-01A8-C9DB-010B-5FA45B45E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636" y="3982355"/>
            <a:ext cx="6206285" cy="2226895"/>
          </a:xfrm>
          <a:prstGeom prst="rect">
            <a:avLst/>
          </a:prstGeom>
        </p:spPr>
      </p:pic>
      <p:sp>
        <p:nvSpPr>
          <p:cNvPr id="5" name="標題 1">
            <a:extLst>
              <a:ext uri="{FF2B5EF4-FFF2-40B4-BE49-F238E27FC236}">
                <a16:creationId xmlns:a16="http://schemas.microsoft.com/office/drawing/2014/main" id="{9CF5D515-85F8-45E0-85FD-66BF406956B3}"/>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8" name="Vertical Scroll 7"/>
          <p:cNvSpPr/>
          <p:nvPr/>
        </p:nvSpPr>
        <p:spPr bwMode="auto">
          <a:xfrm>
            <a:off x="10980000" y="180000"/>
            <a:ext cx="1053389" cy="2658953"/>
          </a:xfrm>
          <a:prstGeom prst="verticalScroll">
            <a:avLst/>
          </a:prstGeom>
          <a:solidFill>
            <a:srgbClr val="FFFFCC"/>
          </a:solidFill>
          <a:ln w="9525" cap="flat" cmpd="sng" algn="ctr">
            <a:solidFill>
              <a:srgbClr val="FF9900"/>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2400" kern="0">
                <a:solidFill>
                  <a:srgbClr val="FF9900"/>
                </a:solidFill>
                <a:effectLst>
                  <a:outerShdw blurRad="38100" dist="38100" dir="2700000" algn="tl">
                    <a:srgbClr val="000000">
                      <a:alpha val="43137"/>
                    </a:srgbClr>
                  </a:outerShdw>
                </a:effectLst>
              </a:rPr>
              <a:t>儀表板編修</a:t>
            </a:r>
            <a:r>
              <a:rPr lang="en-US" altLang="zh-TW" sz="2400" kern="0">
                <a:solidFill>
                  <a:srgbClr val="3333CC"/>
                </a:solidFill>
              </a:rPr>
              <a:t/>
            </a:r>
            <a:br>
              <a:rPr lang="en-US" altLang="zh-TW" sz="2400" kern="0">
                <a:solidFill>
                  <a:srgbClr val="3333CC"/>
                </a:solidFill>
              </a:rPr>
            </a:br>
            <a:r>
              <a:rPr lang="zh-TW" altLang="en-US" sz="2000" kern="0">
                <a:solidFill>
                  <a:srgbClr val="FF9900"/>
                </a:solidFill>
              </a:rPr>
              <a:t>便利學校設定</a:t>
            </a:r>
            <a:endParaRPr lang="en-US" altLang="zh-TW" sz="2000" kern="0">
              <a:solidFill>
                <a:srgbClr val="FF9900"/>
              </a:solidFill>
            </a:endParaRPr>
          </a:p>
        </p:txBody>
      </p:sp>
      <p:sp>
        <p:nvSpPr>
          <p:cNvPr id="3" name="矩形 2">
            <a:extLst>
              <a:ext uri="{FF2B5EF4-FFF2-40B4-BE49-F238E27FC236}">
                <a16:creationId xmlns:a16="http://schemas.microsoft.com/office/drawing/2014/main" id="{17B7283A-68E7-D1ED-2C67-10BA9A179577}"/>
              </a:ext>
            </a:extLst>
          </p:cNvPr>
          <p:cNvSpPr/>
          <p:nvPr/>
        </p:nvSpPr>
        <p:spPr bwMode="auto">
          <a:xfrm>
            <a:off x="3041636" y="3982354"/>
            <a:ext cx="6206285" cy="222689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HK" sz="2400" b="0" i="0" u="none" strike="noStrike" cap="none" normalizeH="0" baseline="0">
              <a:ln>
                <a:noFill/>
              </a:ln>
              <a:solidFill>
                <a:schemeClr val="tx1"/>
              </a:solidFill>
              <a:effectLst/>
              <a:latin typeface="Tahoma" pitchFamily="34" charset="0"/>
              <a:ea typeface="新細明體" pitchFamily="18" charset="-120"/>
            </a:endParaRPr>
          </a:p>
        </p:txBody>
      </p:sp>
      <p:sp>
        <p:nvSpPr>
          <p:cNvPr id="4" name="爆炸: 八角 7">
            <a:extLst>
              <a:ext uri="{FF2B5EF4-FFF2-40B4-BE49-F238E27FC236}">
                <a16:creationId xmlns:a16="http://schemas.microsoft.com/office/drawing/2014/main" id="{0767E2E8-6E62-8510-9185-E86634FB5A65}"/>
              </a:ext>
            </a:extLst>
          </p:cNvPr>
          <p:cNvSpPr/>
          <p:nvPr/>
        </p:nvSpPr>
        <p:spPr bwMode="auto">
          <a:xfrm>
            <a:off x="9310539" y="5259853"/>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239882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一</a:t>
            </a:r>
            <a:r>
              <a:rPr lang="en-US" b="1" dirty="0"/>
              <a:t>) </a:t>
            </a:r>
            <a:r>
              <a:rPr lang="zh-TW" altLang="en-US" dirty="0"/>
              <a:t>「網上校管系統」全面升級至「雲端校管系統」</a:t>
            </a:r>
            <a:endParaRPr lang="zh-HK" altLang="en-US" b="1" dirty="0">
              <a:solidFill>
                <a:srgbClr val="FF0000"/>
              </a:solidFill>
            </a:endParaRPr>
          </a:p>
        </p:txBody>
      </p:sp>
      <p:sp>
        <p:nvSpPr>
          <p:cNvPr id="6" name="內容版面配置區 2"/>
          <p:cNvSpPr>
            <a:spLocks noGrp="1"/>
          </p:cNvSpPr>
          <p:nvPr>
            <p:ph idx="1"/>
          </p:nvPr>
        </p:nvSpPr>
        <p:spPr>
          <a:xfrm>
            <a:off x="1950720" y="1509713"/>
            <a:ext cx="8817894" cy="46085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pPr>
            <a:r>
              <a:rPr lang="zh-TW" altLang="en-US" dirty="0"/>
              <a:t>支援服務</a:t>
            </a:r>
            <a:endParaRPr lang="en-US" altLang="zh-TW" dirty="0"/>
          </a:p>
          <a:p>
            <a:pPr lvl="1" algn="just">
              <a:lnSpc>
                <a:spcPct val="150000"/>
              </a:lnSpc>
            </a:pPr>
            <a:r>
              <a:rPr lang="zh-TW" altLang="en-US" dirty="0"/>
              <a:t>穩定的系統開放時間</a:t>
            </a:r>
            <a:endParaRPr lang="en-US" altLang="zh-TW" dirty="0"/>
          </a:p>
          <a:p>
            <a:pPr lvl="2" algn="just">
              <a:lnSpc>
                <a:spcPct val="150000"/>
              </a:lnSpc>
              <a:spcAft>
                <a:spcPts val="600"/>
              </a:spcAft>
            </a:pPr>
            <a:r>
              <a:rPr lang="zh-TW" altLang="en-US" dirty="0"/>
              <a:t>星期一至日 </a:t>
            </a:r>
            <a:r>
              <a:rPr lang="en-US" altLang="zh-TW" dirty="0"/>
              <a:t>6:00am – (</a:t>
            </a:r>
            <a:r>
              <a:rPr lang="zh-TW" altLang="en-US" dirty="0"/>
              <a:t>翌日</a:t>
            </a:r>
            <a:r>
              <a:rPr lang="en-US" altLang="zh-TW" dirty="0"/>
              <a:t>)1:00am </a:t>
            </a:r>
          </a:p>
          <a:p>
            <a:pPr lvl="2" algn="just">
              <a:lnSpc>
                <a:spcPct val="150000"/>
              </a:lnSpc>
              <a:spcAft>
                <a:spcPts val="600"/>
              </a:spcAft>
            </a:pPr>
            <a:r>
              <a:rPr lang="zh-TW" altLang="en-US" dirty="0"/>
              <a:t>其他時間為平台維護時段</a:t>
            </a:r>
            <a:endParaRPr lang="en-US" altLang="zh-TW" dirty="0"/>
          </a:p>
          <a:p>
            <a:pPr lvl="1" algn="just">
              <a:lnSpc>
                <a:spcPct val="150000"/>
              </a:lnSpc>
              <a:spcAft>
                <a:spcPts val="600"/>
              </a:spcAft>
            </a:pPr>
            <a:r>
              <a:rPr lang="zh-TW" altLang="en-US" dirty="0"/>
              <a:t>數據中心服務求助台支援時間與系統開放時間相同</a:t>
            </a:r>
            <a:endParaRPr lang="en-US" altLang="zh-TW" dirty="0"/>
          </a:p>
          <a:p>
            <a:pPr lvl="2" algn="just">
              <a:lnSpc>
                <a:spcPct val="150000"/>
              </a:lnSpc>
              <a:spcAft>
                <a:spcPts val="600"/>
              </a:spcAft>
            </a:pPr>
            <a:r>
              <a:rPr lang="zh-TW" altLang="en-US" dirty="0"/>
              <a:t>星期一至日 </a:t>
            </a:r>
            <a:r>
              <a:rPr lang="en-US" altLang="zh-TW" dirty="0"/>
              <a:t>6:00am – (</a:t>
            </a:r>
            <a:r>
              <a:rPr lang="zh-TW" altLang="en-US" dirty="0"/>
              <a:t>翌日</a:t>
            </a:r>
            <a:r>
              <a:rPr lang="en-US" altLang="zh-TW" dirty="0"/>
              <a:t>)1:00am </a:t>
            </a:r>
          </a:p>
          <a:p>
            <a:pPr lvl="2" algn="just">
              <a:lnSpc>
                <a:spcPct val="150000"/>
              </a:lnSpc>
              <a:spcAft>
                <a:spcPts val="600"/>
              </a:spcAft>
            </a:pPr>
            <a:r>
              <a:rPr lang="zh-TW" altLang="en-US" dirty="0"/>
              <a:t>供學校聯絡人提出服務請求</a:t>
            </a:r>
            <a:endParaRPr lang="en-US" altLang="zh-TW" dirty="0"/>
          </a:p>
          <a:p>
            <a:pPr marL="914400" lvl="2" indent="0" algn="just">
              <a:lnSpc>
                <a:spcPct val="150000"/>
              </a:lnSpc>
              <a:spcAft>
                <a:spcPts val="600"/>
              </a:spcAft>
              <a:buNone/>
            </a:pPr>
            <a:endParaRPr lang="en-US" altLang="zh-TW" dirty="0"/>
          </a:p>
          <a:p>
            <a:pPr lvl="2" algn="just">
              <a:spcAft>
                <a:spcPts val="600"/>
              </a:spcAft>
            </a:pPr>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Tree>
    <p:extLst>
      <p:ext uri="{BB962C8B-B14F-4D97-AF65-F5344CB8AC3E}">
        <p14:creationId xmlns:p14="http://schemas.microsoft.com/office/powerpoint/2010/main" val="338091986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8" y="1467559"/>
            <a:ext cx="8810811" cy="461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buClr>
                <a:srgbClr val="FFCF01"/>
              </a:buClr>
            </a:pPr>
            <a:r>
              <a:rPr lang="zh-TW" altLang="en-US" kern="0" dirty="0">
                <a:solidFill>
                  <a:srgbClr val="3333CC"/>
                </a:solidFill>
                <a:latin typeface="Arial"/>
              </a:rPr>
              <a:t>通知欄</a:t>
            </a:r>
            <a:endParaRPr lang="en-US" altLang="zh-TW" kern="0" dirty="0">
              <a:solidFill>
                <a:srgbClr val="3333CC"/>
              </a:solidFill>
              <a:latin typeface="Arial"/>
            </a:endParaRPr>
          </a:p>
          <a:p>
            <a:pPr lvl="1">
              <a:spcAft>
                <a:spcPts val="1200"/>
              </a:spcAft>
            </a:pPr>
            <a:r>
              <a:rPr lang="zh-TW" altLang="en-US" sz="2000" kern="0" dirty="0">
                <a:solidFill>
                  <a:srgbClr val="3333CC"/>
                </a:solidFill>
              </a:rPr>
              <a:t>聯遞系統通知（藍色）</a:t>
            </a:r>
            <a:endParaRPr lang="en-HK" altLang="zh-TW" sz="2000" kern="0" dirty="0">
              <a:solidFill>
                <a:srgbClr val="3333CC"/>
              </a:solidFill>
            </a:endParaRPr>
          </a:p>
          <a:p>
            <a:pPr marL="342891" lvl="1" indent="0">
              <a:spcAft>
                <a:spcPts val="1200"/>
              </a:spcAft>
              <a:buNone/>
            </a:pPr>
            <a:r>
              <a:rPr lang="en-HK" altLang="zh-TW" sz="2000" kern="0" dirty="0">
                <a:solidFill>
                  <a:srgbClr val="3333CC"/>
                </a:solidFill>
                <a:latin typeface="Arial"/>
              </a:rPr>
              <a:t>   </a:t>
            </a:r>
            <a:r>
              <a:rPr lang="zh-TW" altLang="en-US" sz="2000" kern="0" dirty="0">
                <a:solidFill>
                  <a:srgbClr val="3333CC"/>
                </a:solidFill>
                <a:latin typeface="Arial"/>
              </a:rPr>
              <a:t>顯示聯遞系統的通知</a:t>
            </a:r>
            <a:endParaRPr lang="en-HK" altLang="zh-TW" sz="2000" kern="0" dirty="0">
              <a:solidFill>
                <a:srgbClr val="3333CC"/>
              </a:solidFill>
              <a:latin typeface="Arial"/>
            </a:endParaRPr>
          </a:p>
          <a:p>
            <a:pPr marL="342891" lvl="1" indent="0">
              <a:spcAft>
                <a:spcPts val="1200"/>
              </a:spcAft>
              <a:buNone/>
            </a:pPr>
            <a:endParaRPr lang="en-US" altLang="zh-TW" sz="2000" kern="0" dirty="0">
              <a:solidFill>
                <a:srgbClr val="3333CC"/>
              </a:solidFill>
            </a:endParaRPr>
          </a:p>
          <a:p>
            <a:pPr lvl="1">
              <a:spcAft>
                <a:spcPts val="1200"/>
              </a:spcAft>
            </a:pPr>
            <a:r>
              <a:rPr lang="zh-TW" altLang="en-US" sz="2000" kern="0" dirty="0">
                <a:solidFill>
                  <a:srgbClr val="3333CC"/>
                </a:solidFill>
                <a:latin typeface="Arial"/>
              </a:rPr>
              <a:t>學校告示（黃色）</a:t>
            </a:r>
            <a:endParaRPr lang="en-HK" altLang="zh-TW" sz="2000" kern="0" dirty="0">
              <a:solidFill>
                <a:srgbClr val="3333CC"/>
              </a:solidFill>
              <a:latin typeface="Arial"/>
            </a:endParaRPr>
          </a:p>
          <a:p>
            <a:pPr marL="342891" lvl="1" indent="0">
              <a:spcAft>
                <a:spcPts val="1200"/>
              </a:spcAft>
              <a:buNone/>
            </a:pPr>
            <a:r>
              <a:rPr lang="zh-TW" altLang="en-US" sz="2000" kern="0" dirty="0">
                <a:solidFill>
                  <a:srgbClr val="3333CC"/>
                </a:solidFill>
                <a:latin typeface="Arial"/>
              </a:rPr>
              <a:t>   顯示由教育局或雲端校管系統升級發出的通知</a:t>
            </a:r>
            <a:endParaRPr lang="en-HK" altLang="zh-TW" sz="2000" kern="0" dirty="0">
              <a:solidFill>
                <a:srgbClr val="3333CC"/>
              </a:solidFill>
              <a:latin typeface="Arial"/>
            </a:endParaRPr>
          </a:p>
          <a:p>
            <a:pPr marL="342891" lvl="1" indent="0">
              <a:spcAft>
                <a:spcPts val="1200"/>
              </a:spcAft>
              <a:buNone/>
            </a:pPr>
            <a:endParaRPr lang="en-US" altLang="zh-TW" sz="2000" kern="0" dirty="0">
              <a:solidFill>
                <a:srgbClr val="3333CC"/>
              </a:solidFill>
              <a:latin typeface="Arial"/>
            </a:endParaRPr>
          </a:p>
          <a:p>
            <a:pPr lvl="1">
              <a:spcAft>
                <a:spcPts val="1200"/>
              </a:spcAft>
            </a:pPr>
            <a:r>
              <a:rPr lang="zh-TW" altLang="en-US" sz="2000" kern="0" dirty="0">
                <a:solidFill>
                  <a:srgbClr val="3333CC"/>
                </a:solidFill>
                <a:latin typeface="Arial"/>
              </a:rPr>
              <a:t>系統通知（綠色）</a:t>
            </a:r>
            <a:endParaRPr lang="en-HK" altLang="zh-TW" sz="2000" kern="0" dirty="0">
              <a:solidFill>
                <a:srgbClr val="3333CC"/>
              </a:solidFill>
              <a:latin typeface="Arial"/>
            </a:endParaRPr>
          </a:p>
          <a:p>
            <a:pPr marL="342891" lvl="1" indent="0">
              <a:spcAft>
                <a:spcPts val="1200"/>
              </a:spcAft>
              <a:buNone/>
            </a:pPr>
            <a:r>
              <a:rPr lang="zh-TW" altLang="en-US" sz="2000" kern="0" dirty="0">
                <a:solidFill>
                  <a:srgbClr val="3333CC"/>
                </a:solidFill>
                <a:latin typeface="Arial"/>
              </a:rPr>
              <a:t>   </a:t>
            </a:r>
            <a:r>
              <a:rPr lang="zh-TW" altLang="en-US" sz="2000" kern="0" dirty="0">
                <a:solidFill>
                  <a:srgbClr val="3333CC"/>
                </a:solidFill>
              </a:rPr>
              <a:t>顯示雲端校</a:t>
            </a:r>
            <a:r>
              <a:rPr lang="zh-TW" altLang="en-US" sz="2000" kern="0" dirty="0">
                <a:solidFill>
                  <a:srgbClr val="3333CC"/>
                </a:solidFill>
                <a:latin typeface="Arial"/>
              </a:rPr>
              <a:t>管系統發出的通知</a:t>
            </a:r>
            <a:endParaRPr lang="en-US" altLang="zh-TW" sz="2000" kern="0" dirty="0">
              <a:solidFill>
                <a:srgbClr val="3333CC"/>
              </a:solidFill>
              <a:latin typeface="Arial"/>
            </a:endParaRPr>
          </a:p>
          <a:p>
            <a:pPr marL="342891" lvl="1" indent="0">
              <a:spcAft>
                <a:spcPts val="1200"/>
              </a:spcAft>
              <a:buNone/>
            </a:pPr>
            <a:endParaRPr lang="en-US" altLang="zh-TW" sz="2000" kern="0" dirty="0">
              <a:solidFill>
                <a:srgbClr val="3333CC"/>
              </a:solidFill>
              <a:latin typeface="Arial"/>
            </a:endParaRPr>
          </a:p>
          <a:p>
            <a:pPr>
              <a:spcAft>
                <a:spcPts val="1200"/>
              </a:spcAft>
              <a:buClr>
                <a:srgbClr val="FFCF01"/>
              </a:buClr>
            </a:pPr>
            <a:endParaRPr lang="en-US" altLang="zh-TW" sz="2000" kern="0" dirty="0">
              <a:solidFill>
                <a:srgbClr val="3333CC"/>
              </a:solidFill>
              <a:latin typeface="Arial"/>
            </a:endParaRPr>
          </a:p>
          <a:p>
            <a:pPr lvl="1">
              <a:spcAft>
                <a:spcPts val="1200"/>
              </a:spcAft>
            </a:pPr>
            <a:endParaRPr lang="zh-TW" altLang="en-US" sz="2000" kern="0" dirty="0">
              <a:solidFill>
                <a:srgbClr val="3333CC"/>
              </a:solidFill>
              <a:latin typeface="Arial"/>
            </a:endParaRPr>
          </a:p>
          <a:p>
            <a:pPr marL="342891" lvl="1" indent="0" algn="just">
              <a:spcAft>
                <a:spcPts val="1200"/>
              </a:spcAft>
              <a:buNone/>
            </a:pPr>
            <a:endParaRPr lang="en-US" altLang="zh-TW" sz="2000" kern="0" dirty="0">
              <a:solidFill>
                <a:srgbClr val="3333CC"/>
              </a:solidFill>
              <a:latin typeface="Arial"/>
            </a:endParaRPr>
          </a:p>
          <a:p>
            <a:pPr lvl="1" algn="just"/>
            <a:endParaRPr lang="en-US" altLang="zh-TW" sz="2000" kern="0" dirty="0">
              <a:solidFill>
                <a:srgbClr val="3333CC"/>
              </a:solidFill>
              <a:latin typeface="Arial"/>
            </a:endParaRPr>
          </a:p>
          <a:p>
            <a:pPr marL="0" indent="0">
              <a:buClr>
                <a:srgbClr val="FFCF01"/>
              </a:buClr>
              <a:buNone/>
            </a:pPr>
            <a:endParaRPr lang="zh-TW" altLang="en-US" sz="2000" kern="0" dirty="0">
              <a:solidFill>
                <a:srgbClr val="3333CC"/>
              </a:solidFill>
              <a:latin typeface="Arial"/>
            </a:endParaRPr>
          </a:p>
        </p:txBody>
      </p:sp>
      <p:cxnSp>
        <p:nvCxnSpPr>
          <p:cNvPr id="9" name="Straight Arrow Connector 8">
            <a:extLst>
              <a:ext uri="{FF2B5EF4-FFF2-40B4-BE49-F238E27FC236}">
                <a16:creationId xmlns:a16="http://schemas.microsoft.com/office/drawing/2014/main" id="{2FD3148A-5889-921F-D8C5-03573ACFC2CF}"/>
              </a:ext>
            </a:extLst>
          </p:cNvPr>
          <p:cNvCxnSpPr>
            <a:cxnSpLocks/>
          </p:cNvCxnSpPr>
          <p:nvPr/>
        </p:nvCxnSpPr>
        <p:spPr bwMode="auto">
          <a:xfrm flipH="1" flipV="1">
            <a:off x="5429438" y="2263812"/>
            <a:ext cx="2622719" cy="156649"/>
          </a:xfrm>
          <a:prstGeom prst="straightConnector1">
            <a:avLst/>
          </a:prstGeom>
          <a:ln w="19050" cap="flat" cmpd="sng" algn="ctr">
            <a:solidFill>
              <a:srgbClr val="CCEC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201808DD-03BA-986B-C7E1-FCE825A6A039}"/>
              </a:ext>
            </a:extLst>
          </p:cNvPr>
          <p:cNvCxnSpPr>
            <a:cxnSpLocks/>
          </p:cNvCxnSpPr>
          <p:nvPr/>
        </p:nvCxnSpPr>
        <p:spPr bwMode="auto">
          <a:xfrm flipH="1" flipV="1">
            <a:off x="4724032" y="3835154"/>
            <a:ext cx="3471001" cy="334300"/>
          </a:xfrm>
          <a:prstGeom prst="straightConnector1">
            <a:avLst/>
          </a:prstGeom>
          <a:ln w="19050" cap="flat" cmpd="sng" algn="ctr">
            <a:solidFill>
              <a:schemeClr val="accent6">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5B23AAE8-3736-E819-0BD8-A4681835B8D2}"/>
              </a:ext>
            </a:extLst>
          </p:cNvPr>
          <p:cNvCxnSpPr>
            <a:cxnSpLocks/>
          </p:cNvCxnSpPr>
          <p:nvPr/>
        </p:nvCxnSpPr>
        <p:spPr bwMode="auto">
          <a:xfrm flipH="1" flipV="1">
            <a:off x="4809575" y="5563899"/>
            <a:ext cx="3299733" cy="301189"/>
          </a:xfrm>
          <a:prstGeom prst="straightConnector1">
            <a:avLst/>
          </a:prstGeom>
          <a:ln w="190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標題 1">
            <a:extLst>
              <a:ext uri="{FF2B5EF4-FFF2-40B4-BE49-F238E27FC236}">
                <a16:creationId xmlns:a16="http://schemas.microsoft.com/office/drawing/2014/main" id="{1317DA0C-FAEE-4C0E-87D3-65B03FA3F15A}"/>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3" name="Vertical Scroll 2"/>
          <p:cNvSpPr/>
          <p:nvPr/>
        </p:nvSpPr>
        <p:spPr bwMode="auto">
          <a:xfrm>
            <a:off x="10980000" y="180000"/>
            <a:ext cx="1053389" cy="2658953"/>
          </a:xfrm>
          <a:prstGeom prst="verticalScroll">
            <a:avLst/>
          </a:prstGeom>
          <a:solidFill>
            <a:srgbClr val="FFCCFF"/>
          </a:solidFill>
          <a:ln w="9525" cap="flat" cmpd="sng" algn="ctr">
            <a:solidFill>
              <a:srgbClr val="CC00CC"/>
            </a:solidFill>
            <a:prstDash val="solid"/>
            <a:round/>
            <a:headEnd type="none" w="med" len="med"/>
            <a:tailEnd type="none" w="med" len="med"/>
          </a:ln>
          <a:effectLst/>
          <a:scene3d>
            <a:camera prst="obliqueBottomRight"/>
            <a:lightRig rig="threePt" dir="t"/>
          </a:scene3d>
        </p:spPr>
        <p:txBody>
          <a:bodyPr vert="eaVert" wrap="none" lIns="0" tIns="45720" rIns="0" bIns="45720" numCol="1" rtlCol="0" anchor="ctr" anchorCtr="0" compatLnSpc="1">
            <a:prstTxWarp prst="textNoShape">
              <a:avLst/>
            </a:prstTxWarp>
          </a:bodyPr>
          <a:lstStyle/>
          <a:p>
            <a:pPr algn="ctr" fontAlgn="base">
              <a:spcBef>
                <a:spcPct val="0"/>
              </a:spcBef>
              <a:spcAft>
                <a:spcPct val="0"/>
              </a:spcAft>
            </a:pPr>
            <a:r>
              <a:rPr lang="zh-TW" altLang="en-US" sz="2400" kern="0">
                <a:solidFill>
                  <a:srgbClr val="CC00CC"/>
                </a:solidFill>
              </a:rPr>
              <a:t>整合</a:t>
            </a:r>
            <a:r>
              <a:rPr lang="zh-TW" altLang="en-US" sz="2400" b="1" kern="0">
                <a:solidFill>
                  <a:srgbClr val="CC00CC"/>
                </a:solidFill>
                <a:effectLst>
                  <a:outerShdw blurRad="38100" dist="38100" dir="2700000" algn="tl">
                    <a:srgbClr val="000000">
                      <a:alpha val="43137"/>
                    </a:srgbClr>
                  </a:outerShdw>
                </a:effectLst>
              </a:rPr>
              <a:t>通知功能</a:t>
            </a:r>
          </a:p>
        </p:txBody>
      </p:sp>
      <p:sp>
        <p:nvSpPr>
          <p:cNvPr id="2" name="爆炸: 八角 7">
            <a:extLst>
              <a:ext uri="{FF2B5EF4-FFF2-40B4-BE49-F238E27FC236}">
                <a16:creationId xmlns:a16="http://schemas.microsoft.com/office/drawing/2014/main" id="{5C9065CE-0C73-C92F-5BAB-FF4537D1776C}"/>
              </a:ext>
            </a:extLst>
          </p:cNvPr>
          <p:cNvSpPr/>
          <p:nvPr/>
        </p:nvSpPr>
        <p:spPr bwMode="auto">
          <a:xfrm>
            <a:off x="10179834" y="5128190"/>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4" name="Picture 3" descr="A screenshot of a phone&#10;&#10;Description automatically generated">
            <a:extLst>
              <a:ext uri="{FF2B5EF4-FFF2-40B4-BE49-F238E27FC236}">
                <a16:creationId xmlns:a16="http://schemas.microsoft.com/office/drawing/2014/main" id="{49CBB555-0BD5-25B0-2F06-1DC491188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461" y="1260447"/>
            <a:ext cx="1846406" cy="5270994"/>
          </a:xfrm>
          <a:prstGeom prst="rect">
            <a:avLst/>
          </a:prstGeom>
          <a:ln w="19050">
            <a:solidFill>
              <a:schemeClr val="tx1"/>
            </a:solidFill>
          </a:ln>
        </p:spPr>
      </p:pic>
    </p:spTree>
    <p:extLst>
      <p:ext uri="{BB962C8B-B14F-4D97-AF65-F5344CB8AC3E}">
        <p14:creationId xmlns:p14="http://schemas.microsoft.com/office/powerpoint/2010/main" val="397165517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793058"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優化功能</a:t>
            </a:r>
            <a:endParaRPr lang="en-US" altLang="zh-TW" kern="0" dirty="0"/>
          </a:p>
          <a:p>
            <a:pPr lvl="1">
              <a:spcAft>
                <a:spcPts val="1200"/>
              </a:spcAft>
            </a:pPr>
            <a:r>
              <a:rPr lang="zh-TW" altLang="en-US" kern="0" dirty="0"/>
              <a:t>聯遞系統模組</a:t>
            </a:r>
            <a:endParaRPr lang="en-US" altLang="zh-TW" kern="0" dirty="0"/>
          </a:p>
          <a:p>
            <a:pPr lvl="2">
              <a:spcAft>
                <a:spcPts val="1200"/>
              </a:spcAft>
            </a:pPr>
            <a:r>
              <a:rPr lang="zh-TW" altLang="en-US" kern="0" dirty="0"/>
              <a:t>加密功能處理方式更新</a:t>
            </a:r>
            <a:endParaRPr lang="en-US" altLang="zh-TW" kern="0" dirty="0"/>
          </a:p>
          <a:p>
            <a:pPr lvl="2">
              <a:spcAft>
                <a:spcPts val="1200"/>
              </a:spcAft>
            </a:pPr>
            <a:r>
              <a:rPr lang="zh-TW" altLang="en-US" kern="0" dirty="0"/>
              <a:t>匯出</a:t>
            </a:r>
            <a:r>
              <a:rPr lang="en-US" altLang="zh-TW" kern="0" dirty="0"/>
              <a:t>/</a:t>
            </a:r>
            <a:r>
              <a:rPr lang="zh-TW" altLang="en-US" kern="0" dirty="0"/>
              <a:t>匯入訊息</a:t>
            </a:r>
            <a:endParaRPr lang="en-US" altLang="zh-TW" kern="0" dirty="0"/>
          </a:p>
          <a:p>
            <a:pPr lvl="2">
              <a:spcAft>
                <a:spcPts val="1200"/>
              </a:spcAft>
            </a:pPr>
            <a:r>
              <a:rPr lang="zh-TW" altLang="en-US" kern="0" dirty="0"/>
              <a:t>已庫存訊息</a:t>
            </a:r>
            <a:endParaRPr lang="en-US" altLang="zh-TW" kern="0" dirty="0"/>
          </a:p>
          <a:p>
            <a:pPr lvl="2">
              <a:spcAft>
                <a:spcPts val="1200"/>
              </a:spcAft>
            </a:pPr>
            <a:r>
              <a:rPr lang="zh-TW" altLang="en-US" kern="0" dirty="0"/>
              <a:t>傳送</a:t>
            </a:r>
            <a:endParaRPr lang="en-US" altLang="zh-TW" kern="0" dirty="0"/>
          </a:p>
          <a:p>
            <a:pPr lvl="2">
              <a:spcAft>
                <a:spcPts val="1200"/>
              </a:spcAft>
            </a:pPr>
            <a:r>
              <a:rPr lang="zh-TW" altLang="en-US" kern="0" dirty="0"/>
              <a:t>傳送網上校管系統版本</a:t>
            </a:r>
            <a:endParaRPr lang="en-US" altLang="zh-TW" kern="0" dirty="0"/>
          </a:p>
          <a:p>
            <a:pPr lvl="1">
              <a:spcAft>
                <a:spcPts val="1200"/>
              </a:spcAft>
            </a:pPr>
            <a:r>
              <a:rPr lang="zh-TW" altLang="en-US" kern="0" dirty="0"/>
              <a:t>學生資料模組</a:t>
            </a:r>
            <a:endParaRPr lang="en-US" altLang="zh-TW" kern="0" dirty="0"/>
          </a:p>
          <a:p>
            <a:pPr lvl="2">
              <a:spcAft>
                <a:spcPts val="1200"/>
              </a:spcAft>
            </a:pPr>
            <a:r>
              <a:rPr lang="zh-TW" altLang="en-US" kern="0" dirty="0"/>
              <a:t>座位表 </a:t>
            </a:r>
            <a:r>
              <a:rPr lang="en-US" altLang="zh-TW" kern="0" dirty="0"/>
              <a:t>–</a:t>
            </a:r>
            <a:r>
              <a:rPr lang="en-US" altLang="zh-TW" dirty="0"/>
              <a:t> </a:t>
            </a:r>
            <a:r>
              <a:rPr lang="zh-TW" altLang="en-US" dirty="0"/>
              <a:t>拖放功能 </a:t>
            </a:r>
            <a:r>
              <a:rPr lang="en-US" altLang="zh-TW" dirty="0"/>
              <a:t>(Drag-and-Drop)</a:t>
            </a:r>
          </a:p>
          <a:p>
            <a:pPr lvl="1">
              <a:spcAft>
                <a:spcPts val="1200"/>
              </a:spcAft>
            </a:pPr>
            <a:r>
              <a:rPr lang="zh-TW" altLang="en-US" kern="0" dirty="0"/>
              <a:t>透過「</a:t>
            </a:r>
            <a:r>
              <a:rPr lang="en-HK" altLang="zh-TW" kern="0" dirty="0"/>
              <a:t> </a:t>
            </a:r>
            <a:r>
              <a:rPr lang="zh-TW" altLang="en-US" kern="0" dirty="0"/>
              <a:t>統一登入系統」登入「 雲端校管系統 」</a:t>
            </a:r>
            <a:endParaRPr lang="en-US" altLang="zh-TW" kern="0" dirty="0"/>
          </a:p>
          <a:p>
            <a:pPr lvl="2">
              <a:spcAft>
                <a:spcPts val="1200"/>
              </a:spcAft>
            </a:pPr>
            <a:endParaRPr lang="en-US" altLang="zh-TW" dirty="0"/>
          </a:p>
          <a:p>
            <a:pPr lvl="2">
              <a:spcAft>
                <a:spcPts val="1200"/>
              </a:spcAft>
            </a:pPr>
            <a:endParaRPr lang="en-US" altLang="zh-TW" kern="0" dirty="0"/>
          </a:p>
          <a:p>
            <a:pPr lvl="1">
              <a:spcAft>
                <a:spcPts val="1200"/>
              </a:spcAft>
            </a:pPr>
            <a:endParaRPr lang="en-US" altLang="zh-TW" kern="0" dirty="0"/>
          </a:p>
          <a:p>
            <a:pPr lvl="1">
              <a:spcAft>
                <a:spcPts val="1200"/>
              </a:spcAft>
            </a:pPr>
            <a:endParaRPr lang="en-US" altLang="zh-TW" kern="0" dirty="0"/>
          </a:p>
          <a:p>
            <a:pPr>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4C5B9E0B-C122-4DEB-9E87-38FEE86ADBA5}"/>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Tree>
    <p:extLst>
      <p:ext uri="{BB962C8B-B14F-4D97-AF65-F5344CB8AC3E}">
        <p14:creationId xmlns:p14="http://schemas.microsoft.com/office/powerpoint/2010/main" val="9853468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793058"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聯遞系統模組</a:t>
            </a:r>
            <a:endParaRPr lang="en-US" altLang="zh-TW" kern="0" dirty="0"/>
          </a:p>
          <a:p>
            <a:pPr lvl="1">
              <a:spcAft>
                <a:spcPts val="1200"/>
              </a:spcAft>
            </a:pPr>
            <a:r>
              <a:rPr lang="zh-TW" altLang="en-US" kern="0" dirty="0"/>
              <a:t>學校匙取消了訊息加密功能</a:t>
            </a:r>
            <a:endParaRPr lang="en-US" altLang="zh-TW" kern="0" dirty="0"/>
          </a:p>
          <a:p>
            <a:pPr lvl="1">
              <a:spcAft>
                <a:spcPts val="1200"/>
              </a:spcAft>
            </a:pPr>
            <a:r>
              <a:rPr lang="zh-TW" altLang="en-US" kern="0" dirty="0"/>
              <a:t>訊息加密功能由程式架構處理</a:t>
            </a:r>
            <a:endParaRPr lang="en-US" altLang="zh-TW" kern="0" dirty="0"/>
          </a:p>
          <a:p>
            <a:pPr lvl="2">
              <a:spcAft>
                <a:spcPts val="1200"/>
              </a:spcAft>
            </a:pPr>
            <a:endParaRPr lang="en-US" altLang="zh-TW" dirty="0"/>
          </a:p>
          <a:p>
            <a:pPr lvl="2">
              <a:spcAft>
                <a:spcPts val="1200"/>
              </a:spcAft>
            </a:pPr>
            <a:endParaRPr lang="en-US" altLang="zh-TW" kern="0" dirty="0"/>
          </a:p>
          <a:p>
            <a:pPr lvl="1">
              <a:spcAft>
                <a:spcPts val="1200"/>
              </a:spcAft>
            </a:pPr>
            <a:endParaRPr lang="en-US" altLang="zh-TW" kern="0" dirty="0"/>
          </a:p>
          <a:p>
            <a:pPr lvl="1">
              <a:spcAft>
                <a:spcPts val="1200"/>
              </a:spcAft>
            </a:pPr>
            <a:endParaRPr lang="en-US" altLang="zh-TW" kern="0" dirty="0"/>
          </a:p>
          <a:p>
            <a:pPr>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4C5B9E0B-C122-4DEB-9E87-38FEE86ADBA5}"/>
              </a:ext>
            </a:extLst>
          </p:cNvPr>
          <p:cNvSpPr>
            <a:spLocks noGrp="1"/>
          </p:cNvSpPr>
          <p:nvPr>
            <p:ph type="title"/>
          </p:nvPr>
        </p:nvSpPr>
        <p:spPr>
          <a:xfrm>
            <a:off x="2025651" y="290513"/>
            <a:ext cx="9550400" cy="762000"/>
          </a:xfrm>
        </p:spPr>
        <p:txBody>
          <a:bodyPr/>
          <a:lstStyle/>
          <a:p>
            <a:r>
              <a:rPr lang="en-US" altLang="zh-TW" dirty="0"/>
              <a:t>(</a:t>
            </a:r>
            <a:r>
              <a:rPr lang="zh-TW" altLang="en-US" dirty="0"/>
              <a:t>四</a:t>
            </a:r>
            <a:r>
              <a:rPr lang="en-US" altLang="zh-TW" dirty="0"/>
              <a:t>) </a:t>
            </a:r>
            <a:r>
              <a:rPr lang="zh-TW" altLang="en-US" dirty="0"/>
              <a:t>全新功能及優化功能</a:t>
            </a:r>
            <a:endParaRPr lang="zh-HK"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87" y="3116477"/>
            <a:ext cx="4087860" cy="16443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470" y="3116478"/>
            <a:ext cx="6282546" cy="3163629"/>
          </a:xfrm>
          <a:prstGeom prst="rect">
            <a:avLst/>
          </a:prstGeom>
          <a:ln w="19050">
            <a:solidFill>
              <a:schemeClr val="tx1"/>
            </a:solidFill>
          </a:ln>
        </p:spPr>
      </p:pic>
      <p:sp>
        <p:nvSpPr>
          <p:cNvPr id="7" name="Oval 6"/>
          <p:cNvSpPr/>
          <p:nvPr/>
        </p:nvSpPr>
        <p:spPr bwMode="auto">
          <a:xfrm>
            <a:off x="327807" y="2845452"/>
            <a:ext cx="549280" cy="201380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8" name="Oval 7"/>
          <p:cNvSpPr/>
          <p:nvPr/>
        </p:nvSpPr>
        <p:spPr bwMode="auto">
          <a:xfrm>
            <a:off x="4773909" y="5514269"/>
            <a:ext cx="914400" cy="9144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4" name="Rectangle 3"/>
          <p:cNvSpPr/>
          <p:nvPr/>
        </p:nvSpPr>
        <p:spPr>
          <a:xfrm>
            <a:off x="5567711" y="504730"/>
            <a:ext cx="3416320" cy="369332"/>
          </a:xfrm>
          <a:prstGeom prst="rect">
            <a:avLst/>
          </a:prstGeom>
        </p:spPr>
        <p:txBody>
          <a:bodyPr wrap="none">
            <a:spAutoFit/>
          </a:bodyPr>
          <a:lstStyle/>
          <a:p>
            <a:pPr lvl="2">
              <a:spcAft>
                <a:spcPts val="1200"/>
              </a:spcAft>
            </a:pPr>
            <a:r>
              <a:rPr lang="zh-TW" altLang="en-US" kern="0" dirty="0"/>
              <a:t>加密功能處理方式更新</a:t>
            </a:r>
            <a:endParaRPr lang="en-US" altLang="zh-TW" kern="0" dirty="0"/>
          </a:p>
        </p:txBody>
      </p:sp>
      <p:sp>
        <p:nvSpPr>
          <p:cNvPr id="9" name="Double Wave 8"/>
          <p:cNvSpPr/>
          <p:nvPr/>
        </p:nvSpPr>
        <p:spPr bwMode="auto">
          <a:xfrm>
            <a:off x="9360000" y="180000"/>
            <a:ext cx="2772941" cy="1231254"/>
          </a:xfrm>
          <a:prstGeom prst="doubleWave">
            <a:avLst>
              <a:gd name="adj1" fmla="val 6250"/>
              <a:gd name="adj2" fmla="val 2881"/>
            </a:avLst>
          </a:prstGeom>
          <a:solidFill>
            <a:srgbClr val="FFCCCC"/>
          </a:solidFill>
          <a:ln w="9525" cap="flat" cmpd="sng" algn="ctr">
            <a:solidFill>
              <a:srgbClr val="FF5050"/>
            </a:solidFill>
            <a:prstDash val="solid"/>
            <a:round/>
            <a:headEnd type="none" w="med" len="med"/>
            <a:tailEnd type="none" w="med" len="med"/>
          </a:ln>
          <a:effectLst/>
          <a:scene3d>
            <a:camera prst="obliqueBottomRight"/>
            <a:lightRig rig="threePt" dir="t"/>
          </a:scene3d>
        </p:spPr>
        <p:txBody>
          <a:bodyPr vert="horz" wrap="square" lIns="91440" tIns="45720" rIns="91440" bIns="45720" numCol="1" rtlCol="0" anchor="t" anchorCtr="0" compatLnSpc="1">
            <a:prstTxWarp prst="textNoShape">
              <a:avLst/>
            </a:prstTxWarp>
          </a:bodyPr>
          <a:lstStyle/>
          <a:p>
            <a:pPr algn="ctr">
              <a:spcAft>
                <a:spcPts val="1200"/>
              </a:spcAft>
            </a:pPr>
            <a:r>
              <a:rPr lang="zh-TW" altLang="en-US" sz="2200" b="1" kern="0" dirty="0">
                <a:solidFill>
                  <a:srgbClr val="FF5050"/>
                </a:solidFill>
                <a:effectLst>
                  <a:outerShdw blurRad="38100" dist="38100" dir="2700000" algn="tl">
                    <a:srgbClr val="000000">
                      <a:alpha val="43137"/>
                    </a:srgbClr>
                  </a:outerShdw>
                </a:effectLst>
              </a:rPr>
              <a:t>加密處理方式更新</a:t>
            </a:r>
            <a:endParaRPr lang="en-US" altLang="zh-TW" sz="2200" b="1" kern="0" dirty="0">
              <a:solidFill>
                <a:srgbClr val="FF5050"/>
              </a:solidFill>
              <a:effectLst>
                <a:outerShdw blurRad="38100" dist="38100" dir="2700000" algn="tl">
                  <a:srgbClr val="000000">
                    <a:alpha val="43137"/>
                  </a:srgbClr>
                </a:outerShdw>
              </a:effectLst>
            </a:endParaRPr>
          </a:p>
          <a:p>
            <a:pPr algn="ctr" fontAlgn="base">
              <a:spcBef>
                <a:spcPct val="0"/>
              </a:spcBef>
              <a:spcAft>
                <a:spcPct val="0"/>
              </a:spcAft>
            </a:pPr>
            <a:r>
              <a:rPr lang="zh-TW" altLang="en-US" sz="2000" kern="0" dirty="0">
                <a:solidFill>
                  <a:srgbClr val="FF5050"/>
                </a:solidFill>
              </a:rPr>
              <a:t>保安更嚴密</a:t>
            </a:r>
          </a:p>
        </p:txBody>
      </p:sp>
      <p:sp>
        <p:nvSpPr>
          <p:cNvPr id="10" name="爆炸: 八角 7">
            <a:extLst>
              <a:ext uri="{FF2B5EF4-FFF2-40B4-BE49-F238E27FC236}">
                <a16:creationId xmlns:a16="http://schemas.microsoft.com/office/drawing/2014/main" id="{20DD6BA7-4704-46B7-F97C-356542A2E32F}"/>
              </a:ext>
            </a:extLst>
          </p:cNvPr>
          <p:cNvSpPr/>
          <p:nvPr/>
        </p:nvSpPr>
        <p:spPr bwMode="auto">
          <a:xfrm>
            <a:off x="10254971" y="2167082"/>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263336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7556"/>
            <a:ext cx="8810813"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匯出</a:t>
            </a:r>
            <a:r>
              <a:rPr lang="en-US" altLang="zh-TW" kern="0" dirty="0"/>
              <a:t>/</a:t>
            </a:r>
            <a:r>
              <a:rPr lang="zh-TW" altLang="en-US" kern="0" dirty="0"/>
              <a:t>匯入訊息</a:t>
            </a:r>
            <a:endParaRPr lang="en-US" altLang="zh-TW" kern="0" dirty="0"/>
          </a:p>
          <a:p>
            <a:pPr lvl="1">
              <a:spcAft>
                <a:spcPts val="1200"/>
              </a:spcAft>
            </a:pPr>
            <a:r>
              <a:rPr lang="zh-TW" altLang="en-US" kern="0" dirty="0"/>
              <a:t>移除匯出</a:t>
            </a:r>
            <a:r>
              <a:rPr lang="en-US" altLang="zh-TW" kern="0" dirty="0"/>
              <a:t>/</a:t>
            </a:r>
            <a:r>
              <a:rPr lang="zh-TW" altLang="en-US" kern="0" dirty="0"/>
              <a:t>匯入訊息功能</a:t>
            </a:r>
            <a:endParaRPr lang="en-US" altLang="zh-TW" kern="0" dirty="0"/>
          </a:p>
          <a:p>
            <a:pPr>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635" y="2871554"/>
            <a:ext cx="2238375" cy="2447925"/>
          </a:xfrm>
          <a:prstGeom prst="rect">
            <a:avLst/>
          </a:prstGeom>
          <a:ln w="19050">
            <a:solidFill>
              <a:schemeClr val="tx1"/>
            </a:solidFill>
          </a:ln>
        </p:spPr>
      </p:pic>
      <p:sp>
        <p:nvSpPr>
          <p:cNvPr id="5" name="標題 1">
            <a:extLst>
              <a:ext uri="{FF2B5EF4-FFF2-40B4-BE49-F238E27FC236}">
                <a16:creationId xmlns:a16="http://schemas.microsoft.com/office/drawing/2014/main" id="{C0103700-7824-4D7C-B336-A4E1D36C354A}"/>
              </a:ext>
            </a:extLst>
          </p:cNvPr>
          <p:cNvSpPr>
            <a:spLocks noGrp="1"/>
          </p:cNvSpPr>
          <p:nvPr>
            <p:ph type="title"/>
          </p:nvPr>
        </p:nvSpPr>
        <p:spPr>
          <a:xfrm>
            <a:off x="2025651" y="290513"/>
            <a:ext cx="9550400" cy="762000"/>
          </a:xfrm>
        </p:spPr>
        <p:txBody>
          <a:bodyPr/>
          <a:lstStyle/>
          <a:p>
            <a:r>
              <a:rPr lang="en-US" altLang="zh-TW" dirty="0"/>
              <a:t>(</a:t>
            </a:r>
            <a:r>
              <a:rPr lang="zh-TW" altLang="en-US" dirty="0"/>
              <a:t>四</a:t>
            </a:r>
            <a:r>
              <a:rPr lang="en-US" altLang="zh-TW" dirty="0"/>
              <a:t>) </a:t>
            </a:r>
            <a:r>
              <a:rPr lang="zh-TW" altLang="en-US" dirty="0"/>
              <a:t>全新功能及優化功能</a:t>
            </a:r>
            <a:endParaRPr lang="zh-HK" altLang="en-US" dirty="0"/>
          </a:p>
        </p:txBody>
      </p:sp>
      <p:sp>
        <p:nvSpPr>
          <p:cNvPr id="7" name="Double Wave 6"/>
          <p:cNvSpPr/>
          <p:nvPr/>
        </p:nvSpPr>
        <p:spPr bwMode="auto">
          <a:xfrm>
            <a:off x="9360000" y="180000"/>
            <a:ext cx="2772941" cy="1231254"/>
          </a:xfrm>
          <a:prstGeom prst="doubleWave">
            <a:avLst>
              <a:gd name="adj1" fmla="val 6250"/>
              <a:gd name="adj2" fmla="val 2881"/>
            </a:avLst>
          </a:prstGeom>
          <a:solidFill>
            <a:schemeClr val="accent6">
              <a:lumMod val="20000"/>
              <a:lumOff val="80000"/>
            </a:schemeClr>
          </a:solidFill>
          <a:ln w="9525" cap="flat" cmpd="sng" algn="ctr">
            <a:solidFill>
              <a:schemeClr val="accent6">
                <a:lumMod val="50000"/>
              </a:schemeClr>
            </a:solidFill>
            <a:prstDash val="solid"/>
            <a:round/>
            <a:headEnd type="none" w="med" len="med"/>
            <a:tailEnd type="none" w="med" len="med"/>
          </a:ln>
          <a:effectLst/>
          <a:scene3d>
            <a:camera prst="obliqueBottomRight"/>
            <a:lightRig rig="threePt" dir="t"/>
          </a:scene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TW" altLang="en-US" sz="2400" b="1" kern="0" dirty="0">
                <a:solidFill>
                  <a:schemeClr val="accent6">
                    <a:lumMod val="50000"/>
                  </a:schemeClr>
                </a:solidFill>
                <a:effectLst>
                  <a:outerShdw blurRad="38100" dist="38100" dir="2700000" algn="tl">
                    <a:srgbClr val="000000">
                      <a:alpha val="43137"/>
                    </a:srgbClr>
                  </a:outerShdw>
                </a:effectLst>
              </a:rPr>
              <a:t>簡化工序</a:t>
            </a:r>
            <a:endParaRPr lang="en-US" altLang="zh-TW" sz="2400" b="1" kern="0" dirty="0">
              <a:solidFill>
                <a:schemeClr val="accent6">
                  <a:lumMod val="50000"/>
                </a:schemeClr>
              </a:solidFill>
              <a:effectLst>
                <a:outerShdw blurRad="38100" dist="38100" dir="2700000" algn="tl">
                  <a:srgbClr val="000000">
                    <a:alpha val="43137"/>
                  </a:srgbClr>
                </a:outerShdw>
              </a:effectLst>
            </a:endParaRPr>
          </a:p>
          <a:p>
            <a:pPr algn="ctr" fontAlgn="base">
              <a:spcBef>
                <a:spcPct val="0"/>
              </a:spcBef>
              <a:spcAft>
                <a:spcPct val="0"/>
              </a:spcAft>
            </a:pPr>
            <a:r>
              <a:rPr lang="zh-TW" altLang="en-US" sz="2000" kern="0" dirty="0">
                <a:solidFill>
                  <a:schemeClr val="accent6">
                    <a:lumMod val="50000"/>
                  </a:schemeClr>
                </a:solidFill>
              </a:rPr>
              <a:t>移除過期功能</a:t>
            </a:r>
          </a:p>
        </p:txBody>
      </p:sp>
      <p:sp>
        <p:nvSpPr>
          <p:cNvPr id="8" name="爆炸: 八角 7">
            <a:extLst>
              <a:ext uri="{FF2B5EF4-FFF2-40B4-BE49-F238E27FC236}">
                <a16:creationId xmlns:a16="http://schemas.microsoft.com/office/drawing/2014/main" id="{20DD6BA7-4704-46B7-F97C-356542A2E32F}"/>
              </a:ext>
            </a:extLst>
          </p:cNvPr>
          <p:cNvSpPr/>
          <p:nvPr/>
        </p:nvSpPr>
        <p:spPr bwMode="auto">
          <a:xfrm>
            <a:off x="1975555" y="2823447"/>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050730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793058"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已庫存寄發訊息</a:t>
            </a:r>
            <a:endParaRPr lang="en-US" altLang="zh-TW" kern="0" dirty="0"/>
          </a:p>
          <a:p>
            <a:pPr lvl="1">
              <a:spcAft>
                <a:spcPts val="1200"/>
              </a:spcAft>
            </a:pPr>
            <a:r>
              <a:rPr lang="zh-TW" altLang="en-US" kern="0" dirty="0"/>
              <a:t>移至跟寄發訊息一起</a:t>
            </a:r>
            <a:endParaRPr lang="en-US" altLang="zh-TW" kern="0" dirty="0"/>
          </a:p>
          <a:p>
            <a:pPr>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980" y="2679552"/>
            <a:ext cx="7315400" cy="3517194"/>
          </a:xfrm>
          <a:prstGeom prst="rect">
            <a:avLst/>
          </a:prstGeom>
          <a:ln w="19050">
            <a:solidFill>
              <a:schemeClr val="tx1"/>
            </a:solidFill>
          </a:ln>
        </p:spPr>
      </p:pic>
      <p:sp>
        <p:nvSpPr>
          <p:cNvPr id="5" name="標題 1">
            <a:extLst>
              <a:ext uri="{FF2B5EF4-FFF2-40B4-BE49-F238E27FC236}">
                <a16:creationId xmlns:a16="http://schemas.microsoft.com/office/drawing/2014/main" id="{4068260D-DD85-4699-A1B2-D2D244198F65}"/>
              </a:ext>
            </a:extLst>
          </p:cNvPr>
          <p:cNvSpPr>
            <a:spLocks noGrp="1"/>
          </p:cNvSpPr>
          <p:nvPr>
            <p:ph type="title"/>
          </p:nvPr>
        </p:nvSpPr>
        <p:spPr>
          <a:xfrm>
            <a:off x="2025651" y="290513"/>
            <a:ext cx="9550400" cy="762000"/>
          </a:xfrm>
        </p:spPr>
        <p:txBody>
          <a:bodyPr/>
          <a:lstStyle/>
          <a:p>
            <a:r>
              <a:rPr lang="en-US" altLang="zh-TW" dirty="0"/>
              <a:t>(</a:t>
            </a:r>
            <a:r>
              <a:rPr lang="zh-TW" altLang="en-US" dirty="0"/>
              <a:t>四</a:t>
            </a:r>
            <a:r>
              <a:rPr lang="en-US" altLang="zh-TW" dirty="0"/>
              <a:t>) </a:t>
            </a:r>
            <a:r>
              <a:rPr lang="zh-TW" altLang="en-US" dirty="0"/>
              <a:t>全新功能及優化功能</a:t>
            </a:r>
            <a:endParaRPr lang="zh-HK" altLang="en-US" dirty="0"/>
          </a:p>
        </p:txBody>
      </p:sp>
      <p:sp>
        <p:nvSpPr>
          <p:cNvPr id="8" name="Double Wave 7"/>
          <p:cNvSpPr/>
          <p:nvPr/>
        </p:nvSpPr>
        <p:spPr bwMode="auto">
          <a:xfrm>
            <a:off x="9360000" y="180000"/>
            <a:ext cx="2772941" cy="1231254"/>
          </a:xfrm>
          <a:prstGeom prst="doubleWave">
            <a:avLst>
              <a:gd name="adj1" fmla="val 6250"/>
              <a:gd name="adj2" fmla="val 2881"/>
            </a:avLst>
          </a:prstGeom>
          <a:solidFill>
            <a:schemeClr val="accent5"/>
          </a:solidFill>
          <a:ln w="9525" cap="flat" cmpd="sng" algn="ctr">
            <a:solidFill>
              <a:schemeClr val="accent5">
                <a:lumMod val="25000"/>
              </a:schemeClr>
            </a:solidFill>
            <a:prstDash val="solid"/>
            <a:round/>
            <a:headEnd type="none" w="med" len="med"/>
            <a:tailEnd type="none" w="med" len="med"/>
          </a:ln>
          <a:effectLst/>
          <a:scene3d>
            <a:camera prst="obliqueBottomRight"/>
            <a:lightRig rig="threePt" dir="t"/>
          </a:scene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kumimoji="1" lang="zh-TW" altLang="en-US" sz="2400" b="1" dirty="0">
                <a:solidFill>
                  <a:schemeClr val="accent5">
                    <a:lumMod val="25000"/>
                  </a:schemeClr>
                </a:solidFill>
                <a:effectLst>
                  <a:outerShdw blurRad="38100" dist="38100" dir="2700000" algn="tl">
                    <a:srgbClr val="000000">
                      <a:alpha val="43137"/>
                    </a:srgbClr>
                  </a:outerShdw>
                </a:effectLst>
                <a:latin typeface="Tahoma" pitchFamily="34" charset="0"/>
                <a:ea typeface="新細明體" pitchFamily="18" charset="-120"/>
              </a:rPr>
              <a:t>功能位置重整</a:t>
            </a:r>
            <a:endParaRPr kumimoji="1" lang="en-US" altLang="zh-TW" sz="2400" b="1" dirty="0">
              <a:solidFill>
                <a:schemeClr val="accent5">
                  <a:lumMod val="25000"/>
                </a:schemeClr>
              </a:solidFill>
              <a:effectLst>
                <a:outerShdw blurRad="38100" dist="38100" dir="2700000" algn="tl">
                  <a:srgbClr val="000000">
                    <a:alpha val="43137"/>
                  </a:srgbClr>
                </a:outerShdw>
              </a:effectLst>
              <a:latin typeface="Tahoma" pitchFamily="34" charset="0"/>
              <a:ea typeface="新細明體" pitchFamily="18" charset="-120"/>
            </a:endParaRPr>
          </a:p>
          <a:p>
            <a:pPr algn="ctr" fontAlgn="base">
              <a:spcBef>
                <a:spcPct val="0"/>
              </a:spcBef>
              <a:spcAft>
                <a:spcPct val="0"/>
              </a:spcAft>
            </a:pPr>
            <a:r>
              <a:rPr kumimoji="1" lang="zh-TW" altLang="en-US" sz="2000" dirty="0">
                <a:solidFill>
                  <a:schemeClr val="accent5">
                    <a:lumMod val="25000"/>
                  </a:schemeClr>
                </a:solidFill>
                <a:latin typeface="Tahoma" pitchFamily="34" charset="0"/>
                <a:ea typeface="新細明體" pitchFamily="18" charset="-120"/>
              </a:rPr>
              <a:t>使用更便利</a:t>
            </a:r>
          </a:p>
        </p:txBody>
      </p:sp>
      <p:sp>
        <p:nvSpPr>
          <p:cNvPr id="9" name="爆炸: 八角 7">
            <a:extLst>
              <a:ext uri="{FF2B5EF4-FFF2-40B4-BE49-F238E27FC236}">
                <a16:creationId xmlns:a16="http://schemas.microsoft.com/office/drawing/2014/main" id="{20DD6BA7-4704-46B7-F97C-356542A2E32F}"/>
              </a:ext>
            </a:extLst>
          </p:cNvPr>
          <p:cNvSpPr/>
          <p:nvPr/>
        </p:nvSpPr>
        <p:spPr bwMode="auto">
          <a:xfrm>
            <a:off x="9257499" y="2148552"/>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7501243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7556"/>
            <a:ext cx="8872957"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已庫存接收訊息</a:t>
            </a:r>
            <a:endParaRPr lang="en-US" altLang="zh-TW" kern="0" dirty="0"/>
          </a:p>
          <a:p>
            <a:pPr lvl="1">
              <a:spcAft>
                <a:spcPts val="1200"/>
              </a:spcAft>
            </a:pPr>
            <a:r>
              <a:rPr lang="zh-TW" altLang="en-US" kern="0" dirty="0"/>
              <a:t>移至跟接收訊息一起</a:t>
            </a:r>
            <a:endParaRPr lang="en-US" altLang="zh-TW" kern="0" dirty="0"/>
          </a:p>
          <a:p>
            <a:pPr>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293" y="2733988"/>
            <a:ext cx="7285021" cy="3751164"/>
          </a:xfrm>
          <a:prstGeom prst="rect">
            <a:avLst/>
          </a:prstGeom>
          <a:ln w="19050">
            <a:solidFill>
              <a:schemeClr val="tx1"/>
            </a:solidFill>
          </a:ln>
        </p:spPr>
      </p:pic>
      <p:sp>
        <p:nvSpPr>
          <p:cNvPr id="5" name="標題 1">
            <a:extLst>
              <a:ext uri="{FF2B5EF4-FFF2-40B4-BE49-F238E27FC236}">
                <a16:creationId xmlns:a16="http://schemas.microsoft.com/office/drawing/2014/main" id="{08206354-4475-4A99-8A36-41FD658EA1F5}"/>
              </a:ext>
            </a:extLst>
          </p:cNvPr>
          <p:cNvSpPr>
            <a:spLocks noGrp="1"/>
          </p:cNvSpPr>
          <p:nvPr>
            <p:ph type="title"/>
          </p:nvPr>
        </p:nvSpPr>
        <p:spPr>
          <a:xfrm>
            <a:off x="2025651" y="290513"/>
            <a:ext cx="9550400" cy="762000"/>
          </a:xfrm>
        </p:spPr>
        <p:txBody>
          <a:bodyPr/>
          <a:lstStyle/>
          <a:p>
            <a:r>
              <a:rPr lang="en-US" altLang="zh-TW" dirty="0"/>
              <a:t>(</a:t>
            </a:r>
            <a:r>
              <a:rPr lang="zh-TW" altLang="en-US" dirty="0"/>
              <a:t>四</a:t>
            </a:r>
            <a:r>
              <a:rPr lang="en-US" altLang="zh-TW" dirty="0"/>
              <a:t>) </a:t>
            </a:r>
            <a:r>
              <a:rPr lang="zh-TW" altLang="en-US" dirty="0"/>
              <a:t>全新功能及優化功能</a:t>
            </a:r>
            <a:endParaRPr lang="zh-HK" altLang="en-US" dirty="0"/>
          </a:p>
        </p:txBody>
      </p:sp>
      <p:sp>
        <p:nvSpPr>
          <p:cNvPr id="7" name="Double Wave 6"/>
          <p:cNvSpPr/>
          <p:nvPr/>
        </p:nvSpPr>
        <p:spPr bwMode="auto">
          <a:xfrm>
            <a:off x="9360000" y="180000"/>
            <a:ext cx="2772941" cy="1231254"/>
          </a:xfrm>
          <a:prstGeom prst="doubleWave">
            <a:avLst>
              <a:gd name="adj1" fmla="val 6250"/>
              <a:gd name="adj2" fmla="val 2881"/>
            </a:avLst>
          </a:prstGeom>
          <a:solidFill>
            <a:schemeClr val="accent5"/>
          </a:solidFill>
          <a:ln w="9525" cap="flat" cmpd="sng" algn="ctr">
            <a:solidFill>
              <a:schemeClr val="accent5">
                <a:lumMod val="25000"/>
              </a:schemeClr>
            </a:solidFill>
            <a:prstDash val="solid"/>
            <a:round/>
            <a:headEnd type="none" w="med" len="med"/>
            <a:tailEnd type="none" w="med" len="med"/>
          </a:ln>
          <a:effectLst/>
          <a:scene3d>
            <a:camera prst="obliqueBottomRight"/>
            <a:lightRig rig="threePt" dir="t"/>
          </a:scene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kumimoji="1" lang="zh-TW" altLang="en-US" sz="2400" b="1" dirty="0">
                <a:solidFill>
                  <a:schemeClr val="accent5">
                    <a:lumMod val="25000"/>
                  </a:schemeClr>
                </a:solidFill>
                <a:effectLst>
                  <a:outerShdw blurRad="38100" dist="38100" dir="2700000" algn="tl">
                    <a:srgbClr val="000000">
                      <a:alpha val="43137"/>
                    </a:srgbClr>
                  </a:outerShdw>
                </a:effectLst>
                <a:latin typeface="Tahoma" pitchFamily="34" charset="0"/>
                <a:ea typeface="新細明體" pitchFamily="18" charset="-120"/>
              </a:rPr>
              <a:t>功能位置重整</a:t>
            </a:r>
            <a:endParaRPr kumimoji="1" lang="en-US" altLang="zh-TW" sz="2400" b="1" dirty="0">
              <a:solidFill>
                <a:schemeClr val="accent5">
                  <a:lumMod val="25000"/>
                </a:schemeClr>
              </a:solidFill>
              <a:effectLst>
                <a:outerShdw blurRad="38100" dist="38100" dir="2700000" algn="tl">
                  <a:srgbClr val="000000">
                    <a:alpha val="43137"/>
                  </a:srgbClr>
                </a:outerShdw>
              </a:effectLst>
              <a:latin typeface="Tahoma" pitchFamily="34" charset="0"/>
              <a:ea typeface="新細明體" pitchFamily="18" charset="-120"/>
            </a:endParaRPr>
          </a:p>
          <a:p>
            <a:pPr algn="ctr" fontAlgn="base">
              <a:spcBef>
                <a:spcPct val="0"/>
              </a:spcBef>
              <a:spcAft>
                <a:spcPct val="0"/>
              </a:spcAft>
            </a:pPr>
            <a:r>
              <a:rPr kumimoji="1" lang="zh-TW" altLang="en-US" sz="2000" dirty="0">
                <a:solidFill>
                  <a:schemeClr val="accent5">
                    <a:lumMod val="25000"/>
                  </a:schemeClr>
                </a:solidFill>
                <a:latin typeface="Tahoma" pitchFamily="34" charset="0"/>
                <a:ea typeface="新細明體" pitchFamily="18" charset="-120"/>
              </a:rPr>
              <a:t>使用更便利</a:t>
            </a:r>
          </a:p>
        </p:txBody>
      </p:sp>
      <p:sp>
        <p:nvSpPr>
          <p:cNvPr id="8" name="爆炸: 八角 7">
            <a:extLst>
              <a:ext uri="{FF2B5EF4-FFF2-40B4-BE49-F238E27FC236}">
                <a16:creationId xmlns:a16="http://schemas.microsoft.com/office/drawing/2014/main" id="{20DD6BA7-4704-46B7-F97C-356542A2E32F}"/>
              </a:ext>
            </a:extLst>
          </p:cNvPr>
          <p:cNvSpPr/>
          <p:nvPr/>
        </p:nvSpPr>
        <p:spPr bwMode="auto">
          <a:xfrm>
            <a:off x="9360000" y="2202988"/>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8876743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8828568"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傳送</a:t>
            </a:r>
            <a:endParaRPr lang="en-US" altLang="zh-TW" kern="0" dirty="0"/>
          </a:p>
          <a:p>
            <a:pPr lvl="1">
              <a:spcAft>
                <a:spcPts val="1200"/>
              </a:spcAft>
            </a:pPr>
            <a:r>
              <a:rPr lang="zh-TW" altLang="en-US" kern="0" dirty="0"/>
              <a:t>移至接收訊息</a:t>
            </a:r>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600" y="2562013"/>
            <a:ext cx="2705490" cy="126369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8752" y="2544827"/>
            <a:ext cx="4571584" cy="3601854"/>
          </a:xfrm>
          <a:prstGeom prst="rect">
            <a:avLst/>
          </a:prstGeom>
          <a:ln w="19050">
            <a:solidFill>
              <a:schemeClr val="tx1"/>
            </a:solidFill>
          </a:ln>
        </p:spPr>
      </p:pic>
      <p:sp>
        <p:nvSpPr>
          <p:cNvPr id="2" name="Oval 1"/>
          <p:cNvSpPr/>
          <p:nvPr/>
        </p:nvSpPr>
        <p:spPr bwMode="auto">
          <a:xfrm>
            <a:off x="5128751" y="5433134"/>
            <a:ext cx="914400" cy="9144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7" name="標題 1">
            <a:extLst>
              <a:ext uri="{FF2B5EF4-FFF2-40B4-BE49-F238E27FC236}">
                <a16:creationId xmlns:a16="http://schemas.microsoft.com/office/drawing/2014/main" id="{00DD294A-9BF5-4F03-8CCC-869F22DCA872}"/>
              </a:ext>
            </a:extLst>
          </p:cNvPr>
          <p:cNvSpPr>
            <a:spLocks noGrp="1"/>
          </p:cNvSpPr>
          <p:nvPr>
            <p:ph type="title"/>
          </p:nvPr>
        </p:nvSpPr>
        <p:spPr>
          <a:xfrm>
            <a:off x="2025651" y="290513"/>
            <a:ext cx="9550400" cy="762000"/>
          </a:xfrm>
        </p:spPr>
        <p:txBody>
          <a:bodyPr/>
          <a:lstStyle/>
          <a:p>
            <a:r>
              <a:rPr lang="en-US" altLang="zh-TW" dirty="0"/>
              <a:t>(</a:t>
            </a:r>
            <a:r>
              <a:rPr lang="zh-TW" altLang="en-US" dirty="0"/>
              <a:t>四</a:t>
            </a:r>
            <a:r>
              <a:rPr lang="en-US" altLang="zh-TW" dirty="0"/>
              <a:t>) </a:t>
            </a:r>
            <a:r>
              <a:rPr lang="zh-TW" altLang="en-US" dirty="0"/>
              <a:t>全新功能及優化功能</a:t>
            </a:r>
            <a:endParaRPr lang="zh-HK" altLang="en-US" dirty="0"/>
          </a:p>
        </p:txBody>
      </p:sp>
      <p:sp>
        <p:nvSpPr>
          <p:cNvPr id="8" name="Double Wave 7"/>
          <p:cNvSpPr/>
          <p:nvPr/>
        </p:nvSpPr>
        <p:spPr bwMode="auto">
          <a:xfrm>
            <a:off x="9360000" y="180000"/>
            <a:ext cx="2772941" cy="1231254"/>
          </a:xfrm>
          <a:prstGeom prst="doubleWave">
            <a:avLst>
              <a:gd name="adj1" fmla="val 6250"/>
              <a:gd name="adj2" fmla="val 2881"/>
            </a:avLst>
          </a:prstGeom>
          <a:solidFill>
            <a:schemeClr val="accent5"/>
          </a:solidFill>
          <a:ln w="9525" cap="flat" cmpd="sng" algn="ctr">
            <a:solidFill>
              <a:schemeClr val="accent5">
                <a:lumMod val="25000"/>
              </a:schemeClr>
            </a:solidFill>
            <a:prstDash val="solid"/>
            <a:round/>
            <a:headEnd type="none" w="med" len="med"/>
            <a:tailEnd type="none" w="med" len="med"/>
          </a:ln>
          <a:effectLst/>
          <a:scene3d>
            <a:camera prst="obliqueBottomRight"/>
            <a:lightRig rig="threePt" dir="t"/>
          </a:scene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kumimoji="1" lang="zh-TW" altLang="en-US" sz="2400" b="1" i="0" u="none" strike="noStrike" cap="none" normalizeH="0" baseline="0" dirty="0">
                <a:ln>
                  <a:noFill/>
                </a:ln>
                <a:solidFill>
                  <a:schemeClr val="accent5">
                    <a:lumMod val="25000"/>
                  </a:schemeClr>
                </a:solidFill>
                <a:effectLst>
                  <a:outerShdw blurRad="38100" dist="38100" dir="2700000" algn="tl">
                    <a:srgbClr val="000000">
                      <a:alpha val="43137"/>
                    </a:srgbClr>
                  </a:outerShdw>
                </a:effectLst>
                <a:latin typeface="Tahoma" pitchFamily="34" charset="0"/>
                <a:ea typeface="新細明體" pitchFamily="18" charset="-120"/>
              </a:rPr>
              <a:t>功能位置重整</a:t>
            </a:r>
            <a:endParaRPr kumimoji="1" lang="en-US" altLang="zh-TW" sz="2400" b="1" i="0" u="none" strike="noStrike" cap="none" normalizeH="0" baseline="0" dirty="0">
              <a:ln>
                <a:noFill/>
              </a:ln>
              <a:solidFill>
                <a:schemeClr val="accent5">
                  <a:lumMod val="25000"/>
                </a:schemeClr>
              </a:solidFill>
              <a:effectLst>
                <a:outerShdw blurRad="38100" dist="38100" dir="2700000" algn="tl">
                  <a:srgbClr val="000000">
                    <a:alpha val="43137"/>
                  </a:srgbClr>
                </a:outerShdw>
              </a:effectLst>
              <a:latin typeface="Tahoma" pitchFamily="34" charset="0"/>
              <a:ea typeface="新細明體" pitchFamily="18" charset="-120"/>
            </a:endParaRPr>
          </a:p>
          <a:p>
            <a:pPr algn="ctr" fontAlgn="base">
              <a:spcBef>
                <a:spcPct val="0"/>
              </a:spcBef>
              <a:spcAft>
                <a:spcPct val="0"/>
              </a:spcAft>
            </a:pPr>
            <a:r>
              <a:rPr kumimoji="1" lang="zh-TW" altLang="en-US" sz="2000" b="0" i="0" u="none" strike="noStrike" cap="none" normalizeH="0" baseline="0" dirty="0">
                <a:ln>
                  <a:noFill/>
                </a:ln>
                <a:solidFill>
                  <a:schemeClr val="accent5">
                    <a:lumMod val="25000"/>
                  </a:schemeClr>
                </a:solidFill>
                <a:effectLst/>
                <a:latin typeface="Tahoma" pitchFamily="34" charset="0"/>
                <a:ea typeface="新細明體" pitchFamily="18" charset="-120"/>
              </a:rPr>
              <a:t>使用更便利</a:t>
            </a:r>
          </a:p>
        </p:txBody>
      </p:sp>
      <p:sp>
        <p:nvSpPr>
          <p:cNvPr id="9" name="Oval 8"/>
          <p:cNvSpPr/>
          <p:nvPr/>
        </p:nvSpPr>
        <p:spPr bwMode="auto">
          <a:xfrm>
            <a:off x="1587766" y="3282400"/>
            <a:ext cx="914400" cy="9144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12" name="爆炸: 八角 7">
            <a:extLst>
              <a:ext uri="{FF2B5EF4-FFF2-40B4-BE49-F238E27FC236}">
                <a16:creationId xmlns:a16="http://schemas.microsoft.com/office/drawing/2014/main" id="{20DD6BA7-4704-46B7-F97C-356542A2E32F}"/>
              </a:ext>
            </a:extLst>
          </p:cNvPr>
          <p:cNvSpPr/>
          <p:nvPr/>
        </p:nvSpPr>
        <p:spPr bwMode="auto">
          <a:xfrm>
            <a:off x="9360000" y="2227278"/>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3" name="箭號: 向下 6">
            <a:extLst>
              <a:ext uri="{FF2B5EF4-FFF2-40B4-BE49-F238E27FC236}">
                <a16:creationId xmlns:a16="http://schemas.microsoft.com/office/drawing/2014/main" id="{D49D80C1-1619-1D34-F766-AE4A97F35FCC}"/>
              </a:ext>
            </a:extLst>
          </p:cNvPr>
          <p:cNvSpPr/>
          <p:nvPr/>
        </p:nvSpPr>
        <p:spPr bwMode="auto">
          <a:xfrm rot="16200000">
            <a:off x="4645064" y="2900309"/>
            <a:ext cx="334530" cy="552729"/>
          </a:xfrm>
          <a:prstGeom prst="downArrow">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7124211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7" y="1411254"/>
            <a:ext cx="8837446"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傳送網上校管系統版本</a:t>
            </a:r>
            <a:endParaRPr lang="en-US" altLang="zh-TW" kern="0" dirty="0"/>
          </a:p>
          <a:p>
            <a:pPr lvl="1">
              <a:spcAft>
                <a:spcPts val="1200"/>
              </a:spcAft>
            </a:pPr>
            <a:r>
              <a:rPr lang="zh-TW" altLang="en-US" kern="0" dirty="0"/>
              <a:t>由註冊功能的</a:t>
            </a:r>
            <a:r>
              <a:rPr lang="zh-TW" altLang="en-US" b="1" dirty="0"/>
              <a:t>連線狀態</a:t>
            </a:r>
            <a:r>
              <a:rPr lang="zh-TW" altLang="en-US" kern="0" dirty="0"/>
              <a:t>取代</a:t>
            </a:r>
            <a:endParaRPr lang="en-US" altLang="zh-TW" kern="0" dirty="0"/>
          </a:p>
          <a:p>
            <a:pPr>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058" y="2666154"/>
            <a:ext cx="2335500" cy="1493634"/>
          </a:xfrm>
          <a:prstGeom prst="rect">
            <a:avLst/>
          </a:prstGeom>
        </p:spPr>
      </p:pic>
      <p:sp>
        <p:nvSpPr>
          <p:cNvPr id="10" name="標題 1">
            <a:extLst>
              <a:ext uri="{FF2B5EF4-FFF2-40B4-BE49-F238E27FC236}">
                <a16:creationId xmlns:a16="http://schemas.microsoft.com/office/drawing/2014/main" id="{938DA1BF-59E7-4CF2-BFD2-1714B5EC1E3F}"/>
              </a:ext>
            </a:extLst>
          </p:cNvPr>
          <p:cNvSpPr>
            <a:spLocks noGrp="1"/>
          </p:cNvSpPr>
          <p:nvPr>
            <p:ph type="title"/>
          </p:nvPr>
        </p:nvSpPr>
        <p:spPr>
          <a:xfrm>
            <a:off x="2025651" y="290513"/>
            <a:ext cx="9550400" cy="762000"/>
          </a:xfrm>
        </p:spPr>
        <p:txBody>
          <a:bodyPr/>
          <a:lstStyle/>
          <a:p>
            <a:r>
              <a:rPr lang="en-US" altLang="zh-TW" dirty="0"/>
              <a:t>(</a:t>
            </a:r>
            <a:r>
              <a:rPr lang="zh-TW" altLang="en-US" dirty="0"/>
              <a:t>四</a:t>
            </a:r>
            <a:r>
              <a:rPr lang="en-US" altLang="zh-TW" dirty="0"/>
              <a:t>) </a:t>
            </a:r>
            <a:r>
              <a:rPr lang="zh-TW" altLang="en-US" dirty="0"/>
              <a:t>全新功能及優化功能</a:t>
            </a:r>
            <a:endParaRPr lang="zh-HK" altLang="en-US" dirty="0"/>
          </a:p>
        </p:txBody>
      </p:sp>
      <p:sp>
        <p:nvSpPr>
          <p:cNvPr id="12" name="Double Wave 11"/>
          <p:cNvSpPr/>
          <p:nvPr/>
        </p:nvSpPr>
        <p:spPr bwMode="auto">
          <a:xfrm>
            <a:off x="9360000" y="180000"/>
            <a:ext cx="2772941" cy="1231254"/>
          </a:xfrm>
          <a:prstGeom prst="doubleWave">
            <a:avLst>
              <a:gd name="adj1" fmla="val 6250"/>
              <a:gd name="adj2" fmla="val 2881"/>
            </a:avLst>
          </a:prstGeom>
          <a:solidFill>
            <a:srgbClr val="CCECFF"/>
          </a:solidFill>
          <a:ln w="9525" cap="flat" cmpd="sng" algn="ctr">
            <a:solidFill>
              <a:srgbClr val="0033CC"/>
            </a:solidFill>
            <a:prstDash val="solid"/>
            <a:round/>
            <a:headEnd type="none" w="med" len="med"/>
            <a:tailEnd type="none" w="med" len="med"/>
          </a:ln>
          <a:effectLst/>
          <a:scene3d>
            <a:camera prst="obliqueBottomRight"/>
            <a:lightRig rig="threePt" dir="t"/>
          </a:scene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TW" altLang="en-US" sz="2000" kern="0" dirty="0">
                <a:solidFill>
                  <a:srgbClr val="0033CC"/>
                </a:solidFill>
              </a:rPr>
              <a:t>聯遞系統模組</a:t>
            </a:r>
            <a:endParaRPr lang="en-US" altLang="zh-TW" sz="2000" b="1" dirty="0">
              <a:solidFill>
                <a:srgbClr val="0033CC"/>
              </a:solidFill>
            </a:endParaRPr>
          </a:p>
          <a:p>
            <a:pPr algn="ctr" fontAlgn="base">
              <a:spcBef>
                <a:spcPct val="0"/>
              </a:spcBef>
              <a:spcAft>
                <a:spcPct val="0"/>
              </a:spcAft>
            </a:pPr>
            <a:r>
              <a:rPr lang="zh-TW" altLang="en-US" sz="2400" b="1" dirty="0">
                <a:solidFill>
                  <a:srgbClr val="0033CC"/>
                </a:solidFill>
                <a:effectLst>
                  <a:outerShdw blurRad="38100" dist="38100" dir="2700000" algn="tl">
                    <a:srgbClr val="000000">
                      <a:alpha val="43137"/>
                    </a:srgbClr>
                  </a:outerShdw>
                </a:effectLst>
              </a:rPr>
              <a:t>實時連線狀態</a:t>
            </a:r>
            <a:endParaRPr kumimoji="1" lang="zh-TW" altLang="en-US" sz="2400" b="0" i="0" u="none" strike="noStrike" cap="none" normalizeH="0" baseline="0" dirty="0">
              <a:ln>
                <a:noFill/>
              </a:ln>
              <a:solidFill>
                <a:srgbClr val="0033CC"/>
              </a:solidFill>
              <a:effectLst>
                <a:outerShdw blurRad="38100" dist="38100" dir="2700000" algn="tl">
                  <a:srgbClr val="000000">
                    <a:alpha val="43137"/>
                  </a:srgbClr>
                </a:outerShdw>
              </a:effectLst>
              <a:latin typeface="Tahoma" pitchFamily="34" charset="0"/>
              <a:ea typeface="新細明體" pitchFamily="18" charset="-12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121" y="2610372"/>
            <a:ext cx="6541031" cy="3612472"/>
          </a:xfrm>
          <a:prstGeom prst="rect">
            <a:avLst/>
          </a:prstGeom>
          <a:ln w="19050">
            <a:solidFill>
              <a:schemeClr val="tx1"/>
            </a:solidFill>
          </a:ln>
        </p:spPr>
      </p:pic>
      <p:sp>
        <p:nvSpPr>
          <p:cNvPr id="7" name="Oval 6"/>
          <p:cNvSpPr/>
          <p:nvPr/>
        </p:nvSpPr>
        <p:spPr bwMode="auto">
          <a:xfrm>
            <a:off x="4311057" y="3917201"/>
            <a:ext cx="603682" cy="58047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9" name="爆炸: 八角 7">
            <a:extLst>
              <a:ext uri="{FF2B5EF4-FFF2-40B4-BE49-F238E27FC236}">
                <a16:creationId xmlns:a16="http://schemas.microsoft.com/office/drawing/2014/main" id="{20DD6BA7-4704-46B7-F97C-356542A2E32F}"/>
              </a:ext>
            </a:extLst>
          </p:cNvPr>
          <p:cNvSpPr/>
          <p:nvPr/>
        </p:nvSpPr>
        <p:spPr bwMode="auto">
          <a:xfrm>
            <a:off x="10467653" y="2135674"/>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 name="箭號: 向下 6">
            <a:extLst>
              <a:ext uri="{FF2B5EF4-FFF2-40B4-BE49-F238E27FC236}">
                <a16:creationId xmlns:a16="http://schemas.microsoft.com/office/drawing/2014/main" id="{D49D80C1-1619-1D34-F766-AE4A97F35FCC}"/>
              </a:ext>
            </a:extLst>
          </p:cNvPr>
          <p:cNvSpPr/>
          <p:nvPr/>
        </p:nvSpPr>
        <p:spPr bwMode="auto">
          <a:xfrm rot="16200000">
            <a:off x="3818602" y="3114922"/>
            <a:ext cx="334530" cy="552729"/>
          </a:xfrm>
          <a:prstGeom prst="downArrow">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3252935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830C41-C4B1-403A-AD62-942BDFC0B245}"/>
              </a:ext>
            </a:extLst>
          </p:cNvPr>
          <p:cNvSpPr>
            <a:spLocks noGrp="1"/>
          </p:cNvSpPr>
          <p:nvPr>
            <p:ph type="title"/>
          </p:nvPr>
        </p:nvSpPr>
        <p:spPr/>
        <p:txBody>
          <a:bodyPr/>
          <a:lstStyle/>
          <a:p>
            <a:r>
              <a:rPr lang="en-US" altLang="zh-TW" dirty="0"/>
              <a:t>(</a:t>
            </a:r>
            <a:r>
              <a:rPr lang="zh-TW" altLang="en-US" dirty="0"/>
              <a:t>四</a:t>
            </a:r>
            <a:r>
              <a:rPr lang="en-US" altLang="zh-TW" dirty="0"/>
              <a:t>) </a:t>
            </a:r>
            <a:r>
              <a:rPr lang="zh-TW" altLang="en-US" dirty="0"/>
              <a:t>全新功能及優化功能</a:t>
            </a:r>
            <a:endParaRPr lang="zh-HK" altLang="en-US" dirty="0"/>
          </a:p>
        </p:txBody>
      </p:sp>
      <p:sp>
        <p:nvSpPr>
          <p:cNvPr id="6" name="內容版面配置區 2"/>
          <p:cNvSpPr txBox="1">
            <a:spLocks/>
          </p:cNvSpPr>
          <p:nvPr/>
        </p:nvSpPr>
        <p:spPr bwMode="auto">
          <a:xfrm>
            <a:off x="1975555" y="1467556"/>
            <a:ext cx="8810813"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座位表 </a:t>
            </a:r>
            <a:r>
              <a:rPr lang="en-US" altLang="zh-TW" kern="0" dirty="0"/>
              <a:t>–</a:t>
            </a:r>
            <a:r>
              <a:rPr lang="en-US" altLang="zh-TW" dirty="0"/>
              <a:t> </a:t>
            </a:r>
            <a:r>
              <a:rPr lang="zh-TW" altLang="en-US" dirty="0"/>
              <a:t>拖放功能 </a:t>
            </a:r>
            <a:r>
              <a:rPr lang="en-US" altLang="zh-TW" dirty="0"/>
              <a:t>(Drag-and-Drop)</a:t>
            </a:r>
          </a:p>
          <a:p>
            <a:pPr lvl="1">
              <a:spcAft>
                <a:spcPts val="1200"/>
              </a:spcAft>
            </a:pPr>
            <a:r>
              <a:rPr lang="zh-TW" altLang="en-US" kern="0" dirty="0"/>
              <a:t>透過拖放學生班號或相片方塊來編排座位表</a:t>
            </a:r>
            <a:endParaRPr lang="en-US" altLang="zh-TW" kern="0" dirty="0"/>
          </a:p>
          <a:p>
            <a:pPr lvl="1">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3" name="Double Wave 2"/>
          <p:cNvSpPr/>
          <p:nvPr/>
        </p:nvSpPr>
        <p:spPr bwMode="auto">
          <a:xfrm>
            <a:off x="9360000" y="180000"/>
            <a:ext cx="2772941" cy="1231254"/>
          </a:xfrm>
          <a:prstGeom prst="doubleWave">
            <a:avLst>
              <a:gd name="adj1" fmla="val 6250"/>
              <a:gd name="adj2" fmla="val 2881"/>
            </a:avLst>
          </a:prstGeom>
          <a:solidFill>
            <a:srgbClr val="CCCCFF"/>
          </a:solidFill>
          <a:ln w="9525" cap="flat" cmpd="sng" algn="ctr">
            <a:solidFill>
              <a:srgbClr val="7030A0"/>
            </a:solidFill>
            <a:prstDash val="solid"/>
            <a:round/>
            <a:headEnd type="none" w="med" len="med"/>
            <a:tailEnd type="none" w="med" len="med"/>
          </a:ln>
          <a:effectLst/>
          <a:scene3d>
            <a:camera prst="obliqueBottomRight"/>
            <a:lightRig rig="threePt" dir="t"/>
          </a:scene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TW" altLang="en-US" sz="2400" dirty="0">
                <a:solidFill>
                  <a:srgbClr val="7030A0"/>
                </a:solidFill>
              </a:rPr>
              <a:t>增加</a:t>
            </a:r>
            <a:r>
              <a:rPr lang="zh-TW" altLang="en-US" sz="2400" b="1" dirty="0">
                <a:solidFill>
                  <a:srgbClr val="7030A0"/>
                </a:solidFill>
                <a:effectLst>
                  <a:outerShdw blurRad="38100" dist="38100" dir="2700000" algn="tl">
                    <a:srgbClr val="000000">
                      <a:alpha val="43137"/>
                    </a:srgbClr>
                  </a:outerShdw>
                </a:effectLst>
              </a:rPr>
              <a:t>拖放功能</a:t>
            </a:r>
            <a:r>
              <a:rPr lang="en-US" altLang="zh-TW" sz="2400" dirty="0">
                <a:solidFill>
                  <a:srgbClr val="7030A0"/>
                </a:solidFill>
                <a:effectLst>
                  <a:outerShdw blurRad="38100" dist="38100" dir="2700000" algn="tl">
                    <a:srgbClr val="000000">
                      <a:alpha val="43137"/>
                    </a:srgbClr>
                  </a:outerShdw>
                </a:effectLst>
              </a:rPr>
              <a:t/>
            </a:r>
            <a:br>
              <a:rPr lang="en-US" altLang="zh-TW" sz="2400" dirty="0">
                <a:solidFill>
                  <a:srgbClr val="7030A0"/>
                </a:solidFill>
                <a:effectLst>
                  <a:outerShdw blurRad="38100" dist="38100" dir="2700000" algn="tl">
                    <a:srgbClr val="000000">
                      <a:alpha val="43137"/>
                    </a:srgbClr>
                  </a:outerShdw>
                </a:effectLst>
              </a:rPr>
            </a:br>
            <a:r>
              <a:rPr lang="zh-TW" altLang="en-US" sz="2400" dirty="0">
                <a:solidFill>
                  <a:srgbClr val="7030A0"/>
                </a:solidFill>
              </a:rPr>
              <a:t> </a:t>
            </a:r>
            <a:r>
              <a:rPr lang="en-US" altLang="zh-TW" sz="1600" dirty="0">
                <a:solidFill>
                  <a:srgbClr val="7030A0"/>
                </a:solidFill>
              </a:rPr>
              <a:t>(Drag-and-Drop)</a:t>
            </a:r>
          </a:p>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0" i="0" u="none" strike="noStrike" cap="none" normalizeH="0" baseline="0" dirty="0">
              <a:ln>
                <a:noFill/>
              </a:ln>
              <a:solidFill>
                <a:schemeClr val="tx1"/>
              </a:solidFill>
              <a:effectLst/>
              <a:latin typeface="Tahoma" pitchFamily="34" charset="0"/>
              <a:ea typeface="新細明體" pitchFamily="18" charset="-120"/>
            </a:endParaRPr>
          </a:p>
        </p:txBody>
      </p:sp>
      <p:sp>
        <p:nvSpPr>
          <p:cNvPr id="5" name="爆炸: 八角 7">
            <a:extLst>
              <a:ext uri="{FF2B5EF4-FFF2-40B4-BE49-F238E27FC236}">
                <a16:creationId xmlns:a16="http://schemas.microsoft.com/office/drawing/2014/main" id="{C2AC271C-77D4-A746-63B3-498FAABD0FFB}"/>
              </a:ext>
            </a:extLst>
          </p:cNvPr>
          <p:cNvSpPr/>
          <p:nvPr/>
        </p:nvSpPr>
        <p:spPr bwMode="auto">
          <a:xfrm>
            <a:off x="1484056" y="2479604"/>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7" name="Slide61">
            <a:hlinkClick r:id="" action="ppaction://media"/>
            <a:extLst>
              <a:ext uri="{FF2B5EF4-FFF2-40B4-BE49-F238E27FC236}">
                <a16:creationId xmlns:a16="http://schemas.microsoft.com/office/drawing/2014/main" id="{103E404C-E644-87AE-41CB-0B0F77A80F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0158" y="2479604"/>
            <a:ext cx="5485212" cy="4013569"/>
          </a:xfrm>
          <a:prstGeom prst="rect">
            <a:avLst/>
          </a:prstGeom>
          <a:ln w="19050">
            <a:solidFill>
              <a:schemeClr val="tx1"/>
            </a:solidFill>
          </a:ln>
        </p:spPr>
      </p:pic>
    </p:spTree>
    <p:extLst>
      <p:ext uri="{BB962C8B-B14F-4D97-AF65-F5344CB8AC3E}">
        <p14:creationId xmlns:p14="http://schemas.microsoft.com/office/powerpoint/2010/main" val="1144514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6" y="1467556"/>
            <a:ext cx="6631732" cy="481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dirty="0"/>
              <a:t>透過「</a:t>
            </a:r>
            <a:r>
              <a:rPr lang="en-HK" altLang="zh-TW" kern="0" dirty="0"/>
              <a:t> </a:t>
            </a:r>
            <a:r>
              <a:rPr lang="zh-TW" altLang="en-US" kern="0" dirty="0"/>
              <a:t>統一登入系統」登入「 雲端校管系統 」</a:t>
            </a:r>
            <a:endParaRPr lang="en-US" altLang="zh-TW" kern="0" dirty="0"/>
          </a:p>
          <a:p>
            <a:pPr lvl="1">
              <a:spcAft>
                <a:spcPts val="1200"/>
              </a:spcAft>
            </a:pPr>
            <a:r>
              <a:rPr lang="zh-TW" altLang="en-US" kern="0" dirty="0"/>
              <a:t>為進一步加強系統保安及讓學校用戶可以用單一套用戶名稱及密碼簡單快捷地登入教育局各個不同的應用系統，於雲端校管系統正式推出時，所有學校用戶都必須經「統一登入系統」登入雲端校管系統</a:t>
            </a:r>
            <a:r>
              <a:rPr lang="en-US" altLang="zh-TW" kern="0" dirty="0"/>
              <a:t>(</a:t>
            </a:r>
            <a:r>
              <a:rPr lang="zh-TW" altLang="en-US" kern="0" dirty="0"/>
              <a:t>家長用戶和學生用戶除外</a:t>
            </a:r>
            <a:r>
              <a:rPr lang="en-US" altLang="zh-TW" kern="0" dirty="0"/>
              <a:t>)</a:t>
            </a:r>
          </a:p>
          <a:p>
            <a:pPr lvl="1">
              <a:spcAft>
                <a:spcPts val="1200"/>
              </a:spcAft>
            </a:pPr>
            <a:endParaRPr lang="en-HK" altLang="zh-TW" kern="0" dirty="0"/>
          </a:p>
          <a:p>
            <a:pPr lvl="1">
              <a:spcAft>
                <a:spcPts val="1200"/>
              </a:spcAft>
            </a:pPr>
            <a:r>
              <a:rPr lang="zh-TW" altLang="en-US" kern="0" dirty="0"/>
              <a:t>如教職員／其他用戶在「 雲端校管系統 」</a:t>
            </a:r>
            <a:r>
              <a:rPr lang="en-HK" altLang="zh-TW" kern="0" dirty="0"/>
              <a:t/>
            </a:r>
            <a:br>
              <a:rPr lang="en-HK" altLang="zh-TW" kern="0" dirty="0"/>
            </a:br>
            <a:r>
              <a:rPr lang="zh-TW" altLang="en-US" kern="0" dirty="0"/>
              <a:t>登入，系統會顯示：</a:t>
            </a:r>
            <a:r>
              <a:rPr lang="zh-TW" altLang="en-US" dirty="0"/>
              <a:t/>
            </a:r>
            <a:br>
              <a:rPr lang="zh-TW" altLang="en-US" dirty="0"/>
            </a:br>
            <a:r>
              <a:rPr lang="en-US" altLang="zh-TW" b="0" i="0" dirty="0">
                <a:solidFill>
                  <a:srgbClr val="FF0018"/>
                </a:solidFill>
                <a:effectLst/>
                <a:highlight>
                  <a:srgbClr val="FFFFFF"/>
                </a:highlight>
                <a:latin typeface="Open Sans" panose="020B0606030504020204" pitchFamily="34" charset="0"/>
              </a:rPr>
              <a:t>E-12215 : </a:t>
            </a:r>
            <a:r>
              <a:rPr lang="zh-TW" altLang="en-US" b="0" i="0" dirty="0">
                <a:solidFill>
                  <a:srgbClr val="FF0018"/>
                </a:solidFill>
                <a:effectLst/>
                <a:highlight>
                  <a:srgbClr val="FFFFFF"/>
                </a:highlight>
                <a:latin typeface="Open Sans" panose="020B0606030504020204" pitchFamily="34" charset="0"/>
              </a:rPr>
              <a:t>請使用統一登入系統登錄。</a:t>
            </a:r>
            <a:endParaRPr lang="en-HK" altLang="zh-TW" b="0" i="0" dirty="0">
              <a:solidFill>
                <a:srgbClr val="FF0018"/>
              </a:solidFill>
              <a:effectLst/>
              <a:highlight>
                <a:srgbClr val="FFFFFF"/>
              </a:highlight>
              <a:latin typeface="Open Sans" panose="020B0606030504020204" pitchFamily="34" charset="0"/>
            </a:endParaRPr>
          </a:p>
          <a:p>
            <a:pPr lvl="1">
              <a:spcAft>
                <a:spcPts val="1200"/>
              </a:spcAft>
            </a:pPr>
            <a:r>
              <a:rPr lang="zh-TW" altLang="en-US" kern="0" dirty="0"/>
              <a:t>學校必須在升級「 雲端校管系統 」前設置</a:t>
            </a:r>
            <a:r>
              <a:rPr lang="en-HK" altLang="zh-TW" kern="0" dirty="0"/>
              <a:t/>
            </a:r>
            <a:br>
              <a:rPr lang="en-HK" altLang="zh-TW" kern="0" dirty="0"/>
            </a:br>
            <a:r>
              <a:rPr lang="zh-TW" altLang="en-US" kern="0" dirty="0"/>
              <a:t>好「</a:t>
            </a:r>
            <a:r>
              <a:rPr lang="en-HK" altLang="zh-TW" kern="0" dirty="0"/>
              <a:t> </a:t>
            </a:r>
            <a:r>
              <a:rPr lang="zh-TW" altLang="en-US" kern="0" dirty="0"/>
              <a:t>統一登入系統」相關的設定</a:t>
            </a:r>
            <a:endParaRPr lang="en-HK" altLang="zh-TW" kern="0" dirty="0"/>
          </a:p>
          <a:p>
            <a:pPr lvl="1">
              <a:spcAft>
                <a:spcPts val="1200"/>
              </a:spcAft>
            </a:pPr>
            <a:endParaRPr lang="en-HK" altLang="zh-TW" kern="0" dirty="0"/>
          </a:p>
          <a:p>
            <a:pPr lvl="1">
              <a:spcAft>
                <a:spcPts val="1200"/>
              </a:spcAft>
            </a:pPr>
            <a:endParaRPr lang="en-HK" altLang="zh-TW" kern="0" dirty="0"/>
          </a:p>
          <a:p>
            <a:pPr lvl="1">
              <a:spcAft>
                <a:spcPts val="1200"/>
              </a:spcAft>
            </a:pPr>
            <a:endParaRPr lang="en-US" altLang="zh-TW" kern="0" dirty="0"/>
          </a:p>
          <a:p>
            <a:pPr lvl="1">
              <a:spcAft>
                <a:spcPts val="1200"/>
              </a:spcAft>
            </a:pPr>
            <a:endParaRPr lang="en-HK" altLang="zh-TW" kern="0" dirty="0"/>
          </a:p>
          <a:p>
            <a:pPr>
              <a:spcAft>
                <a:spcPts val="1200"/>
              </a:spcAft>
            </a:pPr>
            <a:endParaRPr lang="en-US" altLang="zh-TW" kern="0" dirty="0"/>
          </a:p>
          <a:p>
            <a:pPr lvl="1">
              <a:spcAft>
                <a:spcPts val="1200"/>
              </a:spcAft>
            </a:pPr>
            <a:endParaRPr lang="zh-TW" altLang="en-US" kern="0" dirty="0"/>
          </a:p>
          <a:p>
            <a:pPr marL="342900" lvl="1" indent="0" algn="just">
              <a:spcAft>
                <a:spcPts val="1200"/>
              </a:spcAft>
              <a:buNone/>
            </a:pPr>
            <a:endParaRPr lang="en-US" altLang="zh-TW" kern="0" dirty="0"/>
          </a:p>
          <a:p>
            <a:pPr lvl="1" algn="just"/>
            <a:endParaRPr lang="en-US" altLang="zh-TW" kern="0" dirty="0"/>
          </a:p>
          <a:p>
            <a:pPr marL="0" indent="0">
              <a:buNone/>
            </a:pPr>
            <a:endParaRPr lang="zh-TW" altLang="en-US" kern="0" dirty="0"/>
          </a:p>
        </p:txBody>
      </p:sp>
      <p:sp>
        <p:nvSpPr>
          <p:cNvPr id="5" name="標題 1">
            <a:extLst>
              <a:ext uri="{FF2B5EF4-FFF2-40B4-BE49-F238E27FC236}">
                <a16:creationId xmlns:a16="http://schemas.microsoft.com/office/drawing/2014/main" id="{C0103700-7824-4D7C-B336-A4E1D36C354A}"/>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sp>
        <p:nvSpPr>
          <p:cNvPr id="7" name="Double Wave 6"/>
          <p:cNvSpPr/>
          <p:nvPr/>
        </p:nvSpPr>
        <p:spPr bwMode="auto">
          <a:xfrm>
            <a:off x="9360000" y="180000"/>
            <a:ext cx="2772941" cy="1231254"/>
          </a:xfrm>
          <a:prstGeom prst="doubleWave">
            <a:avLst>
              <a:gd name="adj1" fmla="val 6250"/>
              <a:gd name="adj2" fmla="val 2881"/>
            </a:avLst>
          </a:prstGeom>
          <a:solidFill>
            <a:srgbClr val="FFCC99"/>
          </a:solidFill>
          <a:ln w="9525" cap="flat" cmpd="sng" algn="ctr">
            <a:solidFill>
              <a:srgbClr val="663300"/>
            </a:solidFill>
            <a:prstDash val="solid"/>
            <a:round/>
            <a:headEnd type="none" w="med" len="med"/>
            <a:tailEnd type="none" w="med" len="med"/>
          </a:ln>
          <a:effectLst/>
          <a:scene3d>
            <a:camera prst="obliqueBottomRight"/>
            <a:lightRig rig="threePt" dir="t"/>
          </a:scene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TW" altLang="en-US" sz="2400" b="1" kern="0" dirty="0">
                <a:solidFill>
                  <a:srgbClr val="663300"/>
                </a:solidFill>
                <a:effectLst>
                  <a:outerShdw blurRad="38100" dist="38100" dir="2700000" algn="tl">
                    <a:srgbClr val="000000">
                      <a:alpha val="43137"/>
                    </a:srgbClr>
                  </a:outerShdw>
                </a:effectLst>
              </a:rPr>
              <a:t>加強保安</a:t>
            </a:r>
            <a:r>
              <a:rPr lang="en-HK" altLang="zh-TW" sz="2400" b="1" kern="0" dirty="0">
                <a:solidFill>
                  <a:srgbClr val="663300"/>
                </a:solidFill>
                <a:effectLst>
                  <a:outerShdw blurRad="38100" dist="38100" dir="2700000" algn="tl">
                    <a:srgbClr val="000000">
                      <a:alpha val="43137"/>
                    </a:srgbClr>
                  </a:outerShdw>
                </a:effectLst>
              </a:rPr>
              <a:t/>
            </a:r>
            <a:br>
              <a:rPr lang="en-HK" altLang="zh-TW" sz="2400" b="1" kern="0" dirty="0">
                <a:solidFill>
                  <a:srgbClr val="663300"/>
                </a:solidFill>
                <a:effectLst>
                  <a:outerShdw blurRad="38100" dist="38100" dir="2700000" algn="tl">
                    <a:srgbClr val="000000">
                      <a:alpha val="43137"/>
                    </a:srgbClr>
                  </a:outerShdw>
                </a:effectLst>
              </a:rPr>
            </a:br>
            <a:r>
              <a:rPr lang="zh-TW" altLang="en-US" sz="2000" kern="0" dirty="0">
                <a:solidFill>
                  <a:srgbClr val="663300"/>
                </a:solidFill>
              </a:rPr>
              <a:t>優化登入功能</a:t>
            </a:r>
          </a:p>
        </p:txBody>
      </p:sp>
      <p:pic>
        <p:nvPicPr>
          <p:cNvPr id="9" name="Picture 8">
            <a:extLst>
              <a:ext uri="{FF2B5EF4-FFF2-40B4-BE49-F238E27FC236}">
                <a16:creationId xmlns:a16="http://schemas.microsoft.com/office/drawing/2014/main" id="{C22E96BA-680C-E7C1-86AE-99852E880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288" y="2474735"/>
            <a:ext cx="2594797" cy="3137895"/>
          </a:xfrm>
          <a:prstGeom prst="rect">
            <a:avLst/>
          </a:prstGeom>
          <a:ln w="19050">
            <a:solidFill>
              <a:schemeClr val="tx1"/>
            </a:solidFill>
          </a:ln>
        </p:spPr>
      </p:pic>
      <p:pic>
        <p:nvPicPr>
          <p:cNvPr id="11" name="Picture 10">
            <a:extLst>
              <a:ext uri="{FF2B5EF4-FFF2-40B4-BE49-F238E27FC236}">
                <a16:creationId xmlns:a16="http://schemas.microsoft.com/office/drawing/2014/main" id="{1A5AF792-33E5-2CD3-4766-C5B2A10E6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0703" y="3747052"/>
            <a:ext cx="3366153" cy="652265"/>
          </a:xfrm>
          <a:prstGeom prst="rect">
            <a:avLst/>
          </a:prstGeom>
          <a:ln w="19050">
            <a:solidFill>
              <a:schemeClr val="bg2"/>
            </a:solidFill>
          </a:ln>
        </p:spPr>
      </p:pic>
      <p:sp>
        <p:nvSpPr>
          <p:cNvPr id="8" name="爆炸: 八角 7">
            <a:extLst>
              <a:ext uri="{FF2B5EF4-FFF2-40B4-BE49-F238E27FC236}">
                <a16:creationId xmlns:a16="http://schemas.microsoft.com/office/drawing/2014/main" id="{20DD6BA7-4704-46B7-F97C-356542A2E32F}"/>
              </a:ext>
            </a:extLst>
          </p:cNvPr>
          <p:cNvSpPr/>
          <p:nvPr/>
        </p:nvSpPr>
        <p:spPr bwMode="auto">
          <a:xfrm>
            <a:off x="10746470" y="1884080"/>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063604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t>(</a:t>
            </a:r>
            <a:r>
              <a:rPr lang="zh-TW" altLang="en-US" b="1" dirty="0"/>
              <a:t>一</a:t>
            </a:r>
            <a:r>
              <a:rPr lang="en-US" altLang="zh-HK" b="1" dirty="0"/>
              <a:t>) </a:t>
            </a:r>
            <a:r>
              <a:rPr lang="zh-TW" altLang="en-US" dirty="0"/>
              <a:t>「網上校管系統」全面升級至「雲端校管系統」</a:t>
            </a:r>
            <a:endParaRPr lang="zh-TW" altLang="en-US" b="1" dirty="0"/>
          </a:p>
        </p:txBody>
      </p:sp>
      <p:sp>
        <p:nvSpPr>
          <p:cNvPr id="3" name="內容版面配置區 2"/>
          <p:cNvSpPr>
            <a:spLocks noGrp="1"/>
          </p:cNvSpPr>
          <p:nvPr>
            <p:ph idx="1"/>
          </p:nvPr>
        </p:nvSpPr>
        <p:spPr>
          <a:xfrm>
            <a:off x="1949937" y="1507878"/>
            <a:ext cx="8410304" cy="486414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Aft>
                <a:spcPts val="1200"/>
              </a:spcAft>
            </a:pPr>
            <a:r>
              <a:rPr lang="zh-TW" altLang="en-US" dirty="0"/>
              <a:t>數據中心服務求助台 </a:t>
            </a:r>
            <a:r>
              <a:rPr lang="en-US" altLang="zh-TW" dirty="0"/>
              <a:t>(</a:t>
            </a:r>
            <a:r>
              <a:rPr lang="zh-TW" altLang="en-US" dirty="0"/>
              <a:t>一</a:t>
            </a:r>
            <a:r>
              <a:rPr lang="en-US" altLang="zh-TW" dirty="0"/>
              <a:t>)</a:t>
            </a:r>
          </a:p>
          <a:p>
            <a:pPr lvl="1"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graphicFrame>
        <p:nvGraphicFramePr>
          <p:cNvPr id="4" name="Table 3"/>
          <p:cNvGraphicFramePr>
            <a:graphicFrameLocks noGrp="1"/>
          </p:cNvGraphicFramePr>
          <p:nvPr/>
        </p:nvGraphicFramePr>
        <p:xfrm>
          <a:off x="2423726" y="2300817"/>
          <a:ext cx="8345873" cy="2987040"/>
        </p:xfrm>
        <a:graphic>
          <a:graphicData uri="http://schemas.openxmlformats.org/drawingml/2006/table">
            <a:tbl>
              <a:tblPr firstRow="1" bandRow="1">
                <a:tableStyleId>{BC89EF96-8CEA-46FF-86C4-4CE0E7609802}</a:tableStyleId>
              </a:tblPr>
              <a:tblGrid>
                <a:gridCol w="2876207">
                  <a:extLst>
                    <a:ext uri="{9D8B030D-6E8A-4147-A177-3AD203B41FA5}">
                      <a16:colId xmlns:a16="http://schemas.microsoft.com/office/drawing/2014/main" val="4184214134"/>
                    </a:ext>
                  </a:extLst>
                </a:gridCol>
                <a:gridCol w="5469666">
                  <a:extLst>
                    <a:ext uri="{9D8B030D-6E8A-4147-A177-3AD203B41FA5}">
                      <a16:colId xmlns:a16="http://schemas.microsoft.com/office/drawing/2014/main" val="2097480772"/>
                    </a:ext>
                  </a:extLst>
                </a:gridCol>
              </a:tblGrid>
              <a:tr h="0">
                <a:tc>
                  <a:txBody>
                    <a:bodyPr/>
                    <a:lstStyle/>
                    <a:p>
                      <a:endParaRPr lang="zh-HK" altLang="en-US" sz="1400" kern="1200" dirty="0">
                        <a:solidFill>
                          <a:schemeClr val="bg1"/>
                        </a:solidFill>
                        <a:latin typeface="+mn-lt"/>
                        <a:ea typeface="+mn-ea"/>
                        <a:cs typeface="+mn-cs"/>
                      </a:endParaRPr>
                    </a:p>
                  </a:txBody>
                  <a:tcPr>
                    <a:solidFill>
                      <a:schemeClr val="accent1">
                        <a:lumMod val="75000"/>
                      </a:schemeClr>
                    </a:solidFill>
                  </a:tcPr>
                </a:tc>
                <a:tc>
                  <a:txBody>
                    <a:bodyPr/>
                    <a:lstStyle/>
                    <a:p>
                      <a:pPr algn="ctr"/>
                      <a:endParaRPr lang="en-US" altLang="zh-HK" sz="1400" b="1" kern="1200" dirty="0">
                        <a:solidFill>
                          <a:schemeClr val="bg1"/>
                        </a:solidFill>
                        <a:latin typeface="+mj-lt"/>
                        <a:ea typeface="+mj-ea"/>
                        <a:cs typeface="+mj-cs"/>
                      </a:endParaRPr>
                    </a:p>
                  </a:txBody>
                  <a:tcPr>
                    <a:solidFill>
                      <a:schemeClr val="accent1">
                        <a:lumMod val="75000"/>
                      </a:schemeClr>
                    </a:solidFill>
                  </a:tcPr>
                </a:tc>
                <a:extLst>
                  <a:ext uri="{0D108BD9-81ED-4DB2-BD59-A6C34878D82A}">
                    <a16:rowId xmlns:a16="http://schemas.microsoft.com/office/drawing/2014/main" val="103246230"/>
                  </a:ext>
                </a:extLst>
              </a:tr>
              <a:tr h="373068">
                <a:tc>
                  <a:txBody>
                    <a:bodyPr/>
                    <a:lstStyle/>
                    <a:p>
                      <a:r>
                        <a:rPr lang="zh-TW" altLang="en-US" sz="2000" b="1" kern="1200" dirty="0">
                          <a:solidFill>
                            <a:schemeClr val="tx2"/>
                          </a:solidFill>
                          <a:latin typeface="+mj-lt"/>
                          <a:ea typeface="+mj-ea"/>
                          <a:cs typeface="+mj-cs"/>
                        </a:rPr>
                        <a:t>每所學校的聯絡人數目</a:t>
                      </a:r>
                      <a:endParaRPr lang="zh-HK" altLang="en-US" sz="2000" b="1" kern="1200" dirty="0">
                        <a:solidFill>
                          <a:schemeClr val="tx2"/>
                        </a:solidFill>
                        <a:latin typeface="+mj-lt"/>
                        <a:ea typeface="+mj-ea"/>
                        <a:cs typeface="+mj-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2000" kern="1200" dirty="0">
                          <a:solidFill>
                            <a:schemeClr val="folHlink"/>
                          </a:solidFill>
                          <a:latin typeface="+mn-lt"/>
                          <a:ea typeface="+mn-ea"/>
                          <a:cs typeface="+mn-cs"/>
                        </a:rPr>
                        <a:t>3</a:t>
                      </a:r>
                      <a:r>
                        <a:rPr lang="zh-TW" altLang="en-US" sz="2000" kern="1200" dirty="0">
                          <a:solidFill>
                            <a:schemeClr val="folHlink"/>
                          </a:solidFill>
                          <a:latin typeface="+mn-lt"/>
                          <a:ea typeface="+mn-ea"/>
                          <a:cs typeface="+mn-cs"/>
                        </a:rPr>
                        <a:t>人</a:t>
                      </a:r>
                      <a:r>
                        <a:rPr lang="en-US" altLang="zh-TW" sz="2000" kern="1200" dirty="0">
                          <a:solidFill>
                            <a:schemeClr val="folHlink"/>
                          </a:solidFill>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2000" kern="1200" dirty="0">
                          <a:solidFill>
                            <a:schemeClr val="folHlink"/>
                          </a:solidFill>
                          <a:latin typeface="+mn-lt"/>
                          <a:ea typeface="+mn-ea"/>
                          <a:cs typeface="+mn-cs"/>
                        </a:rPr>
                        <a:t>(</a:t>
                      </a:r>
                      <a:r>
                        <a:rPr lang="zh-TW" altLang="en-US" sz="2000" kern="1200" dirty="0">
                          <a:solidFill>
                            <a:schemeClr val="folHlink"/>
                          </a:solidFill>
                          <a:latin typeface="+mn-lt"/>
                          <a:ea typeface="+mn-ea"/>
                          <a:cs typeface="+mn-cs"/>
                        </a:rPr>
                        <a:t>其中</a:t>
                      </a:r>
                      <a:r>
                        <a:rPr lang="en-US" altLang="zh-TW" sz="2000" kern="1200" dirty="0">
                          <a:solidFill>
                            <a:schemeClr val="folHlink"/>
                          </a:solidFill>
                          <a:latin typeface="+mn-lt"/>
                          <a:ea typeface="+mn-ea"/>
                          <a:cs typeface="+mn-cs"/>
                        </a:rPr>
                        <a:t>1</a:t>
                      </a:r>
                      <a:r>
                        <a:rPr lang="zh-TW" altLang="en-US" sz="2000" kern="1200" dirty="0">
                          <a:solidFill>
                            <a:schemeClr val="folHlink"/>
                          </a:solidFill>
                          <a:latin typeface="+mn-lt"/>
                          <a:ea typeface="+mn-ea"/>
                          <a:cs typeface="+mn-cs"/>
                        </a:rPr>
                        <a:t>人為校長</a:t>
                      </a:r>
                      <a:r>
                        <a:rPr lang="en-US" altLang="zh-TW" sz="2000" kern="1200" dirty="0">
                          <a:solidFill>
                            <a:schemeClr val="folHlink"/>
                          </a:solidFill>
                          <a:latin typeface="+mn-lt"/>
                          <a:ea typeface="+mn-ea"/>
                          <a:cs typeface="+mn-cs"/>
                        </a:rPr>
                        <a:t>)</a:t>
                      </a:r>
                      <a:endParaRPr lang="zh-HK" altLang="en-US" sz="2000" kern="1200" dirty="0">
                        <a:solidFill>
                          <a:schemeClr val="folHlink"/>
                        </a:solidFill>
                        <a:latin typeface="+mn-lt"/>
                        <a:ea typeface="+mn-ea"/>
                        <a:cs typeface="+mn-cs"/>
                      </a:endParaRPr>
                    </a:p>
                  </a:txBody>
                  <a:tcPr/>
                </a:tc>
                <a:extLst>
                  <a:ext uri="{0D108BD9-81ED-4DB2-BD59-A6C34878D82A}">
                    <a16:rowId xmlns:a16="http://schemas.microsoft.com/office/drawing/2014/main" val="759772657"/>
                  </a:ext>
                </a:extLst>
              </a:tr>
              <a:tr h="690313">
                <a:tc>
                  <a:txBody>
                    <a:bodyPr/>
                    <a:lstStyle/>
                    <a:p>
                      <a:r>
                        <a:rPr lang="zh-TW" altLang="en-US" sz="2000" b="1" kern="1200" dirty="0">
                          <a:solidFill>
                            <a:schemeClr val="tx2"/>
                          </a:solidFill>
                          <a:latin typeface="+mj-lt"/>
                          <a:ea typeface="+mj-ea"/>
                          <a:cs typeface="+mj-cs"/>
                        </a:rPr>
                        <a:t>聯絡方法</a:t>
                      </a:r>
                      <a:endParaRPr lang="zh-HK" altLang="en-US" sz="2000" b="1" kern="1200" dirty="0">
                        <a:solidFill>
                          <a:schemeClr val="tx2"/>
                        </a:solidFill>
                        <a:latin typeface="+mj-lt"/>
                        <a:ea typeface="+mj-ea"/>
                        <a:cs typeface="+mj-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400" i="0" kern="1200" dirty="0">
                          <a:solidFill>
                            <a:schemeClr val="folHlink"/>
                          </a:solidFill>
                          <a:latin typeface="+mn-lt"/>
                          <a:ea typeface="+mn-ea"/>
                          <a:cs typeface="+mn-cs"/>
                          <a:sym typeface="Wingdings" panose="05000000000000000000" pitchFamily="2" charset="2"/>
                        </a:rPr>
                        <a:t></a:t>
                      </a:r>
                      <a:r>
                        <a:rPr lang="zh-TW" altLang="en-US" sz="2000" kern="1200" dirty="0">
                          <a:solidFill>
                            <a:schemeClr val="folHlink"/>
                          </a:solidFill>
                          <a:latin typeface="+mn-lt"/>
                          <a:ea typeface="+mn-ea"/>
                          <a:cs typeface="+mn-cs"/>
                        </a:rPr>
                        <a:t>：</a:t>
                      </a:r>
                      <a:r>
                        <a:rPr lang="en-US" altLang="zh-TW" sz="2000" kern="1200" dirty="0">
                          <a:solidFill>
                            <a:schemeClr val="folHlink"/>
                          </a:solidFill>
                          <a:latin typeface="+mn-lt"/>
                          <a:ea typeface="+mn-ea"/>
                          <a:cs typeface="+mn-cs"/>
                        </a:rPr>
                        <a:t>2802 0218</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zh-TW" sz="2000" kern="1200" dirty="0">
                        <a:solidFill>
                          <a:schemeClr val="folHlink"/>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000" kern="1200" dirty="0">
                          <a:solidFill>
                            <a:schemeClr val="folHlink"/>
                          </a:solidFill>
                          <a:latin typeface="+mn-lt"/>
                          <a:ea typeface="+mn-ea"/>
                          <a:cs typeface="+mn-cs"/>
                          <a:sym typeface="Wingdings" panose="05000000000000000000" pitchFamily="2" charset="2"/>
                        </a:rPr>
                        <a:t></a:t>
                      </a:r>
                      <a:r>
                        <a:rPr lang="zh-TW" altLang="en-US" sz="2000" kern="1200" dirty="0">
                          <a:solidFill>
                            <a:schemeClr val="folHlink"/>
                          </a:solidFill>
                          <a:latin typeface="+mn-lt"/>
                          <a:ea typeface="+mn-ea"/>
                          <a:cs typeface="+mn-cs"/>
                        </a:rPr>
                        <a:t>：</a:t>
                      </a:r>
                      <a:r>
                        <a:rPr lang="en-US" altLang="zh-TW" sz="2000" kern="1200" dirty="0">
                          <a:solidFill>
                            <a:schemeClr val="folHlink"/>
                          </a:solidFill>
                          <a:latin typeface="+mn-lt"/>
                          <a:ea typeface="+mn-ea"/>
                          <a:cs typeface="+mn-cs"/>
                          <a:hlinkClick r:id="rId2"/>
                        </a:rPr>
                        <a:t>websams.helpdesk@sunnyvision.com</a:t>
                      </a:r>
                      <a:endParaRPr lang="en-US" altLang="zh-TW" sz="2000" kern="1200" dirty="0">
                        <a:solidFill>
                          <a:schemeClr val="folHlink"/>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zh-TW" sz="2000" kern="1200" dirty="0">
                        <a:solidFill>
                          <a:schemeClr val="folHlink"/>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000" kern="1200" dirty="0">
                          <a:solidFill>
                            <a:schemeClr val="folHlink"/>
                          </a:solidFill>
                          <a:latin typeface="新細明體" panose="02020500000000000000" pitchFamily="18" charset="-120"/>
                          <a:ea typeface="新細明體" panose="02020500000000000000" pitchFamily="18" charset="-120"/>
                          <a:cs typeface="+mn-cs"/>
                          <a:sym typeface="Wingdings" panose="05000000000000000000" pitchFamily="2" charset="2"/>
                        </a:rPr>
                        <a:t>◎</a:t>
                      </a:r>
                      <a:r>
                        <a:rPr lang="zh-TW" altLang="en-US" sz="2000" kern="1200" dirty="0">
                          <a:solidFill>
                            <a:schemeClr val="folHlink"/>
                          </a:solidFill>
                          <a:latin typeface="+mn-lt"/>
                          <a:ea typeface="+mn-ea"/>
                          <a:cs typeface="+mn-cs"/>
                        </a:rPr>
                        <a:t>：</a:t>
                      </a:r>
                      <a:r>
                        <a:rPr lang="en-US" altLang="zh-TW" sz="2000" kern="1200" dirty="0">
                          <a:solidFill>
                            <a:schemeClr val="folHlink"/>
                          </a:solidFill>
                          <a:latin typeface="+mn-lt"/>
                          <a:ea typeface="+mn-ea"/>
                          <a:cs typeface="+mn-cs"/>
                          <a:hlinkClick r:id="rId3"/>
                        </a:rPr>
                        <a:t>https://websams.sunnyvision.com/</a:t>
                      </a:r>
                      <a:r>
                        <a:rPr lang="en-US" altLang="zh-TW" sz="2000" kern="1200" dirty="0">
                          <a:solidFill>
                            <a:schemeClr val="folHlink"/>
                          </a:solidFill>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zh-HK" altLang="en-US" sz="2000" kern="1200" dirty="0">
                        <a:solidFill>
                          <a:schemeClr val="folHlink"/>
                        </a:solidFill>
                        <a:latin typeface="+mn-lt"/>
                        <a:ea typeface="+mn-ea"/>
                        <a:cs typeface="+mn-cs"/>
                      </a:endParaRPr>
                    </a:p>
                  </a:txBody>
                  <a:tcPr/>
                </a:tc>
                <a:extLst>
                  <a:ext uri="{0D108BD9-81ED-4DB2-BD59-A6C34878D82A}">
                    <a16:rowId xmlns:a16="http://schemas.microsoft.com/office/drawing/2014/main" val="318649251"/>
                  </a:ext>
                </a:extLst>
              </a:tr>
            </a:tbl>
          </a:graphicData>
        </a:graphic>
      </p:graphicFrame>
    </p:spTree>
    <p:extLst>
      <p:ext uri="{BB962C8B-B14F-4D97-AF65-F5344CB8AC3E}">
        <p14:creationId xmlns:p14="http://schemas.microsoft.com/office/powerpoint/2010/main" val="199901791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975555" y="1467556"/>
            <a:ext cx="8810813"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a:spcAft>
                <a:spcPts val="1200"/>
              </a:spcAft>
            </a:pPr>
            <a:r>
              <a:rPr lang="zh-TW" altLang="en-US" kern="0"/>
              <a:t>透過「</a:t>
            </a:r>
            <a:r>
              <a:rPr lang="en-HK" altLang="zh-TW" kern="0"/>
              <a:t> </a:t>
            </a:r>
            <a:r>
              <a:rPr lang="zh-TW" altLang="en-US" kern="0"/>
              <a:t>統一登入系統」登入「 雲端校管系統 」</a:t>
            </a:r>
            <a:endParaRPr lang="en-US" altLang="zh-TW" kern="0"/>
          </a:p>
          <a:p>
            <a:pPr lvl="1">
              <a:spcAft>
                <a:spcPts val="1200"/>
              </a:spcAft>
            </a:pPr>
            <a:r>
              <a:rPr lang="zh-TW" altLang="en-US" kern="0"/>
              <a:t>如學校無需學生／家長使用「 雲端校管系統 」，可以在 系統保安 </a:t>
            </a:r>
            <a:r>
              <a:rPr lang="en-US" altLang="zh-TW" kern="0"/>
              <a:t>&gt; </a:t>
            </a:r>
            <a:r>
              <a:rPr lang="zh-TW" altLang="en-US" kern="0"/>
              <a:t>設定 </a:t>
            </a:r>
            <a:r>
              <a:rPr lang="en-US" altLang="zh-TW" kern="0"/>
              <a:t>&gt; </a:t>
            </a:r>
            <a:r>
              <a:rPr lang="zh-TW" altLang="en-US" kern="0"/>
              <a:t>系統設定（ </a:t>
            </a:r>
            <a:r>
              <a:rPr lang="en-HK" altLang="zh-TW" kern="0"/>
              <a:t>[S-SEC01-01]</a:t>
            </a:r>
            <a:r>
              <a:rPr lang="zh-TW" altLang="en-US" kern="0"/>
              <a:t>）內停用本機登入。</a:t>
            </a:r>
            <a:endParaRPr lang="en-US" altLang="zh-TW" kern="0"/>
          </a:p>
          <a:p>
            <a:pPr lvl="1">
              <a:spcAft>
                <a:spcPts val="1200"/>
              </a:spcAft>
            </a:pPr>
            <a:endParaRPr lang="zh-TW" altLang="en-US" kern="0"/>
          </a:p>
          <a:p>
            <a:pPr marL="342900" lvl="1" indent="0" algn="just">
              <a:spcAft>
                <a:spcPts val="1200"/>
              </a:spcAft>
              <a:buNone/>
            </a:pPr>
            <a:endParaRPr lang="en-US" altLang="zh-TW" kern="0"/>
          </a:p>
          <a:p>
            <a:pPr lvl="1" algn="just"/>
            <a:endParaRPr lang="en-US" altLang="zh-TW" kern="0"/>
          </a:p>
          <a:p>
            <a:pPr marL="0" indent="0">
              <a:buNone/>
            </a:pPr>
            <a:endParaRPr lang="zh-TW" altLang="en-US" kern="0"/>
          </a:p>
        </p:txBody>
      </p:sp>
      <p:sp>
        <p:nvSpPr>
          <p:cNvPr id="5" name="標題 1">
            <a:extLst>
              <a:ext uri="{FF2B5EF4-FFF2-40B4-BE49-F238E27FC236}">
                <a16:creationId xmlns:a16="http://schemas.microsoft.com/office/drawing/2014/main" id="{C0103700-7824-4D7C-B336-A4E1D36C354A}"/>
              </a:ext>
            </a:extLst>
          </p:cNvPr>
          <p:cNvSpPr>
            <a:spLocks noGrp="1"/>
          </p:cNvSpPr>
          <p:nvPr>
            <p:ph type="title"/>
          </p:nvPr>
        </p:nvSpPr>
        <p:spPr>
          <a:xfrm>
            <a:off x="2025651" y="290513"/>
            <a:ext cx="9550400" cy="762000"/>
          </a:xfrm>
        </p:spPr>
        <p:txBody>
          <a:bodyPr/>
          <a:lstStyle/>
          <a:p>
            <a:r>
              <a:rPr lang="en-US" altLang="zh-TW"/>
              <a:t>(</a:t>
            </a:r>
            <a:r>
              <a:rPr lang="zh-TW" altLang="en-US"/>
              <a:t>四</a:t>
            </a:r>
            <a:r>
              <a:rPr lang="en-US" altLang="zh-TW"/>
              <a:t>) </a:t>
            </a:r>
            <a:r>
              <a:rPr lang="zh-TW" altLang="en-US"/>
              <a:t>全新功能及優化功能</a:t>
            </a:r>
            <a:endParaRPr lang="zh-HK" altLang="en-US"/>
          </a:p>
        </p:txBody>
      </p:sp>
      <p:pic>
        <p:nvPicPr>
          <p:cNvPr id="1026" name="Picture 2">
            <a:extLst>
              <a:ext uri="{FF2B5EF4-FFF2-40B4-BE49-F238E27FC236}">
                <a16:creationId xmlns:a16="http://schemas.microsoft.com/office/drawing/2014/main" id="{FC7C4D5D-FCCB-60E4-2BE8-CA734C421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190" y="2954082"/>
            <a:ext cx="8155620" cy="339939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A37C876-AE31-F548-602F-38CF18915DC8}"/>
              </a:ext>
            </a:extLst>
          </p:cNvPr>
          <p:cNvSpPr/>
          <p:nvPr/>
        </p:nvSpPr>
        <p:spPr bwMode="auto">
          <a:xfrm>
            <a:off x="2051051" y="5765800"/>
            <a:ext cx="2178050" cy="38133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en-US" sz="2400">
              <a:latin typeface="Tahoma" pitchFamily="34" charset="0"/>
              <a:ea typeface="新細明體" pitchFamily="18" charset="-120"/>
            </a:endParaRPr>
          </a:p>
        </p:txBody>
      </p:sp>
      <p:sp>
        <p:nvSpPr>
          <p:cNvPr id="8" name="Double Wave 7"/>
          <p:cNvSpPr/>
          <p:nvPr/>
        </p:nvSpPr>
        <p:spPr bwMode="auto">
          <a:xfrm>
            <a:off x="9360000" y="180000"/>
            <a:ext cx="2772941" cy="1231254"/>
          </a:xfrm>
          <a:prstGeom prst="doubleWave">
            <a:avLst>
              <a:gd name="adj1" fmla="val 6250"/>
              <a:gd name="adj2" fmla="val 2881"/>
            </a:avLst>
          </a:prstGeom>
          <a:solidFill>
            <a:srgbClr val="FFCC99"/>
          </a:solidFill>
          <a:ln w="9525" cap="flat" cmpd="sng" algn="ctr">
            <a:solidFill>
              <a:srgbClr val="663300"/>
            </a:solidFill>
            <a:prstDash val="solid"/>
            <a:round/>
            <a:headEnd type="none" w="med" len="med"/>
            <a:tailEnd type="none" w="med" len="med"/>
          </a:ln>
          <a:effectLst/>
          <a:scene3d>
            <a:camera prst="obliqueBottomRight"/>
            <a:lightRig rig="threePt" dir="t"/>
          </a:scene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TW" altLang="en-US" sz="2400" b="1" kern="0" dirty="0">
                <a:solidFill>
                  <a:srgbClr val="663300"/>
                </a:solidFill>
                <a:effectLst>
                  <a:outerShdw blurRad="38100" dist="38100" dir="2700000" algn="tl">
                    <a:srgbClr val="000000">
                      <a:alpha val="43137"/>
                    </a:srgbClr>
                  </a:outerShdw>
                </a:effectLst>
              </a:rPr>
              <a:t>加強保安</a:t>
            </a:r>
            <a:r>
              <a:rPr lang="en-HK" altLang="zh-TW" sz="2400" b="1" kern="0" dirty="0">
                <a:solidFill>
                  <a:srgbClr val="663300"/>
                </a:solidFill>
                <a:effectLst>
                  <a:outerShdw blurRad="38100" dist="38100" dir="2700000" algn="tl">
                    <a:srgbClr val="000000">
                      <a:alpha val="43137"/>
                    </a:srgbClr>
                  </a:outerShdw>
                </a:effectLst>
              </a:rPr>
              <a:t/>
            </a:r>
            <a:br>
              <a:rPr lang="en-HK" altLang="zh-TW" sz="2400" b="1" kern="0" dirty="0">
                <a:solidFill>
                  <a:srgbClr val="663300"/>
                </a:solidFill>
                <a:effectLst>
                  <a:outerShdw blurRad="38100" dist="38100" dir="2700000" algn="tl">
                    <a:srgbClr val="000000">
                      <a:alpha val="43137"/>
                    </a:srgbClr>
                  </a:outerShdw>
                </a:effectLst>
              </a:rPr>
            </a:br>
            <a:r>
              <a:rPr lang="zh-TW" altLang="en-US" sz="2000" kern="0" dirty="0">
                <a:solidFill>
                  <a:srgbClr val="663300"/>
                </a:solidFill>
              </a:rPr>
              <a:t>優化登入功能</a:t>
            </a:r>
          </a:p>
        </p:txBody>
      </p:sp>
      <p:sp>
        <p:nvSpPr>
          <p:cNvPr id="9" name="爆炸: 八角 7">
            <a:extLst>
              <a:ext uri="{FF2B5EF4-FFF2-40B4-BE49-F238E27FC236}">
                <a16:creationId xmlns:a16="http://schemas.microsoft.com/office/drawing/2014/main" id="{20DD6BA7-4704-46B7-F97C-356542A2E32F}"/>
              </a:ext>
            </a:extLst>
          </p:cNvPr>
          <p:cNvSpPr/>
          <p:nvPr/>
        </p:nvSpPr>
        <p:spPr bwMode="auto">
          <a:xfrm>
            <a:off x="914133" y="2823447"/>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9178111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2A8A826-934E-4323-B844-F9FE3979269B}"/>
              </a:ext>
            </a:extLst>
          </p:cNvPr>
          <p:cNvSpPr>
            <a:spLocks noGrp="1"/>
          </p:cNvSpPr>
          <p:nvPr>
            <p:ph type="title"/>
          </p:nvPr>
        </p:nvSpPr>
        <p:spPr/>
        <p:txBody>
          <a:bodyPr/>
          <a:lstStyle/>
          <a:p>
            <a:r>
              <a:rPr lang="en-US" altLang="zh-TW" dirty="0"/>
              <a:t>(</a:t>
            </a:r>
            <a:r>
              <a:rPr lang="zh-TW" altLang="en-US" dirty="0"/>
              <a:t>五</a:t>
            </a:r>
            <a:r>
              <a:rPr lang="en-US" altLang="zh-TW" dirty="0"/>
              <a:t>) </a:t>
            </a:r>
            <a:r>
              <a:rPr lang="zh-TW" altLang="en-US" dirty="0"/>
              <a:t>移除模組／功能 </a:t>
            </a:r>
            <a:endParaRPr lang="zh-HK" altLang="en-US" dirty="0"/>
          </a:p>
        </p:txBody>
      </p:sp>
      <p:graphicFrame>
        <p:nvGraphicFramePr>
          <p:cNvPr id="15" name="Content Placeholder 9"/>
          <p:cNvGraphicFramePr>
            <a:graphicFrameLocks noGrp="1"/>
          </p:cNvGraphicFramePr>
          <p:nvPr>
            <p:ph idx="1"/>
            <p:extLst>
              <p:ext uri="{D42A27DB-BD31-4B8C-83A1-F6EECF244321}">
                <p14:modId xmlns:p14="http://schemas.microsoft.com/office/powerpoint/2010/main" val="3911473907"/>
              </p:ext>
            </p:extLst>
          </p:nvPr>
        </p:nvGraphicFramePr>
        <p:xfrm>
          <a:off x="580103" y="1509713"/>
          <a:ext cx="11408697"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789083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b="1" dirty="0"/>
              <a:t>(</a:t>
            </a:r>
            <a:r>
              <a:rPr lang="zh-TW" altLang="en-US" b="1" dirty="0"/>
              <a:t>六</a:t>
            </a:r>
            <a:r>
              <a:rPr lang="en-US" b="1" dirty="0"/>
              <a:t>) </a:t>
            </a:r>
            <a:r>
              <a:rPr lang="zh-TW" altLang="en-US" b="1" dirty="0"/>
              <a:t>其他參考資料</a:t>
            </a:r>
          </a:p>
        </p:txBody>
      </p:sp>
      <p:sp>
        <p:nvSpPr>
          <p:cNvPr id="6" name="內容版面配置區 5"/>
          <p:cNvSpPr>
            <a:spLocks noGrp="1"/>
          </p:cNvSpPr>
          <p:nvPr>
            <p:ph idx="1"/>
          </p:nvPr>
        </p:nvSpPr>
        <p:spPr/>
        <p:txBody>
          <a:bodyPr/>
          <a:lstStyle/>
          <a:p>
            <a:pPr marL="0" indent="0">
              <a:spcBef>
                <a:spcPts val="1200"/>
              </a:spcBef>
              <a:buNone/>
            </a:pPr>
            <a:endParaRPr lang="en-US" altLang="zh-TW" sz="2000" dirty="0"/>
          </a:p>
          <a:p>
            <a:pPr>
              <a:spcBef>
                <a:spcPts val="1200"/>
              </a:spcBef>
            </a:pPr>
            <a:endParaRPr lang="en-US" altLang="zh-TW" sz="2000" dirty="0"/>
          </a:p>
          <a:p>
            <a:pPr marL="342900" lvl="1" indent="0">
              <a:spcBef>
                <a:spcPts val="1200"/>
              </a:spcBef>
              <a:buNone/>
            </a:pPr>
            <a:endParaRPr lang="en-US" altLang="zh-TW" sz="2000" dirty="0"/>
          </a:p>
          <a:p>
            <a:pPr marL="0" lvl="1" indent="0">
              <a:spcBef>
                <a:spcPts val="1200"/>
              </a:spcBef>
              <a:buNone/>
            </a:pPr>
            <a:endParaRPr lang="en-US" altLang="zh-TW" sz="1600" baseline="30000" dirty="0">
              <a:latin typeface="+mj-lt"/>
            </a:endParaRPr>
          </a:p>
          <a:p>
            <a:pPr>
              <a:spcBef>
                <a:spcPts val="1200"/>
              </a:spcBef>
            </a:pPr>
            <a:endParaRPr lang="en-US" altLang="zh-TW" dirty="0"/>
          </a:p>
          <a:p>
            <a:pPr>
              <a:spcBef>
                <a:spcPts val="1200"/>
              </a:spcBef>
            </a:pPr>
            <a:endParaRPr lang="en-US" altLang="zh-TW" dirty="0"/>
          </a:p>
          <a:p>
            <a:pPr>
              <a:spcBef>
                <a:spcPts val="1200"/>
              </a:spcBef>
            </a:pPr>
            <a:endParaRPr lang="en-US" altLang="zh-TW" dirty="0"/>
          </a:p>
          <a:p>
            <a:pPr>
              <a:spcBef>
                <a:spcPts val="1200"/>
              </a:spcBef>
            </a:pPr>
            <a:endParaRPr lang="en-US" altLang="zh-TW" dirty="0"/>
          </a:p>
          <a:p>
            <a:pPr marL="0" indent="0">
              <a:buNone/>
            </a:pPr>
            <a:endParaRPr lang="zh-TW" altLang="en-US"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sp>
        <p:nvSpPr>
          <p:cNvPr id="7"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sp>
        <p:nvSpPr>
          <p:cNvPr id="3" name="內容版面配置區 2">
            <a:extLst>
              <a:ext uri="{FF2B5EF4-FFF2-40B4-BE49-F238E27FC236}">
                <a16:creationId xmlns:a16="http://schemas.microsoft.com/office/drawing/2014/main" id="{152ECF83-1207-0BFD-2AF8-7050C5096248}"/>
              </a:ext>
            </a:extLst>
          </p:cNvPr>
          <p:cNvSpPr txBox="1">
            <a:spLocks/>
          </p:cNvSpPr>
          <p:nvPr/>
        </p:nvSpPr>
        <p:spPr bwMode="auto">
          <a:xfrm>
            <a:off x="1975556" y="1467556"/>
            <a:ext cx="8846324" cy="461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557213" indent="-214313" algn="l" rtl="0" eaLnBrk="1" fontAlgn="base" hangingPunct="1">
              <a:spcBef>
                <a:spcPct val="20000"/>
              </a:spcBef>
              <a:spcAft>
                <a:spcPct val="0"/>
              </a:spcAft>
              <a:buClr>
                <a:srgbClr val="CC0099"/>
              </a:buClr>
              <a:buSzPct val="55000"/>
              <a:buFont typeface="Wingdings" panose="05000000000000000000" pitchFamily="2" charset="2"/>
              <a:buChar char="n"/>
              <a:defRPr sz="2100">
                <a:solidFill>
                  <a:schemeClr val="folHlink"/>
                </a:solidFill>
                <a:latin typeface="+mn-lt"/>
              </a:defRPr>
            </a:lvl2pPr>
            <a:lvl3pPr marL="857250" indent="-171450" algn="l" rtl="0" eaLnBrk="1" fontAlgn="base" hangingPunct="1">
              <a:spcBef>
                <a:spcPct val="20000"/>
              </a:spcBef>
              <a:spcAft>
                <a:spcPct val="0"/>
              </a:spcAft>
              <a:buClr>
                <a:schemeClr val="accent1"/>
              </a:buClr>
              <a:buSzPct val="50000"/>
              <a:buFont typeface="Wingdings" panose="05000000000000000000" pitchFamily="2" charset="2"/>
              <a:buChar char="n"/>
              <a:defRPr sz="1800">
                <a:solidFill>
                  <a:schemeClr val="folHlink"/>
                </a:solidFill>
                <a:latin typeface="+mn-lt"/>
              </a:defRPr>
            </a:lvl3pPr>
            <a:lvl4pPr marL="1200150" indent="-171450" algn="l" rtl="0" eaLnBrk="1" fontAlgn="base" hangingPunct="1">
              <a:spcBef>
                <a:spcPct val="20000"/>
              </a:spcBef>
              <a:spcAft>
                <a:spcPct val="0"/>
              </a:spcAft>
              <a:buClr>
                <a:schemeClr val="folHlink"/>
              </a:buClr>
              <a:buSzPct val="55000"/>
              <a:buFont typeface="Wingdings" panose="05000000000000000000" pitchFamily="2" charset="2"/>
              <a:buChar char="n"/>
              <a:defRPr sz="1500">
                <a:solidFill>
                  <a:schemeClr val="folHlink"/>
                </a:solidFill>
                <a:latin typeface="+mn-lt"/>
              </a:defRPr>
            </a:lvl4pPr>
            <a:lvl5pPr marL="1543050" indent="-171450" algn="l" rtl="0" eaLnBrk="1" fontAlgn="base" hangingPunct="1">
              <a:spcBef>
                <a:spcPct val="20000"/>
              </a:spcBef>
              <a:spcAft>
                <a:spcPct val="0"/>
              </a:spcAft>
              <a:buClr>
                <a:schemeClr val="accent1"/>
              </a:buClr>
              <a:buSzPct val="50000"/>
              <a:buFont typeface="Wingdings" panose="05000000000000000000" pitchFamily="2" charset="2"/>
              <a:buChar char="n"/>
              <a:defRPr sz="1050">
                <a:solidFill>
                  <a:schemeClr val="tx1"/>
                </a:solidFill>
                <a:latin typeface="Tahoma" pitchFamily="34" charset="0"/>
              </a:defRPr>
            </a:lvl5pPr>
            <a:lvl6pPr marL="18859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6pPr>
            <a:lvl7pPr marL="22288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7pPr>
            <a:lvl8pPr marL="25717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8pPr>
            <a:lvl9pPr marL="2914650" indent="-171450" algn="l" rtl="0" eaLnBrk="1" fontAlgn="base" hangingPunct="1">
              <a:spcBef>
                <a:spcPct val="20000"/>
              </a:spcBef>
              <a:spcAft>
                <a:spcPct val="0"/>
              </a:spcAft>
              <a:buClr>
                <a:schemeClr val="accent1"/>
              </a:buClr>
              <a:buSzPct val="50000"/>
              <a:buFont typeface="Wingdings" pitchFamily="2" charset="2"/>
              <a:buChar char="n"/>
              <a:defRPr sz="1050">
                <a:solidFill>
                  <a:schemeClr val="tx1"/>
                </a:solidFill>
                <a:latin typeface="Tahoma" pitchFamily="34" charset="0"/>
              </a:defRPr>
            </a:lvl9pPr>
          </a:lstStyle>
          <a:p>
            <a:pPr marL="0" indent="0">
              <a:spcBef>
                <a:spcPts val="1200"/>
              </a:spcBef>
              <a:buNone/>
            </a:pPr>
            <a:r>
              <a:rPr lang="en-US" altLang="zh-TW" dirty="0">
                <a:hlinkClick r:id="rId3"/>
              </a:rPr>
              <a:t>https://cdr.websams.edb.gov.hk/</a:t>
            </a:r>
            <a:endParaRPr lang="en-US" altLang="zh-TW" dirty="0"/>
          </a:p>
          <a:p>
            <a:pPr marL="0" indent="0">
              <a:spcBef>
                <a:spcPts val="1200"/>
              </a:spcBef>
              <a:buNone/>
            </a:pPr>
            <a:r>
              <a:rPr lang="en-US" altLang="zh-TW" sz="2000" kern="0" dirty="0"/>
              <a:t>(</a:t>
            </a:r>
            <a:r>
              <a:rPr lang="zh-TW" altLang="en-US" sz="2000" kern="0" dirty="0"/>
              <a:t>路徑</a:t>
            </a:r>
            <a:r>
              <a:rPr lang="en-US" altLang="zh-TW" sz="2000" kern="0" dirty="0"/>
              <a:t>: </a:t>
            </a:r>
            <a:r>
              <a:rPr lang="zh-TW" altLang="en-US" sz="2000" kern="0" dirty="0"/>
              <a:t>主頁 </a:t>
            </a:r>
            <a:r>
              <a:rPr lang="en-US" altLang="zh-TW" sz="2000" kern="0" dirty="0"/>
              <a:t>&gt; </a:t>
            </a:r>
            <a:r>
              <a:rPr lang="zh-TW" altLang="en-US" sz="2000" kern="0" dirty="0"/>
              <a:t>模組資料 </a:t>
            </a:r>
            <a:r>
              <a:rPr lang="en-US" altLang="zh-TW" sz="2000" kern="0" dirty="0"/>
              <a:t>&gt; </a:t>
            </a:r>
            <a:r>
              <a:rPr lang="zh-TW" altLang="en-US" sz="2000" i="1" u="sng" kern="0" dirty="0"/>
              <a:t>模組名稱 </a:t>
            </a:r>
            <a:r>
              <a:rPr lang="en-US" altLang="zh-TW" sz="2000" kern="0" dirty="0"/>
              <a:t>&gt; </a:t>
            </a:r>
            <a:r>
              <a:rPr lang="zh-TW" altLang="en-US" sz="2000" kern="0" dirty="0"/>
              <a:t>模組短片</a:t>
            </a:r>
            <a:r>
              <a:rPr lang="en-US" altLang="zh-TW" sz="2000" kern="0" dirty="0"/>
              <a:t>)</a:t>
            </a:r>
          </a:p>
          <a:p>
            <a:endParaRPr lang="en-US" altLang="zh-TW" dirty="0"/>
          </a:p>
          <a:p>
            <a:r>
              <a:rPr lang="zh-TW" altLang="en-US" dirty="0"/>
              <a:t>新增的模組短片</a:t>
            </a:r>
            <a:endParaRPr lang="en-US" altLang="zh-TW" dirty="0"/>
          </a:p>
          <a:p>
            <a:pPr lvl="1"/>
            <a:r>
              <a:rPr lang="zh-TW" altLang="en-US" dirty="0"/>
              <a:t>重點介紹各模組即將推出的更新用戶介面</a:t>
            </a:r>
            <a:endParaRPr lang="en-US" altLang="zh-TW" kern="0" dirty="0"/>
          </a:p>
          <a:p>
            <a:pPr lvl="1" algn="just"/>
            <a:endParaRPr lang="en-US" altLang="zh-TW" kern="0" dirty="0"/>
          </a:p>
          <a:p>
            <a:pPr marL="0" indent="0">
              <a:buNone/>
            </a:pPr>
            <a:r>
              <a:rPr lang="zh-TW" altLang="en-US" kern="0" dirty="0"/>
              <a:t>例子</a:t>
            </a:r>
            <a:r>
              <a:rPr lang="en-US" altLang="zh-TW" kern="0" dirty="0"/>
              <a:t>:</a:t>
            </a:r>
            <a:endParaRPr lang="zh-TW" altLang="en-US" kern="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556" y="4429256"/>
            <a:ext cx="9178978" cy="1427143"/>
          </a:xfrm>
          <a:prstGeom prst="rect">
            <a:avLst/>
          </a:prstGeom>
          <a:ln w="19050">
            <a:solidFill>
              <a:schemeClr val="tx1"/>
            </a:solidFill>
          </a:ln>
        </p:spPr>
      </p:pic>
      <p:sp>
        <p:nvSpPr>
          <p:cNvPr id="8" name="爆炸: 八角 7">
            <a:extLst>
              <a:ext uri="{FF2B5EF4-FFF2-40B4-BE49-F238E27FC236}">
                <a16:creationId xmlns:a16="http://schemas.microsoft.com/office/drawing/2014/main" id="{20DD6BA7-4704-46B7-F97C-356542A2E32F}"/>
              </a:ext>
            </a:extLst>
          </p:cNvPr>
          <p:cNvSpPr/>
          <p:nvPr/>
        </p:nvSpPr>
        <p:spPr bwMode="auto">
          <a:xfrm>
            <a:off x="920190" y="4193431"/>
            <a:ext cx="982998" cy="949396"/>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a:t>
            </a:r>
            <a:endParaRPr kumimoji="1" lang="en-US" sz="2400" b="1" i="0" u="none" strike="noStrike" cap="none" normalizeH="0" baseline="0">
              <a:ln>
                <a:noFill/>
              </a:ln>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3633148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t>
            </a:r>
            <a:r>
              <a:rPr lang="zh-TW" altLang="en-US" b="1" dirty="0"/>
              <a:t>七</a:t>
            </a:r>
            <a:r>
              <a:rPr lang="en-US" b="1" dirty="0"/>
              <a:t>) </a:t>
            </a:r>
            <a:r>
              <a:rPr lang="zh-TW" altLang="en-US" b="1" dirty="0"/>
              <a:t>答問時間及填寫問卷</a:t>
            </a:r>
            <a:endParaRPr lang="zh-TW" altLang="en-US" b="1"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403381" y="1601525"/>
            <a:ext cx="7367682" cy="4812953"/>
          </a:xfrm>
        </p:spPr>
        <p:txBody>
          <a:bodyPr/>
          <a:lstStyle/>
          <a:p>
            <a:pPr marL="534988" indent="-534988" algn="just">
              <a:spcBef>
                <a:spcPts val="0"/>
              </a:spcBef>
            </a:pPr>
            <a:endParaRPr lang="en-US" altLang="zh-TW" sz="3600" dirty="0">
              <a:solidFill>
                <a:schemeClr val="tx1"/>
              </a:solidFill>
              <a:effectLst>
                <a:outerShdw blurRad="38100" dist="38100" dir="2700000" algn="tl">
                  <a:srgbClr val="000000">
                    <a:alpha val="43137"/>
                  </a:srgbClr>
                </a:outerShdw>
              </a:effectLst>
            </a:endParaRPr>
          </a:p>
          <a:p>
            <a:pPr marL="457200" lvl="1" indent="0">
              <a:buNone/>
            </a:pPr>
            <a:endParaRPr lang="zh-TW" altLang="en-US" sz="2800" dirty="0">
              <a:solidFill>
                <a:schemeClr val="tx1"/>
              </a:solidFill>
            </a:endParaRPr>
          </a:p>
        </p:txBody>
      </p:sp>
      <p:sp>
        <p:nvSpPr>
          <p:cNvPr id="6" name="矩形 5"/>
          <p:cNvSpPr/>
          <p:nvPr/>
        </p:nvSpPr>
        <p:spPr>
          <a:xfrm>
            <a:off x="3791401" y="2422213"/>
            <a:ext cx="4116832" cy="2215991"/>
          </a:xfrm>
          <a:prstGeom prst="rect">
            <a:avLst/>
          </a:prstGeom>
          <a:noFill/>
        </p:spPr>
        <p:txBody>
          <a:bodyPr wrap="none" lIns="91440" tIns="45720" rIns="91440" bIns="45720">
            <a:spAutoFit/>
          </a:bodyPr>
          <a:lstStyle/>
          <a:p>
            <a:pPr algn="ctr"/>
            <a:r>
              <a:rPr lang="en-US" altLang="zh-TW" sz="13800" b="1" dirty="0">
                <a:ln w="12700">
                  <a:solidFill>
                    <a:schemeClr val="tx2">
                      <a:lumMod val="75000"/>
                    </a:schemeClr>
                  </a:solidFill>
                  <a:prstDash val="solid"/>
                </a:ln>
                <a:solidFill>
                  <a:schemeClr val="tx2">
                    <a:lumMod val="75000"/>
                  </a:schemeClr>
                </a:solidFill>
                <a:effectLst>
                  <a:outerShdw dist="38100" dir="2640000" algn="bl" rotWithShape="0">
                    <a:schemeClr val="tx2">
                      <a:lumMod val="75000"/>
                    </a:schemeClr>
                  </a:outerShdw>
                </a:effectLst>
              </a:rPr>
              <a:t>Q&amp;A</a:t>
            </a:r>
            <a:endParaRPr lang="zh-TW" altLang="en-US" sz="13800" b="1" dirty="0">
              <a:ln w="12700">
                <a:solidFill>
                  <a:schemeClr val="tx2">
                    <a:lumMod val="75000"/>
                  </a:schemeClr>
                </a:solidFill>
                <a:prstDash val="solid"/>
              </a:ln>
              <a:solidFill>
                <a:schemeClr val="tx2">
                  <a:lumMod val="75000"/>
                </a:schemeClr>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5761239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t>(</a:t>
            </a:r>
            <a:r>
              <a:rPr lang="zh-TW" altLang="en-US" b="1" dirty="0"/>
              <a:t>一</a:t>
            </a:r>
            <a:r>
              <a:rPr lang="en-US" altLang="zh-HK" b="1" dirty="0"/>
              <a:t>) </a:t>
            </a:r>
            <a:r>
              <a:rPr lang="zh-TW" altLang="en-US" dirty="0"/>
              <a:t>「網上校管系統」全面升級至「雲端校管系統」</a:t>
            </a:r>
            <a:endParaRPr lang="zh-TW" altLang="en-US" b="1" dirty="0"/>
          </a:p>
        </p:txBody>
      </p:sp>
      <p:sp>
        <p:nvSpPr>
          <p:cNvPr id="3" name="內容版面配置區 2"/>
          <p:cNvSpPr>
            <a:spLocks noGrp="1"/>
          </p:cNvSpPr>
          <p:nvPr>
            <p:ph idx="1"/>
          </p:nvPr>
        </p:nvSpPr>
        <p:spPr>
          <a:xfrm>
            <a:off x="1949937" y="1507878"/>
            <a:ext cx="8410304" cy="486414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50000"/>
              </a:lnSpc>
              <a:spcAft>
                <a:spcPts val="1200"/>
              </a:spcAft>
            </a:pPr>
            <a:r>
              <a:rPr lang="zh-TW" altLang="en-US" dirty="0"/>
              <a:t>數據中心服務求助台 </a:t>
            </a:r>
            <a:r>
              <a:rPr lang="en-US" altLang="zh-TW" dirty="0"/>
              <a:t>(</a:t>
            </a:r>
            <a:r>
              <a:rPr lang="zh-TW" altLang="en-US" dirty="0"/>
              <a:t>二</a:t>
            </a:r>
            <a:r>
              <a:rPr lang="en-US" altLang="zh-TW" dirty="0"/>
              <a:t>)</a:t>
            </a:r>
          </a:p>
          <a:p>
            <a:pPr lvl="1" algn="just">
              <a:lnSpc>
                <a:spcPct val="150000"/>
              </a:lnSpc>
            </a:pPr>
            <a:r>
              <a:rPr lang="zh-TW" altLang="en-US" dirty="0"/>
              <a:t>只有事前已登記的學校聯絡人，才有權聯絡求助台</a:t>
            </a:r>
            <a:endParaRPr lang="en-US" altLang="zh-TW" dirty="0"/>
          </a:p>
          <a:p>
            <a:pPr lvl="1" algn="just">
              <a:lnSpc>
                <a:spcPct val="150000"/>
              </a:lnSpc>
            </a:pPr>
            <a:r>
              <a:rPr lang="zh-TW" altLang="en-US" dirty="0"/>
              <a:t>每位已登記的聯絡人會獲得專屬的電話熱線</a:t>
            </a:r>
            <a:r>
              <a:rPr lang="en-US" altLang="zh-TW" dirty="0"/>
              <a:t>PIN</a:t>
            </a:r>
            <a:r>
              <a:rPr lang="zh-TW" altLang="en-US" dirty="0"/>
              <a:t>，及求助台系統登入帳戶</a:t>
            </a:r>
            <a:endParaRPr lang="en-US" altLang="zh-TW" dirty="0"/>
          </a:p>
          <a:p>
            <a:pPr lvl="1" algn="just">
              <a:lnSpc>
                <a:spcPct val="150000"/>
              </a:lnSpc>
            </a:pPr>
            <a:r>
              <a:rPr lang="zh-TW" altLang="en-US" dirty="0"/>
              <a:t>電話熱線服務：</a:t>
            </a:r>
            <a:r>
              <a:rPr lang="en-US" altLang="zh-TW" dirty="0"/>
              <a:t>28020218</a:t>
            </a:r>
          </a:p>
          <a:p>
            <a:pPr lvl="2" algn="just">
              <a:lnSpc>
                <a:spcPct val="150000"/>
              </a:lnSpc>
            </a:pPr>
            <a:r>
              <a:rPr lang="zh-TW" altLang="en-US" sz="2100" dirty="0"/>
              <a:t>聯絡人必須輸入正確的 </a:t>
            </a:r>
            <a:r>
              <a:rPr lang="en-US" altLang="zh-TW" sz="2100" dirty="0"/>
              <a:t>PIN</a:t>
            </a:r>
            <a:r>
              <a:rPr lang="zh-TW" altLang="en-US" sz="2100" dirty="0"/>
              <a:t>，求助台才會受理</a:t>
            </a:r>
            <a:endParaRPr lang="en-US" altLang="zh-TW" sz="2100" dirty="0"/>
          </a:p>
          <a:p>
            <a:pPr lvl="1" algn="just">
              <a:lnSpc>
                <a:spcPct val="150000"/>
              </a:lnSpc>
            </a:pPr>
            <a:r>
              <a:rPr lang="zh-TW" altLang="en-US" dirty="0"/>
              <a:t>電郵支援服務：</a:t>
            </a:r>
            <a:r>
              <a:rPr lang="en-US" altLang="zh-TW" dirty="0">
                <a:hlinkClick r:id="rId2"/>
              </a:rPr>
              <a:t>websams.helpdesk@sunnyvision.com</a:t>
            </a:r>
            <a:r>
              <a:rPr lang="en-US" altLang="zh-TW" dirty="0"/>
              <a:t> </a:t>
            </a:r>
          </a:p>
          <a:p>
            <a:pPr lvl="2" algn="just">
              <a:lnSpc>
                <a:spcPct val="150000"/>
              </a:lnSpc>
            </a:pPr>
            <a:r>
              <a:rPr lang="zh-TW" altLang="en-US" sz="2100" dirty="0"/>
              <a:t>來郵必須由聯絡人的登記電郵地址寄出，求助台才會受理</a:t>
            </a:r>
            <a:endParaRPr lang="en-US" altLang="zh-TW" sz="2100" dirty="0"/>
          </a:p>
          <a:p>
            <a:pPr lvl="2"/>
            <a:endParaRPr lang="en-US" altLang="zh-TW" dirty="0"/>
          </a:p>
          <a:p>
            <a:pPr lvl="1" algn="just">
              <a:spcAft>
                <a:spcPts val="600"/>
              </a:spcAft>
            </a:pPr>
            <a:endParaRPr lang="en-US" altLang="zh-TW" dirty="0"/>
          </a:p>
          <a:p>
            <a:pPr lvl="2" algn="just"/>
            <a:endParaRPr lang="en-US" altLang="zh-TW" dirty="0"/>
          </a:p>
          <a:p>
            <a:pPr lvl="1" algn="just"/>
            <a:endParaRPr lang="en-US" altLang="zh-TW" dirty="0"/>
          </a:p>
          <a:p>
            <a:pPr lvl="1"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algn="just"/>
            <a:endParaRPr lang="en-US" altLang="zh-TW" dirty="0"/>
          </a:p>
          <a:p>
            <a:pPr marL="0" indent="0" algn="just">
              <a:buNone/>
            </a:pPr>
            <a:endParaRPr lang="en-US" altLang="zh-TW" sz="500" dirty="0"/>
          </a:p>
          <a:p>
            <a:pPr algn="just"/>
            <a:endParaRPr lang="zh-TW" altLang="en-US" dirty="0"/>
          </a:p>
          <a:p>
            <a:pPr marL="0" indent="0" algn="just">
              <a:buNone/>
            </a:pPr>
            <a:endParaRPr lang="zh-TW" altLang="en-US" dirty="0"/>
          </a:p>
          <a:p>
            <a:pPr algn="just"/>
            <a:endParaRPr lang="en-US" altLang="zh-TW" dirty="0"/>
          </a:p>
          <a:p>
            <a:pPr marL="0" indent="0" algn="just">
              <a:buNone/>
            </a:pPr>
            <a:endParaRPr lang="en-US" altLang="zh-TW" dirty="0"/>
          </a:p>
          <a:p>
            <a:pPr algn="just"/>
            <a:endParaRPr lang="en-US" altLang="zh-TW" dirty="0"/>
          </a:p>
          <a:p>
            <a:pPr algn="just"/>
            <a:endParaRPr lang="en-US" altLang="zh-TW" dirty="0"/>
          </a:p>
          <a:p>
            <a:pPr algn="just"/>
            <a:endParaRPr lang="en-US" altLang="zh-TW" dirty="0"/>
          </a:p>
        </p:txBody>
      </p:sp>
    </p:spTree>
    <p:extLst>
      <p:ext uri="{BB962C8B-B14F-4D97-AF65-F5344CB8AC3E}">
        <p14:creationId xmlns:p14="http://schemas.microsoft.com/office/powerpoint/2010/main" val="2981075707"/>
      </p:ext>
    </p:extLst>
  </p:cSld>
  <p:clrMapOvr>
    <a:masterClrMapping/>
  </p:clrMapOvr>
  <p:transition/>
</p:sld>
</file>

<file path=ppt/theme/theme1.xml><?xml version="1.0" encoding="utf-8"?>
<a:theme xmlns:a="http://schemas.openxmlformats.org/drawingml/2006/main" name="佈景主題1">
  <a:themeElements>
    <a:clrScheme name="WebSAM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WebSAM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lnDef>
  </a:objectDefaults>
  <a:extraClrSchemeLst>
    <a:extraClrScheme>
      <a:clrScheme name="WebSAM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佈景主題1" id="{62971419-53E8-4396-B714-3F4D5B263971}" vid="{17A53775-49C6-49E5-AF25-48B9D129813E}"/>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CFF9752504B84386174481646F5B54" ma:contentTypeVersion="11" ma:contentTypeDescription="Create a new document." ma:contentTypeScope="" ma:versionID="97e1d518c4b2c2d2bac7cf720b57b18a">
  <xsd:schema xmlns:xsd="http://www.w3.org/2001/XMLSchema" xmlns:xs="http://www.w3.org/2001/XMLSchema" xmlns:p="http://schemas.microsoft.com/office/2006/metadata/properties" xmlns:ns2="3d76310b-ceb6-4baf-8212-2fb1443a9293" xmlns:ns3="50deb2b0-382b-46e0-953e-fe373c01e01d" targetNamespace="http://schemas.microsoft.com/office/2006/metadata/properties" ma:root="true" ma:fieldsID="fba0e34cfbeb2e053bf5b036c7e5e041" ns2:_="" ns3:_="">
    <xsd:import namespace="3d76310b-ceb6-4baf-8212-2fb1443a9293"/>
    <xsd:import namespace="50deb2b0-382b-46e0-953e-fe373c01e0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76310b-ceb6-4baf-8212-2fb1443a92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ea62f16-d582-4834-8c6b-45a5dadf615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deb2b0-382b-46e0-953e-fe373c01e01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6672e77-3b84-461e-9b48-8db29cb37439}" ma:internalName="TaxCatchAll" ma:showField="CatchAllData" ma:web="50deb2b0-382b-46e0-953e-fe373c01e0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8F2A87-AB70-497C-A643-091E2E9F2F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76310b-ceb6-4baf-8212-2fb1443a9293"/>
    <ds:schemaRef ds:uri="50deb2b0-382b-46e0-953e-fe373c01e0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724560-6108-47B1-90D7-9E08DC6FCE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46950</TotalTime>
  <Words>4694</Words>
  <Application>Microsoft Office PowerPoint</Application>
  <PresentationFormat>寬螢幕</PresentationFormat>
  <Paragraphs>1206</Paragraphs>
  <Slides>83</Slides>
  <Notes>76</Notes>
  <HiddenSlides>0</HiddenSlides>
  <MMClips>8</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83</vt:i4>
      </vt:variant>
    </vt:vector>
  </HeadingPairs>
  <TitlesOfParts>
    <vt:vector size="95" baseType="lpstr">
      <vt:lpstr>Open Sans</vt:lpstr>
      <vt:lpstr>微軟正黑體</vt:lpstr>
      <vt:lpstr>新細明體</vt:lpstr>
      <vt:lpstr>新細明體</vt:lpstr>
      <vt:lpstr>Arial</vt:lpstr>
      <vt:lpstr>Calibri</vt:lpstr>
      <vt:lpstr>Cooper Black</vt:lpstr>
      <vt:lpstr>Tahoma</vt:lpstr>
      <vt:lpstr>Times New Roman</vt:lpstr>
      <vt:lpstr>Trebuchet MS</vt:lpstr>
      <vt:lpstr>Wingdings</vt:lpstr>
      <vt:lpstr>佈景主題1</vt:lpstr>
      <vt:lpstr>雲端校管系統 簡介會</vt:lpstr>
      <vt:lpstr>內容概覽</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(一) 「網上校管系統」全面升級至「雲端校管系統」</vt:lpstr>
      <vt:lpstr>(二) 系統更新計劃背景及日程表</vt:lpstr>
      <vt:lpstr>(二) 系統更新計劃背景及日程表</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(三) 全新用戶介面</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(四) 全新功能及優化功能</vt:lpstr>
      <vt:lpstr>(五) 移除模組／功能 </vt:lpstr>
      <vt:lpstr>(六) 其他參考資料</vt:lpstr>
      <vt:lpstr>(七) 答問時間及填寫問卷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網上校管系統 系統保安及常規保安措施簡介會</dc:title>
  <dc:creator>Ricardo Yu</dc:creator>
  <cp:lastModifiedBy>LAW, Yuen-sum Jenny</cp:lastModifiedBy>
  <cp:revision>529</cp:revision>
  <cp:lastPrinted>2024-04-12T01:55:34Z</cp:lastPrinted>
  <dcterms:created xsi:type="dcterms:W3CDTF">2018-05-11T03:19:46Z</dcterms:created>
  <dcterms:modified xsi:type="dcterms:W3CDTF">2024-06-12T01:11:29Z</dcterms:modified>
</cp:coreProperties>
</file>