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4"/>
  </p:notesMasterIdLst>
  <p:handoutMasterIdLst>
    <p:handoutMasterId r:id="rId15"/>
  </p:handoutMasterIdLst>
  <p:sldIdLst>
    <p:sldId id="1736" r:id="rId4"/>
    <p:sldId id="1752" r:id="rId5"/>
    <p:sldId id="1748" r:id="rId6"/>
    <p:sldId id="1749" r:id="rId7"/>
    <p:sldId id="1750" r:id="rId8"/>
    <p:sldId id="1739" r:id="rId9"/>
    <p:sldId id="1740" r:id="rId10"/>
    <p:sldId id="1746" r:id="rId11"/>
    <p:sldId id="1751" r:id="rId12"/>
    <p:sldId id="1745" r:id="rId1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6"/>
            <p14:sldId id="1752"/>
            <p14:sldId id="1748"/>
            <p14:sldId id="1749"/>
            <p14:sldId id="1750"/>
            <p14:sldId id="1739"/>
            <p14:sldId id="1740"/>
            <p14:sldId id="1746"/>
            <p14:sldId id="1751"/>
            <p14:sldId id="17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  <p:cmAuthor id="6" name="PAO4 Oliver Choi" initials="e" lastIdx="4" clrIdx="5">
    <p:extLst>
      <p:ext uri="{19B8F6BF-5375-455C-9EA6-DF929625EA0E}">
        <p15:presenceInfo xmlns:p15="http://schemas.microsoft.com/office/powerpoint/2012/main" userId="PAO4 Oliver Ch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D"/>
    <a:srgbClr val="2E75B6"/>
    <a:srgbClr val="CEE1F2"/>
    <a:srgbClr val="B5D2EC"/>
    <a:srgbClr val="FF3399"/>
    <a:srgbClr val="663300"/>
    <a:srgbClr val="FFCC99"/>
    <a:srgbClr val="FFCCFF"/>
    <a:srgbClr val="CC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6" autoAdjust="0"/>
    <p:restoredTop sz="83605" autoAdjust="0"/>
  </p:normalViewPr>
  <p:slideViewPr>
    <p:cSldViewPr snapToGrid="0">
      <p:cViewPr varScale="1">
        <p:scale>
          <a:sx n="92" d="100"/>
          <a:sy n="92" d="100"/>
        </p:scale>
        <p:origin x="113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13/1/2025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13/1/2025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6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4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8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SI 4.0 Slide 1">
            <a:hlinkClick r:id="" action="ppaction://media"/>
            <a:extLst>
              <a:ext uri="{FF2B5EF4-FFF2-40B4-BE49-F238E27FC236}">
                <a16:creationId xmlns:a16="http://schemas.microsoft.com/office/drawing/2014/main" id="{D6DB5511-2F0E-4740-92B0-1373B73183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7837" y="2824750"/>
            <a:ext cx="609600" cy="6096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時間表編排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介面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90" objId="3"/>
        <p14:stopEvt time="327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SI 4.0 Slide 6">
            <a:hlinkClick r:id="" action="ppaction://media"/>
            <a:extLst>
              <a:ext uri="{FF2B5EF4-FFF2-40B4-BE49-F238E27FC236}">
                <a16:creationId xmlns:a16="http://schemas.microsoft.com/office/drawing/2014/main" id="{B3627A49-CB24-4C62-A6C2-FC99FC8686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0705" y="1088746"/>
            <a:ext cx="609600" cy="6096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155" y="648237"/>
            <a:ext cx="7924800" cy="1143000"/>
          </a:xfrm>
          <a:solidFill>
            <a:schemeClr val="bg1"/>
          </a:solidFill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時間表編排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介面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模組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E56226-21FB-4C04-AE6F-6290AAE8176B}"/>
              </a:ext>
            </a:extLst>
          </p:cNvPr>
          <p:cNvSpPr/>
          <p:nvPr/>
        </p:nvSpPr>
        <p:spPr>
          <a:xfrm>
            <a:off x="5493555" y="3072081"/>
            <a:ext cx="12102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tx1"/>
                </a:solidFill>
                <a:latin typeface="新細明體" panose="02020500000000000000" pitchFamily="18" charset="-120"/>
              </a:rPr>
              <a:t>- </a:t>
            </a:r>
            <a:r>
              <a:rPr lang="zh-TW" altLang="en-US" sz="3000" dirty="0">
                <a:solidFill>
                  <a:schemeClr val="tx1"/>
                </a:solidFill>
                <a:latin typeface="新細明體" panose="02020500000000000000" pitchFamily="18" charset="-120"/>
              </a:rPr>
              <a:t>完 </a:t>
            </a:r>
            <a:r>
              <a:rPr lang="en-US" altLang="zh-TW" sz="3000" dirty="0">
                <a:solidFill>
                  <a:schemeClr val="tx1"/>
                </a:solidFill>
                <a:latin typeface="新細明體" panose="02020500000000000000" pitchFamily="18" charset="-120"/>
              </a:rPr>
              <a:t>-</a:t>
            </a:r>
            <a:endParaRPr lang="en-HK" altLang="zh-TW" sz="300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90" objId="3"/>
        <p14:stopEvt time="327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05D13-F61E-41B9-9D36-06D6D728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D52889-501D-4192-A627-BABBA6A1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71" y="1307466"/>
            <a:ext cx="10344149" cy="4740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3B79FA2-92B0-4E5F-A343-B804AF2D5928}"/>
              </a:ext>
            </a:extLst>
          </p:cNvPr>
          <p:cNvGrpSpPr/>
          <p:nvPr/>
        </p:nvGrpSpPr>
        <p:grpSpPr>
          <a:xfrm>
            <a:off x="5289634" y="2915411"/>
            <a:ext cx="1987295" cy="1494247"/>
            <a:chOff x="3143505" y="2430052"/>
            <a:chExt cx="2856990" cy="1997895"/>
          </a:xfrm>
        </p:grpSpPr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70CBEB5E-4117-4502-873D-EC84ED1CD111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41" name="箭號: 向右 40">
                <a:extLst>
                  <a:ext uri="{FF2B5EF4-FFF2-40B4-BE49-F238E27FC236}">
                    <a16:creationId xmlns:a16="http://schemas.microsoft.com/office/drawing/2014/main" id="{BCB59A94-5C04-40DD-8AB4-590FFD8042A7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箭號: 向右 4">
                <a:extLst>
                  <a:ext uri="{FF2B5EF4-FFF2-40B4-BE49-F238E27FC236}">
                    <a16:creationId xmlns:a16="http://schemas.microsoft.com/office/drawing/2014/main" id="{C5F97F40-A438-45F9-9853-3C90711CDBE7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匯出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製成集</a:t>
                </a: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86ADDBE2-CA3C-4BA8-91B6-A65BC1FFB0D1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39" name="橢圓 38">
                <a:extLst>
                  <a:ext uri="{FF2B5EF4-FFF2-40B4-BE49-F238E27FC236}">
                    <a16:creationId xmlns:a16="http://schemas.microsoft.com/office/drawing/2014/main" id="{44AC2061-04D8-4828-A703-E116976AFD91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橢圓 6">
                <a:extLst>
                  <a:ext uri="{FF2B5EF4-FFF2-40B4-BE49-F238E27FC236}">
                    <a16:creationId xmlns:a16="http://schemas.microsoft.com/office/drawing/2014/main" id="{58537808-C376-4818-B7EE-630423F6C1CD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STT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30B67657-1270-4FDA-A6F3-054CEFEB72E8}"/>
              </a:ext>
            </a:extLst>
          </p:cNvPr>
          <p:cNvGrpSpPr/>
          <p:nvPr/>
        </p:nvGrpSpPr>
        <p:grpSpPr>
          <a:xfrm>
            <a:off x="9089605" y="4567260"/>
            <a:ext cx="1987295" cy="1494247"/>
            <a:chOff x="3143505" y="2430052"/>
            <a:chExt cx="2856990" cy="1997895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4AFF8C56-5B7B-4E8A-ACE6-4E9B85E03A67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35" name="箭號: 向右 34">
                <a:extLst>
                  <a:ext uri="{FF2B5EF4-FFF2-40B4-BE49-F238E27FC236}">
                    <a16:creationId xmlns:a16="http://schemas.microsoft.com/office/drawing/2014/main" id="{A7AB0DA2-2C96-4EF8-84A3-0C47E52221C0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箭號: 向右 4">
                <a:extLst>
                  <a:ext uri="{FF2B5EF4-FFF2-40B4-BE49-F238E27FC236}">
                    <a16:creationId xmlns:a16="http://schemas.microsoft.com/office/drawing/2014/main" id="{6B41758E-5D1F-4109-86FC-A8D027619367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終結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製成集</a:t>
                </a:r>
              </a:p>
            </p:txBody>
          </p: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4A101708-D9B6-4F43-8444-7E3DA7C0A504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838441AB-91DF-45C5-983B-68816828AFF2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橢圓 6">
                <a:extLst>
                  <a:ext uri="{FF2B5EF4-FFF2-40B4-BE49-F238E27FC236}">
                    <a16:creationId xmlns:a16="http://schemas.microsoft.com/office/drawing/2014/main" id="{2E652F8E-7E81-4AF5-A0B4-F73F6D4BFB43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TSI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FDE631AA-61C6-4AFB-8832-B3D3431361BB}"/>
              </a:ext>
            </a:extLst>
          </p:cNvPr>
          <p:cNvGrpSpPr/>
          <p:nvPr/>
        </p:nvGrpSpPr>
        <p:grpSpPr>
          <a:xfrm>
            <a:off x="7160516" y="3762490"/>
            <a:ext cx="1987295" cy="1494247"/>
            <a:chOff x="3143505" y="2430052"/>
            <a:chExt cx="2856990" cy="1997895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75917AB4-1C03-4A6E-A17D-79C92619A209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29" name="箭號: 向右 28">
                <a:extLst>
                  <a:ext uri="{FF2B5EF4-FFF2-40B4-BE49-F238E27FC236}">
                    <a16:creationId xmlns:a16="http://schemas.microsoft.com/office/drawing/2014/main" id="{9ABDF253-E27C-47B7-93A6-F6237450D3DA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箭號: 向右 4">
                <a:extLst>
                  <a:ext uri="{FF2B5EF4-FFF2-40B4-BE49-F238E27FC236}">
                    <a16:creationId xmlns:a16="http://schemas.microsoft.com/office/drawing/2014/main" id="{2BDBE1E3-2D6F-4649-B00C-894F744963B0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匯入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製成集</a:t>
                </a:r>
              </a:p>
            </p:txBody>
          </p:sp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12B6AC96-639A-42EC-90EA-1D49632911F5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089D952E-2EF0-4F50-B9F3-22867FAE0831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橢圓 6">
                <a:extLst>
                  <a:ext uri="{FF2B5EF4-FFF2-40B4-BE49-F238E27FC236}">
                    <a16:creationId xmlns:a16="http://schemas.microsoft.com/office/drawing/2014/main" id="{F793CBE9-89B8-4831-B01F-444BFE840527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TSI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53570133-F8DF-437A-B571-398244093186}"/>
              </a:ext>
            </a:extLst>
          </p:cNvPr>
          <p:cNvGrpSpPr/>
          <p:nvPr/>
        </p:nvGrpSpPr>
        <p:grpSpPr>
          <a:xfrm>
            <a:off x="1463532" y="1502628"/>
            <a:ext cx="1987296" cy="1494247"/>
            <a:chOff x="3143505" y="2430052"/>
            <a:chExt cx="2856990" cy="1997895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B2C8D221-D118-441C-AFA2-CC097B133265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23" name="箭號: 向右 22">
                <a:extLst>
                  <a:ext uri="{FF2B5EF4-FFF2-40B4-BE49-F238E27FC236}">
                    <a16:creationId xmlns:a16="http://schemas.microsoft.com/office/drawing/2014/main" id="{48CD8253-A12F-470C-9316-3E802D389D7B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箭號: 向右 4">
                <a:extLst>
                  <a:ext uri="{FF2B5EF4-FFF2-40B4-BE49-F238E27FC236}">
                    <a16:creationId xmlns:a16="http://schemas.microsoft.com/office/drawing/2014/main" id="{B2BD487E-BBA1-477C-98F7-F16FAA25C36E}"/>
                  </a:ext>
                </a:extLst>
              </p:cNvPr>
              <p:cNvSpPr txBox="1"/>
              <p:nvPr/>
            </p:nvSpPr>
            <p:spPr>
              <a:xfrm>
                <a:off x="891512" y="1698601"/>
                <a:ext cx="1531614" cy="13985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匯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出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數據集</a:t>
                </a:r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CA961775-3E2B-43E6-9BA8-E9BC9B230865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21" name="橢圓 20">
                <a:extLst>
                  <a:ext uri="{FF2B5EF4-FFF2-40B4-BE49-F238E27FC236}">
                    <a16:creationId xmlns:a16="http://schemas.microsoft.com/office/drawing/2014/main" id="{A078109A-B796-428C-85BD-43CE6D4F140E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橢圓 6">
                <a:extLst>
                  <a:ext uri="{FF2B5EF4-FFF2-40B4-BE49-F238E27FC236}">
                    <a16:creationId xmlns:a16="http://schemas.microsoft.com/office/drawing/2014/main" id="{7B1802E4-CF35-42EA-9683-04E5A55C31AE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TSI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FCC340AD-5B1A-46D1-BB3F-D61E4E080381}"/>
              </a:ext>
            </a:extLst>
          </p:cNvPr>
          <p:cNvGrpSpPr/>
          <p:nvPr/>
        </p:nvGrpSpPr>
        <p:grpSpPr>
          <a:xfrm>
            <a:off x="2783577" y="4265076"/>
            <a:ext cx="1987295" cy="1494247"/>
            <a:chOff x="3143505" y="2430052"/>
            <a:chExt cx="2856990" cy="1997895"/>
          </a:xfrm>
        </p:grpSpPr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FE09E54C-A2A1-4FB3-97E3-C6A40A00D678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55" name="箭號: 向右 54">
                <a:extLst>
                  <a:ext uri="{FF2B5EF4-FFF2-40B4-BE49-F238E27FC236}">
                    <a16:creationId xmlns:a16="http://schemas.microsoft.com/office/drawing/2014/main" id="{C5FCA7BA-62F5-40A2-BBC1-5316119666D9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CCFFFF">
                  <a:alpha val="90000"/>
                </a:srgbClr>
              </a:solidFill>
              <a:ln>
                <a:solidFill>
                  <a:srgbClr val="00CCFF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箭號: 向右 4">
                <a:extLst>
                  <a:ext uri="{FF2B5EF4-FFF2-40B4-BE49-F238E27FC236}">
                    <a16:creationId xmlns:a16="http://schemas.microsoft.com/office/drawing/2014/main" id="{5752E589-60F8-49EB-BCF0-68FCFF6673B3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載入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數據集</a:t>
                </a:r>
              </a:p>
            </p:txBody>
          </p:sp>
        </p:grp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F379AF44-86C7-4DEE-B63A-87C54290F915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6E23CA89-353D-4220-99C4-5C7AD2975E46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橢圓 6">
                <a:extLst>
                  <a:ext uri="{FF2B5EF4-FFF2-40B4-BE49-F238E27FC236}">
                    <a16:creationId xmlns:a16="http://schemas.microsoft.com/office/drawing/2014/main" id="{00E7A23E-1F70-40C4-8307-30D459B3D46F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TSI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ECCC17B6-389F-4A5F-A722-50845A17F89D}"/>
              </a:ext>
            </a:extLst>
          </p:cNvPr>
          <p:cNvGrpSpPr/>
          <p:nvPr/>
        </p:nvGrpSpPr>
        <p:grpSpPr>
          <a:xfrm>
            <a:off x="4897112" y="5256737"/>
            <a:ext cx="2064483" cy="854711"/>
            <a:chOff x="3357259" y="5246440"/>
            <a:chExt cx="2064483" cy="854711"/>
          </a:xfrm>
        </p:grpSpPr>
        <p:sp>
          <p:nvSpPr>
            <p:cNvPr id="58" name="語音泡泡: 矩形 57">
              <a:extLst>
                <a:ext uri="{FF2B5EF4-FFF2-40B4-BE49-F238E27FC236}">
                  <a16:creationId xmlns:a16="http://schemas.microsoft.com/office/drawing/2014/main" id="{EF4140F0-38DE-4572-989E-A77B698FE50B}"/>
                </a:ext>
              </a:extLst>
            </p:cNvPr>
            <p:cNvSpPr/>
            <p:nvPr/>
          </p:nvSpPr>
          <p:spPr bwMode="auto">
            <a:xfrm rot="5400000">
              <a:off x="3945325" y="4658374"/>
              <a:ext cx="854711" cy="2030843"/>
            </a:xfrm>
            <a:prstGeom prst="wedgeRectCallout">
              <a:avLst>
                <a:gd name="adj1" fmla="val 1455"/>
                <a:gd name="adj2" fmla="val 62500"/>
              </a:avLst>
            </a:prstGeom>
            <a:solidFill>
              <a:srgbClr val="CCFFFF"/>
            </a:solidFill>
            <a:ln w="19050" cap="flat" cmpd="sng" algn="ctr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9" name="箭號: 向右 4">
              <a:extLst>
                <a:ext uri="{FF2B5EF4-FFF2-40B4-BE49-F238E27FC236}">
                  <a16:creationId xmlns:a16="http://schemas.microsoft.com/office/drawing/2014/main" id="{C387EE59-BF38-46ED-A301-FA48F831D260}"/>
                </a:ext>
              </a:extLst>
            </p:cNvPr>
            <p:cNvSpPr txBox="1"/>
            <p:nvPr/>
          </p:nvSpPr>
          <p:spPr>
            <a:xfrm>
              <a:off x="3390899" y="5292217"/>
              <a:ext cx="2030843" cy="751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16510" rIns="33020" bIns="1651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載入數據集目的是產生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TSI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的報告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9FFE04A4-23CF-4474-8862-050F2AE85FD6}"/>
              </a:ext>
            </a:extLst>
          </p:cNvPr>
          <p:cNvGrpSpPr/>
          <p:nvPr/>
        </p:nvGrpSpPr>
        <p:grpSpPr>
          <a:xfrm>
            <a:off x="3365684" y="2184003"/>
            <a:ext cx="1987295" cy="1494247"/>
            <a:chOff x="3143505" y="2430052"/>
            <a:chExt cx="2856990" cy="1997895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BFB101F0-1683-473B-9A03-B91FC82B9781}"/>
                </a:ext>
              </a:extLst>
            </p:cNvPr>
            <p:cNvGrpSpPr/>
            <p:nvPr/>
          </p:nvGrpSpPr>
          <p:grpSpPr>
            <a:xfrm>
              <a:off x="3714903" y="2430052"/>
              <a:ext cx="2285592" cy="1997895"/>
              <a:chOff x="575726" y="1465578"/>
              <a:chExt cx="2285592" cy="1997895"/>
            </a:xfrm>
          </p:grpSpPr>
          <p:sp>
            <p:nvSpPr>
              <p:cNvPr id="65" name="箭號: 向右 64">
                <a:extLst>
                  <a:ext uri="{FF2B5EF4-FFF2-40B4-BE49-F238E27FC236}">
                    <a16:creationId xmlns:a16="http://schemas.microsoft.com/office/drawing/2014/main" id="{EE58D90B-FF1C-46EC-9BE4-A7BDA9BB8EF8}"/>
                  </a:ext>
                </a:extLst>
              </p:cNvPr>
              <p:cNvSpPr/>
              <p:nvPr/>
            </p:nvSpPr>
            <p:spPr>
              <a:xfrm>
                <a:off x="575726" y="1465578"/>
                <a:ext cx="2285592" cy="1997895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ln>
                <a:solidFill>
                  <a:srgbClr val="FFC000">
                    <a:alpha val="90000"/>
                  </a:srgbClr>
                </a:solidFill>
              </a:ln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箭號: 向右 4">
                <a:extLst>
                  <a:ext uri="{FF2B5EF4-FFF2-40B4-BE49-F238E27FC236}">
                    <a16:creationId xmlns:a16="http://schemas.microsoft.com/office/drawing/2014/main" id="{22D636A7-8695-42B8-92B4-BDBE53CB59A3}"/>
                  </a:ext>
                </a:extLst>
              </p:cNvPr>
              <p:cNvSpPr txBox="1"/>
              <p:nvPr/>
            </p:nvSpPr>
            <p:spPr>
              <a:xfrm>
                <a:off x="891512" y="1698602"/>
                <a:ext cx="1531615" cy="139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040" tIns="16510" rIns="33020" bIns="1651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匯入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數據集</a:t>
                </a:r>
              </a:p>
            </p:txBody>
          </p:sp>
        </p:grpSp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EDB9E662-C4B9-44E7-8DBA-CA0C347A4E16}"/>
                </a:ext>
              </a:extLst>
            </p:cNvPr>
            <p:cNvGrpSpPr/>
            <p:nvPr/>
          </p:nvGrpSpPr>
          <p:grpSpPr>
            <a:xfrm>
              <a:off x="3143505" y="2857601"/>
              <a:ext cx="1142796" cy="1142796"/>
              <a:chOff x="4328" y="1893127"/>
              <a:chExt cx="1142796" cy="1142796"/>
            </a:xfrm>
          </p:grpSpPr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A3741AC4-A4DF-4EA5-BDAB-AC82636782C7}"/>
                  </a:ext>
                </a:extLst>
              </p:cNvPr>
              <p:cNvSpPr/>
              <p:nvPr/>
            </p:nvSpPr>
            <p:spPr>
              <a:xfrm>
                <a:off x="4328" y="1893127"/>
                <a:ext cx="1142796" cy="114279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橢圓 6">
                <a:extLst>
                  <a:ext uri="{FF2B5EF4-FFF2-40B4-BE49-F238E27FC236}">
                    <a16:creationId xmlns:a16="http://schemas.microsoft.com/office/drawing/2014/main" id="{9FCA9A39-9F17-4690-A80A-03BDA33375E4}"/>
                  </a:ext>
                </a:extLst>
              </p:cNvPr>
              <p:cNvSpPr txBox="1"/>
              <p:nvPr/>
            </p:nvSpPr>
            <p:spPr>
              <a:xfrm>
                <a:off x="171687" y="2060486"/>
                <a:ext cx="808078" cy="808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STT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55656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SI 4.0 Slide 5">
            <a:hlinkClick r:id="" action="ppaction://media"/>
            <a:extLst>
              <a:ext uri="{FF2B5EF4-FFF2-40B4-BE49-F238E27FC236}">
                <a16:creationId xmlns:a16="http://schemas.microsoft.com/office/drawing/2014/main" id="{CA330099-75FF-4ABD-8865-CC01CC403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8327" y="2736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336"/>
            <a:ext cx="58293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sz="3200" kern="1200" dirty="0">
                <a:latin typeface="+mj-ea"/>
              </a:rPr>
              <a:t>–</a:t>
            </a:r>
            <a:r>
              <a:rPr kumimoji="1" lang="zh-TW" altLang="en-US" sz="3200" kern="1200" dirty="0">
                <a:latin typeface="+mj-ea"/>
              </a:rPr>
              <a:t> 匯出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CF5C19-F06D-4FC2-975A-25DABFA7A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46" y="1431715"/>
            <a:ext cx="8496147" cy="2311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BC0386C-45AA-451C-8D43-1B16543753B7}"/>
              </a:ext>
            </a:extLst>
          </p:cNvPr>
          <p:cNvSpPr txBox="1"/>
          <p:nvPr/>
        </p:nvSpPr>
        <p:spPr>
          <a:xfrm>
            <a:off x="1828800" y="4061861"/>
            <a:ext cx="797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輸入獨立版時間表編排工具數據集名稱，然後按匯出鍵。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C55A33-B794-43FC-9174-DC9C45F2F4E3}"/>
              </a:ext>
            </a:extLst>
          </p:cNvPr>
          <p:cNvSpPr/>
          <p:nvPr/>
        </p:nvSpPr>
        <p:spPr bwMode="auto">
          <a:xfrm>
            <a:off x="2218327" y="2464067"/>
            <a:ext cx="2411425" cy="43313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5F3BE4-49D4-4E40-9B4F-D211044410C4}"/>
              </a:ext>
            </a:extLst>
          </p:cNvPr>
          <p:cNvSpPr/>
          <p:nvPr/>
        </p:nvSpPr>
        <p:spPr bwMode="auto">
          <a:xfrm>
            <a:off x="684847" y="1756684"/>
            <a:ext cx="932198" cy="43313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6375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SI 4.0 Slide 6">
            <a:hlinkClick r:id="" action="ppaction://media"/>
            <a:extLst>
              <a:ext uri="{FF2B5EF4-FFF2-40B4-BE49-F238E27FC236}">
                <a16:creationId xmlns:a16="http://schemas.microsoft.com/office/drawing/2014/main" id="{F6C768CC-FEEA-4225-99CD-B8732777A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470" y="2736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dirty="0">
                <a:latin typeface="+mj-ea"/>
              </a:rPr>
              <a:t>– </a:t>
            </a:r>
            <a:r>
              <a:rPr kumimoji="1" lang="zh-TW" altLang="en-US" dirty="0">
                <a:latin typeface="+mj-ea"/>
              </a:rPr>
              <a:t>匯出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C2C222B-DD1A-49A4-905E-6C5F2503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57" y="1369998"/>
            <a:ext cx="9026860" cy="4392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59A21FF-6337-4F05-B150-498BCF14336C}"/>
              </a:ext>
            </a:extLst>
          </p:cNvPr>
          <p:cNvSpPr/>
          <p:nvPr/>
        </p:nvSpPr>
        <p:spPr bwMode="auto">
          <a:xfrm>
            <a:off x="6338887" y="4783756"/>
            <a:ext cx="600927" cy="4216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038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D20C42A-22E1-481A-B9A4-DD622315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944384"/>
            <a:ext cx="9992963" cy="2418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598C510-AD44-481B-8000-20D2F3A611AF}"/>
              </a:ext>
            </a:extLst>
          </p:cNvPr>
          <p:cNvSpPr/>
          <p:nvPr/>
        </p:nvSpPr>
        <p:spPr bwMode="auto">
          <a:xfrm>
            <a:off x="8777287" y="1944384"/>
            <a:ext cx="1987201" cy="4216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6B4AE8D3-02DB-4D9C-A4E1-72990D733BE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dirty="0">
                <a:latin typeface="+mj-ea"/>
              </a:rPr>
              <a:t>– </a:t>
            </a:r>
            <a:r>
              <a:rPr kumimoji="1" lang="zh-TW" altLang="en-US" dirty="0">
                <a:latin typeface="+mj-ea"/>
              </a:rPr>
              <a:t>匯出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595AAEE-D9F5-4522-925C-BF33D45CC92B}"/>
              </a:ext>
            </a:extLst>
          </p:cNvPr>
          <p:cNvSpPr txBox="1"/>
          <p:nvPr/>
        </p:nvSpPr>
        <p:spPr>
          <a:xfrm>
            <a:off x="4457700" y="4517036"/>
            <a:ext cx="562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匯出後的檔案格式為</a:t>
            </a:r>
            <a:r>
              <a:rPr lang="en-US" altLang="zh-TW" dirty="0"/>
              <a:t>Zip</a:t>
            </a:r>
            <a:r>
              <a:rPr lang="zh-TW" altLang="en-US" dirty="0"/>
              <a:t>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882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SI 4.0 Slide 2">
            <a:hlinkClick r:id="" action="ppaction://media"/>
            <a:extLst>
              <a:ext uri="{FF2B5EF4-FFF2-40B4-BE49-F238E27FC236}">
                <a16:creationId xmlns:a16="http://schemas.microsoft.com/office/drawing/2014/main" id="{34C0725E-116E-4747-AB58-E41CC7D7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0989" y="2482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336"/>
            <a:ext cx="58293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sz="3200" kern="1200" dirty="0">
                <a:latin typeface="+mj-ea"/>
              </a:rPr>
              <a:t>–</a:t>
            </a:r>
            <a:r>
              <a:rPr kumimoji="1" lang="zh-TW" altLang="en-US" sz="3200" kern="1200" dirty="0">
                <a:latin typeface="+mj-ea"/>
              </a:rPr>
              <a:t> </a:t>
            </a:r>
            <a:r>
              <a:rPr kumimoji="1" lang="zh-TW" altLang="en-US" dirty="0">
                <a:latin typeface="+mj-ea"/>
              </a:rPr>
              <a:t>匯入</a:t>
            </a:r>
            <a:endParaRPr kumimoji="1" lang="zh-TW" altLang="en-US" sz="3200" kern="1200" dirty="0">
              <a:latin typeface="+mj-ea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9DA49F2-C849-43E8-8D56-B31925C941D4}"/>
              </a:ext>
            </a:extLst>
          </p:cNvPr>
          <p:cNvGrpSpPr/>
          <p:nvPr/>
        </p:nvGrpSpPr>
        <p:grpSpPr>
          <a:xfrm>
            <a:off x="1081238" y="1198278"/>
            <a:ext cx="6874286" cy="4528754"/>
            <a:chOff x="0" y="0"/>
            <a:chExt cx="5486400" cy="361442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F32EF977-AAA7-49C2-8DA1-64A33258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3614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43608C9-F630-409B-851B-23A26AA35B85}"/>
                </a:ext>
              </a:extLst>
            </p:cNvPr>
            <p:cNvSpPr/>
            <p:nvPr/>
          </p:nvSpPr>
          <p:spPr>
            <a:xfrm>
              <a:off x="0" y="285293"/>
              <a:ext cx="804672" cy="402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F6BD61A-571D-4745-A3BA-D1AE82C419AC}"/>
              </a:ext>
            </a:extLst>
          </p:cNvPr>
          <p:cNvSpPr txBox="1"/>
          <p:nvPr/>
        </p:nvSpPr>
        <p:spPr>
          <a:xfrm>
            <a:off x="8460606" y="165974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先按匯入鍵。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SI 4.0 Slide 3">
            <a:hlinkClick r:id="" action="ppaction://media"/>
            <a:extLst>
              <a:ext uri="{FF2B5EF4-FFF2-40B4-BE49-F238E27FC236}">
                <a16:creationId xmlns:a16="http://schemas.microsoft.com/office/drawing/2014/main" id="{E5FD77FB-2701-4B40-A3EF-995880CDF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3662" y="2736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dirty="0">
                <a:latin typeface="+mj-ea"/>
              </a:rPr>
              <a:t>– </a:t>
            </a:r>
            <a:r>
              <a:rPr kumimoji="1" lang="zh-TW" altLang="en-US" dirty="0">
                <a:latin typeface="+mj-ea"/>
              </a:rPr>
              <a:t>匯入</a:t>
            </a:r>
            <a:endParaRPr kumimoji="1" lang="zh-TW" altLang="en-US" sz="3200" kern="1200" dirty="0">
              <a:latin typeface="+mj-ea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C2C5A1C-F657-4549-90F4-F1D2DA6CC0CC}"/>
              </a:ext>
            </a:extLst>
          </p:cNvPr>
          <p:cNvGrpSpPr/>
          <p:nvPr/>
        </p:nvGrpSpPr>
        <p:grpSpPr>
          <a:xfrm>
            <a:off x="581024" y="1430969"/>
            <a:ext cx="7601880" cy="2117350"/>
            <a:chOff x="0" y="0"/>
            <a:chExt cx="5486400" cy="1428115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3E041E91-732B-4879-B2AE-E00B8C60F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14281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BB27C77-CE34-475B-AF2D-E8DAE22FFFC8}"/>
                </a:ext>
              </a:extLst>
            </p:cNvPr>
            <p:cNvSpPr/>
            <p:nvPr/>
          </p:nvSpPr>
          <p:spPr>
            <a:xfrm>
              <a:off x="4645152" y="709574"/>
              <a:ext cx="841248" cy="4535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1A1A32-AF79-444C-B65D-5A0FA6ECFEA3}"/>
              </a:ext>
            </a:extLst>
          </p:cNvPr>
          <p:cNvSpPr txBox="1"/>
          <p:nvPr/>
        </p:nvSpPr>
        <p:spPr>
          <a:xfrm>
            <a:off x="1318360" y="5888679"/>
            <a:ext cx="818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匯入獨立版時間表編排工具時間表</a:t>
            </a:r>
            <a:r>
              <a:rPr lang="en-US" altLang="zh-TW" dirty="0"/>
              <a:t>Zip</a:t>
            </a:r>
            <a:r>
              <a:rPr lang="zh-TW" altLang="en-US" dirty="0"/>
              <a:t>檔，並輸入數據集名稱。</a:t>
            </a:r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7BCE7B9-BA64-482B-9606-A5E0E3FEC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262" y="3626509"/>
            <a:ext cx="7534276" cy="2221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105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SI 4.0 Slide 4">
            <a:hlinkClick r:id="" action="ppaction://media"/>
            <a:extLst>
              <a:ext uri="{FF2B5EF4-FFF2-40B4-BE49-F238E27FC236}">
                <a16:creationId xmlns:a16="http://schemas.microsoft.com/office/drawing/2014/main" id="{A8B34E3C-3261-453E-A160-70FA042F6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808" y="248224"/>
            <a:ext cx="609600" cy="609600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8A1E301-AD50-4B51-85F1-92C0CD4F66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dirty="0">
                <a:latin typeface="+mj-ea"/>
              </a:rPr>
              <a:t>– </a:t>
            </a:r>
            <a:r>
              <a:rPr kumimoji="1" lang="zh-TW" altLang="en-US" dirty="0">
                <a:latin typeface="+mj-ea"/>
              </a:rPr>
              <a:t>匯入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B5E1BE0-52DD-44F4-B0A4-159EE78A0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0" y="1348274"/>
            <a:ext cx="8144191" cy="2878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293ECF4-B3EF-46F7-8FCD-4A42E551DEC6}"/>
              </a:ext>
            </a:extLst>
          </p:cNvPr>
          <p:cNvSpPr txBox="1"/>
          <p:nvPr/>
        </p:nvSpPr>
        <p:spPr>
          <a:xfrm>
            <a:off x="2712027" y="4783198"/>
            <a:ext cx="81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點選已匯入的數據集後，按「終結製成集」鍵。</a:t>
            </a:r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E3358BD-3CB9-4C07-93A6-33CC83524FF8}"/>
              </a:ext>
            </a:extLst>
          </p:cNvPr>
          <p:cNvGrpSpPr/>
          <p:nvPr/>
        </p:nvGrpSpPr>
        <p:grpSpPr>
          <a:xfrm>
            <a:off x="2328229" y="1796613"/>
            <a:ext cx="8854550" cy="2878420"/>
            <a:chOff x="2328229" y="1796613"/>
            <a:chExt cx="8854550" cy="287842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2E761B43-8835-42DF-9C50-4A783C462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08" y="1796613"/>
              <a:ext cx="8845671" cy="2878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ABB5DA7-C913-4539-B6C7-293A4D416079}"/>
                </a:ext>
              </a:extLst>
            </p:cNvPr>
            <p:cNvSpPr/>
            <p:nvPr/>
          </p:nvSpPr>
          <p:spPr bwMode="auto">
            <a:xfrm>
              <a:off x="3900724" y="2230581"/>
              <a:ext cx="941440" cy="40524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9101B9D-8506-40AA-A639-1F77E55E7B97}"/>
                </a:ext>
              </a:extLst>
            </p:cNvPr>
            <p:cNvSpPr/>
            <p:nvPr/>
          </p:nvSpPr>
          <p:spPr bwMode="auto">
            <a:xfrm>
              <a:off x="2328229" y="4128650"/>
              <a:ext cx="383798" cy="40524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99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224DBCE-6B0A-43AB-8B15-902F5507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3" y="1418264"/>
            <a:ext cx="8150369" cy="2967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6B1275D1-EE8E-45DA-96BF-98D258791E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95500" y="273624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defRPr/>
            </a:pPr>
            <a:r>
              <a:rPr kumimoji="1" lang="zh-TW" altLang="en-US" dirty="0">
                <a:latin typeface="+mj-ea"/>
              </a:rPr>
              <a:t>時間表編排</a:t>
            </a:r>
            <a:r>
              <a:rPr kumimoji="1" lang="en-US" altLang="zh-TW" dirty="0">
                <a:latin typeface="+mj-ea"/>
              </a:rPr>
              <a:t>(</a:t>
            </a:r>
            <a:r>
              <a:rPr kumimoji="1" lang="zh-TW" altLang="en-US" dirty="0">
                <a:latin typeface="+mj-ea"/>
              </a:rPr>
              <a:t>介面</a:t>
            </a:r>
            <a:r>
              <a:rPr kumimoji="1" lang="en-US" altLang="zh-TW" dirty="0">
                <a:latin typeface="+mj-ea"/>
              </a:rPr>
              <a:t>)</a:t>
            </a:r>
            <a:r>
              <a:rPr kumimoji="1" lang="zh-TW" altLang="en-US" dirty="0">
                <a:latin typeface="+mj-ea"/>
              </a:rPr>
              <a:t>模組 </a:t>
            </a:r>
            <a:r>
              <a:rPr kumimoji="1" lang="en-US" altLang="zh-TW" dirty="0">
                <a:latin typeface="+mj-ea"/>
              </a:rPr>
              <a:t>– </a:t>
            </a:r>
            <a:r>
              <a:rPr kumimoji="1" lang="zh-TW" altLang="en-US" dirty="0">
                <a:latin typeface="+mj-ea"/>
              </a:rPr>
              <a:t>匯入</a:t>
            </a:r>
            <a:endParaRPr kumimoji="1" lang="zh-TW" altLang="en-US" sz="3200" kern="1200" dirty="0">
              <a:latin typeface="+mj-ea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82FCE57-4C10-4805-A6CE-F3F614B996A3}"/>
              </a:ext>
            </a:extLst>
          </p:cNvPr>
          <p:cNvGrpSpPr/>
          <p:nvPr/>
        </p:nvGrpSpPr>
        <p:grpSpPr>
          <a:xfrm>
            <a:off x="3221038" y="2342717"/>
            <a:ext cx="8160761" cy="2956053"/>
            <a:chOff x="3221038" y="2342717"/>
            <a:chExt cx="8160761" cy="295605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3F50CFB-0DE3-48D9-BED9-13AFBE166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429" y="2342717"/>
              <a:ext cx="8150370" cy="29560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29641C5-BC2E-43FA-B383-F826F7584859}"/>
                </a:ext>
              </a:extLst>
            </p:cNvPr>
            <p:cNvSpPr/>
            <p:nvPr/>
          </p:nvSpPr>
          <p:spPr bwMode="auto">
            <a:xfrm>
              <a:off x="7502236" y="4790209"/>
              <a:ext cx="696191" cy="40524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CE6268A-7E51-410B-8F8A-ABB9FF501D16}"/>
                </a:ext>
              </a:extLst>
            </p:cNvPr>
            <p:cNvSpPr/>
            <p:nvPr/>
          </p:nvSpPr>
          <p:spPr bwMode="auto">
            <a:xfrm>
              <a:off x="3221038" y="2625436"/>
              <a:ext cx="2265362" cy="40524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5E8090C5-D714-4CE5-8D1E-172CABC41B95}"/>
              </a:ext>
            </a:extLst>
          </p:cNvPr>
          <p:cNvSpPr txBox="1"/>
          <p:nvPr/>
        </p:nvSpPr>
        <p:spPr>
          <a:xfrm>
            <a:off x="2340828" y="5439736"/>
            <a:ext cx="81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成功終結製成集後，雲端校管系統可以檢視</a:t>
            </a:r>
            <a:r>
              <a:rPr lang="en-US" altLang="zh-TW" dirty="0"/>
              <a:t>/ </a:t>
            </a:r>
            <a:r>
              <a:rPr lang="zh-TW" altLang="en-US" dirty="0"/>
              <a:t>使用時間表資料。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6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47860</TotalTime>
  <Words>197</Words>
  <Application>Microsoft Office PowerPoint</Application>
  <PresentationFormat>寬螢幕</PresentationFormat>
  <Paragraphs>44</Paragraphs>
  <Slides>10</Slides>
  <Notes>8</Notes>
  <HiddenSlides>0</HiddenSlides>
  <MMClips>7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時間表編排(介面)模組</vt:lpstr>
      <vt:lpstr>時間表編排(介面)模組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時間表編排(介面)模組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Yu</dc:creator>
  <cp:lastModifiedBy>SIM Team 6</cp:lastModifiedBy>
  <cp:revision>699</cp:revision>
  <cp:lastPrinted>2024-09-05T06:08:10Z</cp:lastPrinted>
  <dcterms:created xsi:type="dcterms:W3CDTF">2018-05-11T03:19:46Z</dcterms:created>
  <dcterms:modified xsi:type="dcterms:W3CDTF">2025-01-13T06:20:44Z</dcterms:modified>
</cp:coreProperties>
</file>