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4" r:id="rId2"/>
  </p:sldMasterIdLst>
  <p:notesMasterIdLst>
    <p:notesMasterId r:id="rId42"/>
  </p:notesMasterIdLst>
  <p:handoutMasterIdLst>
    <p:handoutMasterId r:id="rId43"/>
  </p:handoutMasterIdLst>
  <p:sldIdLst>
    <p:sldId id="622" r:id="rId3"/>
    <p:sldId id="256" r:id="rId4"/>
    <p:sldId id="623" r:id="rId5"/>
    <p:sldId id="625" r:id="rId6"/>
    <p:sldId id="628" r:id="rId7"/>
    <p:sldId id="626" r:id="rId8"/>
    <p:sldId id="627" r:id="rId9"/>
    <p:sldId id="639" r:id="rId10"/>
    <p:sldId id="640" r:id="rId11"/>
    <p:sldId id="641" r:id="rId12"/>
    <p:sldId id="642" r:id="rId13"/>
    <p:sldId id="643" r:id="rId14"/>
    <p:sldId id="644" r:id="rId15"/>
    <p:sldId id="645" r:id="rId16"/>
    <p:sldId id="647" r:id="rId17"/>
    <p:sldId id="646" r:id="rId18"/>
    <p:sldId id="648" r:id="rId19"/>
    <p:sldId id="673" r:id="rId20"/>
    <p:sldId id="649" r:id="rId21"/>
    <p:sldId id="650" r:id="rId22"/>
    <p:sldId id="651" r:id="rId23"/>
    <p:sldId id="652" r:id="rId24"/>
    <p:sldId id="653" r:id="rId25"/>
    <p:sldId id="654" r:id="rId26"/>
    <p:sldId id="655" r:id="rId27"/>
    <p:sldId id="656" r:id="rId28"/>
    <p:sldId id="657" r:id="rId29"/>
    <p:sldId id="659" r:id="rId30"/>
    <p:sldId id="660" r:id="rId31"/>
    <p:sldId id="661" r:id="rId32"/>
    <p:sldId id="674" r:id="rId33"/>
    <p:sldId id="662" r:id="rId34"/>
    <p:sldId id="663" r:id="rId35"/>
    <p:sldId id="664" r:id="rId36"/>
    <p:sldId id="666" r:id="rId37"/>
    <p:sldId id="667" r:id="rId38"/>
    <p:sldId id="668" r:id="rId39"/>
    <p:sldId id="669" r:id="rId40"/>
    <p:sldId id="670" r:id="rId41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99FF"/>
    <a:srgbClr val="FFFFCC"/>
    <a:srgbClr val="0000FF"/>
    <a:srgbClr val="00CCFF"/>
    <a:srgbClr val="CCFFFF"/>
    <a:srgbClr val="EEFFFF"/>
    <a:srgbClr val="E6E6E6"/>
    <a:srgbClr val="4472C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D08B0-F0FD-46BE-9103-510CACBC91D3}" type="doc">
      <dgm:prSet loTypeId="urn:microsoft.com/office/officeart/2005/8/layout/radial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FE4B1992-1772-47F8-9763-0DCAAEB9B54E}">
      <dgm:prSet phldrT="[文字]"/>
      <dgm:spPr>
        <a:solidFill>
          <a:srgbClr val="33CCFF">
            <a:alpha val="80000"/>
          </a:srgbClr>
        </a:solidFill>
        <a:ln>
          <a:solidFill>
            <a:srgbClr val="00CCFF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設定</a:t>
          </a:r>
        </a:p>
      </dgm:t>
    </dgm:pt>
    <dgm:pt modelId="{41DF4564-7188-4A99-8F6A-6957A4C7FC21}" type="parTrans" cxnId="{732602E7-6163-45DC-9FCC-DF82819DF707}">
      <dgm:prSet/>
      <dgm:spPr/>
      <dgm:t>
        <a:bodyPr/>
        <a:lstStyle/>
        <a:p>
          <a:endParaRPr lang="zh-TW" altLang="en-US"/>
        </a:p>
      </dgm:t>
    </dgm:pt>
    <dgm:pt modelId="{AAE5821F-B362-443C-B10F-A58B2ABB2696}" type="sibTrans" cxnId="{732602E7-6163-45DC-9FCC-DF82819DF707}">
      <dgm:prSet/>
      <dgm:spPr/>
      <dgm:t>
        <a:bodyPr/>
        <a:lstStyle/>
        <a:p>
          <a:endParaRPr lang="zh-TW" altLang="en-US"/>
        </a:p>
      </dgm:t>
    </dgm:pt>
    <dgm:pt modelId="{C30BC173-106A-45F6-A039-D078F1A7C3AF}">
      <dgm:prSet phldrT="[文字]" custT="1"/>
      <dgm:spPr>
        <a:solidFill>
          <a:srgbClr val="33CCFF">
            <a:alpha val="90000"/>
          </a:srgbClr>
        </a:solidFill>
        <a:ln>
          <a:solidFill>
            <a:srgbClr val="00CCFF"/>
          </a:solidFill>
        </a:ln>
      </dgm:spPr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教職員代課遴選次序 </a:t>
          </a:r>
          <a:endParaRPr lang="zh-TW" altLang="en-US" sz="2000" dirty="0"/>
        </a:p>
      </dgm:t>
      <dgm:extLst/>
    </dgm:pt>
    <dgm:pt modelId="{AAF45433-ED12-4A9D-A882-CA6E97E19795}" type="parTrans" cxnId="{E18FD1BB-7B3B-4199-BD94-3987307A2EB8}">
      <dgm:prSet/>
      <dgm:spPr>
        <a:ln>
          <a:solidFill>
            <a:srgbClr val="00CCFF"/>
          </a:solidFill>
        </a:ln>
      </dgm:spPr>
      <dgm:t>
        <a:bodyPr/>
        <a:lstStyle/>
        <a:p>
          <a:endParaRPr lang="zh-TW" altLang="en-US"/>
        </a:p>
      </dgm:t>
    </dgm:pt>
    <dgm:pt modelId="{19092057-10A0-4C02-A329-F40E03DF4FB2}" type="sibTrans" cxnId="{E18FD1BB-7B3B-4199-BD94-3987307A2EB8}">
      <dgm:prSet/>
      <dgm:spPr/>
      <dgm:t>
        <a:bodyPr/>
        <a:lstStyle/>
        <a:p>
          <a:endParaRPr lang="zh-TW" altLang="en-US"/>
        </a:p>
      </dgm:t>
    </dgm:pt>
    <dgm:pt modelId="{4B8B60F0-16CB-4D06-BADE-F5E43F5CE112}">
      <dgm:prSet phldrT="[文字]"/>
      <dgm:spPr>
        <a:solidFill>
          <a:srgbClr val="33CCFF">
            <a:alpha val="70000"/>
          </a:srgbClr>
        </a:solidFill>
        <a:ln>
          <a:solidFill>
            <a:srgbClr val="00CCFF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不能代課教職員 </a:t>
          </a:r>
          <a:endParaRPr lang="zh-TW" altLang="en-US" dirty="0"/>
        </a:p>
      </dgm:t>
      <dgm:extLst/>
    </dgm:pt>
    <dgm:pt modelId="{D08921F3-342E-4643-A60A-F04531BCDB06}" type="parTrans" cxnId="{11644742-E1A8-4D13-9FE8-601D2E1D556E}">
      <dgm:prSet/>
      <dgm:spPr>
        <a:ln>
          <a:solidFill>
            <a:srgbClr val="00CCFF"/>
          </a:solidFill>
        </a:ln>
      </dgm:spPr>
      <dgm:t>
        <a:bodyPr/>
        <a:lstStyle/>
        <a:p>
          <a:endParaRPr lang="zh-TW" altLang="en-US"/>
        </a:p>
      </dgm:t>
    </dgm:pt>
    <dgm:pt modelId="{DA9B63B6-20C1-40C8-9151-3F79F15A6624}" type="sibTrans" cxnId="{11644742-E1A8-4D13-9FE8-601D2E1D556E}">
      <dgm:prSet/>
      <dgm:spPr/>
      <dgm:t>
        <a:bodyPr/>
        <a:lstStyle/>
        <a:p>
          <a:endParaRPr lang="zh-TW" altLang="en-US"/>
        </a:p>
      </dgm:t>
    </dgm:pt>
    <dgm:pt modelId="{269AC28C-AAE4-4A6B-8654-79840C942064}">
      <dgm:prSet phldrT="[文字]"/>
      <dgm:spPr>
        <a:solidFill>
          <a:srgbClr val="33CCFF">
            <a:alpha val="63333"/>
          </a:srgbClr>
        </a:solidFill>
        <a:ln>
          <a:solidFill>
            <a:srgbClr val="00CCFF"/>
          </a:solidFill>
        </a:ln>
      </dgm:spPr>
      <dgm:t>
        <a:bodyPr/>
        <a:lstStyle/>
        <a:p>
          <a:r>
            <a: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rPr>
            <a:t>中六值休教師 </a:t>
          </a:r>
          <a:endParaRPr lang="zh-TW" altLang="en-US" dirty="0"/>
        </a:p>
      </dgm:t>
      <dgm:extLst/>
    </dgm:pt>
    <dgm:pt modelId="{C4A2CDB0-BB02-48FA-95D2-3049440F6505}" type="parTrans" cxnId="{D9EE489E-9424-4285-95D8-21D84B17AE9B}">
      <dgm:prSet/>
      <dgm:spPr>
        <a:ln>
          <a:solidFill>
            <a:srgbClr val="00CCFF"/>
          </a:solidFill>
        </a:ln>
      </dgm:spPr>
      <dgm:t>
        <a:bodyPr/>
        <a:lstStyle/>
        <a:p>
          <a:endParaRPr lang="zh-TW" altLang="en-US"/>
        </a:p>
      </dgm:t>
    </dgm:pt>
    <dgm:pt modelId="{B55B3ECA-B6B4-480B-BC73-27B0E42F145D}" type="sibTrans" cxnId="{D9EE489E-9424-4285-95D8-21D84B17AE9B}">
      <dgm:prSet/>
      <dgm:spPr/>
      <dgm:t>
        <a:bodyPr/>
        <a:lstStyle/>
        <a:p>
          <a:endParaRPr lang="zh-TW" altLang="en-US"/>
        </a:p>
      </dgm:t>
    </dgm:pt>
    <dgm:pt modelId="{46EE9CF8-7901-4201-9286-F54121428C9B}">
      <dgm:prSet phldrT="[文字]"/>
      <dgm:spPr>
        <a:solidFill>
          <a:srgbClr val="33CCFF">
            <a:alpha val="56667"/>
          </a:srgbClr>
        </a:solidFill>
        <a:ln>
          <a:solidFill>
            <a:srgbClr val="00CCFF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代課結餘計算 </a:t>
          </a:r>
          <a:endParaRPr lang="zh-TW" altLang="en-US" dirty="0"/>
        </a:p>
      </dgm:t>
      <dgm:extLst/>
    </dgm:pt>
    <dgm:pt modelId="{7F11F812-5930-4B39-BB41-3205BDBA28A9}" type="parTrans" cxnId="{6F211A3F-9917-498E-B6D9-3A1E1820B699}">
      <dgm:prSet/>
      <dgm:spPr>
        <a:ln>
          <a:solidFill>
            <a:srgbClr val="00CCFF"/>
          </a:solidFill>
        </a:ln>
      </dgm:spPr>
      <dgm:t>
        <a:bodyPr/>
        <a:lstStyle/>
        <a:p>
          <a:endParaRPr lang="zh-TW" altLang="en-US"/>
        </a:p>
      </dgm:t>
    </dgm:pt>
    <dgm:pt modelId="{D2D4A78B-79C4-4DA2-806B-1BDCA441B670}" type="sibTrans" cxnId="{6F211A3F-9917-498E-B6D9-3A1E1820B699}">
      <dgm:prSet/>
      <dgm:spPr/>
      <dgm:t>
        <a:bodyPr/>
        <a:lstStyle/>
        <a:p>
          <a:endParaRPr lang="zh-TW" altLang="en-US"/>
        </a:p>
      </dgm:t>
    </dgm:pt>
    <dgm:pt modelId="{14DBFEA5-ADC4-4449-AC72-4E212669A8E4}">
      <dgm:prSet/>
      <dgm:spPr>
        <a:solidFill>
          <a:srgbClr val="33CCFF">
            <a:alpha val="83333"/>
          </a:srgbClr>
        </a:solidFill>
        <a:ln>
          <a:solidFill>
            <a:srgbClr val="00CCFF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課節比重</a:t>
          </a:r>
          <a:endParaRPr lang="zh-HK" altLang="en-US" dirty="0">
            <a:latin typeface="Arial" panose="020B0604020202020204" pitchFamily="34" charset="0"/>
          </a:endParaRPr>
        </a:p>
      </dgm:t>
      <dgm:extLst/>
    </dgm:pt>
    <dgm:pt modelId="{4F8577ED-5118-4FFA-97C7-8B6D2025C161}" type="parTrans" cxnId="{2BBEA7B4-EAC8-4B10-96CC-729B7FACCC75}">
      <dgm:prSet/>
      <dgm:spPr>
        <a:ln>
          <a:solidFill>
            <a:srgbClr val="00CCFF"/>
          </a:solidFill>
        </a:ln>
      </dgm:spPr>
      <dgm:t>
        <a:bodyPr/>
        <a:lstStyle/>
        <a:p>
          <a:endParaRPr lang="zh-TW" altLang="en-US"/>
        </a:p>
      </dgm:t>
    </dgm:pt>
    <dgm:pt modelId="{527A63BB-32DA-4E12-A4F8-F245AD3200DE}" type="sibTrans" cxnId="{2BBEA7B4-EAC8-4B10-96CC-729B7FACCC75}">
      <dgm:prSet/>
      <dgm:spPr/>
      <dgm:t>
        <a:bodyPr/>
        <a:lstStyle/>
        <a:p>
          <a:endParaRPr lang="zh-TW" altLang="en-US"/>
        </a:p>
      </dgm:t>
    </dgm:pt>
    <dgm:pt modelId="{0BEDA18C-EF86-41C2-9043-D1FE511E1930}">
      <dgm:prSet/>
      <dgm:spPr>
        <a:solidFill>
          <a:srgbClr val="33CCFF">
            <a:alpha val="76667"/>
          </a:srgbClr>
        </a:solidFill>
        <a:ln>
          <a:solidFill>
            <a:srgbClr val="00CCFF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依教職員設定空堂</a:t>
          </a:r>
          <a:endParaRPr lang="zh-HK" altLang="en-US" dirty="0">
            <a:latin typeface="Arial" panose="020B0604020202020204" pitchFamily="34" charset="0"/>
          </a:endParaRPr>
        </a:p>
      </dgm:t>
      <dgm:extLst/>
    </dgm:pt>
    <dgm:pt modelId="{68A707F0-2941-4F67-9B16-113DD0D5F2F4}" type="parTrans" cxnId="{6381FD9E-939A-4A2D-BB8E-245577BC9913}">
      <dgm:prSet/>
      <dgm:spPr>
        <a:ln>
          <a:solidFill>
            <a:srgbClr val="00CCFF"/>
          </a:solidFill>
        </a:ln>
      </dgm:spPr>
      <dgm:t>
        <a:bodyPr/>
        <a:lstStyle/>
        <a:p>
          <a:endParaRPr lang="zh-TW" altLang="en-US"/>
        </a:p>
      </dgm:t>
    </dgm:pt>
    <dgm:pt modelId="{8105123C-BE54-47BA-9D60-A7548C9B4237}" type="sibTrans" cxnId="{6381FD9E-939A-4A2D-BB8E-245577BC9913}">
      <dgm:prSet/>
      <dgm:spPr/>
      <dgm:t>
        <a:bodyPr/>
        <a:lstStyle/>
        <a:p>
          <a:endParaRPr lang="zh-TW" altLang="en-US"/>
        </a:p>
      </dgm:t>
    </dgm:pt>
    <dgm:pt modelId="{57E27700-0F2E-469A-B31B-EFD73E787869}">
      <dgm:prSet/>
      <dgm:spPr>
        <a:solidFill>
          <a:srgbClr val="33CCFF">
            <a:alpha val="49804"/>
          </a:srgbClr>
        </a:solidFill>
        <a:ln>
          <a:solidFill>
            <a:srgbClr val="00CCFF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電郵設定</a:t>
          </a:r>
          <a:endParaRPr lang="zh-HK" altLang="en-US" dirty="0">
            <a:latin typeface="Arial" panose="020B0604020202020204" pitchFamily="34" charset="0"/>
          </a:endParaRPr>
        </a:p>
      </dgm:t>
      <dgm:extLst/>
    </dgm:pt>
    <dgm:pt modelId="{5EC737A5-0D35-46E6-B847-DAD9B392AECA}" type="parTrans" cxnId="{0A055D32-6887-4AFB-BF9E-B603135F8901}">
      <dgm:prSet/>
      <dgm:spPr>
        <a:ln>
          <a:solidFill>
            <a:srgbClr val="00CCFF"/>
          </a:solidFill>
        </a:ln>
      </dgm:spPr>
      <dgm:t>
        <a:bodyPr/>
        <a:lstStyle/>
        <a:p>
          <a:endParaRPr lang="zh-TW" altLang="en-US"/>
        </a:p>
      </dgm:t>
    </dgm:pt>
    <dgm:pt modelId="{3A1A07C7-084D-4065-8DE3-780737C895A9}" type="sibTrans" cxnId="{0A055D32-6887-4AFB-BF9E-B603135F8901}">
      <dgm:prSet/>
      <dgm:spPr/>
      <dgm:t>
        <a:bodyPr/>
        <a:lstStyle/>
        <a:p>
          <a:endParaRPr lang="zh-TW" altLang="en-US"/>
        </a:p>
      </dgm:t>
    </dgm:pt>
    <dgm:pt modelId="{0A37778F-C05F-49B6-BFB8-57010DF32BE8}" type="pres">
      <dgm:prSet presAssocID="{63CD08B0-F0FD-46BE-9103-510CACBC91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B0BCEE-0083-45A7-BFFA-58CAEE34BDD8}" type="pres">
      <dgm:prSet presAssocID="{FE4B1992-1772-47F8-9763-0DCAAEB9B54E}" presName="centerShape" presStyleLbl="node0" presStyleIdx="0" presStyleCnt="1"/>
      <dgm:spPr/>
    </dgm:pt>
    <dgm:pt modelId="{3253DD6B-E986-4822-8385-2C6DC2992C28}" type="pres">
      <dgm:prSet presAssocID="{AAF45433-ED12-4A9D-A882-CA6E97E19795}" presName="Name9" presStyleLbl="parChTrans1D2" presStyleIdx="0" presStyleCnt="7"/>
      <dgm:spPr/>
    </dgm:pt>
    <dgm:pt modelId="{32706CA9-02F6-477D-8034-9B3259C3DFD9}" type="pres">
      <dgm:prSet presAssocID="{AAF45433-ED12-4A9D-A882-CA6E97E19795}" presName="connTx" presStyleLbl="parChTrans1D2" presStyleIdx="0" presStyleCnt="7"/>
      <dgm:spPr/>
    </dgm:pt>
    <dgm:pt modelId="{E4C652D3-D371-41BD-B71D-5F9649309D4D}" type="pres">
      <dgm:prSet presAssocID="{C30BC173-106A-45F6-A039-D078F1A7C3AF}" presName="node" presStyleLbl="node1" presStyleIdx="0" presStyleCnt="7">
        <dgm:presLayoutVars>
          <dgm:bulletEnabled val="1"/>
        </dgm:presLayoutVars>
      </dgm:prSet>
      <dgm:spPr/>
    </dgm:pt>
    <dgm:pt modelId="{913DDBC5-4060-4E37-B5BE-D0CAC7FFF991}" type="pres">
      <dgm:prSet presAssocID="{4F8577ED-5118-4FFA-97C7-8B6D2025C161}" presName="Name9" presStyleLbl="parChTrans1D2" presStyleIdx="1" presStyleCnt="7"/>
      <dgm:spPr/>
    </dgm:pt>
    <dgm:pt modelId="{2192560E-B9B9-49E4-9D18-DC53716E8260}" type="pres">
      <dgm:prSet presAssocID="{4F8577ED-5118-4FFA-97C7-8B6D2025C161}" presName="connTx" presStyleLbl="parChTrans1D2" presStyleIdx="1" presStyleCnt="7"/>
      <dgm:spPr/>
    </dgm:pt>
    <dgm:pt modelId="{B8A060BA-CBC3-4C2C-90B2-B1C9DEF0B2D0}" type="pres">
      <dgm:prSet presAssocID="{14DBFEA5-ADC4-4449-AC72-4E212669A8E4}" presName="node" presStyleLbl="node1" presStyleIdx="1" presStyleCnt="7">
        <dgm:presLayoutVars>
          <dgm:bulletEnabled val="1"/>
        </dgm:presLayoutVars>
      </dgm:prSet>
      <dgm:spPr/>
    </dgm:pt>
    <dgm:pt modelId="{38249C59-CC56-4A41-ACD9-E26AD5AA8C6B}" type="pres">
      <dgm:prSet presAssocID="{68A707F0-2941-4F67-9B16-113DD0D5F2F4}" presName="Name9" presStyleLbl="parChTrans1D2" presStyleIdx="2" presStyleCnt="7"/>
      <dgm:spPr/>
    </dgm:pt>
    <dgm:pt modelId="{49F82702-6BE8-4992-9903-D133C4E967A2}" type="pres">
      <dgm:prSet presAssocID="{68A707F0-2941-4F67-9B16-113DD0D5F2F4}" presName="connTx" presStyleLbl="parChTrans1D2" presStyleIdx="2" presStyleCnt="7"/>
      <dgm:spPr/>
    </dgm:pt>
    <dgm:pt modelId="{F41A6299-0224-4394-85E5-0159F793E5B4}" type="pres">
      <dgm:prSet presAssocID="{0BEDA18C-EF86-41C2-9043-D1FE511E1930}" presName="node" presStyleLbl="node1" presStyleIdx="2" presStyleCnt="7">
        <dgm:presLayoutVars>
          <dgm:bulletEnabled val="1"/>
        </dgm:presLayoutVars>
      </dgm:prSet>
      <dgm:spPr/>
    </dgm:pt>
    <dgm:pt modelId="{256B5011-5AC7-41C7-BA2D-88B36BFA442D}" type="pres">
      <dgm:prSet presAssocID="{D08921F3-342E-4643-A60A-F04531BCDB06}" presName="Name9" presStyleLbl="parChTrans1D2" presStyleIdx="3" presStyleCnt="7"/>
      <dgm:spPr/>
    </dgm:pt>
    <dgm:pt modelId="{F94B3783-E63C-4756-9061-41DD08067475}" type="pres">
      <dgm:prSet presAssocID="{D08921F3-342E-4643-A60A-F04531BCDB06}" presName="connTx" presStyleLbl="parChTrans1D2" presStyleIdx="3" presStyleCnt="7"/>
      <dgm:spPr/>
    </dgm:pt>
    <dgm:pt modelId="{49A4C3BB-1EDC-407C-9769-0E4694F3E93B}" type="pres">
      <dgm:prSet presAssocID="{4B8B60F0-16CB-4D06-BADE-F5E43F5CE112}" presName="node" presStyleLbl="node1" presStyleIdx="3" presStyleCnt="7">
        <dgm:presLayoutVars>
          <dgm:bulletEnabled val="1"/>
        </dgm:presLayoutVars>
      </dgm:prSet>
      <dgm:spPr/>
    </dgm:pt>
    <dgm:pt modelId="{68A822E8-D4D2-4D91-99D5-A84126617596}" type="pres">
      <dgm:prSet presAssocID="{C4A2CDB0-BB02-48FA-95D2-3049440F6505}" presName="Name9" presStyleLbl="parChTrans1D2" presStyleIdx="4" presStyleCnt="7"/>
      <dgm:spPr/>
    </dgm:pt>
    <dgm:pt modelId="{6366353C-2497-470A-BA4D-AEDE8DFD5C54}" type="pres">
      <dgm:prSet presAssocID="{C4A2CDB0-BB02-48FA-95D2-3049440F6505}" presName="connTx" presStyleLbl="parChTrans1D2" presStyleIdx="4" presStyleCnt="7"/>
      <dgm:spPr/>
    </dgm:pt>
    <dgm:pt modelId="{8E3925AB-E4F4-4306-A80D-0C0E8B0DF439}" type="pres">
      <dgm:prSet presAssocID="{269AC28C-AAE4-4A6B-8654-79840C942064}" presName="node" presStyleLbl="node1" presStyleIdx="4" presStyleCnt="7">
        <dgm:presLayoutVars>
          <dgm:bulletEnabled val="1"/>
        </dgm:presLayoutVars>
      </dgm:prSet>
      <dgm:spPr/>
    </dgm:pt>
    <dgm:pt modelId="{2B48EC29-E7D4-4350-B22F-9489AA583616}" type="pres">
      <dgm:prSet presAssocID="{7F11F812-5930-4B39-BB41-3205BDBA28A9}" presName="Name9" presStyleLbl="parChTrans1D2" presStyleIdx="5" presStyleCnt="7"/>
      <dgm:spPr/>
    </dgm:pt>
    <dgm:pt modelId="{CD6C339A-5968-4BE6-BCD4-4C79AF64FABA}" type="pres">
      <dgm:prSet presAssocID="{7F11F812-5930-4B39-BB41-3205BDBA28A9}" presName="connTx" presStyleLbl="parChTrans1D2" presStyleIdx="5" presStyleCnt="7"/>
      <dgm:spPr/>
    </dgm:pt>
    <dgm:pt modelId="{8B24B2AC-349E-4BCD-BEA3-CA9CB641F9B1}" type="pres">
      <dgm:prSet presAssocID="{46EE9CF8-7901-4201-9286-F54121428C9B}" presName="node" presStyleLbl="node1" presStyleIdx="5" presStyleCnt="7">
        <dgm:presLayoutVars>
          <dgm:bulletEnabled val="1"/>
        </dgm:presLayoutVars>
      </dgm:prSet>
      <dgm:spPr/>
    </dgm:pt>
    <dgm:pt modelId="{587AEA1A-AE8C-40BB-8666-B1329C88A347}" type="pres">
      <dgm:prSet presAssocID="{5EC737A5-0D35-46E6-B847-DAD9B392AECA}" presName="Name9" presStyleLbl="parChTrans1D2" presStyleIdx="6" presStyleCnt="7"/>
      <dgm:spPr/>
    </dgm:pt>
    <dgm:pt modelId="{5E50451B-5E4E-4D11-BDE4-DB651E8306DD}" type="pres">
      <dgm:prSet presAssocID="{5EC737A5-0D35-46E6-B847-DAD9B392AECA}" presName="connTx" presStyleLbl="parChTrans1D2" presStyleIdx="6" presStyleCnt="7"/>
      <dgm:spPr/>
    </dgm:pt>
    <dgm:pt modelId="{EDC9A99D-DB9A-45EB-94F9-B057B149EDCD}" type="pres">
      <dgm:prSet presAssocID="{57E27700-0F2E-469A-B31B-EFD73E787869}" presName="node" presStyleLbl="node1" presStyleIdx="6" presStyleCnt="7">
        <dgm:presLayoutVars>
          <dgm:bulletEnabled val="1"/>
        </dgm:presLayoutVars>
      </dgm:prSet>
      <dgm:spPr/>
    </dgm:pt>
  </dgm:ptLst>
  <dgm:cxnLst>
    <dgm:cxn modelId="{31BA4A02-D984-4A54-83C0-69C0A9FA4668}" type="presOf" srcId="{57E27700-0F2E-469A-B31B-EFD73E787869}" destId="{EDC9A99D-DB9A-45EB-94F9-B057B149EDCD}" srcOrd="0" destOrd="0" presId="urn:microsoft.com/office/officeart/2005/8/layout/radial1"/>
    <dgm:cxn modelId="{AB573117-F05C-4D7E-B3C4-A0434B58DF38}" type="presOf" srcId="{68A707F0-2941-4F67-9B16-113DD0D5F2F4}" destId="{49F82702-6BE8-4992-9903-D133C4E967A2}" srcOrd="1" destOrd="0" presId="urn:microsoft.com/office/officeart/2005/8/layout/radial1"/>
    <dgm:cxn modelId="{43B2E719-B753-457F-B6D8-1FE4D6387769}" type="presOf" srcId="{AAF45433-ED12-4A9D-A882-CA6E97E19795}" destId="{3253DD6B-E986-4822-8385-2C6DC2992C28}" srcOrd="0" destOrd="0" presId="urn:microsoft.com/office/officeart/2005/8/layout/radial1"/>
    <dgm:cxn modelId="{20417A24-341F-42EB-ACC5-C06FC2250738}" type="presOf" srcId="{4B8B60F0-16CB-4D06-BADE-F5E43F5CE112}" destId="{49A4C3BB-1EDC-407C-9769-0E4694F3E93B}" srcOrd="0" destOrd="0" presId="urn:microsoft.com/office/officeart/2005/8/layout/radial1"/>
    <dgm:cxn modelId="{0A055D32-6887-4AFB-BF9E-B603135F8901}" srcId="{FE4B1992-1772-47F8-9763-0DCAAEB9B54E}" destId="{57E27700-0F2E-469A-B31B-EFD73E787869}" srcOrd="6" destOrd="0" parTransId="{5EC737A5-0D35-46E6-B847-DAD9B392AECA}" sibTransId="{3A1A07C7-084D-4065-8DE3-780737C895A9}"/>
    <dgm:cxn modelId="{6A7FEC35-729F-402F-B147-266DCC26F7D5}" type="presOf" srcId="{46EE9CF8-7901-4201-9286-F54121428C9B}" destId="{8B24B2AC-349E-4BCD-BEA3-CA9CB641F9B1}" srcOrd="0" destOrd="0" presId="urn:microsoft.com/office/officeart/2005/8/layout/radial1"/>
    <dgm:cxn modelId="{94647F3D-982D-4C49-81C9-9A4F15EE83FF}" type="presOf" srcId="{7F11F812-5930-4B39-BB41-3205BDBA28A9}" destId="{CD6C339A-5968-4BE6-BCD4-4C79AF64FABA}" srcOrd="1" destOrd="0" presId="urn:microsoft.com/office/officeart/2005/8/layout/radial1"/>
    <dgm:cxn modelId="{6F211A3F-9917-498E-B6D9-3A1E1820B699}" srcId="{FE4B1992-1772-47F8-9763-0DCAAEB9B54E}" destId="{46EE9CF8-7901-4201-9286-F54121428C9B}" srcOrd="5" destOrd="0" parTransId="{7F11F812-5930-4B39-BB41-3205BDBA28A9}" sibTransId="{D2D4A78B-79C4-4DA2-806B-1BDCA441B670}"/>
    <dgm:cxn modelId="{11644742-E1A8-4D13-9FE8-601D2E1D556E}" srcId="{FE4B1992-1772-47F8-9763-0DCAAEB9B54E}" destId="{4B8B60F0-16CB-4D06-BADE-F5E43F5CE112}" srcOrd="3" destOrd="0" parTransId="{D08921F3-342E-4643-A60A-F04531BCDB06}" sibTransId="{DA9B63B6-20C1-40C8-9151-3F79F15A6624}"/>
    <dgm:cxn modelId="{3E593067-2384-440F-AC75-7AD2B8C48900}" type="presOf" srcId="{0BEDA18C-EF86-41C2-9043-D1FE511E1930}" destId="{F41A6299-0224-4394-85E5-0159F793E5B4}" srcOrd="0" destOrd="0" presId="urn:microsoft.com/office/officeart/2005/8/layout/radial1"/>
    <dgm:cxn modelId="{A95D9170-7CEB-4C26-A26F-F31824E4037E}" type="presOf" srcId="{C30BC173-106A-45F6-A039-D078F1A7C3AF}" destId="{E4C652D3-D371-41BD-B71D-5F9649309D4D}" srcOrd="0" destOrd="0" presId="urn:microsoft.com/office/officeart/2005/8/layout/radial1"/>
    <dgm:cxn modelId="{89322672-4EF2-4715-B0F7-1A3AB6FEB594}" type="presOf" srcId="{269AC28C-AAE4-4A6B-8654-79840C942064}" destId="{8E3925AB-E4F4-4306-A80D-0C0E8B0DF439}" srcOrd="0" destOrd="0" presId="urn:microsoft.com/office/officeart/2005/8/layout/radial1"/>
    <dgm:cxn modelId="{7F2E7473-829F-4BEE-B3B9-FA26042DCDA8}" type="presOf" srcId="{14DBFEA5-ADC4-4449-AC72-4E212669A8E4}" destId="{B8A060BA-CBC3-4C2C-90B2-B1C9DEF0B2D0}" srcOrd="0" destOrd="0" presId="urn:microsoft.com/office/officeart/2005/8/layout/radial1"/>
    <dgm:cxn modelId="{CA767453-2F96-4F62-B0F2-0DE1467AD8A2}" type="presOf" srcId="{7F11F812-5930-4B39-BB41-3205BDBA28A9}" destId="{2B48EC29-E7D4-4350-B22F-9489AA583616}" srcOrd="0" destOrd="0" presId="urn:microsoft.com/office/officeart/2005/8/layout/radial1"/>
    <dgm:cxn modelId="{AC2A2354-AE9A-4ACB-8062-AA77BE4B3484}" type="presOf" srcId="{C4A2CDB0-BB02-48FA-95D2-3049440F6505}" destId="{68A822E8-D4D2-4D91-99D5-A84126617596}" srcOrd="0" destOrd="0" presId="urn:microsoft.com/office/officeart/2005/8/layout/radial1"/>
    <dgm:cxn modelId="{03F4A35A-2E4C-4B07-B04E-7895443809CF}" type="presOf" srcId="{5EC737A5-0D35-46E6-B847-DAD9B392AECA}" destId="{587AEA1A-AE8C-40BB-8666-B1329C88A347}" srcOrd="0" destOrd="0" presId="urn:microsoft.com/office/officeart/2005/8/layout/radial1"/>
    <dgm:cxn modelId="{ACA5A581-9923-4C5E-AB89-2DA5AB8ADC51}" type="presOf" srcId="{D08921F3-342E-4643-A60A-F04531BCDB06}" destId="{F94B3783-E63C-4756-9061-41DD08067475}" srcOrd="1" destOrd="0" presId="urn:microsoft.com/office/officeart/2005/8/layout/radial1"/>
    <dgm:cxn modelId="{5D077283-1260-423C-9872-060B99EE62B4}" type="presOf" srcId="{4F8577ED-5118-4FFA-97C7-8B6D2025C161}" destId="{913DDBC5-4060-4E37-B5BE-D0CAC7FFF991}" srcOrd="0" destOrd="0" presId="urn:microsoft.com/office/officeart/2005/8/layout/radial1"/>
    <dgm:cxn modelId="{FCBA4C89-1750-4C8D-9C55-352FA4BDE6DD}" type="presOf" srcId="{63CD08B0-F0FD-46BE-9103-510CACBC91D3}" destId="{0A37778F-C05F-49B6-BFB8-57010DF32BE8}" srcOrd="0" destOrd="0" presId="urn:microsoft.com/office/officeart/2005/8/layout/radial1"/>
    <dgm:cxn modelId="{78272D8E-27C5-49D1-BEBA-B7A343595725}" type="presOf" srcId="{68A707F0-2941-4F67-9B16-113DD0D5F2F4}" destId="{38249C59-CC56-4A41-ACD9-E26AD5AA8C6B}" srcOrd="0" destOrd="0" presId="urn:microsoft.com/office/officeart/2005/8/layout/radial1"/>
    <dgm:cxn modelId="{D9EE489E-9424-4285-95D8-21D84B17AE9B}" srcId="{FE4B1992-1772-47F8-9763-0DCAAEB9B54E}" destId="{269AC28C-AAE4-4A6B-8654-79840C942064}" srcOrd="4" destOrd="0" parTransId="{C4A2CDB0-BB02-48FA-95D2-3049440F6505}" sibTransId="{B55B3ECA-B6B4-480B-BC73-27B0E42F145D}"/>
    <dgm:cxn modelId="{6381FD9E-939A-4A2D-BB8E-245577BC9913}" srcId="{FE4B1992-1772-47F8-9763-0DCAAEB9B54E}" destId="{0BEDA18C-EF86-41C2-9043-D1FE511E1930}" srcOrd="2" destOrd="0" parTransId="{68A707F0-2941-4F67-9B16-113DD0D5F2F4}" sibTransId="{8105123C-BE54-47BA-9D60-A7548C9B4237}"/>
    <dgm:cxn modelId="{9A5C21A6-F65E-4835-87C3-DBCF49A213E7}" type="presOf" srcId="{5EC737A5-0D35-46E6-B847-DAD9B392AECA}" destId="{5E50451B-5E4E-4D11-BDE4-DB651E8306DD}" srcOrd="1" destOrd="0" presId="urn:microsoft.com/office/officeart/2005/8/layout/radial1"/>
    <dgm:cxn modelId="{2BBEA7B4-EAC8-4B10-96CC-729B7FACCC75}" srcId="{FE4B1992-1772-47F8-9763-0DCAAEB9B54E}" destId="{14DBFEA5-ADC4-4449-AC72-4E212669A8E4}" srcOrd="1" destOrd="0" parTransId="{4F8577ED-5118-4FFA-97C7-8B6D2025C161}" sibTransId="{527A63BB-32DA-4E12-A4F8-F245AD3200DE}"/>
    <dgm:cxn modelId="{E18FD1BB-7B3B-4199-BD94-3987307A2EB8}" srcId="{FE4B1992-1772-47F8-9763-0DCAAEB9B54E}" destId="{C30BC173-106A-45F6-A039-D078F1A7C3AF}" srcOrd="0" destOrd="0" parTransId="{AAF45433-ED12-4A9D-A882-CA6E97E19795}" sibTransId="{19092057-10A0-4C02-A329-F40E03DF4FB2}"/>
    <dgm:cxn modelId="{33AC4ED2-FAAD-496C-8FBC-F25C98BC5548}" type="presOf" srcId="{AAF45433-ED12-4A9D-A882-CA6E97E19795}" destId="{32706CA9-02F6-477D-8034-9B3259C3DFD9}" srcOrd="1" destOrd="0" presId="urn:microsoft.com/office/officeart/2005/8/layout/radial1"/>
    <dgm:cxn modelId="{D20CE9D8-B5FB-4C2B-9B2F-57CAE27EE2E3}" type="presOf" srcId="{C4A2CDB0-BB02-48FA-95D2-3049440F6505}" destId="{6366353C-2497-470A-BA4D-AEDE8DFD5C54}" srcOrd="1" destOrd="0" presId="urn:microsoft.com/office/officeart/2005/8/layout/radial1"/>
    <dgm:cxn modelId="{B577A7DD-EE7D-4DDB-BF3E-DDE78E24A51D}" type="presOf" srcId="{FE4B1992-1772-47F8-9763-0DCAAEB9B54E}" destId="{EDB0BCEE-0083-45A7-BFFA-58CAEE34BDD8}" srcOrd="0" destOrd="0" presId="urn:microsoft.com/office/officeart/2005/8/layout/radial1"/>
    <dgm:cxn modelId="{732602E7-6163-45DC-9FCC-DF82819DF707}" srcId="{63CD08B0-F0FD-46BE-9103-510CACBC91D3}" destId="{FE4B1992-1772-47F8-9763-0DCAAEB9B54E}" srcOrd="0" destOrd="0" parTransId="{41DF4564-7188-4A99-8F6A-6957A4C7FC21}" sibTransId="{AAE5821F-B362-443C-B10F-A58B2ABB2696}"/>
    <dgm:cxn modelId="{CDAA0EE9-256B-4DE6-9962-6B0AE025832D}" type="presOf" srcId="{4F8577ED-5118-4FFA-97C7-8B6D2025C161}" destId="{2192560E-B9B9-49E4-9D18-DC53716E8260}" srcOrd="1" destOrd="0" presId="urn:microsoft.com/office/officeart/2005/8/layout/radial1"/>
    <dgm:cxn modelId="{7D3510EA-6BA6-4A15-B294-C8C3FE7E0596}" type="presOf" srcId="{D08921F3-342E-4643-A60A-F04531BCDB06}" destId="{256B5011-5AC7-41C7-BA2D-88B36BFA442D}" srcOrd="0" destOrd="0" presId="urn:microsoft.com/office/officeart/2005/8/layout/radial1"/>
    <dgm:cxn modelId="{F8AA760D-504F-45F4-A739-BEEBB601FC50}" type="presParOf" srcId="{0A37778F-C05F-49B6-BFB8-57010DF32BE8}" destId="{EDB0BCEE-0083-45A7-BFFA-58CAEE34BDD8}" srcOrd="0" destOrd="0" presId="urn:microsoft.com/office/officeart/2005/8/layout/radial1"/>
    <dgm:cxn modelId="{FEB3C556-40C7-42D3-8CD3-09B57A8C8C7E}" type="presParOf" srcId="{0A37778F-C05F-49B6-BFB8-57010DF32BE8}" destId="{3253DD6B-E986-4822-8385-2C6DC2992C28}" srcOrd="1" destOrd="0" presId="urn:microsoft.com/office/officeart/2005/8/layout/radial1"/>
    <dgm:cxn modelId="{D20C0862-6EBE-4C38-AC63-4D6ACCDCF29C}" type="presParOf" srcId="{3253DD6B-E986-4822-8385-2C6DC2992C28}" destId="{32706CA9-02F6-477D-8034-9B3259C3DFD9}" srcOrd="0" destOrd="0" presId="urn:microsoft.com/office/officeart/2005/8/layout/radial1"/>
    <dgm:cxn modelId="{E283FD63-9A99-48F2-8A99-32F49164C416}" type="presParOf" srcId="{0A37778F-C05F-49B6-BFB8-57010DF32BE8}" destId="{E4C652D3-D371-41BD-B71D-5F9649309D4D}" srcOrd="2" destOrd="0" presId="urn:microsoft.com/office/officeart/2005/8/layout/radial1"/>
    <dgm:cxn modelId="{E45CA2B0-F4C7-4D33-A09F-60545202F3DB}" type="presParOf" srcId="{0A37778F-C05F-49B6-BFB8-57010DF32BE8}" destId="{913DDBC5-4060-4E37-B5BE-D0CAC7FFF991}" srcOrd="3" destOrd="0" presId="urn:microsoft.com/office/officeart/2005/8/layout/radial1"/>
    <dgm:cxn modelId="{6F12C528-9E06-49FF-A995-C2AA3D3E0FEF}" type="presParOf" srcId="{913DDBC5-4060-4E37-B5BE-D0CAC7FFF991}" destId="{2192560E-B9B9-49E4-9D18-DC53716E8260}" srcOrd="0" destOrd="0" presId="urn:microsoft.com/office/officeart/2005/8/layout/radial1"/>
    <dgm:cxn modelId="{26F6CCC1-81EF-41E1-AE7E-23BF56A8E05E}" type="presParOf" srcId="{0A37778F-C05F-49B6-BFB8-57010DF32BE8}" destId="{B8A060BA-CBC3-4C2C-90B2-B1C9DEF0B2D0}" srcOrd="4" destOrd="0" presId="urn:microsoft.com/office/officeart/2005/8/layout/radial1"/>
    <dgm:cxn modelId="{1AFA5C85-E460-4E94-B57E-9513E96356D3}" type="presParOf" srcId="{0A37778F-C05F-49B6-BFB8-57010DF32BE8}" destId="{38249C59-CC56-4A41-ACD9-E26AD5AA8C6B}" srcOrd="5" destOrd="0" presId="urn:microsoft.com/office/officeart/2005/8/layout/radial1"/>
    <dgm:cxn modelId="{55D4CA9C-6DBA-425C-BB67-0E5654079859}" type="presParOf" srcId="{38249C59-CC56-4A41-ACD9-E26AD5AA8C6B}" destId="{49F82702-6BE8-4992-9903-D133C4E967A2}" srcOrd="0" destOrd="0" presId="urn:microsoft.com/office/officeart/2005/8/layout/radial1"/>
    <dgm:cxn modelId="{DFD6B517-403A-4039-A58C-470404B5F399}" type="presParOf" srcId="{0A37778F-C05F-49B6-BFB8-57010DF32BE8}" destId="{F41A6299-0224-4394-85E5-0159F793E5B4}" srcOrd="6" destOrd="0" presId="urn:microsoft.com/office/officeart/2005/8/layout/radial1"/>
    <dgm:cxn modelId="{08B38501-5BFA-47A8-AAA9-977158A3D09A}" type="presParOf" srcId="{0A37778F-C05F-49B6-BFB8-57010DF32BE8}" destId="{256B5011-5AC7-41C7-BA2D-88B36BFA442D}" srcOrd="7" destOrd="0" presId="urn:microsoft.com/office/officeart/2005/8/layout/radial1"/>
    <dgm:cxn modelId="{5D63CA13-2626-4EA8-A244-6359C7D7E9C8}" type="presParOf" srcId="{256B5011-5AC7-41C7-BA2D-88B36BFA442D}" destId="{F94B3783-E63C-4756-9061-41DD08067475}" srcOrd="0" destOrd="0" presId="urn:microsoft.com/office/officeart/2005/8/layout/radial1"/>
    <dgm:cxn modelId="{1E4F2828-9A4B-464E-8EDE-50316E9494E0}" type="presParOf" srcId="{0A37778F-C05F-49B6-BFB8-57010DF32BE8}" destId="{49A4C3BB-1EDC-407C-9769-0E4694F3E93B}" srcOrd="8" destOrd="0" presId="urn:microsoft.com/office/officeart/2005/8/layout/radial1"/>
    <dgm:cxn modelId="{BFDD930C-0D49-4FCB-9468-C65D0745639E}" type="presParOf" srcId="{0A37778F-C05F-49B6-BFB8-57010DF32BE8}" destId="{68A822E8-D4D2-4D91-99D5-A84126617596}" srcOrd="9" destOrd="0" presId="urn:microsoft.com/office/officeart/2005/8/layout/radial1"/>
    <dgm:cxn modelId="{745496B5-CC17-4FCF-9733-CFDAF1686CCC}" type="presParOf" srcId="{68A822E8-D4D2-4D91-99D5-A84126617596}" destId="{6366353C-2497-470A-BA4D-AEDE8DFD5C54}" srcOrd="0" destOrd="0" presId="urn:microsoft.com/office/officeart/2005/8/layout/radial1"/>
    <dgm:cxn modelId="{29462917-929D-4EC2-A0C6-DD0AE1DE0B3A}" type="presParOf" srcId="{0A37778F-C05F-49B6-BFB8-57010DF32BE8}" destId="{8E3925AB-E4F4-4306-A80D-0C0E8B0DF439}" srcOrd="10" destOrd="0" presId="urn:microsoft.com/office/officeart/2005/8/layout/radial1"/>
    <dgm:cxn modelId="{D624A437-C3A1-4D6C-91F4-2E7E9C941F36}" type="presParOf" srcId="{0A37778F-C05F-49B6-BFB8-57010DF32BE8}" destId="{2B48EC29-E7D4-4350-B22F-9489AA583616}" srcOrd="11" destOrd="0" presId="urn:microsoft.com/office/officeart/2005/8/layout/radial1"/>
    <dgm:cxn modelId="{0B831511-F4A0-4FB6-91E0-DC635F08BAEC}" type="presParOf" srcId="{2B48EC29-E7D4-4350-B22F-9489AA583616}" destId="{CD6C339A-5968-4BE6-BCD4-4C79AF64FABA}" srcOrd="0" destOrd="0" presId="urn:microsoft.com/office/officeart/2005/8/layout/radial1"/>
    <dgm:cxn modelId="{3B287A81-5101-459E-89DF-8DC803706854}" type="presParOf" srcId="{0A37778F-C05F-49B6-BFB8-57010DF32BE8}" destId="{8B24B2AC-349E-4BCD-BEA3-CA9CB641F9B1}" srcOrd="12" destOrd="0" presId="urn:microsoft.com/office/officeart/2005/8/layout/radial1"/>
    <dgm:cxn modelId="{4ADFE976-E649-4C58-82D1-5090A81C61AA}" type="presParOf" srcId="{0A37778F-C05F-49B6-BFB8-57010DF32BE8}" destId="{587AEA1A-AE8C-40BB-8666-B1329C88A347}" srcOrd="13" destOrd="0" presId="urn:microsoft.com/office/officeart/2005/8/layout/radial1"/>
    <dgm:cxn modelId="{4E19A9C7-CAEB-4F5A-B67F-ECD2FAF171CA}" type="presParOf" srcId="{587AEA1A-AE8C-40BB-8666-B1329C88A347}" destId="{5E50451B-5E4E-4D11-BDE4-DB651E8306DD}" srcOrd="0" destOrd="0" presId="urn:microsoft.com/office/officeart/2005/8/layout/radial1"/>
    <dgm:cxn modelId="{191F79C4-DF25-41BB-89B6-6D3094DEF581}" type="presParOf" srcId="{0A37778F-C05F-49B6-BFB8-57010DF32BE8}" destId="{EDC9A99D-DB9A-45EB-94F9-B057B149EDC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0BCEE-0083-45A7-BFFA-58CAEE34BDD8}">
      <dsp:nvSpPr>
        <dsp:cNvPr id="0" name=""/>
        <dsp:cNvSpPr/>
      </dsp:nvSpPr>
      <dsp:spPr>
        <a:xfrm>
          <a:off x="2738279" y="2012251"/>
          <a:ext cx="1328649" cy="1328649"/>
        </a:xfrm>
        <a:prstGeom prst="ellipse">
          <a:avLst/>
        </a:prstGeom>
        <a:solidFill>
          <a:srgbClr val="33CCFF">
            <a:alpha val="80000"/>
          </a:srgb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en-US" altLang="zh-TW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設定</a:t>
          </a:r>
        </a:p>
      </dsp:txBody>
      <dsp:txXfrm>
        <a:off x="2932855" y="2206827"/>
        <a:ext cx="939497" cy="939497"/>
      </dsp:txXfrm>
    </dsp:sp>
    <dsp:sp modelId="{3253DD6B-E986-4822-8385-2C6DC2992C28}">
      <dsp:nvSpPr>
        <dsp:cNvPr id="0" name=""/>
        <dsp:cNvSpPr/>
      </dsp:nvSpPr>
      <dsp:spPr>
        <a:xfrm rot="16200000">
          <a:off x="3070657" y="1662733"/>
          <a:ext cx="663894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63894" y="17571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386007" y="1663707"/>
        <a:ext cx="33194" cy="33194"/>
      </dsp:txXfrm>
    </dsp:sp>
    <dsp:sp modelId="{E4C652D3-D371-41BD-B71D-5F9649309D4D}">
      <dsp:nvSpPr>
        <dsp:cNvPr id="0" name=""/>
        <dsp:cNvSpPr/>
      </dsp:nvSpPr>
      <dsp:spPr>
        <a:xfrm>
          <a:off x="2738279" y="19708"/>
          <a:ext cx="1328649" cy="1328649"/>
        </a:xfrm>
        <a:prstGeom prst="ellipse">
          <a:avLst/>
        </a:prstGeom>
        <a:solidFill>
          <a:srgbClr val="33CCFF">
            <a:alpha val="90000"/>
          </a:srgb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教職員代課遴選次序 </a:t>
          </a:r>
          <a:endParaRPr lang="zh-TW" altLang="en-US" sz="2000" kern="1200" dirty="0"/>
        </a:p>
      </dsp:txBody>
      <dsp:txXfrm>
        <a:off x="2932855" y="214284"/>
        <a:ext cx="939497" cy="939497"/>
      </dsp:txXfrm>
    </dsp:sp>
    <dsp:sp modelId="{913DDBC5-4060-4E37-B5BE-D0CAC7FFF991}">
      <dsp:nvSpPr>
        <dsp:cNvPr id="0" name=""/>
        <dsp:cNvSpPr/>
      </dsp:nvSpPr>
      <dsp:spPr>
        <a:xfrm rot="19285714">
          <a:off x="3849573" y="2037839"/>
          <a:ext cx="663894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63894" y="17571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164923" y="2038813"/>
        <a:ext cx="33194" cy="33194"/>
      </dsp:txXfrm>
    </dsp:sp>
    <dsp:sp modelId="{B8A060BA-CBC3-4C2C-90B2-B1C9DEF0B2D0}">
      <dsp:nvSpPr>
        <dsp:cNvPr id="0" name=""/>
        <dsp:cNvSpPr/>
      </dsp:nvSpPr>
      <dsp:spPr>
        <a:xfrm>
          <a:off x="4296112" y="769921"/>
          <a:ext cx="1328649" cy="1328649"/>
        </a:xfrm>
        <a:prstGeom prst="ellipse">
          <a:avLst/>
        </a:prstGeom>
        <a:solidFill>
          <a:srgbClr val="33CCFF">
            <a:alpha val="83333"/>
          </a:srgb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課節比重</a:t>
          </a:r>
          <a:endParaRPr lang="zh-HK" altLang="en-US" sz="1800" kern="1200" dirty="0">
            <a:latin typeface="Arial" panose="020B0604020202020204" pitchFamily="34" charset="0"/>
          </a:endParaRPr>
        </a:p>
      </dsp:txBody>
      <dsp:txXfrm>
        <a:off x="4490688" y="964497"/>
        <a:ext cx="939497" cy="939497"/>
      </dsp:txXfrm>
    </dsp:sp>
    <dsp:sp modelId="{38249C59-CC56-4A41-ACD9-E26AD5AA8C6B}">
      <dsp:nvSpPr>
        <dsp:cNvPr id="0" name=""/>
        <dsp:cNvSpPr/>
      </dsp:nvSpPr>
      <dsp:spPr>
        <a:xfrm rot="771429">
          <a:off x="4041950" y="2880696"/>
          <a:ext cx="663894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63894" y="17571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357300" y="2881670"/>
        <a:ext cx="33194" cy="33194"/>
      </dsp:txXfrm>
    </dsp:sp>
    <dsp:sp modelId="{F41A6299-0224-4394-85E5-0159F793E5B4}">
      <dsp:nvSpPr>
        <dsp:cNvPr id="0" name=""/>
        <dsp:cNvSpPr/>
      </dsp:nvSpPr>
      <dsp:spPr>
        <a:xfrm>
          <a:off x="4680865" y="2455634"/>
          <a:ext cx="1328649" cy="1328649"/>
        </a:xfrm>
        <a:prstGeom prst="ellipse">
          <a:avLst/>
        </a:prstGeom>
        <a:solidFill>
          <a:srgbClr val="33CCFF">
            <a:alpha val="76667"/>
          </a:srgb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依教職員設定空堂</a:t>
          </a:r>
          <a:endParaRPr lang="zh-HK" altLang="en-US" sz="1800" kern="1200" dirty="0">
            <a:latin typeface="Arial" panose="020B0604020202020204" pitchFamily="34" charset="0"/>
          </a:endParaRPr>
        </a:p>
      </dsp:txBody>
      <dsp:txXfrm>
        <a:off x="4875441" y="2650210"/>
        <a:ext cx="939497" cy="939497"/>
      </dsp:txXfrm>
    </dsp:sp>
    <dsp:sp modelId="{256B5011-5AC7-41C7-BA2D-88B36BFA442D}">
      <dsp:nvSpPr>
        <dsp:cNvPr id="0" name=""/>
        <dsp:cNvSpPr/>
      </dsp:nvSpPr>
      <dsp:spPr>
        <a:xfrm rot="3857143">
          <a:off x="3502923" y="3556614"/>
          <a:ext cx="663894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63894" y="17571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18273" y="3557588"/>
        <a:ext cx="33194" cy="33194"/>
      </dsp:txXfrm>
    </dsp:sp>
    <dsp:sp modelId="{49A4C3BB-1EDC-407C-9769-0E4694F3E93B}">
      <dsp:nvSpPr>
        <dsp:cNvPr id="0" name=""/>
        <dsp:cNvSpPr/>
      </dsp:nvSpPr>
      <dsp:spPr>
        <a:xfrm>
          <a:off x="3602812" y="3807471"/>
          <a:ext cx="1328649" cy="1328649"/>
        </a:xfrm>
        <a:prstGeom prst="ellipse">
          <a:avLst/>
        </a:prstGeom>
        <a:solidFill>
          <a:srgbClr val="33CCFF">
            <a:alpha val="70000"/>
          </a:srgb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不能代課教職員 </a:t>
          </a:r>
          <a:endParaRPr lang="zh-TW" altLang="en-US" sz="1800" kern="1200" dirty="0"/>
        </a:p>
      </dsp:txBody>
      <dsp:txXfrm>
        <a:off x="3797388" y="4002047"/>
        <a:ext cx="939497" cy="939497"/>
      </dsp:txXfrm>
    </dsp:sp>
    <dsp:sp modelId="{68A822E8-D4D2-4D91-99D5-A84126617596}">
      <dsp:nvSpPr>
        <dsp:cNvPr id="0" name=""/>
        <dsp:cNvSpPr/>
      </dsp:nvSpPr>
      <dsp:spPr>
        <a:xfrm rot="6942857">
          <a:off x="2638391" y="3556614"/>
          <a:ext cx="663894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63894" y="17571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 rot="10800000">
        <a:off x="2953741" y="3557588"/>
        <a:ext cx="33194" cy="33194"/>
      </dsp:txXfrm>
    </dsp:sp>
    <dsp:sp modelId="{8E3925AB-E4F4-4306-A80D-0C0E8B0DF439}">
      <dsp:nvSpPr>
        <dsp:cNvPr id="0" name=""/>
        <dsp:cNvSpPr/>
      </dsp:nvSpPr>
      <dsp:spPr>
        <a:xfrm>
          <a:off x="1873747" y="3807471"/>
          <a:ext cx="1328649" cy="1328649"/>
        </a:xfrm>
        <a:prstGeom prst="ellipse">
          <a:avLst/>
        </a:prstGeom>
        <a:solidFill>
          <a:srgbClr val="33CCFF">
            <a:alpha val="63333"/>
          </a:srgb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中六值休教師 </a:t>
          </a:r>
          <a:endParaRPr lang="zh-TW" altLang="en-US" sz="1800" kern="1200" dirty="0"/>
        </a:p>
      </dsp:txBody>
      <dsp:txXfrm>
        <a:off x="2068323" y="4002047"/>
        <a:ext cx="939497" cy="939497"/>
      </dsp:txXfrm>
    </dsp:sp>
    <dsp:sp modelId="{2B48EC29-E7D4-4350-B22F-9489AA583616}">
      <dsp:nvSpPr>
        <dsp:cNvPr id="0" name=""/>
        <dsp:cNvSpPr/>
      </dsp:nvSpPr>
      <dsp:spPr>
        <a:xfrm rot="10028571">
          <a:off x="2099364" y="2880696"/>
          <a:ext cx="663894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63894" y="17571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 rot="10800000">
        <a:off x="2414714" y="2881670"/>
        <a:ext cx="33194" cy="33194"/>
      </dsp:txXfrm>
    </dsp:sp>
    <dsp:sp modelId="{8B24B2AC-349E-4BCD-BEA3-CA9CB641F9B1}">
      <dsp:nvSpPr>
        <dsp:cNvPr id="0" name=""/>
        <dsp:cNvSpPr/>
      </dsp:nvSpPr>
      <dsp:spPr>
        <a:xfrm>
          <a:off x="795693" y="2455634"/>
          <a:ext cx="1328649" cy="1328649"/>
        </a:xfrm>
        <a:prstGeom prst="ellipse">
          <a:avLst/>
        </a:prstGeom>
        <a:solidFill>
          <a:srgbClr val="33CCFF">
            <a:alpha val="56667"/>
          </a:srgb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代課結餘計算 </a:t>
          </a:r>
          <a:endParaRPr lang="zh-TW" altLang="en-US" sz="1800" kern="1200" dirty="0"/>
        </a:p>
      </dsp:txBody>
      <dsp:txXfrm>
        <a:off x="990269" y="2650210"/>
        <a:ext cx="939497" cy="939497"/>
      </dsp:txXfrm>
    </dsp:sp>
    <dsp:sp modelId="{587AEA1A-AE8C-40BB-8666-B1329C88A347}">
      <dsp:nvSpPr>
        <dsp:cNvPr id="0" name=""/>
        <dsp:cNvSpPr/>
      </dsp:nvSpPr>
      <dsp:spPr>
        <a:xfrm rot="13114286">
          <a:off x="2291740" y="2037839"/>
          <a:ext cx="663894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63894" y="17571"/>
              </a:lnTo>
            </a:path>
          </a:pathLst>
        </a:custGeom>
        <a:noFill/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 rot="10800000">
        <a:off x="2607090" y="2038813"/>
        <a:ext cx="33194" cy="33194"/>
      </dsp:txXfrm>
    </dsp:sp>
    <dsp:sp modelId="{EDC9A99D-DB9A-45EB-94F9-B057B149EDCD}">
      <dsp:nvSpPr>
        <dsp:cNvPr id="0" name=""/>
        <dsp:cNvSpPr/>
      </dsp:nvSpPr>
      <dsp:spPr>
        <a:xfrm>
          <a:off x="1180446" y="769921"/>
          <a:ext cx="1328649" cy="1328649"/>
        </a:xfrm>
        <a:prstGeom prst="ellipse">
          <a:avLst/>
        </a:prstGeom>
        <a:solidFill>
          <a:srgbClr val="33CCFF">
            <a:alpha val="49804"/>
          </a:srgb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電郵設定</a:t>
          </a:r>
          <a:endParaRPr lang="zh-HK" altLang="en-US" sz="1800" kern="1200" dirty="0">
            <a:latin typeface="Arial" panose="020B0604020202020204" pitchFamily="34" charset="0"/>
          </a:endParaRPr>
        </a:p>
      </dsp:txBody>
      <dsp:txXfrm>
        <a:off x="1375022" y="964497"/>
        <a:ext cx="939497" cy="939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0AAA4B6-7E76-4CBE-87FE-A5CB532EFE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B5A8B16-087D-48B8-91C9-2988B2212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266F2-431E-47FD-9DD1-33E4B5AA15C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9F7B92-0D03-4DF0-A42D-766A0FEFC5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9878AB7-EB84-4404-A46F-2CA7F17A9E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43B2-48BF-49EA-8AAB-BDC3ECE1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7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74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74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6EC2298-0CE0-4739-A71D-1198F074974F}" type="datetimeFigureOut">
              <a:rPr lang="zh-HK" altLang="en-US" smtClean="0"/>
              <a:t>28/1/2025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6978"/>
            <a:ext cx="5438140" cy="3908435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202"/>
            <a:ext cx="2945659" cy="49743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9202"/>
            <a:ext cx="2945659" cy="49743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604DD5D7-F4A8-4477-8323-A6B4B26720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9394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01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68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401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313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785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091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733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258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722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04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407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14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190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212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796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17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14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80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392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890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36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251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141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288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239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350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33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751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30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95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63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6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58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20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26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22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A78D11-2CE3-4999-BE76-7A8BAE7C95B7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236914" y="509507"/>
            <a:ext cx="3398837" cy="2549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9" y="3228459"/>
            <a:ext cx="7240587" cy="315385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98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36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3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7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2" y="17393"/>
            <a:ext cx="2489607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7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3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3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15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15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600" y="4865771"/>
            <a:ext cx="3158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3000" b="1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3784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18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1575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35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275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722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131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211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131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152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874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634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18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1575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35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275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411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360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30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524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49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123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447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36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3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7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2" y="17393"/>
            <a:ext cx="2489607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7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3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3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15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15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600" y="4865771"/>
            <a:ext cx="3158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3000" b="1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2311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15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35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2" y="330203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3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2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2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6" y="6480355"/>
            <a:ext cx="37818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35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35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2" y="6400425"/>
            <a:ext cx="249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b="1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100" b="1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195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9pPr>
    </p:titleStyle>
    <p:bodyStyle>
      <a:lvl1pPr marL="257175" marR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100" dirty="0">
          <a:solidFill>
            <a:srgbClr val="660066"/>
          </a:solidFill>
          <a:latin typeface="+mn-lt"/>
          <a:ea typeface="+mn-ea"/>
          <a:cs typeface="+mn-cs"/>
        </a:defRPr>
      </a:lvl1pPr>
      <a:lvl2pPr marL="557213" marR="0" indent="-214313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1800" dirty="0">
          <a:solidFill>
            <a:srgbClr val="9900CC"/>
          </a:solidFill>
          <a:latin typeface="+mn-lt"/>
          <a:ea typeface="+mn-ea"/>
          <a:cs typeface="+mn-cs"/>
        </a:defRPr>
      </a:lvl2pPr>
      <a:lvl3pPr marL="857250" marR="0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1500" dirty="0">
          <a:solidFill>
            <a:srgbClr val="6600CC"/>
          </a:solidFill>
          <a:latin typeface="+mn-lt"/>
          <a:ea typeface="+mn-ea"/>
          <a:cs typeface="+mn-cs"/>
        </a:defRPr>
      </a:lvl3pPr>
      <a:lvl4pPr marL="1200150" marR="0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35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788">
          <a:solidFill>
            <a:schemeClr val="tx1"/>
          </a:solidFill>
          <a:latin typeface="Tahoma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15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35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2" y="330203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3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2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2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6" y="6480355"/>
            <a:ext cx="37818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35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35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2" y="6400425"/>
            <a:ext cx="249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b="1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100" b="1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7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195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9pPr>
    </p:titleStyle>
    <p:bodyStyle>
      <a:lvl1pPr marL="257175" marR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100" dirty="0">
          <a:solidFill>
            <a:srgbClr val="660066"/>
          </a:solidFill>
          <a:latin typeface="+mn-lt"/>
          <a:ea typeface="+mn-ea"/>
          <a:cs typeface="+mn-cs"/>
        </a:defRPr>
      </a:lvl1pPr>
      <a:lvl2pPr marL="557213" marR="0" indent="-214313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1800" dirty="0">
          <a:solidFill>
            <a:srgbClr val="9900CC"/>
          </a:solidFill>
          <a:latin typeface="+mn-lt"/>
          <a:ea typeface="+mn-ea"/>
          <a:cs typeface="+mn-cs"/>
        </a:defRPr>
      </a:lvl2pPr>
      <a:lvl3pPr marL="857250" marR="0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1500" dirty="0">
          <a:solidFill>
            <a:srgbClr val="6600CC"/>
          </a:solidFill>
          <a:latin typeface="+mn-lt"/>
          <a:ea typeface="+mn-ea"/>
          <a:cs typeface="+mn-cs"/>
        </a:defRPr>
      </a:lvl3pPr>
      <a:lvl4pPr marL="1200150" marR="0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35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788">
          <a:solidFill>
            <a:schemeClr val="tx1"/>
          </a:solidFill>
          <a:latin typeface="Tahoma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b.gov.hk/tc/sch-admin/admin/about-sch-staff/guideline-granting-leave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b.gov.hk/attachment/tc/sch-admin/admin/about-sch-staff/guideline-granting-leave/EDBC16_2015_C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540" y="2057400"/>
            <a:ext cx="7185660" cy="1524000"/>
          </a:xfrm>
        </p:spPr>
        <p:txBody>
          <a:bodyPr/>
          <a:lstStyle/>
          <a:p>
            <a:r>
              <a:rPr lang="en-US" altLang="zh-TW" sz="4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  <a:br>
              <a:rPr lang="en-US" altLang="zh-TW" sz="4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804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2583506" y="1146628"/>
            <a:ext cx="8084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開學前：基本設定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代課結餘累進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代課結餘累進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61D0431-7B6C-4F4A-BCB3-30290BE17272}"/>
              </a:ext>
            </a:extLst>
          </p:cNvPr>
          <p:cNvGrpSpPr/>
          <p:nvPr/>
        </p:nvGrpSpPr>
        <p:grpSpPr>
          <a:xfrm>
            <a:off x="1866900" y="2256704"/>
            <a:ext cx="8263890" cy="3629746"/>
            <a:chOff x="1771650" y="2256704"/>
            <a:chExt cx="7151597" cy="264362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33DA2F7-2D2E-4200-885C-28AAF01E5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132"/>
            <a:stretch/>
          </p:blipFill>
          <p:spPr>
            <a:xfrm>
              <a:off x="1874520" y="2256704"/>
              <a:ext cx="6929762" cy="2549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3F7974-5C6C-45E5-B9B1-8CF77AD4B247}"/>
                </a:ext>
              </a:extLst>
            </p:cNvPr>
            <p:cNvSpPr/>
            <p:nvPr/>
          </p:nvSpPr>
          <p:spPr bwMode="auto">
            <a:xfrm>
              <a:off x="1771650" y="3977640"/>
              <a:ext cx="7151597" cy="92269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6FBB3B24-6599-4178-80A3-B0A22A831388}"/>
              </a:ext>
            </a:extLst>
          </p:cNvPr>
          <p:cNvSpPr/>
          <p:nvPr/>
        </p:nvSpPr>
        <p:spPr>
          <a:xfrm>
            <a:off x="8736902" y="2117225"/>
            <a:ext cx="1743184" cy="16312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填寫資料：</a:t>
            </a:r>
            <a:endParaRPr lang="en-US" altLang="zh-TW" sz="2000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000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百份比</a:t>
            </a:r>
          </a:p>
          <a:p>
            <a:pPr>
              <a:defRPr/>
            </a:pPr>
            <a:r>
              <a:rPr lang="en-US" altLang="zh-TW" sz="2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課節下限</a:t>
            </a:r>
          </a:p>
          <a:p>
            <a:pPr>
              <a:defRPr/>
            </a:pPr>
            <a:r>
              <a:rPr lang="en-US" altLang="zh-TW" sz="2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sz="2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課節上限</a:t>
            </a:r>
          </a:p>
        </p:txBody>
      </p:sp>
    </p:spTree>
    <p:extLst>
      <p:ext uri="{BB962C8B-B14F-4D97-AF65-F5344CB8AC3E}">
        <p14:creationId xmlns:p14="http://schemas.microsoft.com/office/powerpoint/2010/main" val="3023252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2252036" y="1236924"/>
            <a:ext cx="8084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開學前：基本設定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代課結餘累進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法定假日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E28FA2F-73C4-4780-9FF4-ECFB61F29282}"/>
              </a:ext>
            </a:extLst>
          </p:cNvPr>
          <p:cNvGrpSpPr/>
          <p:nvPr/>
        </p:nvGrpSpPr>
        <p:grpSpPr>
          <a:xfrm>
            <a:off x="2929889" y="2252587"/>
            <a:ext cx="7083770" cy="4077549"/>
            <a:chOff x="1405889" y="2252586"/>
            <a:chExt cx="7083770" cy="4077549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0E66A428-CB40-44AB-9745-59A166DE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5889" y="2252586"/>
              <a:ext cx="6480810" cy="40775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FBB3B24-6599-4178-80A3-B0A22A831388}"/>
                </a:ext>
              </a:extLst>
            </p:cNvPr>
            <p:cNvSpPr/>
            <p:nvPr/>
          </p:nvSpPr>
          <p:spPr>
            <a:xfrm>
              <a:off x="6012962" y="2639343"/>
              <a:ext cx="2476697" cy="70788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2000" kern="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更新法定假日日期</a:t>
              </a:r>
            </a:p>
            <a:p>
              <a:pPr>
                <a:defRPr/>
              </a:pPr>
              <a:r>
                <a:rPr lang="zh-TW" altLang="en-US" sz="2000" kern="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以計算有薪病假日數</a:t>
              </a:r>
              <a:endParaRPr lang="en-US" altLang="zh-TW" sz="2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3F7974-5C6C-45E5-B9B1-8CF77AD4B247}"/>
                </a:ext>
              </a:extLst>
            </p:cNvPr>
            <p:cNvSpPr/>
            <p:nvPr/>
          </p:nvSpPr>
          <p:spPr bwMode="auto">
            <a:xfrm>
              <a:off x="2469713" y="3417570"/>
              <a:ext cx="5520690" cy="18575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411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dirty="0">
              <a:latin typeface="Arial"/>
            </a:endParaRP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582A266B-5392-4E1A-B651-08C752857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54271"/>
              </p:ext>
            </p:extLst>
          </p:nvPr>
        </p:nvGraphicFramePr>
        <p:xfrm>
          <a:off x="2605492" y="1189001"/>
          <a:ext cx="6805209" cy="515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802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958340" y="1223818"/>
            <a:ext cx="8275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開學前：其他設定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教職員代課遴選次序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代課條件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教職員代課遴選次序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25A922CC-C7C9-4722-AB03-CF32F3DCB02B}"/>
              </a:ext>
            </a:extLst>
          </p:cNvPr>
          <p:cNvGrpSpPr/>
          <p:nvPr/>
        </p:nvGrpSpPr>
        <p:grpSpPr>
          <a:xfrm>
            <a:off x="1954758" y="2287976"/>
            <a:ext cx="8576082" cy="3232715"/>
            <a:chOff x="430758" y="2287975"/>
            <a:chExt cx="8576082" cy="323271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1D5990C-7072-46B9-85B0-8D79E1D5C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758" y="2287975"/>
              <a:ext cx="8492490" cy="31481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D8DDF4A-BB4F-463E-82E2-C9D41188F877}"/>
                </a:ext>
              </a:extLst>
            </p:cNvPr>
            <p:cNvSpPr/>
            <p:nvPr/>
          </p:nvSpPr>
          <p:spPr bwMode="auto">
            <a:xfrm>
              <a:off x="1063823" y="2500212"/>
              <a:ext cx="1313617" cy="3801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71AEAFC-E4C9-4F7C-A8F8-30D9E5FFD4D2}"/>
                </a:ext>
              </a:extLst>
            </p:cNvPr>
            <p:cNvSpPr/>
            <p:nvPr/>
          </p:nvSpPr>
          <p:spPr bwMode="auto">
            <a:xfrm>
              <a:off x="7978140" y="4081362"/>
              <a:ext cx="1028700" cy="143932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AA5A91A-3140-4AAD-B8A0-97F8FEEB7511}"/>
              </a:ext>
            </a:extLst>
          </p:cNvPr>
          <p:cNvSpPr/>
          <p:nvPr/>
        </p:nvSpPr>
        <p:spPr>
          <a:xfrm>
            <a:off x="5943056" y="2690287"/>
            <a:ext cx="4124329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填寫資料：</a:t>
            </a: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輸入每位教職員代課遴選次序號碼</a:t>
            </a: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或按下「設定」作整批處理</a:t>
            </a: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1為最優先，10為最後</a:t>
            </a:r>
          </a:p>
        </p:txBody>
      </p:sp>
    </p:spTree>
    <p:extLst>
      <p:ext uri="{BB962C8B-B14F-4D97-AF65-F5344CB8AC3E}">
        <p14:creationId xmlns:p14="http://schemas.microsoft.com/office/powerpoint/2010/main" val="1120362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958340" y="1083537"/>
            <a:ext cx="8275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開學前：其他設定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課節比重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課節比重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49939F5-5BF9-49E5-8413-012E10FD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40" y="1976089"/>
            <a:ext cx="5787064" cy="4093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AA5A91A-3140-4AAD-B8A0-97F8FEEB7511}"/>
              </a:ext>
            </a:extLst>
          </p:cNvPr>
          <p:cNvSpPr/>
          <p:nvPr/>
        </p:nvSpPr>
        <p:spPr>
          <a:xfrm>
            <a:off x="7913370" y="3292162"/>
            <a:ext cx="2602556" cy="255454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選擇級別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修改課節比重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設定節數比重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9.9</a:t>
            </a:r>
          </a:p>
          <a:p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課節比重預設為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1.0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42B310-54AC-420D-97AE-36FD5D5F4973}"/>
              </a:ext>
            </a:extLst>
          </p:cNvPr>
          <p:cNvSpPr/>
          <p:nvPr/>
        </p:nvSpPr>
        <p:spPr bwMode="auto">
          <a:xfrm>
            <a:off x="1878330" y="3292162"/>
            <a:ext cx="5955030" cy="21828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392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28BC4DD-2898-4B92-BE1E-A75309E43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85" y="2103120"/>
            <a:ext cx="6829611" cy="42392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131063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開學前：其他設定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依教職員設定空堂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可代課教職員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依教職員設定空堂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A5A91A-3140-4AAD-B8A0-97F8FEEB7511}"/>
              </a:ext>
            </a:extLst>
          </p:cNvPr>
          <p:cNvSpPr/>
          <p:nvPr/>
        </p:nvSpPr>
        <p:spPr>
          <a:xfrm>
            <a:off x="8582025" y="4391899"/>
            <a:ext cx="2023110" cy="16312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上課日及課節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頻率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日期範圍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42B310-54AC-420D-97AE-36FD5D5F4973}"/>
              </a:ext>
            </a:extLst>
          </p:cNvPr>
          <p:cNvSpPr/>
          <p:nvPr/>
        </p:nvSpPr>
        <p:spPr bwMode="auto">
          <a:xfrm>
            <a:off x="1581150" y="3154680"/>
            <a:ext cx="6915150" cy="26197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4419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4DFF6A65-CE56-4321-9F61-61EDA84FA75B}"/>
              </a:ext>
            </a:extLst>
          </p:cNvPr>
          <p:cNvGrpSpPr/>
          <p:nvPr/>
        </p:nvGrpSpPr>
        <p:grpSpPr>
          <a:xfrm>
            <a:off x="1745312" y="2797209"/>
            <a:ext cx="6635116" cy="3444620"/>
            <a:chOff x="62864" y="2453260"/>
            <a:chExt cx="6635116" cy="344462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696067A-AED9-4CAE-AD19-5B36FA27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317" y="2453260"/>
              <a:ext cx="6440211" cy="3344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F42B310-54AC-420D-97AE-36FD5D5F4973}"/>
                </a:ext>
              </a:extLst>
            </p:cNvPr>
            <p:cNvSpPr/>
            <p:nvPr/>
          </p:nvSpPr>
          <p:spPr bwMode="auto">
            <a:xfrm>
              <a:off x="62864" y="3459898"/>
              <a:ext cx="6635116" cy="243798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69379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開學前：其他設定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不能代課教職員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可代課教職員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不能代課教職員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A5A91A-3140-4AAD-B8A0-97F8FEEB7511}"/>
              </a:ext>
            </a:extLst>
          </p:cNvPr>
          <p:cNvSpPr/>
          <p:nvPr/>
        </p:nvSpPr>
        <p:spPr>
          <a:xfrm>
            <a:off x="7912032" y="2379097"/>
            <a:ext cx="2534656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不能代課的教職員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上課日及課節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頻率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日期範圍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9741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CD88304-0C5D-421F-AA69-A4B4B569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5" y="2341917"/>
            <a:ext cx="8149590" cy="167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22231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開學前：其他設定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中六值休教師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可代課教職員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中六值休教師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A5A91A-3140-4AAD-B8A0-97F8FEEB7511}"/>
              </a:ext>
            </a:extLst>
          </p:cNvPr>
          <p:cNvSpPr/>
          <p:nvPr/>
        </p:nvSpPr>
        <p:spPr>
          <a:xfrm>
            <a:off x="6713221" y="4239212"/>
            <a:ext cx="3780115" cy="16312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選擇值休中六教師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設定學期結束日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該日應在現學年時間範圍内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42B310-54AC-420D-97AE-36FD5D5F4973}"/>
              </a:ext>
            </a:extLst>
          </p:cNvPr>
          <p:cNvSpPr/>
          <p:nvPr/>
        </p:nvSpPr>
        <p:spPr bwMode="auto">
          <a:xfrm>
            <a:off x="1698665" y="3197787"/>
            <a:ext cx="8374975" cy="8925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595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22231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開學前：其他設定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代課結餘計算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代課結餘計算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A5A91A-3140-4AAD-B8A0-97F8FEEB7511}"/>
              </a:ext>
            </a:extLst>
          </p:cNvPr>
          <p:cNvSpPr/>
          <p:nvPr/>
        </p:nvSpPr>
        <p:spPr>
          <a:xfrm>
            <a:off x="7111764" y="3287191"/>
            <a:ext cx="3034053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設定「計算為被代課」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納入代課計算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不納入代課計算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A5B2B3-1903-4ACE-9B09-9B522BC91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60" y="2284801"/>
            <a:ext cx="4799760" cy="3765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F42B310-54AC-420D-97AE-36FD5D5F4973}"/>
              </a:ext>
            </a:extLst>
          </p:cNvPr>
          <p:cNvSpPr/>
          <p:nvPr/>
        </p:nvSpPr>
        <p:spPr bwMode="auto">
          <a:xfrm>
            <a:off x="4947513" y="3287192"/>
            <a:ext cx="1929358" cy="28359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9251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4ED1094-723E-40EA-9E15-4E573D26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514" y="2114784"/>
            <a:ext cx="3113232" cy="4251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62429A6-2393-483B-89EF-B986A63B1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572"/>
          <a:stretch/>
        </p:blipFill>
        <p:spPr>
          <a:xfrm>
            <a:off x="2119784" y="2114783"/>
            <a:ext cx="2926808" cy="416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22231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開學前：其他設定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電郵設定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電郵設定</a:t>
            </a:r>
          </a:p>
        </p:txBody>
      </p:sp>
    </p:spTree>
    <p:extLst>
      <p:ext uri="{BB962C8B-B14F-4D97-AF65-F5344CB8AC3E}">
        <p14:creationId xmlns:p14="http://schemas.microsoft.com/office/powerpoint/2010/main" val="781868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667000" y="1710929"/>
            <a:ext cx="6858000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000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索　引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909387" y="137815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>
              <a:latin typeface="Arial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DC7E702-E8CD-42E2-A1A7-8E057E850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248" y="1344699"/>
            <a:ext cx="7031752" cy="44542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BC391FE-FBBE-46C5-8E8F-C5CD2DAB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5" y="2105575"/>
            <a:ext cx="8614646" cy="2077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418823"/>
            <a:ext cx="86525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學年間：教職員假期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42B310-54AC-420D-97AE-36FD5D5F4973}"/>
              </a:ext>
            </a:extLst>
          </p:cNvPr>
          <p:cNvSpPr/>
          <p:nvPr/>
        </p:nvSpPr>
        <p:spPr bwMode="auto">
          <a:xfrm>
            <a:off x="1807610" y="3497580"/>
            <a:ext cx="1701727" cy="4914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2063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670FB85-8329-45B0-9234-800DFC46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5" y="2001933"/>
            <a:ext cx="6886575" cy="4188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133072"/>
            <a:ext cx="86525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學年間：教職員假期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先決條件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編修代碼表 </a:t>
            </a:r>
          </a:p>
          <a:p>
            <a:pPr>
              <a:defRPr/>
            </a:pPr>
            <a:endParaRPr lang="zh-TW" altLang="en-US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42B310-54AC-420D-97AE-36FD5D5F4973}"/>
              </a:ext>
            </a:extLst>
          </p:cNvPr>
          <p:cNvSpPr/>
          <p:nvPr/>
        </p:nvSpPr>
        <p:spPr bwMode="auto">
          <a:xfrm>
            <a:off x="6436760" y="2937510"/>
            <a:ext cx="2311001" cy="2971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6E93DB-76A0-44DE-9BD2-22BFAB390FC1}"/>
              </a:ext>
            </a:extLst>
          </p:cNvPr>
          <p:cNvSpPr/>
          <p:nvPr/>
        </p:nvSpPr>
        <p:spPr bwMode="auto">
          <a:xfrm>
            <a:off x="7023621" y="1921074"/>
            <a:ext cx="3448278" cy="80039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有關教職員假期類別事宜，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老師可參閱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教職員批假指引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9825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133072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學年間：病假結餘計算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資助學校適用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先決條件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教職員資料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教職員概況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受聘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FB7AC6CD-F64C-4192-8B54-58A7F4A1962D}"/>
              </a:ext>
            </a:extLst>
          </p:cNvPr>
          <p:cNvGrpSpPr/>
          <p:nvPr/>
        </p:nvGrpSpPr>
        <p:grpSpPr>
          <a:xfrm>
            <a:off x="1647590" y="2068832"/>
            <a:ext cx="8654977" cy="4102373"/>
            <a:chOff x="123589" y="2068831"/>
            <a:chExt cx="8654977" cy="410237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04A8ED8-55D3-4DA6-A5A7-415605110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745" y="2068831"/>
              <a:ext cx="5002354" cy="3531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F42B310-54AC-420D-97AE-36FD5D5F4973}"/>
                </a:ext>
              </a:extLst>
            </p:cNvPr>
            <p:cNvSpPr/>
            <p:nvPr/>
          </p:nvSpPr>
          <p:spPr bwMode="auto">
            <a:xfrm>
              <a:off x="123589" y="4513838"/>
              <a:ext cx="5225651" cy="48107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7BC6B0A-9E0D-4B1E-8F6B-12C2CFC99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434" y="5278652"/>
              <a:ext cx="8413132" cy="892552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94AF9308-27EC-4718-8D6E-F479693B8CF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660900" y="4994910"/>
              <a:ext cx="361950" cy="2628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006C35D8-E1DA-485F-970F-68869FDE625F}"/>
              </a:ext>
            </a:extLst>
          </p:cNvPr>
          <p:cNvSpPr/>
          <p:nvPr/>
        </p:nvSpPr>
        <p:spPr>
          <a:xfrm>
            <a:off x="7304006" y="3480822"/>
            <a:ext cx="2998560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30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病假結餘計算 </a:t>
            </a:r>
            <a:endParaRPr lang="en-US" altLang="zh-TW" sz="30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0" hangingPunct="0">
              <a:defRPr/>
            </a:pPr>
            <a:r>
              <a:rPr lang="en-US" altLang="zh-TW" sz="30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資助學校適用</a:t>
            </a:r>
            <a:r>
              <a:rPr lang="en-US" altLang="zh-TW" sz="30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5203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CF19490-3F7B-4E2D-BECE-8F095ECA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605" y="2025624"/>
            <a:ext cx="6240780" cy="4028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133072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學年間：教職員假期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8054106" y="2562500"/>
            <a:ext cx="2556745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教職員代碼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假期類別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日期範圍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2579FF-36C4-4A0A-BD72-57AE2F4C249D}"/>
              </a:ext>
            </a:extLst>
          </p:cNvPr>
          <p:cNvSpPr/>
          <p:nvPr/>
        </p:nvSpPr>
        <p:spPr>
          <a:xfrm>
            <a:off x="8054104" y="4479163"/>
            <a:ext cx="2556746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系統計算缺席日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系統顯示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是否需要代課安排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30160DD-D63F-42F4-8D93-BD730D416D67}"/>
              </a:ext>
            </a:extLst>
          </p:cNvPr>
          <p:cNvSpPr/>
          <p:nvPr/>
        </p:nvSpPr>
        <p:spPr bwMode="auto">
          <a:xfrm>
            <a:off x="1721886" y="3998090"/>
            <a:ext cx="6332219" cy="2081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589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E6108F8-6988-4016-874E-DDC44658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69" y="2039466"/>
            <a:ext cx="7158664" cy="1760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133072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學年間：教職員假期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侍產假資料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1807969" y="4053014"/>
            <a:ext cx="796659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為男性教職員紀錄侍產假假期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缺席前，必須先為該職員設定侍產假資料。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30160DD-D63F-42F4-8D93-BD730D416D67}"/>
              </a:ext>
            </a:extLst>
          </p:cNvPr>
          <p:cNvSpPr/>
          <p:nvPr/>
        </p:nvSpPr>
        <p:spPr bwMode="auto">
          <a:xfrm>
            <a:off x="1622590" y="2798417"/>
            <a:ext cx="7285191" cy="116946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6E3AEBD-3620-4FE2-B50A-E1ABDADB13EB}"/>
              </a:ext>
            </a:extLst>
          </p:cNvPr>
          <p:cNvSpPr/>
          <p:nvPr/>
        </p:nvSpPr>
        <p:spPr bwMode="auto">
          <a:xfrm>
            <a:off x="1860936" y="4923472"/>
            <a:ext cx="7901053" cy="116946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>
              <a:defRPr/>
            </a:pP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有關向學校男性教職員提供侍產假事宜，可參閱教育局通告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第 </a:t>
            </a:r>
            <a:r>
              <a:rPr lang="en-US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16/2015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號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76283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133072"/>
            <a:ext cx="8652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學年間：教職員假期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  <a:endParaRPr lang="en-US" altLang="zh-TW" sz="2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病假結餘調整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5790765-85EA-4474-9445-08ECFCDB8B93}"/>
              </a:ext>
            </a:extLst>
          </p:cNvPr>
          <p:cNvGrpSpPr/>
          <p:nvPr/>
        </p:nvGrpSpPr>
        <p:grpSpPr>
          <a:xfrm>
            <a:off x="1769746" y="2056995"/>
            <a:ext cx="7480516" cy="3528340"/>
            <a:chOff x="102871" y="2106483"/>
            <a:chExt cx="7480516" cy="352834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CA383C2-A5F8-4963-A452-FD9F7173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885" y="2106483"/>
              <a:ext cx="7280910" cy="3528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D8BF89-3A0B-4620-A231-694FBE4D72C2}"/>
                </a:ext>
              </a:extLst>
            </p:cNvPr>
            <p:cNvSpPr/>
            <p:nvPr/>
          </p:nvSpPr>
          <p:spPr bwMode="auto">
            <a:xfrm>
              <a:off x="102871" y="3534777"/>
              <a:ext cx="7480516" cy="123153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36DAD71-0478-42BA-AEA7-1BC79C48BD60}"/>
                </a:ext>
              </a:extLst>
            </p:cNvPr>
            <p:cNvSpPr txBox="1"/>
            <p:nvPr/>
          </p:nvSpPr>
          <p:spPr>
            <a:xfrm>
              <a:off x="155940" y="4274534"/>
              <a:ext cx="4521666" cy="50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200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01/09/2024</a:t>
              </a:r>
              <a:r>
                <a:rPr 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</a:t>
              </a:r>
              <a:r>
                <a:rPr lang="en-US" sz="1200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</a:p>
            <a:p>
              <a:pPr>
                <a:lnSpc>
                  <a:spcPts val="1600"/>
                </a:lnSpc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01/09/2025                                 *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6448332" y="1638944"/>
            <a:ext cx="399891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選擇「僱用期首日」</a:t>
            </a:r>
          </a:p>
          <a:p>
            <a:pPr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按超連結調整病假結餘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增薪日期</a:t>
            </a:r>
          </a:p>
        </p:txBody>
      </p:sp>
    </p:spTree>
    <p:extLst>
      <p:ext uri="{BB962C8B-B14F-4D97-AF65-F5344CB8AC3E}">
        <p14:creationId xmlns:p14="http://schemas.microsoft.com/office/powerpoint/2010/main" val="1813909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49B1398-F92D-41A4-9C8A-434A96D1D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5" y="1933291"/>
            <a:ext cx="6680835" cy="4008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133073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處理代課安排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代課安排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5D8BF89-3A0B-4620-A231-694FBE4D72C2}"/>
              </a:ext>
            </a:extLst>
          </p:cNvPr>
          <p:cNvSpPr/>
          <p:nvPr/>
        </p:nvSpPr>
        <p:spPr bwMode="auto">
          <a:xfrm>
            <a:off x="1609726" y="3736708"/>
            <a:ext cx="6932294" cy="9038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6423339" y="2096335"/>
            <a:ext cx="399891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選擇需要代課安排的課節</a:t>
            </a:r>
          </a:p>
          <a:p>
            <a:pPr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選擇代替類別：校外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校內</a:t>
            </a:r>
          </a:p>
          <a:p>
            <a:pPr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按「產生」</a:t>
            </a:r>
          </a:p>
        </p:txBody>
      </p:sp>
    </p:spTree>
    <p:extLst>
      <p:ext uri="{BB962C8B-B14F-4D97-AF65-F5344CB8AC3E}">
        <p14:creationId xmlns:p14="http://schemas.microsoft.com/office/powerpoint/2010/main" val="222058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46519" y="1465425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處理代課安排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代課安排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D9D41FC-5B8C-442B-A2A3-5B32CE54E4C5}"/>
              </a:ext>
            </a:extLst>
          </p:cNvPr>
          <p:cNvGrpSpPr/>
          <p:nvPr/>
        </p:nvGrpSpPr>
        <p:grpSpPr>
          <a:xfrm>
            <a:off x="1621156" y="2609747"/>
            <a:ext cx="7149464" cy="3494430"/>
            <a:chOff x="85726" y="2095397"/>
            <a:chExt cx="7149464" cy="349443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B24A7D0E-7502-46E3-860A-56585F23C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089" y="2095397"/>
              <a:ext cx="6932294" cy="34944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D8BF89-3A0B-4620-A231-694FBE4D72C2}"/>
                </a:ext>
              </a:extLst>
            </p:cNvPr>
            <p:cNvSpPr/>
            <p:nvPr/>
          </p:nvSpPr>
          <p:spPr bwMode="auto">
            <a:xfrm>
              <a:off x="85726" y="4685955"/>
              <a:ext cx="7149464" cy="62899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8427354" y="2244329"/>
            <a:ext cx="2143491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選擇課節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空置課室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值休教師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全體教師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不需要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選擇是否被代替</a:t>
            </a:r>
          </a:p>
        </p:txBody>
      </p:sp>
    </p:spTree>
    <p:extLst>
      <p:ext uri="{BB962C8B-B14F-4D97-AF65-F5344CB8AC3E}">
        <p14:creationId xmlns:p14="http://schemas.microsoft.com/office/powerpoint/2010/main" val="151506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5F16F039-A931-4158-85A7-571A44D9FDC0}"/>
              </a:ext>
            </a:extLst>
          </p:cNvPr>
          <p:cNvGrpSpPr/>
          <p:nvPr/>
        </p:nvGrpSpPr>
        <p:grpSpPr>
          <a:xfrm>
            <a:off x="1955483" y="2093100"/>
            <a:ext cx="6938010" cy="4337028"/>
            <a:chOff x="431483" y="2093100"/>
            <a:chExt cx="6938010" cy="433702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FB205BF7-2680-4493-8AFA-4EDED9029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83" y="2093100"/>
              <a:ext cx="6938010" cy="11924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63A4F42-3F95-438C-B7BC-332E5132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483" y="3437453"/>
              <a:ext cx="6938010" cy="29469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D8BF89-3A0B-4620-A231-694FBE4D72C2}"/>
                </a:ext>
              </a:extLst>
            </p:cNvPr>
            <p:cNvSpPr/>
            <p:nvPr/>
          </p:nvSpPr>
          <p:spPr bwMode="auto">
            <a:xfrm>
              <a:off x="2114549" y="4944109"/>
              <a:ext cx="1737361" cy="148601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EDB3E8A-F6B8-479B-8A77-198106F26CF7}"/>
                </a:ext>
              </a:extLst>
            </p:cNvPr>
            <p:cNvSpPr/>
            <p:nvPr/>
          </p:nvSpPr>
          <p:spPr bwMode="auto">
            <a:xfrm>
              <a:off x="1581149" y="2353309"/>
              <a:ext cx="762001" cy="38989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8E2FAF36-ECFB-4F54-89EB-CD1A9502D2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5336" y="2743200"/>
              <a:ext cx="762001" cy="22009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52018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處理代課安排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代課安排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7530465" y="3431977"/>
            <a:ext cx="3046094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空置課室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可選擇未使用的空置課室取代原來的課室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179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D592D8BE-93A8-4862-BE1E-E0A12D58D527}"/>
              </a:ext>
            </a:extLst>
          </p:cNvPr>
          <p:cNvGrpSpPr/>
          <p:nvPr/>
        </p:nvGrpSpPr>
        <p:grpSpPr>
          <a:xfrm>
            <a:off x="1895475" y="2093101"/>
            <a:ext cx="6998018" cy="4080289"/>
            <a:chOff x="371475" y="2093100"/>
            <a:chExt cx="6998018" cy="4080289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6E4E5268-1CF4-4D8D-88E2-EBA5B0ADF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82" y="3572431"/>
              <a:ext cx="6938009" cy="26009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5F16F039-A931-4158-85A7-571A44D9FDC0}"/>
                </a:ext>
              </a:extLst>
            </p:cNvPr>
            <p:cNvGrpSpPr/>
            <p:nvPr/>
          </p:nvGrpSpPr>
          <p:grpSpPr>
            <a:xfrm>
              <a:off x="371475" y="2093100"/>
              <a:ext cx="6998018" cy="1964551"/>
              <a:chOff x="371475" y="2093100"/>
              <a:chExt cx="6998018" cy="1964551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FB205BF7-2680-4493-8AFA-4EDED9029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83" y="2093100"/>
                <a:ext cx="6938010" cy="11924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5D8BF89-3A0B-4620-A231-694FBE4D72C2}"/>
                  </a:ext>
                </a:extLst>
              </p:cNvPr>
              <p:cNvSpPr/>
              <p:nvPr/>
            </p:nvSpPr>
            <p:spPr bwMode="auto">
              <a:xfrm>
                <a:off x="371475" y="3783331"/>
                <a:ext cx="988695" cy="27432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EDB3E8A-F6B8-479B-8A77-198106F26CF7}"/>
                  </a:ext>
                </a:extLst>
              </p:cNvPr>
              <p:cNvSpPr/>
              <p:nvPr/>
            </p:nvSpPr>
            <p:spPr bwMode="auto">
              <a:xfrm>
                <a:off x="2205990" y="2353309"/>
                <a:ext cx="617220" cy="389891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7" name="直線接點 6">
                <a:extLst>
                  <a:ext uri="{FF2B5EF4-FFF2-40B4-BE49-F238E27FC236}">
                    <a16:creationId xmlns:a16="http://schemas.microsoft.com/office/drawing/2014/main" id="{8E2FAF36-ECFB-4F54-89EB-CD1A9502D2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085850" y="2743200"/>
                <a:ext cx="1268730" cy="10401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52018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處理代課安排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教職員假期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代課安排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7530466" y="3431977"/>
            <a:ext cx="2916783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值休教師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可選擇值休的教師取代原來的教師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581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667000" y="1710929"/>
            <a:ext cx="6858000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000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索　引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dirty="0">
              <a:latin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D82AE6-39CA-48BD-9CD6-3DDD915C8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396365"/>
            <a:ext cx="8305800" cy="4819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1AFA272-C651-4C9D-93A4-EC731CF1D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87" y="137815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71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9CD7EDC8-DF63-497B-93E9-E4821F10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36" y="2786246"/>
            <a:ext cx="7584164" cy="3230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52018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代課安排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離職教職員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7429850" y="1652126"/>
            <a:ext cx="2900127" cy="17081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離職教職員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教職員代號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日期範圍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代替類別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9406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52018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處理代課安排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外來代課教師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8109545" y="2052236"/>
            <a:ext cx="2312710" cy="16312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外來代課教師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個人資料詳情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僱用詳細紀錄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CB45C1E-2F55-408A-B1D7-A5C4AEF269ED}"/>
              </a:ext>
            </a:extLst>
          </p:cNvPr>
          <p:cNvGrpSpPr/>
          <p:nvPr/>
        </p:nvGrpSpPr>
        <p:grpSpPr>
          <a:xfrm>
            <a:off x="1769746" y="2052237"/>
            <a:ext cx="8652511" cy="4158588"/>
            <a:chOff x="245745" y="2052237"/>
            <a:chExt cx="8652511" cy="415858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323C373-3085-4920-9468-A4F4B5153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40" y="2052237"/>
              <a:ext cx="6084610" cy="41585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EDB3E8A-F6B8-479B-8A77-198106F26CF7}"/>
                </a:ext>
              </a:extLst>
            </p:cNvPr>
            <p:cNvSpPr/>
            <p:nvPr/>
          </p:nvSpPr>
          <p:spPr bwMode="auto">
            <a:xfrm>
              <a:off x="245745" y="2145840"/>
              <a:ext cx="508635" cy="4030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081F330-6C50-4434-9713-C6C20143C9C9}"/>
                </a:ext>
              </a:extLst>
            </p:cNvPr>
            <p:cNvSpPr/>
            <p:nvPr/>
          </p:nvSpPr>
          <p:spPr bwMode="auto">
            <a:xfrm>
              <a:off x="969645" y="2138220"/>
              <a:ext cx="508635" cy="4030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3A0F271-A8D0-493A-B265-5E21F0EA2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9800" y="3977641"/>
              <a:ext cx="5588456" cy="20307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77A42C68-8622-4175-BA10-1756E7AA8A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3030" y="2548890"/>
              <a:ext cx="3188970" cy="14287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58685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0DB404-9CEA-463B-8CB1-F268BFDC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35" y="2022980"/>
            <a:ext cx="8564634" cy="3583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52018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處理代課安排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校內代課重編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8064057" y="1522357"/>
            <a:ext cx="2312710" cy="28110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可選擇已安排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校內教師代課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的課堂重新編配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空置課室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值休教師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全體教師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不需要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代課教師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外來代課教師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EDB3E8A-F6B8-479B-8A77-198106F26CF7}"/>
              </a:ext>
            </a:extLst>
          </p:cNvPr>
          <p:cNvSpPr/>
          <p:nvPr/>
        </p:nvSpPr>
        <p:spPr bwMode="auto">
          <a:xfrm>
            <a:off x="3232158" y="1977260"/>
            <a:ext cx="827438" cy="2747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0824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2CB8C12-FB9E-4FD5-ADD6-843FD9A4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33" y="2052236"/>
            <a:ext cx="8407494" cy="4188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52018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處理代課安排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校外代課重編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7947661" y="1522357"/>
            <a:ext cx="2429107" cy="28110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可選擇已安排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校外教師代課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的課堂重新編配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空置課室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值休教師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全體教師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不需要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代課教師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外來代課教師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EDB3E8A-F6B8-479B-8A77-198106F26CF7}"/>
              </a:ext>
            </a:extLst>
          </p:cNvPr>
          <p:cNvSpPr/>
          <p:nvPr/>
        </p:nvSpPr>
        <p:spPr bwMode="auto">
          <a:xfrm>
            <a:off x="3267067" y="2052567"/>
            <a:ext cx="827438" cy="2747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2968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C6A018C-8C14-4CD2-A33D-6E596878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6" y="2052237"/>
            <a:ext cx="8529221" cy="4048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5" y="1252018"/>
            <a:ext cx="86525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學年間： 處理代課安排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代課結餘調整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AEF965-469B-48FF-ACAC-831FD08C2470}"/>
              </a:ext>
            </a:extLst>
          </p:cNvPr>
          <p:cNvSpPr/>
          <p:nvPr/>
        </p:nvSpPr>
        <p:spPr>
          <a:xfrm>
            <a:off x="7776211" y="1522357"/>
            <a:ext cx="2600557" cy="18876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填寫資料：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600"/>
              </a:lnSpc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可新增代課結餘調整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調整日期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調整數值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備註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EDB3E8A-F6B8-479B-8A77-198106F26CF7}"/>
              </a:ext>
            </a:extLst>
          </p:cNvPr>
          <p:cNvSpPr/>
          <p:nvPr/>
        </p:nvSpPr>
        <p:spPr bwMode="auto">
          <a:xfrm>
            <a:off x="1691945" y="4955786"/>
            <a:ext cx="1571633" cy="3591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230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6" y="1104475"/>
            <a:ext cx="31489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學年末： 查詢及報告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37AE6BC-72F2-4710-BFD2-874E0E626568}"/>
              </a:ext>
            </a:extLst>
          </p:cNvPr>
          <p:cNvGrpSpPr/>
          <p:nvPr/>
        </p:nvGrpSpPr>
        <p:grpSpPr>
          <a:xfrm>
            <a:off x="5942144" y="1588002"/>
            <a:ext cx="4326255" cy="3166878"/>
            <a:chOff x="4532893" y="2599696"/>
            <a:chExt cx="4365362" cy="323584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A4D3E27-B049-4281-BEB7-92128C119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893" y="2680189"/>
              <a:ext cx="4365362" cy="31553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C4A9D21-3418-438B-BB10-123EB1D3D4D9}"/>
                </a:ext>
              </a:extLst>
            </p:cNvPr>
            <p:cNvSpPr/>
            <p:nvPr/>
          </p:nvSpPr>
          <p:spPr bwMode="auto">
            <a:xfrm>
              <a:off x="6316971" y="2599696"/>
              <a:ext cx="472449" cy="4462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877CD1B-4691-4DA2-85FB-AB43FA223509}"/>
              </a:ext>
            </a:extLst>
          </p:cNvPr>
          <p:cNvGrpSpPr/>
          <p:nvPr/>
        </p:nvGrpSpPr>
        <p:grpSpPr>
          <a:xfrm>
            <a:off x="1769745" y="1633722"/>
            <a:ext cx="3981450" cy="3062162"/>
            <a:chOff x="245745" y="1845835"/>
            <a:chExt cx="3981450" cy="306216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91E7B27-A35E-4E14-9621-CABA5C0A8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745" y="1898097"/>
              <a:ext cx="3981450" cy="3009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EDB3E8A-F6B8-479B-8A77-198106F26CF7}"/>
                </a:ext>
              </a:extLst>
            </p:cNvPr>
            <p:cNvSpPr/>
            <p:nvPr/>
          </p:nvSpPr>
          <p:spPr bwMode="auto">
            <a:xfrm>
              <a:off x="1821171" y="1845835"/>
              <a:ext cx="373389" cy="33729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4EC68B4B-3A42-4EC6-A80B-C66F9797A816}"/>
              </a:ext>
            </a:extLst>
          </p:cNvPr>
          <p:cNvSpPr/>
          <p:nvPr/>
        </p:nvSpPr>
        <p:spPr>
          <a:xfrm>
            <a:off x="2889886" y="4831117"/>
            <a:ext cx="2028825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缺席紀錄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代課比較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代課撮要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代課結餘累進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病假結餘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7C0E749-DFA5-4AD4-A31D-06519071ABF1}"/>
              </a:ext>
            </a:extLst>
          </p:cNvPr>
          <p:cNvSpPr/>
          <p:nvPr/>
        </p:nvSpPr>
        <p:spPr>
          <a:xfrm>
            <a:off x="6929934" y="4907782"/>
            <a:ext cx="202882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外來代課教師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4028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360" y="6481616"/>
            <a:ext cx="896888" cy="457200"/>
          </a:xfrm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1769746" y="1104475"/>
            <a:ext cx="31489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學年末： 查詢及報告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C8340B6-CFAA-446C-92D3-954520DBD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76838"/>
              </p:ext>
            </p:extLst>
          </p:nvPr>
        </p:nvGraphicFramePr>
        <p:xfrm>
          <a:off x="1813430" y="4681059"/>
          <a:ext cx="8351231" cy="1708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6007">
                  <a:extLst>
                    <a:ext uri="{9D8B030D-6E8A-4147-A177-3AD203B41FA5}">
                      <a16:colId xmlns:a16="http://schemas.microsoft.com/office/drawing/2014/main" val="3206673445"/>
                    </a:ext>
                  </a:extLst>
                </a:gridCol>
                <a:gridCol w="3466871">
                  <a:extLst>
                    <a:ext uri="{9D8B030D-6E8A-4147-A177-3AD203B41FA5}">
                      <a16:colId xmlns:a16="http://schemas.microsoft.com/office/drawing/2014/main" val="4015554343"/>
                    </a:ext>
                  </a:extLst>
                </a:gridCol>
                <a:gridCol w="2698353">
                  <a:extLst>
                    <a:ext uri="{9D8B030D-6E8A-4147-A177-3AD203B41FA5}">
                      <a16:colId xmlns:a16="http://schemas.microsoft.com/office/drawing/2014/main" val="2528919122"/>
                    </a:ext>
                  </a:extLst>
                </a:gridCol>
              </a:tblGrid>
              <a:tr h="21266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備註：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86532"/>
                  </a:ext>
                </a:extLst>
              </a:tr>
              <a:tr h="212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AO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因公缺席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公務員事務規例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1100(5)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給予的假期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MLA - 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分娩假期 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產前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有薪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73146"/>
                  </a:ext>
                </a:extLst>
              </a:tr>
              <a:tr h="212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MLNP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分娩假期 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無薪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ML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分娩假期 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有薪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MLP - 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分娩假期 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產後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有薪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04645"/>
                  </a:ext>
                </a:extLst>
              </a:tr>
              <a:tr h="22031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NPL - 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其他無薪假期</a:t>
                      </a:r>
                      <a:endParaRPr lang="zh-TW" altLang="en-US" sz="1200" b="0" i="0" u="none" strike="noStrike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其他有薪假期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PAL1 -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侍產假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05469"/>
                  </a:ext>
                </a:extLst>
              </a:tr>
              <a:tr h="212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SBI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學校自訂一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SBII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學校自訂二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SBB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學校自訂三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80951"/>
                  </a:ext>
                </a:extLst>
              </a:tr>
              <a:tr h="212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SLHP - 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病假 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半薪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SLNP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病假 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無薪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SLP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病假 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有薪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674371"/>
                  </a:ext>
                </a:extLst>
              </a:tr>
              <a:tr h="212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SP - 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特別假期</a:t>
                      </a:r>
                      <a:endParaRPr lang="zh-TW" altLang="en-US" sz="1200" b="0" i="0" u="none" strike="noStrike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STNP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進修假期 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無薪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STL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進修假期 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有薪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78209"/>
                  </a:ext>
                </a:extLst>
              </a:tr>
              <a:tr h="212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TBNP - 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肺病假期 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無薪</a:t>
                      </a:r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TBL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肺病假期 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有薪</a:t>
                      </a:r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VL - 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例假 </a:t>
                      </a:r>
                      <a:endParaRPr lang="zh-TW" altLang="en-US" sz="1200" b="0" i="0" u="none" strike="noStrike" dirty="0"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2948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E671CA02-04E1-4640-98A2-B581846C221F}"/>
              </a:ext>
            </a:extLst>
          </p:cNvPr>
          <p:cNvGrpSpPr/>
          <p:nvPr/>
        </p:nvGrpSpPr>
        <p:grpSpPr>
          <a:xfrm>
            <a:off x="1813430" y="1543785"/>
            <a:ext cx="8351231" cy="4846261"/>
            <a:chOff x="289429" y="1543784"/>
            <a:chExt cx="8351231" cy="484626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CBEC591-3C30-499E-8756-C7B7E9A34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29" y="1543784"/>
              <a:ext cx="8351231" cy="30707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99393D0-DBC9-4827-BBB6-378A5784BE2F}"/>
                </a:ext>
              </a:extLst>
            </p:cNvPr>
            <p:cNvSpPr/>
            <p:nvPr/>
          </p:nvSpPr>
          <p:spPr bwMode="auto">
            <a:xfrm>
              <a:off x="7198514" y="3932305"/>
              <a:ext cx="373389" cy="33729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9BF01BDB-CC12-4E03-949A-285EFE00DA4C}"/>
                </a:ext>
              </a:extLst>
            </p:cNvPr>
            <p:cNvCxnSpPr>
              <a:stCxn id="19" idx="2"/>
              <a:endCxn id="2" idx="0"/>
            </p:cNvCxnSpPr>
            <p:nvPr/>
          </p:nvCxnSpPr>
          <p:spPr bwMode="auto">
            <a:xfrm flipH="1">
              <a:off x="4465044" y="4269600"/>
              <a:ext cx="2920165" cy="41145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A1EADC-238B-413D-BAB8-CBC387D1719E}"/>
                </a:ext>
              </a:extLst>
            </p:cNvPr>
            <p:cNvSpPr/>
            <p:nvPr/>
          </p:nvSpPr>
          <p:spPr bwMode="auto">
            <a:xfrm>
              <a:off x="289429" y="4681058"/>
              <a:ext cx="8351231" cy="170898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219C51F-2631-44A8-87AA-35F4E12184F3}"/>
              </a:ext>
            </a:extLst>
          </p:cNvPr>
          <p:cNvSpPr/>
          <p:nvPr/>
        </p:nvSpPr>
        <p:spPr>
          <a:xfrm>
            <a:off x="4268806" y="2097658"/>
            <a:ext cx="3134191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en-US" sz="2000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例子：假期</a:t>
            </a:r>
            <a:r>
              <a:rPr 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sz="2000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缺席紀錄</a:t>
            </a:r>
            <a:endParaRPr lang="en-US" sz="2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8992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2878089" y="1320598"/>
            <a:ext cx="47244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教職員調配模組參考資料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主頁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模組資料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A1C478-8B0E-4800-B03A-A589D01A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089" y="2052237"/>
            <a:ext cx="6787519" cy="43179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EDB3E8A-F6B8-479B-8A77-198106F26CF7}"/>
              </a:ext>
            </a:extLst>
          </p:cNvPr>
          <p:cNvSpPr/>
          <p:nvPr/>
        </p:nvSpPr>
        <p:spPr bwMode="auto">
          <a:xfrm>
            <a:off x="6226128" y="3577590"/>
            <a:ext cx="1172893" cy="2562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54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2878089" y="1320598"/>
            <a:ext cx="47244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教職員調配模組參考資料</a:t>
            </a:r>
            <a:endParaRPr lang="en-US" altLang="zh-TW" sz="23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主頁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模組資料 </a:t>
            </a:r>
            <a:r>
              <a:rPr lang="en-US" altLang="zh-TW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3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35B0411-C116-4582-BC38-B40C00B1B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10" y="2269406"/>
            <a:ext cx="8170180" cy="29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1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en-US" dirty="0">
              <a:latin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EB7167-BF62-4045-B33A-771930A27843}"/>
              </a:ext>
            </a:extLst>
          </p:cNvPr>
          <p:cNvSpPr/>
          <p:nvPr/>
        </p:nvSpPr>
        <p:spPr>
          <a:xfrm>
            <a:off x="3598179" y="3028890"/>
            <a:ext cx="47244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5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5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 </a:t>
            </a:r>
            <a:r>
              <a:rPr lang="en-US" altLang="zh-TW" sz="5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zh-TW" altLang="en-US" sz="5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5635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dirty="0">
              <a:latin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2D4546-93A7-4FF2-919D-88716F886204}"/>
              </a:ext>
            </a:extLst>
          </p:cNvPr>
          <p:cNvSpPr/>
          <p:nvPr/>
        </p:nvSpPr>
        <p:spPr>
          <a:xfrm>
            <a:off x="3361556" y="1390778"/>
            <a:ext cx="66372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b="1" u="sng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</a:t>
            </a:r>
            <a:endParaRPr lang="en-US" altLang="zh-TW" sz="3000" b="1" u="sng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數據收集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匯入時間表數據檔案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設定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000" b="1" u="sng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學年間</a:t>
            </a:r>
            <a:endParaRPr lang="en-US" altLang="zh-TW" sz="3000" b="1" u="sng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教職員假期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處理代課安排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000" b="1" u="sng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學年末</a:t>
            </a:r>
            <a:endParaRPr lang="en-US" altLang="zh-TW" sz="3000" b="1" u="sng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查詢及報告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88766C5-1B5F-4802-9037-BCE8170A5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87" y="137815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43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dirty="0">
              <a:latin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2D4546-93A7-4FF2-919D-88716F886204}"/>
              </a:ext>
            </a:extLst>
          </p:cNvPr>
          <p:cNvSpPr/>
          <p:nvPr/>
        </p:nvSpPr>
        <p:spPr>
          <a:xfrm>
            <a:off x="2717801" y="1321420"/>
            <a:ext cx="69782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開學前：數據收集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匯入時間表數據檔案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CF6201CA-F44D-4BE1-9130-F334A80DE985}"/>
              </a:ext>
            </a:extLst>
          </p:cNvPr>
          <p:cNvGrpSpPr/>
          <p:nvPr/>
        </p:nvGrpSpPr>
        <p:grpSpPr>
          <a:xfrm>
            <a:off x="1931556" y="1963026"/>
            <a:ext cx="8067248" cy="4222874"/>
            <a:chOff x="407556" y="1963026"/>
            <a:chExt cx="8067248" cy="4222874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4440D873-B015-423D-A625-AF8601612652}"/>
                </a:ext>
              </a:extLst>
            </p:cNvPr>
            <p:cNvGrpSpPr/>
            <p:nvPr/>
          </p:nvGrpSpPr>
          <p:grpSpPr>
            <a:xfrm>
              <a:off x="796176" y="2023276"/>
              <a:ext cx="7551648" cy="1313931"/>
              <a:chOff x="796176" y="2023276"/>
              <a:chExt cx="7551648" cy="1313931"/>
            </a:xfrm>
          </p:grpSpPr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FD8C60E3-96EA-42CC-B3B6-240C74451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6176" y="2023276"/>
                <a:ext cx="7551648" cy="131393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9E456673-780E-4145-BCB3-78CD14B9E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2565" y="3024699"/>
                <a:ext cx="1278736" cy="86801"/>
              </a:xfrm>
              <a:prstGeom prst="rect">
                <a:avLst/>
              </a:prstGeom>
            </p:spPr>
          </p:pic>
        </p:grp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C4CED4D-86D0-4CAF-8E0F-169CA3B43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556" y="3623675"/>
              <a:ext cx="2552700" cy="25622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8FF16A1-78C9-4D14-82A6-130A2AF40E5B}"/>
                </a:ext>
              </a:extLst>
            </p:cNvPr>
            <p:cNvSpPr/>
            <p:nvPr/>
          </p:nvSpPr>
          <p:spPr bwMode="auto">
            <a:xfrm>
              <a:off x="673100" y="1963026"/>
              <a:ext cx="1041400" cy="47537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792CCFF-B4A9-474A-88B0-906AFFA485D7}"/>
                </a:ext>
              </a:extLst>
            </p:cNvPr>
            <p:cNvSpPr/>
            <p:nvPr/>
          </p:nvSpPr>
          <p:spPr bwMode="auto">
            <a:xfrm>
              <a:off x="2232025" y="1975702"/>
              <a:ext cx="1797050" cy="46269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6AA9385F-A353-4CCB-8E74-B551958FA185}"/>
                </a:ext>
              </a:extLst>
            </p:cNvPr>
            <p:cNvCxnSpPr/>
            <p:nvPr/>
          </p:nvCxnSpPr>
          <p:spPr bwMode="auto">
            <a:xfrm>
              <a:off x="1498600" y="2438400"/>
              <a:ext cx="469900" cy="11852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B27D3AB5-2E20-4678-86B1-5604704EC4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09900" y="2438400"/>
              <a:ext cx="518160" cy="11852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21D549C0-78A6-4E41-A9F9-2E55C84D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7959" y="3623674"/>
              <a:ext cx="5286845" cy="25622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7" name="Text Box 3">
            <a:extLst>
              <a:ext uri="{FF2B5EF4-FFF2-40B4-BE49-F238E27FC236}">
                <a16:creationId xmlns:a16="http://schemas.microsoft.com/office/drawing/2014/main" id="{D4F1A2BC-A279-4411-AA53-837DBEE0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87" y="137815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04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909387" y="137815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>
              <a:latin typeface="Arial"/>
            </a:endParaRP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F09A3E0D-9CED-4D95-AB01-92B3F59B7FA5}"/>
              </a:ext>
            </a:extLst>
          </p:cNvPr>
          <p:cNvGrpSpPr/>
          <p:nvPr/>
        </p:nvGrpSpPr>
        <p:grpSpPr>
          <a:xfrm>
            <a:off x="1881731" y="1608059"/>
            <a:ext cx="8032765" cy="4493092"/>
            <a:chOff x="357730" y="1608059"/>
            <a:chExt cx="8032765" cy="4493092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5E7BDEDD-9B60-45E0-AD3B-D4EB381B259E}"/>
                </a:ext>
              </a:extLst>
            </p:cNvPr>
            <p:cNvGrpSpPr/>
            <p:nvPr/>
          </p:nvGrpSpPr>
          <p:grpSpPr>
            <a:xfrm>
              <a:off x="357730" y="1608059"/>
              <a:ext cx="1987295" cy="1494247"/>
              <a:chOff x="3143505" y="2430052"/>
              <a:chExt cx="2856990" cy="1997895"/>
            </a:xfrm>
          </p:grpSpPr>
          <p:grpSp>
            <p:nvGrpSpPr>
              <p:cNvPr id="5" name="群組 4">
                <a:extLst>
                  <a:ext uri="{FF2B5EF4-FFF2-40B4-BE49-F238E27FC236}">
                    <a16:creationId xmlns:a16="http://schemas.microsoft.com/office/drawing/2014/main" id="{E48BE2F2-EA05-4A1C-9331-7DA5CAD09D9A}"/>
                  </a:ext>
                </a:extLst>
              </p:cNvPr>
              <p:cNvGrpSpPr/>
              <p:nvPr/>
            </p:nvGrpSpPr>
            <p:grpSpPr>
              <a:xfrm>
                <a:off x="3714903" y="2430052"/>
                <a:ext cx="2285592" cy="1997895"/>
                <a:chOff x="575726" y="1465578"/>
                <a:chExt cx="2285592" cy="1997895"/>
              </a:xfrm>
            </p:grpSpPr>
            <p:sp>
              <p:nvSpPr>
                <p:cNvPr id="9" name="箭號: 向右 8">
                  <a:extLst>
                    <a:ext uri="{FF2B5EF4-FFF2-40B4-BE49-F238E27FC236}">
                      <a16:creationId xmlns:a16="http://schemas.microsoft.com/office/drawing/2014/main" id="{57E0713A-F169-4F52-A887-A3DD5BFB12FC}"/>
                    </a:ext>
                  </a:extLst>
                </p:cNvPr>
                <p:cNvSpPr/>
                <p:nvPr/>
              </p:nvSpPr>
              <p:spPr>
                <a:xfrm>
                  <a:off x="575726" y="1465578"/>
                  <a:ext cx="2285592" cy="1997895"/>
                </a:xfrm>
                <a:prstGeom prst="rightArrow">
                  <a:avLst>
                    <a:gd name="adj1" fmla="val 70000"/>
                    <a:gd name="adj2" fmla="val 50000"/>
                  </a:avLst>
                </a:prstGeom>
                <a:ln>
                  <a:solidFill>
                    <a:srgbClr val="FFC000">
                      <a:alpha val="90000"/>
                    </a:srgbClr>
                  </a:solidFill>
                </a:ln>
              </p:spPr>
              <p:style>
                <a:ln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箭號: 向右 4">
                  <a:extLst>
                    <a:ext uri="{FF2B5EF4-FFF2-40B4-BE49-F238E27FC236}">
                      <a16:creationId xmlns:a16="http://schemas.microsoft.com/office/drawing/2014/main" id="{8CBA8A76-4B71-45E6-95C7-0E90B5686E61}"/>
                    </a:ext>
                  </a:extLst>
                </p:cNvPr>
                <p:cNvSpPr txBox="1"/>
                <p:nvPr/>
              </p:nvSpPr>
              <p:spPr>
                <a:xfrm>
                  <a:off x="891512" y="1698602"/>
                  <a:ext cx="1531615" cy="13985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6040" tIns="16510" rIns="33020" bIns="16510" numCol="1" spcCol="1270" anchor="ctr" anchorCtr="0">
                  <a:noAutofit/>
                </a:bodyPr>
                <a:lstStyle/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匯出</a:t>
                  </a:r>
                  <a:endPara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製成集</a:t>
                  </a:r>
                </a:p>
              </p:txBody>
            </p:sp>
          </p:grpSp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DF2B75EC-D9C8-4A37-A4D1-E7182AE830A7}"/>
                  </a:ext>
                </a:extLst>
              </p:cNvPr>
              <p:cNvGrpSpPr/>
              <p:nvPr/>
            </p:nvGrpSpPr>
            <p:grpSpPr>
              <a:xfrm>
                <a:off x="3143505" y="2857601"/>
                <a:ext cx="1142796" cy="1142796"/>
                <a:chOff x="4328" y="1893127"/>
                <a:chExt cx="1142796" cy="1142796"/>
              </a:xfrm>
            </p:grpSpPr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42F0EC87-72A3-411E-8691-F4261B86B6FC}"/>
                    </a:ext>
                  </a:extLst>
                </p:cNvPr>
                <p:cNvSpPr/>
                <p:nvPr/>
              </p:nvSpPr>
              <p:spPr>
                <a:xfrm>
                  <a:off x="4328" y="1893127"/>
                  <a:ext cx="1142796" cy="1142796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" name="橢圓 6">
                  <a:extLst>
                    <a:ext uri="{FF2B5EF4-FFF2-40B4-BE49-F238E27FC236}">
                      <a16:creationId xmlns:a16="http://schemas.microsoft.com/office/drawing/2014/main" id="{DA85C7AD-F2E5-414B-8D32-4D85CF9F7A8D}"/>
                    </a:ext>
                  </a:extLst>
                </p:cNvPr>
                <p:cNvSpPr txBox="1"/>
                <p:nvPr/>
              </p:nvSpPr>
              <p:spPr>
                <a:xfrm>
                  <a:off x="171687" y="2060486"/>
                  <a:ext cx="808078" cy="80807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STT</a:t>
                  </a:r>
                  <a:endPara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26B7EDA1-68B1-465D-8E88-3E0089CFE7A5}"/>
                </a:ext>
              </a:extLst>
            </p:cNvPr>
            <p:cNvGrpSpPr/>
            <p:nvPr/>
          </p:nvGrpSpPr>
          <p:grpSpPr>
            <a:xfrm>
              <a:off x="4474111" y="3109706"/>
              <a:ext cx="1987295" cy="1494247"/>
              <a:chOff x="3143505" y="2430052"/>
              <a:chExt cx="2856990" cy="1997895"/>
            </a:xfrm>
          </p:grpSpPr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A60437B6-F818-4A2B-9F24-A6E46668FA3A}"/>
                  </a:ext>
                </a:extLst>
              </p:cNvPr>
              <p:cNvGrpSpPr/>
              <p:nvPr/>
            </p:nvGrpSpPr>
            <p:grpSpPr>
              <a:xfrm>
                <a:off x="3714903" y="2430052"/>
                <a:ext cx="2285592" cy="1997895"/>
                <a:chOff x="575726" y="1465578"/>
                <a:chExt cx="2285592" cy="1997895"/>
              </a:xfrm>
            </p:grpSpPr>
            <p:sp>
              <p:nvSpPr>
                <p:cNvPr id="17" name="箭號: 向右 16">
                  <a:extLst>
                    <a:ext uri="{FF2B5EF4-FFF2-40B4-BE49-F238E27FC236}">
                      <a16:creationId xmlns:a16="http://schemas.microsoft.com/office/drawing/2014/main" id="{02BDABF7-26A4-4A76-8A18-3FBD6F372641}"/>
                    </a:ext>
                  </a:extLst>
                </p:cNvPr>
                <p:cNvSpPr/>
                <p:nvPr/>
              </p:nvSpPr>
              <p:spPr>
                <a:xfrm>
                  <a:off x="575726" y="1465578"/>
                  <a:ext cx="2285592" cy="1997895"/>
                </a:xfrm>
                <a:prstGeom prst="rightArrow">
                  <a:avLst>
                    <a:gd name="adj1" fmla="val 70000"/>
                    <a:gd name="adj2" fmla="val 50000"/>
                  </a:avLst>
                </a:prstGeom>
                <a:ln>
                  <a:solidFill>
                    <a:srgbClr val="FFC000">
                      <a:alpha val="90000"/>
                    </a:srgbClr>
                  </a:solidFill>
                </a:ln>
              </p:spPr>
              <p:style>
                <a:ln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箭號: 向右 4">
                  <a:extLst>
                    <a:ext uri="{FF2B5EF4-FFF2-40B4-BE49-F238E27FC236}">
                      <a16:creationId xmlns:a16="http://schemas.microsoft.com/office/drawing/2014/main" id="{0E3E090E-B409-4482-8BDE-AE8A18E70B60}"/>
                    </a:ext>
                  </a:extLst>
                </p:cNvPr>
                <p:cNvSpPr txBox="1"/>
                <p:nvPr/>
              </p:nvSpPr>
              <p:spPr>
                <a:xfrm>
                  <a:off x="891512" y="1698602"/>
                  <a:ext cx="1531615" cy="13985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6040" tIns="16510" rIns="33020" bIns="16510" numCol="1" spcCol="1270" anchor="ctr" anchorCtr="0">
                  <a:noAutofit/>
                </a:bodyPr>
                <a:lstStyle/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終結</a:t>
                  </a:r>
                  <a:endPara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製成集</a:t>
                  </a:r>
                </a:p>
              </p:txBody>
            </p:sp>
          </p:grpSp>
          <p:grpSp>
            <p:nvGrpSpPr>
              <p:cNvPr id="14" name="群組 13">
                <a:extLst>
                  <a:ext uri="{FF2B5EF4-FFF2-40B4-BE49-F238E27FC236}">
                    <a16:creationId xmlns:a16="http://schemas.microsoft.com/office/drawing/2014/main" id="{25558759-C919-43EA-A402-7940B0463EE9}"/>
                  </a:ext>
                </a:extLst>
              </p:cNvPr>
              <p:cNvGrpSpPr/>
              <p:nvPr/>
            </p:nvGrpSpPr>
            <p:grpSpPr>
              <a:xfrm>
                <a:off x="3143505" y="2857601"/>
                <a:ext cx="1142796" cy="1142796"/>
                <a:chOff x="4328" y="1893127"/>
                <a:chExt cx="1142796" cy="1142796"/>
              </a:xfrm>
            </p:grpSpPr>
            <p:sp>
              <p:nvSpPr>
                <p:cNvPr id="15" name="橢圓 14">
                  <a:extLst>
                    <a:ext uri="{FF2B5EF4-FFF2-40B4-BE49-F238E27FC236}">
                      <a16:creationId xmlns:a16="http://schemas.microsoft.com/office/drawing/2014/main" id="{7385B3C9-3BDE-454B-922F-3B5205BA44BA}"/>
                    </a:ext>
                  </a:extLst>
                </p:cNvPr>
                <p:cNvSpPr/>
                <p:nvPr/>
              </p:nvSpPr>
              <p:spPr>
                <a:xfrm>
                  <a:off x="4328" y="1893127"/>
                  <a:ext cx="1142796" cy="1142796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橢圓 6">
                  <a:extLst>
                    <a:ext uri="{FF2B5EF4-FFF2-40B4-BE49-F238E27FC236}">
                      <a16:creationId xmlns:a16="http://schemas.microsoft.com/office/drawing/2014/main" id="{FCB805BE-D385-45BA-B157-B2CB327D920A}"/>
                    </a:ext>
                  </a:extLst>
                </p:cNvPr>
                <p:cNvSpPr txBox="1"/>
                <p:nvPr/>
              </p:nvSpPr>
              <p:spPr>
                <a:xfrm>
                  <a:off x="171687" y="2060486"/>
                  <a:ext cx="808078" cy="80807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TSI</a:t>
                  </a:r>
                  <a:endPara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3E4002CA-B325-495F-8D70-599CD23804CF}"/>
                </a:ext>
              </a:extLst>
            </p:cNvPr>
            <p:cNvGrpSpPr/>
            <p:nvPr/>
          </p:nvGrpSpPr>
          <p:grpSpPr>
            <a:xfrm>
              <a:off x="2385386" y="2312726"/>
              <a:ext cx="1987295" cy="1494247"/>
              <a:chOff x="3143505" y="2430052"/>
              <a:chExt cx="2856990" cy="1997895"/>
            </a:xfrm>
          </p:grpSpPr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95A71146-2484-4876-A249-180ADD0B97AF}"/>
                  </a:ext>
                </a:extLst>
              </p:cNvPr>
              <p:cNvGrpSpPr/>
              <p:nvPr/>
            </p:nvGrpSpPr>
            <p:grpSpPr>
              <a:xfrm>
                <a:off x="3714903" y="2430052"/>
                <a:ext cx="2285592" cy="1997895"/>
                <a:chOff x="575726" y="1465578"/>
                <a:chExt cx="2285592" cy="1997895"/>
              </a:xfrm>
            </p:grpSpPr>
            <p:sp>
              <p:nvSpPr>
                <p:cNvPr id="24" name="箭號: 向右 23">
                  <a:extLst>
                    <a:ext uri="{FF2B5EF4-FFF2-40B4-BE49-F238E27FC236}">
                      <a16:creationId xmlns:a16="http://schemas.microsoft.com/office/drawing/2014/main" id="{F57D8FC0-5998-47FB-AEF2-B19F45A7BA65}"/>
                    </a:ext>
                  </a:extLst>
                </p:cNvPr>
                <p:cNvSpPr/>
                <p:nvPr/>
              </p:nvSpPr>
              <p:spPr>
                <a:xfrm>
                  <a:off x="575726" y="1465578"/>
                  <a:ext cx="2285592" cy="1997895"/>
                </a:xfrm>
                <a:prstGeom prst="rightArrow">
                  <a:avLst>
                    <a:gd name="adj1" fmla="val 70000"/>
                    <a:gd name="adj2" fmla="val 50000"/>
                  </a:avLst>
                </a:prstGeom>
                <a:ln>
                  <a:solidFill>
                    <a:srgbClr val="FFC000">
                      <a:alpha val="90000"/>
                    </a:srgbClr>
                  </a:solidFill>
                </a:ln>
              </p:spPr>
              <p:style>
                <a:ln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箭號: 向右 4">
                  <a:extLst>
                    <a:ext uri="{FF2B5EF4-FFF2-40B4-BE49-F238E27FC236}">
                      <a16:creationId xmlns:a16="http://schemas.microsoft.com/office/drawing/2014/main" id="{6D70C138-3B41-4133-A5AC-A24422127B49}"/>
                    </a:ext>
                  </a:extLst>
                </p:cNvPr>
                <p:cNvSpPr txBox="1"/>
                <p:nvPr/>
              </p:nvSpPr>
              <p:spPr>
                <a:xfrm>
                  <a:off x="891512" y="1698602"/>
                  <a:ext cx="1531615" cy="13985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6040" tIns="16510" rIns="33020" bIns="16510" numCol="1" spcCol="1270" anchor="ctr" anchorCtr="0">
                  <a:noAutofit/>
                </a:bodyPr>
                <a:lstStyle/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匯入</a:t>
                  </a:r>
                  <a:endPara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製成集</a:t>
                  </a:r>
                </a:p>
              </p:txBody>
            </p:sp>
          </p:grpSp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id="{9D15346B-A50C-41E5-984E-92938C22D431}"/>
                  </a:ext>
                </a:extLst>
              </p:cNvPr>
              <p:cNvGrpSpPr/>
              <p:nvPr/>
            </p:nvGrpSpPr>
            <p:grpSpPr>
              <a:xfrm>
                <a:off x="3143505" y="2857601"/>
                <a:ext cx="1142796" cy="1142796"/>
                <a:chOff x="4328" y="1893127"/>
                <a:chExt cx="1142796" cy="1142796"/>
              </a:xfrm>
            </p:grpSpPr>
            <p:sp>
              <p:nvSpPr>
                <p:cNvPr id="22" name="橢圓 21">
                  <a:extLst>
                    <a:ext uri="{FF2B5EF4-FFF2-40B4-BE49-F238E27FC236}">
                      <a16:creationId xmlns:a16="http://schemas.microsoft.com/office/drawing/2014/main" id="{93C8EF58-8883-43FD-B885-2718AEDC919D}"/>
                    </a:ext>
                  </a:extLst>
                </p:cNvPr>
                <p:cNvSpPr/>
                <p:nvPr/>
              </p:nvSpPr>
              <p:spPr>
                <a:xfrm>
                  <a:off x="4328" y="1893127"/>
                  <a:ext cx="1142796" cy="1142796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橢圓 6">
                  <a:extLst>
                    <a:ext uri="{FF2B5EF4-FFF2-40B4-BE49-F238E27FC236}">
                      <a16:creationId xmlns:a16="http://schemas.microsoft.com/office/drawing/2014/main" id="{8A14AFF3-C65B-467B-9600-472847FF4831}"/>
                    </a:ext>
                  </a:extLst>
                </p:cNvPr>
                <p:cNvSpPr txBox="1"/>
                <p:nvPr/>
              </p:nvSpPr>
              <p:spPr>
                <a:xfrm>
                  <a:off x="171687" y="2060486"/>
                  <a:ext cx="808078" cy="80807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TSI</a:t>
                  </a:r>
                  <a:endPara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6E843DF4-D0B6-4588-9AB0-A512C2EDC386}"/>
                </a:ext>
              </a:extLst>
            </p:cNvPr>
            <p:cNvGrpSpPr/>
            <p:nvPr/>
          </p:nvGrpSpPr>
          <p:grpSpPr>
            <a:xfrm>
              <a:off x="6403200" y="4071963"/>
              <a:ext cx="1987295" cy="1494247"/>
              <a:chOff x="3143505" y="2430052"/>
              <a:chExt cx="2856990" cy="1997895"/>
            </a:xfrm>
          </p:grpSpPr>
          <p:grpSp>
            <p:nvGrpSpPr>
              <p:cNvPr id="34" name="群組 33">
                <a:extLst>
                  <a:ext uri="{FF2B5EF4-FFF2-40B4-BE49-F238E27FC236}">
                    <a16:creationId xmlns:a16="http://schemas.microsoft.com/office/drawing/2014/main" id="{D44848B9-E10D-4DDF-BCBA-AB0942FD2BDB}"/>
                  </a:ext>
                </a:extLst>
              </p:cNvPr>
              <p:cNvGrpSpPr/>
              <p:nvPr/>
            </p:nvGrpSpPr>
            <p:grpSpPr>
              <a:xfrm>
                <a:off x="3714903" y="2430052"/>
                <a:ext cx="2285592" cy="1997895"/>
                <a:chOff x="575726" y="1465578"/>
                <a:chExt cx="2285592" cy="1997895"/>
              </a:xfrm>
            </p:grpSpPr>
            <p:sp>
              <p:nvSpPr>
                <p:cNvPr id="38" name="箭號: 向右 37">
                  <a:extLst>
                    <a:ext uri="{FF2B5EF4-FFF2-40B4-BE49-F238E27FC236}">
                      <a16:creationId xmlns:a16="http://schemas.microsoft.com/office/drawing/2014/main" id="{A489865E-4000-475F-B9F3-EA8A96FD053F}"/>
                    </a:ext>
                  </a:extLst>
                </p:cNvPr>
                <p:cNvSpPr/>
                <p:nvPr/>
              </p:nvSpPr>
              <p:spPr>
                <a:xfrm>
                  <a:off x="575726" y="1465578"/>
                  <a:ext cx="2285592" cy="1997895"/>
                </a:xfrm>
                <a:prstGeom prst="rightArrow">
                  <a:avLst>
                    <a:gd name="adj1" fmla="val 70000"/>
                    <a:gd name="adj2" fmla="val 50000"/>
                  </a:avLst>
                </a:prstGeom>
                <a:ln>
                  <a:solidFill>
                    <a:srgbClr val="FFC000">
                      <a:alpha val="90000"/>
                    </a:srgbClr>
                  </a:solidFill>
                </a:ln>
              </p:spPr>
              <p:style>
                <a:ln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9" name="箭號: 向右 4">
                  <a:extLst>
                    <a:ext uri="{FF2B5EF4-FFF2-40B4-BE49-F238E27FC236}">
                      <a16:creationId xmlns:a16="http://schemas.microsoft.com/office/drawing/2014/main" id="{A242B7DE-9388-4082-8AAC-851E5182BD81}"/>
                    </a:ext>
                  </a:extLst>
                </p:cNvPr>
                <p:cNvSpPr txBox="1"/>
                <p:nvPr/>
              </p:nvSpPr>
              <p:spPr>
                <a:xfrm>
                  <a:off x="891512" y="1698602"/>
                  <a:ext cx="1531615" cy="13985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6040" tIns="16510" rIns="33020" bIns="16510" numCol="1" spcCol="1270" anchor="ctr" anchorCtr="0">
                  <a:noAutofit/>
                </a:bodyPr>
                <a:lstStyle/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匯入</a:t>
                  </a:r>
                  <a:endPara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製成集</a:t>
                  </a:r>
                </a:p>
              </p:txBody>
            </p:sp>
          </p:grpSp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51570823-3BFF-445A-9278-707B9017B3BB}"/>
                  </a:ext>
                </a:extLst>
              </p:cNvPr>
              <p:cNvGrpSpPr/>
              <p:nvPr/>
            </p:nvGrpSpPr>
            <p:grpSpPr>
              <a:xfrm>
                <a:off x="3143505" y="2857601"/>
                <a:ext cx="1142796" cy="1142796"/>
                <a:chOff x="4328" y="1893127"/>
                <a:chExt cx="1142796" cy="1142796"/>
              </a:xfrm>
            </p:grpSpPr>
            <p:sp>
              <p:nvSpPr>
                <p:cNvPr id="36" name="橢圓 35">
                  <a:extLst>
                    <a:ext uri="{FF2B5EF4-FFF2-40B4-BE49-F238E27FC236}">
                      <a16:creationId xmlns:a16="http://schemas.microsoft.com/office/drawing/2014/main" id="{E322B3AC-11E5-43CD-B180-7E9D0AF61A35}"/>
                    </a:ext>
                  </a:extLst>
                </p:cNvPr>
                <p:cNvSpPr/>
                <p:nvPr/>
              </p:nvSpPr>
              <p:spPr>
                <a:xfrm>
                  <a:off x="4328" y="1893127"/>
                  <a:ext cx="1142796" cy="1142796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橢圓 6">
                  <a:extLst>
                    <a:ext uri="{FF2B5EF4-FFF2-40B4-BE49-F238E27FC236}">
                      <a16:creationId xmlns:a16="http://schemas.microsoft.com/office/drawing/2014/main" id="{DF1F2C1E-1FD5-4C44-BED3-CB6DA0568018}"/>
                    </a:ext>
                  </a:extLst>
                </p:cNvPr>
                <p:cNvSpPr txBox="1"/>
                <p:nvPr/>
              </p:nvSpPr>
              <p:spPr>
                <a:xfrm>
                  <a:off x="171687" y="2060486"/>
                  <a:ext cx="808078" cy="80807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STD</a:t>
                  </a:r>
                  <a:endPara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FB94A160-13EA-45F7-8662-0D444791F75E}"/>
                </a:ext>
              </a:extLst>
            </p:cNvPr>
            <p:cNvGrpSpPr/>
            <p:nvPr/>
          </p:nvGrpSpPr>
          <p:grpSpPr>
            <a:xfrm>
              <a:off x="1243724" y="4254779"/>
              <a:ext cx="1987295" cy="1494247"/>
              <a:chOff x="3143505" y="2430052"/>
              <a:chExt cx="2856990" cy="1997895"/>
            </a:xfrm>
          </p:grpSpPr>
          <p:grpSp>
            <p:nvGrpSpPr>
              <p:cNvPr id="41" name="群組 40">
                <a:extLst>
                  <a:ext uri="{FF2B5EF4-FFF2-40B4-BE49-F238E27FC236}">
                    <a16:creationId xmlns:a16="http://schemas.microsoft.com/office/drawing/2014/main" id="{28EB8FFE-BE28-4DE6-8D17-BB0779E755F9}"/>
                  </a:ext>
                </a:extLst>
              </p:cNvPr>
              <p:cNvGrpSpPr/>
              <p:nvPr/>
            </p:nvGrpSpPr>
            <p:grpSpPr>
              <a:xfrm>
                <a:off x="3714903" y="2430052"/>
                <a:ext cx="2285592" cy="1997895"/>
                <a:chOff x="575726" y="1465578"/>
                <a:chExt cx="2285592" cy="1997895"/>
              </a:xfrm>
            </p:grpSpPr>
            <p:sp>
              <p:nvSpPr>
                <p:cNvPr id="45" name="箭號: 向右 44">
                  <a:extLst>
                    <a:ext uri="{FF2B5EF4-FFF2-40B4-BE49-F238E27FC236}">
                      <a16:creationId xmlns:a16="http://schemas.microsoft.com/office/drawing/2014/main" id="{19EBF5C1-0827-478E-9D95-693870A12330}"/>
                    </a:ext>
                  </a:extLst>
                </p:cNvPr>
                <p:cNvSpPr/>
                <p:nvPr/>
              </p:nvSpPr>
              <p:spPr>
                <a:xfrm>
                  <a:off x="575726" y="1465578"/>
                  <a:ext cx="2285592" cy="1997895"/>
                </a:xfrm>
                <a:prstGeom prst="rightArrow">
                  <a:avLst>
                    <a:gd name="adj1" fmla="val 70000"/>
                    <a:gd name="adj2" fmla="val 50000"/>
                  </a:avLst>
                </a:prstGeom>
                <a:solidFill>
                  <a:srgbClr val="CCFFFF">
                    <a:alpha val="90000"/>
                  </a:srgbClr>
                </a:solidFill>
                <a:ln>
                  <a:solidFill>
                    <a:srgbClr val="00CCFF">
                      <a:alpha val="90000"/>
                    </a:srgbClr>
                  </a:solidFill>
                </a:ln>
              </p:spPr>
              <p:style>
                <a:lnRef idx="2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箭號: 向右 4">
                  <a:extLst>
                    <a:ext uri="{FF2B5EF4-FFF2-40B4-BE49-F238E27FC236}">
                      <a16:creationId xmlns:a16="http://schemas.microsoft.com/office/drawing/2014/main" id="{3AFB86F4-CE6C-4AAE-84C8-C73BD2FD9A21}"/>
                    </a:ext>
                  </a:extLst>
                </p:cNvPr>
                <p:cNvSpPr txBox="1"/>
                <p:nvPr/>
              </p:nvSpPr>
              <p:spPr>
                <a:xfrm>
                  <a:off x="891512" y="1698602"/>
                  <a:ext cx="1531615" cy="13985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6040" tIns="16510" rIns="33020" bIns="16510" numCol="1" spcCol="1270" anchor="ctr" anchorCtr="0">
                  <a:noAutofit/>
                </a:bodyPr>
                <a:lstStyle/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載入</a:t>
                  </a:r>
                  <a:endPara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數據集</a:t>
                  </a:r>
                </a:p>
              </p:txBody>
            </p:sp>
          </p:grpSp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A2CA061F-7C77-484C-8A57-A8D82DC59255}"/>
                  </a:ext>
                </a:extLst>
              </p:cNvPr>
              <p:cNvGrpSpPr/>
              <p:nvPr/>
            </p:nvGrpSpPr>
            <p:grpSpPr>
              <a:xfrm>
                <a:off x="3143505" y="2857601"/>
                <a:ext cx="1142796" cy="1142796"/>
                <a:chOff x="4328" y="1893127"/>
                <a:chExt cx="1142796" cy="1142796"/>
              </a:xfrm>
            </p:grpSpPr>
            <p:sp>
              <p:nvSpPr>
                <p:cNvPr id="43" name="橢圓 42">
                  <a:extLst>
                    <a:ext uri="{FF2B5EF4-FFF2-40B4-BE49-F238E27FC236}">
                      <a16:creationId xmlns:a16="http://schemas.microsoft.com/office/drawing/2014/main" id="{B81EE2C3-2964-40F8-A454-4D29A97A36B3}"/>
                    </a:ext>
                  </a:extLst>
                </p:cNvPr>
                <p:cNvSpPr/>
                <p:nvPr/>
              </p:nvSpPr>
              <p:spPr>
                <a:xfrm>
                  <a:off x="4328" y="1893127"/>
                  <a:ext cx="1142796" cy="1142796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橢圓 6">
                  <a:extLst>
                    <a:ext uri="{FF2B5EF4-FFF2-40B4-BE49-F238E27FC236}">
                      <a16:creationId xmlns:a16="http://schemas.microsoft.com/office/drawing/2014/main" id="{468DB59E-EF0F-452F-AF55-861FBA6A3115}"/>
                    </a:ext>
                  </a:extLst>
                </p:cNvPr>
                <p:cNvSpPr txBox="1"/>
                <p:nvPr/>
              </p:nvSpPr>
              <p:spPr>
                <a:xfrm>
                  <a:off x="171687" y="2060486"/>
                  <a:ext cx="808078" cy="80807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TSI</a:t>
                  </a:r>
                  <a:endPara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D77BB206-5E8E-48DC-BC4F-1C663A713E17}"/>
                </a:ext>
              </a:extLst>
            </p:cNvPr>
            <p:cNvGrpSpPr/>
            <p:nvPr/>
          </p:nvGrpSpPr>
          <p:grpSpPr>
            <a:xfrm>
              <a:off x="3357259" y="5246440"/>
              <a:ext cx="2030843" cy="854711"/>
              <a:chOff x="3357259" y="5246440"/>
              <a:chExt cx="2030843" cy="854711"/>
            </a:xfrm>
          </p:grpSpPr>
          <p:sp>
            <p:nvSpPr>
              <p:cNvPr id="4" name="語音泡泡: 矩形 3">
                <a:extLst>
                  <a:ext uri="{FF2B5EF4-FFF2-40B4-BE49-F238E27FC236}">
                    <a16:creationId xmlns:a16="http://schemas.microsoft.com/office/drawing/2014/main" id="{BCFD6DFB-E44F-4B0F-BCFD-953311E5CDD7}"/>
                  </a:ext>
                </a:extLst>
              </p:cNvPr>
              <p:cNvSpPr/>
              <p:nvPr/>
            </p:nvSpPr>
            <p:spPr bwMode="auto">
              <a:xfrm rot="5400000">
                <a:off x="3945325" y="4658374"/>
                <a:ext cx="854711" cy="2030843"/>
              </a:xfrm>
              <a:prstGeom prst="wedgeRectCallout">
                <a:avLst>
                  <a:gd name="adj1" fmla="val 1455"/>
                  <a:gd name="adj2" fmla="val 62500"/>
                </a:avLst>
              </a:prstGeom>
              <a:solidFill>
                <a:srgbClr val="CCFFFF"/>
              </a:solidFill>
              <a:ln w="19050" cap="flat" cmpd="sng" algn="ctr">
                <a:solidFill>
                  <a:srgbClr val="00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49" name="箭號: 向右 4">
                <a:extLst>
                  <a:ext uri="{FF2B5EF4-FFF2-40B4-BE49-F238E27FC236}">
                    <a16:creationId xmlns:a16="http://schemas.microsoft.com/office/drawing/2014/main" id="{749C25B1-B9F7-4876-8C2F-E063ABAC8EDB}"/>
                  </a:ext>
                </a:extLst>
              </p:cNvPr>
              <p:cNvSpPr txBox="1"/>
              <p:nvPr/>
            </p:nvSpPr>
            <p:spPr>
              <a:xfrm>
                <a:off x="3390899" y="5292217"/>
                <a:ext cx="1933703" cy="7512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defTabSz="1155700">
                  <a:lnSpc>
                    <a:spcPts val="16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載入數據集目的是</a:t>
                </a:r>
                <a:endPara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defTabSz="1155700">
                  <a:lnSpc>
                    <a:spcPts val="16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產生</a:t>
                </a:r>
                <a:r>
                  <a:rPr lang="en-US" altLang="zh-TW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TSI </a:t>
                </a: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的報告</a:t>
                </a:r>
                <a:endPara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B401B8DD-89E3-410F-92B4-F59E68AC8924}"/>
              </a:ext>
            </a:extLst>
          </p:cNvPr>
          <p:cNvSpPr/>
          <p:nvPr/>
        </p:nvSpPr>
        <p:spPr>
          <a:xfrm>
            <a:off x="3643948" y="1257826"/>
            <a:ext cx="64933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開學前：匯入時間表數據檔案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3577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998470" y="1608059"/>
            <a:ext cx="6858000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3000" b="1" dirty="0">
              <a:solidFill>
                <a:srgbClr val="FFFF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909387" y="137815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>
              <a:latin typeface="Arial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239B2DCF-E380-4F24-8616-FCE50F1DCE7A}"/>
              </a:ext>
            </a:extLst>
          </p:cNvPr>
          <p:cNvGrpSpPr/>
          <p:nvPr/>
        </p:nvGrpSpPr>
        <p:grpSpPr>
          <a:xfrm>
            <a:off x="1880582" y="2513172"/>
            <a:ext cx="8118222" cy="3847872"/>
            <a:chOff x="452377" y="2282044"/>
            <a:chExt cx="8118222" cy="384787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2CBDC4F-E156-4081-B0ED-0379FBD5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1565" y="2368457"/>
              <a:ext cx="6849798" cy="1827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22DB3C0-B34D-467E-A929-E27117F6A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377" y="4302703"/>
              <a:ext cx="8118222" cy="182721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54DE1EE-2D82-4D4F-BA10-C7A09C27ABCF}"/>
                </a:ext>
              </a:extLst>
            </p:cNvPr>
            <p:cNvSpPr/>
            <p:nvPr/>
          </p:nvSpPr>
          <p:spPr bwMode="auto">
            <a:xfrm>
              <a:off x="904943" y="2282044"/>
              <a:ext cx="3599180" cy="54054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0E279F33-BAD8-4104-992D-A82F3B8038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79025" y="2822590"/>
              <a:ext cx="147613" cy="14801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267FA2A-59E9-4E6D-9FC0-ED581426325C}"/>
                </a:ext>
              </a:extLst>
            </p:cNvPr>
            <p:cNvSpPr/>
            <p:nvPr/>
          </p:nvSpPr>
          <p:spPr bwMode="auto">
            <a:xfrm>
              <a:off x="549279" y="4812031"/>
              <a:ext cx="1266190" cy="5715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CB1325B-1054-4BED-B044-9B095B477D00}"/>
                </a:ext>
              </a:extLst>
            </p:cNvPr>
            <p:cNvSpPr/>
            <p:nvPr/>
          </p:nvSpPr>
          <p:spPr bwMode="auto">
            <a:xfrm>
              <a:off x="2704533" y="4804412"/>
              <a:ext cx="1451483" cy="5715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3F9C85F-50DD-4131-BC31-5CC8E8B1C133}"/>
              </a:ext>
            </a:extLst>
          </p:cNvPr>
          <p:cNvGrpSpPr/>
          <p:nvPr/>
        </p:nvGrpSpPr>
        <p:grpSpPr>
          <a:xfrm>
            <a:off x="3757323" y="1221968"/>
            <a:ext cx="1826899" cy="1221167"/>
            <a:chOff x="3143505" y="2430052"/>
            <a:chExt cx="2856990" cy="1997895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A4F6D0F8-3529-4472-9DB0-54634F4A4B05}"/>
                </a:ext>
              </a:extLst>
            </p:cNvPr>
            <p:cNvGrpSpPr/>
            <p:nvPr/>
          </p:nvGrpSpPr>
          <p:grpSpPr>
            <a:xfrm>
              <a:off x="3714903" y="2430052"/>
              <a:ext cx="2285592" cy="1997895"/>
              <a:chOff x="575726" y="1465578"/>
              <a:chExt cx="2285592" cy="1997895"/>
            </a:xfrm>
          </p:grpSpPr>
          <p:sp>
            <p:nvSpPr>
              <p:cNvPr id="23" name="箭號: 向右 22">
                <a:extLst>
                  <a:ext uri="{FF2B5EF4-FFF2-40B4-BE49-F238E27FC236}">
                    <a16:creationId xmlns:a16="http://schemas.microsoft.com/office/drawing/2014/main" id="{A6F5BD1A-26D4-48EC-B781-5E0BBB258F2F}"/>
                  </a:ext>
                </a:extLst>
              </p:cNvPr>
              <p:cNvSpPr/>
              <p:nvPr/>
            </p:nvSpPr>
            <p:spPr>
              <a:xfrm>
                <a:off x="575726" y="1465578"/>
                <a:ext cx="2285592" cy="1997895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ln>
                <a:solidFill>
                  <a:srgbClr val="FFC000">
                    <a:alpha val="90000"/>
                  </a:srgbClr>
                </a:solidFill>
              </a:ln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箭號: 向右 4">
                <a:extLst>
                  <a:ext uri="{FF2B5EF4-FFF2-40B4-BE49-F238E27FC236}">
                    <a16:creationId xmlns:a16="http://schemas.microsoft.com/office/drawing/2014/main" id="{F35246C8-CE5A-4D5A-B345-BE8B7594941B}"/>
                  </a:ext>
                </a:extLst>
              </p:cNvPr>
              <p:cNvSpPr txBox="1"/>
              <p:nvPr/>
            </p:nvSpPr>
            <p:spPr>
              <a:xfrm>
                <a:off x="891512" y="1698602"/>
                <a:ext cx="1531615" cy="139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匯入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製成集</a:t>
                </a:r>
              </a:p>
            </p:txBody>
          </p:sp>
        </p:grp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0D2314D9-4DAD-48AA-92A4-7820F87F1A43}"/>
                </a:ext>
              </a:extLst>
            </p:cNvPr>
            <p:cNvGrpSpPr/>
            <p:nvPr/>
          </p:nvGrpSpPr>
          <p:grpSpPr>
            <a:xfrm>
              <a:off x="3143505" y="2857601"/>
              <a:ext cx="1142796" cy="1142796"/>
              <a:chOff x="4328" y="1893127"/>
              <a:chExt cx="1142796" cy="1142796"/>
            </a:xfrm>
          </p:grpSpPr>
          <p:sp>
            <p:nvSpPr>
              <p:cNvPr id="21" name="橢圓 20">
                <a:extLst>
                  <a:ext uri="{FF2B5EF4-FFF2-40B4-BE49-F238E27FC236}">
                    <a16:creationId xmlns:a16="http://schemas.microsoft.com/office/drawing/2014/main" id="{3DE6AE70-BB7B-4939-B392-2B6D89D6D037}"/>
                  </a:ext>
                </a:extLst>
              </p:cNvPr>
              <p:cNvSpPr/>
              <p:nvPr/>
            </p:nvSpPr>
            <p:spPr>
              <a:xfrm>
                <a:off x="4328" y="1893127"/>
                <a:ext cx="1142796" cy="114279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橢圓 6">
                <a:extLst>
                  <a:ext uri="{FF2B5EF4-FFF2-40B4-BE49-F238E27FC236}">
                    <a16:creationId xmlns:a16="http://schemas.microsoft.com/office/drawing/2014/main" id="{054CD8AD-18EF-4D73-8E80-1F67C83F4111}"/>
                  </a:ext>
                </a:extLst>
              </p:cNvPr>
              <p:cNvSpPr txBox="1"/>
              <p:nvPr/>
            </p:nvSpPr>
            <p:spPr>
              <a:xfrm>
                <a:off x="171687" y="2060486"/>
                <a:ext cx="808078" cy="808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TSI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8824815-EDFA-4BC5-AE1D-AD55531913AC}"/>
              </a:ext>
            </a:extLst>
          </p:cNvPr>
          <p:cNvGrpSpPr/>
          <p:nvPr/>
        </p:nvGrpSpPr>
        <p:grpSpPr>
          <a:xfrm>
            <a:off x="6706741" y="1267867"/>
            <a:ext cx="1826899" cy="1221167"/>
            <a:chOff x="3143505" y="2430052"/>
            <a:chExt cx="2856990" cy="1997895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16B3E5BE-E897-4B71-B7B8-1EFDD26DEA89}"/>
                </a:ext>
              </a:extLst>
            </p:cNvPr>
            <p:cNvGrpSpPr/>
            <p:nvPr/>
          </p:nvGrpSpPr>
          <p:grpSpPr>
            <a:xfrm>
              <a:off x="3714903" y="2430052"/>
              <a:ext cx="2285592" cy="1997895"/>
              <a:chOff x="575726" y="1465578"/>
              <a:chExt cx="2285592" cy="1997895"/>
            </a:xfrm>
          </p:grpSpPr>
          <p:sp>
            <p:nvSpPr>
              <p:cNvPr id="34" name="箭號: 向右 33">
                <a:extLst>
                  <a:ext uri="{FF2B5EF4-FFF2-40B4-BE49-F238E27FC236}">
                    <a16:creationId xmlns:a16="http://schemas.microsoft.com/office/drawing/2014/main" id="{C71756E7-50D5-48D0-9EB1-EED6EEE65539}"/>
                  </a:ext>
                </a:extLst>
              </p:cNvPr>
              <p:cNvSpPr/>
              <p:nvPr/>
            </p:nvSpPr>
            <p:spPr>
              <a:xfrm>
                <a:off x="575726" y="1465578"/>
                <a:ext cx="2285592" cy="1997895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ln>
                <a:solidFill>
                  <a:srgbClr val="FFC000">
                    <a:alpha val="90000"/>
                  </a:srgbClr>
                </a:solidFill>
              </a:ln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箭號: 向右 4">
                <a:extLst>
                  <a:ext uri="{FF2B5EF4-FFF2-40B4-BE49-F238E27FC236}">
                    <a16:creationId xmlns:a16="http://schemas.microsoft.com/office/drawing/2014/main" id="{6D90D142-BA3B-43B3-853B-0C3A158CEA33}"/>
                  </a:ext>
                </a:extLst>
              </p:cNvPr>
              <p:cNvSpPr txBox="1"/>
              <p:nvPr/>
            </p:nvSpPr>
            <p:spPr>
              <a:xfrm>
                <a:off x="891512" y="1698602"/>
                <a:ext cx="1531615" cy="139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終結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製成集</a:t>
                </a:r>
              </a:p>
            </p:txBody>
          </p:sp>
        </p:grp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0DE1D6B7-0BAB-43C4-A7AE-97F16C4C940F}"/>
                </a:ext>
              </a:extLst>
            </p:cNvPr>
            <p:cNvGrpSpPr/>
            <p:nvPr/>
          </p:nvGrpSpPr>
          <p:grpSpPr>
            <a:xfrm>
              <a:off x="3143505" y="2857601"/>
              <a:ext cx="1142796" cy="1142796"/>
              <a:chOff x="4328" y="1893127"/>
              <a:chExt cx="1142796" cy="1142796"/>
            </a:xfrm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FCF30783-C43C-4184-94E5-105E5F1269DF}"/>
                  </a:ext>
                </a:extLst>
              </p:cNvPr>
              <p:cNvSpPr/>
              <p:nvPr/>
            </p:nvSpPr>
            <p:spPr>
              <a:xfrm>
                <a:off x="4328" y="1893127"/>
                <a:ext cx="1142796" cy="114279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橢圓 6">
                <a:extLst>
                  <a:ext uri="{FF2B5EF4-FFF2-40B4-BE49-F238E27FC236}">
                    <a16:creationId xmlns:a16="http://schemas.microsoft.com/office/drawing/2014/main" id="{6C51305A-40CD-425C-8E25-FB311B3F855C}"/>
                  </a:ext>
                </a:extLst>
              </p:cNvPr>
              <p:cNvSpPr txBox="1"/>
              <p:nvPr/>
            </p:nvSpPr>
            <p:spPr>
              <a:xfrm>
                <a:off x="171687" y="2060486"/>
                <a:ext cx="808078" cy="808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TSI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9425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dirty="0">
              <a:latin typeface="Arial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4414F48-6FA1-473D-A362-007230B84282}"/>
              </a:ext>
            </a:extLst>
          </p:cNvPr>
          <p:cNvGrpSpPr/>
          <p:nvPr/>
        </p:nvGrpSpPr>
        <p:grpSpPr>
          <a:xfrm>
            <a:off x="1691640" y="1245870"/>
            <a:ext cx="8717786" cy="4931410"/>
            <a:chOff x="167640" y="1245870"/>
            <a:chExt cx="8717786" cy="493141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0DDEE48-5851-4E51-AE51-23A3124A8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1374" y="1332222"/>
              <a:ext cx="7024052" cy="4845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F01EB77-714B-4546-968D-405A2758EA2D}"/>
                </a:ext>
              </a:extLst>
            </p:cNvPr>
            <p:cNvSpPr/>
            <p:nvPr/>
          </p:nvSpPr>
          <p:spPr bwMode="auto">
            <a:xfrm>
              <a:off x="1738114" y="1245870"/>
              <a:ext cx="1359416" cy="15544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632F5330-F0D0-4F8B-8F68-71C9C9254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0" y="2961322"/>
              <a:ext cx="2381250" cy="317874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6AD2030D-CF7E-4A8A-8950-68E2DE77E973}"/>
                </a:ext>
              </a:extLst>
            </p:cNvPr>
            <p:cNvCxnSpPr/>
            <p:nvPr/>
          </p:nvCxnSpPr>
          <p:spPr bwMode="auto">
            <a:xfrm flipH="1">
              <a:off x="1211580" y="2468880"/>
              <a:ext cx="526534" cy="4924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B401B8DD-89E3-410F-92B4-F59E68AC8924}"/>
              </a:ext>
            </a:extLst>
          </p:cNvPr>
          <p:cNvSpPr/>
          <p:nvPr/>
        </p:nvSpPr>
        <p:spPr>
          <a:xfrm>
            <a:off x="7455312" y="1426397"/>
            <a:ext cx="2543492" cy="55399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開學前：設定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09CE1CCB-F02F-45D6-91A2-4BCB65D28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87" y="137815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49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09337" y="181109"/>
            <a:ext cx="6185213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Deployment Module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600" b="1" dirty="0">
                <a:solidFill>
                  <a:srgbClr val="33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教職員調配模組 </a:t>
            </a:r>
            <a:endParaRPr lang="en-US" altLang="zh-HK" sz="2600" b="1" dirty="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2AB767E-51BA-400E-8413-384760067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C8E2D-E91C-4BBB-B7BA-C2875630DAEF}" type="slidenum">
              <a:rPr lang="en-US" altLang="zh-HK">
                <a:latin typeface="Arial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dirty="0">
              <a:latin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BB3B24-6599-4178-80A3-B0A22A831388}"/>
              </a:ext>
            </a:extLst>
          </p:cNvPr>
          <p:cNvSpPr/>
          <p:nvPr/>
        </p:nvSpPr>
        <p:spPr>
          <a:xfrm>
            <a:off x="2069156" y="1520761"/>
            <a:ext cx="8084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開學前：基本設定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代課條件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教職員調配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代課條件 </a:t>
            </a:r>
            <a:r>
              <a:rPr lang="en-US" altLang="zh-TW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30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代課條件</a:t>
            </a:r>
            <a:endParaRPr lang="en-US" altLang="zh-TW" sz="30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3000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剔選代課條件</a:t>
            </a:r>
            <a:endParaRPr lang="en-US" altLang="zh-TW" sz="3000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填寫課擔上限及課節代課職務上限</a:t>
            </a:r>
          </a:p>
          <a:p>
            <a:pPr>
              <a:defRPr/>
            </a:pPr>
            <a:r>
              <a:rPr lang="en-US" altLang="zh-TW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標註首要優先條件的次序</a:t>
            </a:r>
            <a:endParaRPr lang="en-US" altLang="zh-TW" sz="3000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lang="zh-TW" altLang="en-US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標註外來代課教師次要優先條件的次序</a:t>
            </a:r>
            <a:endParaRPr lang="en-US" altLang="zh-TW" sz="3000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lang="zh-TW" altLang="en-US" sz="30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標註校內代課教師次要優先條件的次序</a:t>
            </a:r>
          </a:p>
        </p:txBody>
      </p:sp>
    </p:spTree>
    <p:extLst>
      <p:ext uri="{BB962C8B-B14F-4D97-AF65-F5344CB8AC3E}">
        <p14:creationId xmlns:p14="http://schemas.microsoft.com/office/powerpoint/2010/main" val="2413526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1_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15955</TotalTime>
  <Words>1579</Words>
  <Application>Microsoft Office PowerPoint</Application>
  <PresentationFormat>寬螢幕</PresentationFormat>
  <Paragraphs>423</Paragraphs>
  <Slides>39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39</vt:i4>
      </vt:variant>
    </vt:vector>
  </HeadingPairs>
  <TitlesOfParts>
    <vt:vector size="52" baseType="lpstr">
      <vt:lpstr>細明體</vt:lpstr>
      <vt:lpstr>微軟正黑體</vt:lpstr>
      <vt:lpstr>新細明體</vt:lpstr>
      <vt:lpstr>標楷體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1_佈景主題1</vt:lpstr>
      <vt:lpstr>Staff Deployment Module 教職員調配模組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</dc:title>
  <dc:creator>PAO(SIM)4</dc:creator>
  <cp:lastModifiedBy>PAO(SIM)4</cp:lastModifiedBy>
  <cp:revision>566</cp:revision>
  <cp:lastPrinted>2024-11-01T03:45:03Z</cp:lastPrinted>
  <dcterms:created xsi:type="dcterms:W3CDTF">2019-04-17T01:24:12Z</dcterms:created>
  <dcterms:modified xsi:type="dcterms:W3CDTF">2025-01-28T07:40:39Z</dcterms:modified>
</cp:coreProperties>
</file>