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8"/>
  </p:notesMasterIdLst>
  <p:handoutMasterIdLst>
    <p:handoutMasterId r:id="rId29"/>
  </p:handoutMasterIdLst>
  <p:sldIdLst>
    <p:sldId id="625" r:id="rId4"/>
    <p:sldId id="631" r:id="rId5"/>
    <p:sldId id="437" r:id="rId6"/>
    <p:sldId id="441" r:id="rId7"/>
    <p:sldId id="442" r:id="rId8"/>
    <p:sldId id="440" r:id="rId9"/>
    <p:sldId id="443" r:id="rId10"/>
    <p:sldId id="444" r:id="rId11"/>
    <p:sldId id="445" r:id="rId12"/>
    <p:sldId id="451" r:id="rId13"/>
    <p:sldId id="452" r:id="rId14"/>
    <p:sldId id="453" r:id="rId15"/>
    <p:sldId id="629" r:id="rId16"/>
    <p:sldId id="402" r:id="rId17"/>
    <p:sldId id="294" r:id="rId18"/>
    <p:sldId id="384" r:id="rId19"/>
    <p:sldId id="398" r:id="rId20"/>
    <p:sldId id="405" r:id="rId21"/>
    <p:sldId id="295" r:id="rId22"/>
    <p:sldId id="386" r:id="rId23"/>
    <p:sldId id="406" r:id="rId24"/>
    <p:sldId id="630" r:id="rId25"/>
    <p:sldId id="408" r:id="rId26"/>
    <p:sldId id="624" r:id="rId27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625"/>
            <p14:sldId id="631"/>
            <p14:sldId id="437"/>
            <p14:sldId id="441"/>
            <p14:sldId id="442"/>
            <p14:sldId id="440"/>
            <p14:sldId id="443"/>
            <p14:sldId id="444"/>
            <p14:sldId id="445"/>
            <p14:sldId id="451"/>
            <p14:sldId id="452"/>
            <p14:sldId id="453"/>
            <p14:sldId id="629"/>
            <p14:sldId id="402"/>
            <p14:sldId id="294"/>
            <p14:sldId id="384"/>
            <p14:sldId id="398"/>
            <p14:sldId id="405"/>
            <p14:sldId id="295"/>
            <p14:sldId id="386"/>
            <p14:sldId id="406"/>
            <p14:sldId id="630"/>
            <p14:sldId id="408"/>
            <p14:sldId id="6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3FFF3"/>
    <a:srgbClr val="FFEBEB"/>
    <a:srgbClr val="0000FF"/>
    <a:srgbClr val="DDFFDD"/>
    <a:srgbClr val="FFD5D5"/>
    <a:srgbClr val="6600FF"/>
    <a:srgbClr val="F7FAFD"/>
    <a:srgbClr val="2E75B6"/>
    <a:srgbClr val="CE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3605" autoAdjust="0"/>
  </p:normalViewPr>
  <p:slideViewPr>
    <p:cSldViewPr snapToGrid="0">
      <p:cViewPr varScale="1">
        <p:scale>
          <a:sx n="95" d="100"/>
          <a:sy n="95" d="100"/>
        </p:scale>
        <p:origin x="13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19/12/2024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19/12/2024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806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6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  <a:endParaRPr lang="zh-HK" altLang="en-US" noProof="1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4522228-52EB-4BDC-9062-F07F2F9CE5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099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  <p:sldLayoutId id="2147483677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drcloudsams.edb.gov.h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6FFD95A-49D4-4B9B-B896-118F56233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60" y="2476499"/>
            <a:ext cx="10329706" cy="1143000"/>
          </a:xfrm>
        </p:spPr>
        <p:txBody>
          <a:bodyPr/>
          <a:lstStyle/>
          <a:p>
            <a:r>
              <a:rPr lang="zh-TW" altLang="en-US" dirty="0"/>
              <a:t>學位分配模組</a:t>
            </a:r>
            <a:endParaRPr lang="en-US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BE2B238B-81F8-40F2-B31C-662C6757D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676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2">
            <a:extLst>
              <a:ext uri="{FF2B5EF4-FFF2-40B4-BE49-F238E27FC236}">
                <a16:creationId xmlns:a16="http://schemas.microsoft.com/office/drawing/2014/main" id="{E05A58CD-E413-425B-B4CE-52095C171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5364163"/>
            <a:ext cx="7124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zh-TW" sz="2400" b="1" dirty="0">
              <a:solidFill>
                <a:schemeClr val="tx2"/>
              </a:solidFill>
            </a:endParaRPr>
          </a:p>
          <a:p>
            <a:pPr eaLnBrk="1" hangingPunct="1"/>
            <a:endParaRPr lang="zh-HK" altLang="en-US" sz="2400" dirty="0"/>
          </a:p>
          <a:p>
            <a:pPr eaLnBrk="1" hangingPunct="1"/>
            <a:endParaRPr lang="en-US" altLang="zh-TW" sz="2400" b="1" dirty="0">
              <a:solidFill>
                <a:schemeClr val="tx2"/>
              </a:solidFill>
            </a:endParaRP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5A659DAA-324C-4ED8-A5E6-67B925008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第二階段預備工作（一）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267F26E-B911-4CF6-A0FB-8E47971FE7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199" y="1630289"/>
            <a:ext cx="10266067" cy="4608512"/>
          </a:xfrm>
        </p:spPr>
        <p:txBody>
          <a:bodyPr/>
          <a:lstStyle/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開始中四學位安排前，必須先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確定學校資料 </a:t>
            </a:r>
            <a:endParaRPr lang="en-US" altLang="zh-TW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所有學生均需要有學生編號（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STRN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如沒有學生編號，請向學位分配組（學生資料管理）查詢</a:t>
            </a:r>
            <a:endParaRPr lang="en-US" altLang="zh-TW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開始中四學位安排後，不能重設學校管理模組及更改相關資料，如：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輸入班別資料</a:t>
            </a: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輸入班別科目資料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solidFill>
                <a:srgbClr val="FF33CC"/>
              </a:solidFill>
              <a:latin typeface="Tahoma" panose="020B0604030504040204" pitchFamily="34" charset="0"/>
            </a:endParaRPr>
          </a:p>
        </p:txBody>
      </p:sp>
      <p:grpSp>
        <p:nvGrpSpPr>
          <p:cNvPr id="19460" name="Group 9">
            <a:extLst>
              <a:ext uri="{FF2B5EF4-FFF2-40B4-BE49-F238E27FC236}">
                <a16:creationId xmlns:a16="http://schemas.microsoft.com/office/drawing/2014/main" id="{69E64859-3B27-4B5D-A555-858CCAD7CE40}"/>
              </a:ext>
            </a:extLst>
          </p:cNvPr>
          <p:cNvGrpSpPr>
            <a:grpSpLocks/>
          </p:cNvGrpSpPr>
          <p:nvPr/>
        </p:nvGrpSpPr>
        <p:grpSpPr bwMode="auto">
          <a:xfrm>
            <a:off x="9877528" y="1233714"/>
            <a:ext cx="1219200" cy="920750"/>
            <a:chOff x="4528" y="2552"/>
            <a:chExt cx="768" cy="686"/>
          </a:xfrm>
        </p:grpSpPr>
        <p:sp>
          <p:nvSpPr>
            <p:cNvPr id="19469" name="Freeform 10">
              <a:extLst>
                <a:ext uri="{FF2B5EF4-FFF2-40B4-BE49-F238E27FC236}">
                  <a16:creationId xmlns:a16="http://schemas.microsoft.com/office/drawing/2014/main" id="{3C3EC71D-41C8-4CBA-979E-8909FBDF3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0" name="Group 11">
              <a:extLst>
                <a:ext uri="{FF2B5EF4-FFF2-40B4-BE49-F238E27FC236}">
                  <a16:creationId xmlns:a16="http://schemas.microsoft.com/office/drawing/2014/main" id="{7FC47A27-FFF9-42DB-A72C-80545AD3D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33" cy="573"/>
              <a:chOff x="4790" y="1875"/>
              <a:chExt cx="733" cy="573"/>
            </a:xfrm>
          </p:grpSpPr>
          <p:sp>
            <p:nvSpPr>
              <p:cNvPr id="19471" name="Freeform 12">
                <a:extLst>
                  <a:ext uri="{FF2B5EF4-FFF2-40B4-BE49-F238E27FC236}">
                    <a16:creationId xmlns:a16="http://schemas.microsoft.com/office/drawing/2014/main" id="{1E982A60-7607-4941-A0EF-7B3B90797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72" name="Group 13">
                <a:extLst>
                  <a:ext uri="{FF2B5EF4-FFF2-40B4-BE49-F238E27FC236}">
                    <a16:creationId xmlns:a16="http://schemas.microsoft.com/office/drawing/2014/main" id="{B5BBD8E5-681B-4B50-ABC9-A6B2DAF95B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19474" name="Freeform 14">
                  <a:extLst>
                    <a:ext uri="{FF2B5EF4-FFF2-40B4-BE49-F238E27FC236}">
                      <a16:creationId xmlns:a16="http://schemas.microsoft.com/office/drawing/2014/main" id="{D1746EBC-EF8E-4365-84AF-D25A07DAF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5" name="Freeform 15">
                  <a:extLst>
                    <a:ext uri="{FF2B5EF4-FFF2-40B4-BE49-F238E27FC236}">
                      <a16:creationId xmlns:a16="http://schemas.microsoft.com/office/drawing/2014/main" id="{36AA0888-15D4-4C46-A104-1546E48D6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6" name="Freeform 16">
                  <a:extLst>
                    <a:ext uri="{FF2B5EF4-FFF2-40B4-BE49-F238E27FC236}">
                      <a16:creationId xmlns:a16="http://schemas.microsoft.com/office/drawing/2014/main" id="{11D843D2-C190-4750-AEF7-6AC1F09B1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7" name="Freeform 17">
                  <a:extLst>
                    <a:ext uri="{FF2B5EF4-FFF2-40B4-BE49-F238E27FC236}">
                      <a16:creationId xmlns:a16="http://schemas.microsoft.com/office/drawing/2014/main" id="{AFB30BAB-4778-4ACE-B263-D2A7BF244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8" name="Freeform 18">
                  <a:extLst>
                    <a:ext uri="{FF2B5EF4-FFF2-40B4-BE49-F238E27FC236}">
                      <a16:creationId xmlns:a16="http://schemas.microsoft.com/office/drawing/2014/main" id="{7A39BC5C-ACE6-4193-BA80-12834DE5B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9" name="Freeform 19">
                  <a:extLst>
                    <a:ext uri="{FF2B5EF4-FFF2-40B4-BE49-F238E27FC236}">
                      <a16:creationId xmlns:a16="http://schemas.microsoft.com/office/drawing/2014/main" id="{B9497590-90CC-4191-AA8E-E54051649E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73" name="Text Box 20">
                <a:extLst>
                  <a:ext uri="{FF2B5EF4-FFF2-40B4-BE49-F238E27FC236}">
                    <a16:creationId xmlns:a16="http://schemas.microsoft.com/office/drawing/2014/main" id="{995B5910-FA47-451F-AD54-FD12722FF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803" y="1979"/>
                <a:ext cx="72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19466" name="矩形 3">
            <a:extLst>
              <a:ext uri="{FF2B5EF4-FFF2-40B4-BE49-F238E27FC236}">
                <a16:creationId xmlns:a16="http://schemas.microsoft.com/office/drawing/2014/main" id="{62C9072D-8FBB-40B5-A8DD-91AD2ADC8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051426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7" name="Text Box 47">
            <a:extLst>
              <a:ext uri="{FF2B5EF4-FFF2-40B4-BE49-F238E27FC236}">
                <a16:creationId xmlns:a16="http://schemas.microsoft.com/office/drawing/2014/main" id="{60C397AE-E27F-4A3B-B501-344FCB9DACB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8821B0-0FE1-4A37-ADA7-419740E1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619" y="3783892"/>
            <a:ext cx="7141572" cy="2040449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E497C9-E3A8-46FA-8418-4C3515B6A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advTm="7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2">
            <a:extLst>
              <a:ext uri="{FF2B5EF4-FFF2-40B4-BE49-F238E27FC236}">
                <a16:creationId xmlns:a16="http://schemas.microsoft.com/office/drawing/2014/main" id="{6DB76AD8-46E3-42A1-B24F-EBD22BE25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第二階段預備工作（二）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926105B-702E-435E-831A-DAA47449E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436976"/>
            <a:ext cx="10769600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整理學生資料，完成新生入學及學生離校；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交妥學生資料表格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B&amp;As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Ds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中四學位安排進行期間，不可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更改學生本學年的在學紀錄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新增（註冊）／刪除 中三級學生</a:t>
            </a:r>
          </a:p>
          <a:p>
            <a:pPr lvl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轉移中三級學生到其他級別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lvl="1"/>
            <a:endParaRPr lang="en-GB" altLang="zh-HK" sz="19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CE13FF5-2911-461E-8FCE-E774ED80C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  <p:sp>
        <p:nvSpPr>
          <p:cNvPr id="20484" name="Text Box 13">
            <a:extLst>
              <a:ext uri="{FF2B5EF4-FFF2-40B4-BE49-F238E27FC236}">
                <a16:creationId xmlns:a16="http://schemas.microsoft.com/office/drawing/2014/main" id="{01A2593B-C5EA-44E7-BF78-06F0D080E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6" y="5390314"/>
            <a:ext cx="8759762" cy="892552"/>
          </a:xfrm>
          <a:prstGeom prst="rect">
            <a:avLst/>
          </a:prstGeom>
          <a:solidFill>
            <a:srgbClr val="F3FFF3"/>
          </a:solidFill>
          <a:ln w="9525">
            <a:solidFill>
              <a:srgbClr val="008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如有需要，使用者可到 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學位分配 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&gt; 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中四學位安排 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&gt; 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重設，按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[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確定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]</a:t>
            </a: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，以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重設已預備的中四學位安排資料</a:t>
            </a: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。</a:t>
            </a:r>
            <a:endParaRPr lang="en-GB" altLang="zh-HK" sz="2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9EDF4E26-52FA-4CD7-93AA-8D87AD5F74C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91F589-5472-4109-8684-9B8ECEA1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210024"/>
            <a:ext cx="4966677" cy="1101558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65C8223B-6B84-421D-88AD-8CE5342483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39909" y="4192803"/>
            <a:ext cx="5146431" cy="1033413"/>
          </a:xfrm>
          <a:prstGeom prst="rect">
            <a:avLst/>
          </a:prstGeom>
        </p:spPr>
      </p:pic>
    </p:spTree>
  </p:cSld>
  <p:clrMapOvr>
    <a:masterClrMapping/>
  </p:clrMapOvr>
  <p:transition advTm="1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6271C73-8B38-4F32-B6B5-1B1D612D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356" y="1509713"/>
            <a:ext cx="2305050" cy="4524375"/>
          </a:xfrm>
          <a:prstGeom prst="rect">
            <a:avLst/>
          </a:prstGeom>
        </p:spPr>
      </p:pic>
      <p:sp>
        <p:nvSpPr>
          <p:cNvPr id="21509" name="Rectangle 2">
            <a:extLst>
              <a:ext uri="{FF2B5EF4-FFF2-40B4-BE49-F238E27FC236}">
                <a16:creationId xmlns:a16="http://schemas.microsoft.com/office/drawing/2014/main" id="{8992C225-E3F6-457E-A858-03A3F0282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280D6342-85ED-4E9D-A80F-A47959A05E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199" y="1509713"/>
            <a:ext cx="7563059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開始新年度的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中四</a:t>
            </a:r>
            <a:r>
              <a:rPr lang="zh-TW" altLang="en-US" dirty="0">
                <a:solidFill>
                  <a:schemeClr val="tx1"/>
                </a:solidFill>
              </a:rPr>
              <a:t>學位安排流程前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，必須</a:t>
            </a:r>
            <a:r>
              <a:rPr lang="zh-TW" altLang="en-US" dirty="0">
                <a:solidFill>
                  <a:schemeClr val="tx1"/>
                </a:solidFill>
              </a:rPr>
              <a:t>先</a:t>
            </a:r>
            <a:r>
              <a:rPr lang="zh-TW" altLang="en-US" dirty="0">
                <a:solidFill>
                  <a:srgbClr val="7030A0"/>
                </a:solidFill>
              </a:rPr>
              <a:t>結束現有年度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到 </a:t>
            </a:r>
            <a:r>
              <a:rPr lang="zh-TW" altLang="en-US" dirty="0">
                <a:solidFill>
                  <a:srgbClr val="7030A0"/>
                </a:solidFill>
              </a:rPr>
              <a:t>學位分配  </a:t>
            </a:r>
            <a:r>
              <a:rPr lang="en-US" altLang="zh-TW" dirty="0">
                <a:solidFill>
                  <a:srgbClr val="7030A0"/>
                </a:solidFill>
              </a:rPr>
              <a:t>&gt;  </a:t>
            </a:r>
            <a:r>
              <a:rPr lang="zh-TW" altLang="en-US" dirty="0">
                <a:solidFill>
                  <a:srgbClr val="7030A0"/>
                </a:solidFill>
              </a:rPr>
              <a:t>中四學位安排 </a:t>
            </a:r>
            <a:r>
              <a:rPr lang="en-US" altLang="zh-TW" dirty="0">
                <a:solidFill>
                  <a:srgbClr val="7030A0"/>
                </a:solidFill>
              </a:rPr>
              <a:t>&gt;  </a:t>
            </a:r>
            <a:r>
              <a:rPr lang="zh-TW" altLang="en-US" dirty="0">
                <a:solidFill>
                  <a:srgbClr val="7030A0"/>
                </a:solidFill>
              </a:rPr>
              <a:t>結束現有年度</a:t>
            </a:r>
            <a:r>
              <a:rPr lang="zh-TW" altLang="en-US" dirty="0">
                <a:solidFill>
                  <a:schemeClr val="tx1"/>
                </a:solidFill>
              </a:rPr>
              <a:t>，按</a:t>
            </a:r>
            <a:r>
              <a:rPr lang="en-US" altLang="zh-TW" dirty="0">
                <a:solidFill>
                  <a:schemeClr val="tx1"/>
                </a:solidFill>
              </a:rPr>
              <a:t>[</a:t>
            </a:r>
            <a:r>
              <a:rPr lang="zh-TW" altLang="en-US" b="1" dirty="0">
                <a:solidFill>
                  <a:schemeClr val="tx1"/>
                </a:solidFill>
              </a:rPr>
              <a:t>確定</a:t>
            </a:r>
            <a:r>
              <a:rPr lang="en-US" altLang="zh-TW" dirty="0">
                <a:solidFill>
                  <a:schemeClr val="tx1"/>
                </a:solidFill>
              </a:rPr>
              <a:t>]</a:t>
            </a:r>
            <a:r>
              <a:rPr lang="zh-TW" altLang="en-US" dirty="0">
                <a:solidFill>
                  <a:schemeClr val="tx1"/>
                </a:solidFill>
              </a:rPr>
              <a:t>，然後回到年度流程開始現學年的中四學位安排程序</a:t>
            </a:r>
          </a:p>
        </p:txBody>
      </p:sp>
      <p:grpSp>
        <p:nvGrpSpPr>
          <p:cNvPr id="21510" name="Group 14">
            <a:extLst>
              <a:ext uri="{FF2B5EF4-FFF2-40B4-BE49-F238E27FC236}">
                <a16:creationId xmlns:a16="http://schemas.microsoft.com/office/drawing/2014/main" id="{28C0B3BA-D776-4757-9937-84B429939197}"/>
              </a:ext>
            </a:extLst>
          </p:cNvPr>
          <p:cNvGrpSpPr>
            <a:grpSpLocks/>
          </p:cNvGrpSpPr>
          <p:nvPr/>
        </p:nvGrpSpPr>
        <p:grpSpPr bwMode="auto">
          <a:xfrm>
            <a:off x="1652500" y="3953669"/>
            <a:ext cx="1014412" cy="982662"/>
            <a:chOff x="4528" y="2552"/>
            <a:chExt cx="768" cy="686"/>
          </a:xfrm>
        </p:grpSpPr>
        <p:sp>
          <p:nvSpPr>
            <p:cNvPr id="21514" name="Freeform 15">
              <a:extLst>
                <a:ext uri="{FF2B5EF4-FFF2-40B4-BE49-F238E27FC236}">
                  <a16:creationId xmlns:a16="http://schemas.microsoft.com/office/drawing/2014/main" id="{B7C433BF-4DF2-4DCE-BDDA-DB6FB53E3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5" name="Group 16">
              <a:extLst>
                <a:ext uri="{FF2B5EF4-FFF2-40B4-BE49-F238E27FC236}">
                  <a16:creationId xmlns:a16="http://schemas.microsoft.com/office/drawing/2014/main" id="{76AC3B93-1F6B-4ADF-A78E-E9580718F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21516" name="Freeform 17">
                <a:extLst>
                  <a:ext uri="{FF2B5EF4-FFF2-40B4-BE49-F238E27FC236}">
                    <a16:creationId xmlns:a16="http://schemas.microsoft.com/office/drawing/2014/main" id="{1AD3EBFE-378E-482D-ADA0-4D8D01893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17" name="Group 18">
                <a:extLst>
                  <a:ext uri="{FF2B5EF4-FFF2-40B4-BE49-F238E27FC236}">
                    <a16:creationId xmlns:a16="http://schemas.microsoft.com/office/drawing/2014/main" id="{FE0A529B-4892-4B6D-811F-B21195537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21519" name="Freeform 19">
                  <a:extLst>
                    <a:ext uri="{FF2B5EF4-FFF2-40B4-BE49-F238E27FC236}">
                      <a16:creationId xmlns:a16="http://schemas.microsoft.com/office/drawing/2014/main" id="{0D63508D-DB00-4510-AA8E-DF15CF05F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0" name="Freeform 20">
                  <a:extLst>
                    <a:ext uri="{FF2B5EF4-FFF2-40B4-BE49-F238E27FC236}">
                      <a16:creationId xmlns:a16="http://schemas.microsoft.com/office/drawing/2014/main" id="{933A6A54-11C4-415C-8CF5-B71BE49FE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1" name="Freeform 21">
                  <a:extLst>
                    <a:ext uri="{FF2B5EF4-FFF2-40B4-BE49-F238E27FC236}">
                      <a16:creationId xmlns:a16="http://schemas.microsoft.com/office/drawing/2014/main" id="{F62B0F4B-E0BD-412D-9227-79E31C993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2" name="Freeform 22">
                  <a:extLst>
                    <a:ext uri="{FF2B5EF4-FFF2-40B4-BE49-F238E27FC236}">
                      <a16:creationId xmlns:a16="http://schemas.microsoft.com/office/drawing/2014/main" id="{72B75DCD-2F47-41BA-B10E-E3E428634F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Freeform 23">
                  <a:extLst>
                    <a:ext uri="{FF2B5EF4-FFF2-40B4-BE49-F238E27FC236}">
                      <a16:creationId xmlns:a16="http://schemas.microsoft.com/office/drawing/2014/main" id="{21E6FD50-40EA-4DA3-8CF9-2C08E379B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4" name="Freeform 24">
                  <a:extLst>
                    <a:ext uri="{FF2B5EF4-FFF2-40B4-BE49-F238E27FC236}">
                      <a16:creationId xmlns:a16="http://schemas.microsoft.com/office/drawing/2014/main" id="{2E1EDE6C-240B-4D85-9C5F-2B47636F2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18" name="Text Box 25">
                <a:extLst>
                  <a:ext uri="{FF2B5EF4-FFF2-40B4-BE49-F238E27FC236}">
                    <a16:creationId xmlns:a16="http://schemas.microsoft.com/office/drawing/2014/main" id="{B3394025-5E15-4757-B514-6B3931AE18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1967"/>
                <a:ext cx="720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21511" name="文字方塊 1">
            <a:extLst>
              <a:ext uri="{FF2B5EF4-FFF2-40B4-BE49-F238E27FC236}">
                <a16:creationId xmlns:a16="http://schemas.microsoft.com/office/drawing/2014/main" id="{C0457CD1-ECC9-47D3-AE01-48E30991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524" y="4031404"/>
            <a:ext cx="5268822" cy="892552"/>
          </a:xfrm>
          <a:prstGeom prst="rect">
            <a:avLst/>
          </a:prstGeom>
          <a:solidFill>
            <a:srgbClr val="FFEBEB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b="1" dirty="0">
                <a:solidFill>
                  <a:srgbClr val="FF0000"/>
                </a:solidFill>
                <a:latin typeface="Tahoma" panose="020B0604030504040204" pitchFamily="34" charset="0"/>
              </a:rPr>
              <a:t>系統會清除所有中四學位安排資料和其資料狀態</a:t>
            </a:r>
          </a:p>
        </p:txBody>
      </p:sp>
      <p:sp>
        <p:nvSpPr>
          <p:cNvPr id="23" name="Text Box 47">
            <a:extLst>
              <a:ext uri="{FF2B5EF4-FFF2-40B4-BE49-F238E27FC236}">
                <a16:creationId xmlns:a16="http://schemas.microsoft.com/office/drawing/2014/main" id="{FC118B7D-CC4A-49DF-9D26-DDC0446870D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A7E950-57F8-4B4F-AA1A-FE75FAD8E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>
            <a:extLst>
              <a:ext uri="{FF2B5EF4-FFF2-40B4-BE49-F238E27FC236}">
                <a16:creationId xmlns:a16="http://schemas.microsoft.com/office/drawing/2014/main" id="{755675A1-6C7C-4F41-879C-83D5D454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1" y="263690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C6F78E79-48BE-4A4F-B2FB-37160E8C154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10709" y="2224517"/>
            <a:ext cx="4017553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+mn-ea"/>
            </a:endParaRPr>
          </a:p>
        </p:txBody>
      </p:sp>
      <p:sp>
        <p:nvSpPr>
          <p:cNvPr id="34" name="Text Box 47">
            <a:extLst>
              <a:ext uri="{FF2B5EF4-FFF2-40B4-BE49-F238E27FC236}">
                <a16:creationId xmlns:a16="http://schemas.microsoft.com/office/drawing/2014/main" id="{C94A637A-8E8E-456F-85C6-926E0E05B6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30E2C8-50F2-45D9-BB03-66BE6291ABA7}"/>
              </a:ext>
            </a:extLst>
          </p:cNvPr>
          <p:cNvSpPr/>
          <p:nvPr/>
        </p:nvSpPr>
        <p:spPr>
          <a:xfrm>
            <a:off x="1034796" y="1793629"/>
            <a:ext cx="10451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須交學生名次的學校</a:t>
            </a:r>
          </a:p>
          <a:p>
            <a:pPr algn="ctr">
              <a:defRPr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才需要完成程序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至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9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14A71DA-CA46-4004-85B8-C59B3DE4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1" y="3369514"/>
            <a:ext cx="7848600" cy="1266825"/>
          </a:xfrm>
          <a:prstGeom prst="rect">
            <a:avLst/>
          </a:prstGeom>
        </p:spPr>
      </p:pic>
      <p:grpSp>
        <p:nvGrpSpPr>
          <p:cNvPr id="35" name="Group 14">
            <a:extLst>
              <a:ext uri="{FF2B5EF4-FFF2-40B4-BE49-F238E27FC236}">
                <a16:creationId xmlns:a16="http://schemas.microsoft.com/office/drawing/2014/main" id="{9BB368C9-E471-462A-A951-1EF824EBE403}"/>
              </a:ext>
            </a:extLst>
          </p:cNvPr>
          <p:cNvGrpSpPr>
            <a:grpSpLocks/>
          </p:cNvGrpSpPr>
          <p:nvPr/>
        </p:nvGrpSpPr>
        <p:grpSpPr bwMode="auto">
          <a:xfrm>
            <a:off x="2412090" y="1829606"/>
            <a:ext cx="1350962" cy="1287462"/>
            <a:chOff x="4528" y="2552"/>
            <a:chExt cx="768" cy="686"/>
          </a:xfrm>
        </p:grpSpPr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3534F9AE-5DFE-459F-A658-657226568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46807C56-8A85-46C9-AD90-CCB5247528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4FA0A0B9-C947-45E3-BAAE-32C39BE11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" name="Group 18">
                <a:extLst>
                  <a:ext uri="{FF2B5EF4-FFF2-40B4-BE49-F238E27FC236}">
                    <a16:creationId xmlns:a16="http://schemas.microsoft.com/office/drawing/2014/main" id="{406154F1-AE8E-417A-B304-A9058C9041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FA34D148-583A-4072-BB7A-41F5528B7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CCF8C94F-7FA9-48E3-A68B-3535E846F2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38868E0-E1D7-48B1-8D27-165456FAB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8ADD533F-5B35-4E6F-B5EC-B8683E7962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F33F7B2B-E4A9-425F-AAEE-4DC026069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7B6729C6-6E78-497A-92B2-55A5F67077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25">
                <a:extLst>
                  <a:ext uri="{FF2B5EF4-FFF2-40B4-BE49-F238E27FC236}">
                    <a16:creationId xmlns:a16="http://schemas.microsoft.com/office/drawing/2014/main" id="{C90E84DE-9FAD-4775-8B07-46DA3EF49B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2006"/>
                <a:ext cx="72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id="{E2997B8E-EF0F-4479-A54D-BED37C9D8223}"/>
              </a:ext>
            </a:extLst>
          </p:cNvPr>
          <p:cNvGrpSpPr>
            <a:grpSpLocks/>
          </p:cNvGrpSpPr>
          <p:nvPr/>
        </p:nvGrpSpPr>
        <p:grpSpPr bwMode="auto">
          <a:xfrm>
            <a:off x="8818947" y="1793629"/>
            <a:ext cx="1350962" cy="1287462"/>
            <a:chOff x="4528" y="2552"/>
            <a:chExt cx="768" cy="686"/>
          </a:xfrm>
        </p:grpSpPr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2A540345-3C36-4F2D-A757-17D3ED8D2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16">
              <a:extLst>
                <a:ext uri="{FF2B5EF4-FFF2-40B4-BE49-F238E27FC236}">
                  <a16:creationId xmlns:a16="http://schemas.microsoft.com/office/drawing/2014/main" id="{DE4671DF-7713-46CC-880F-CA9773C17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id="{70961A7C-3628-469F-B48D-784298AC8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" name="Group 18">
                <a:extLst>
                  <a:ext uri="{FF2B5EF4-FFF2-40B4-BE49-F238E27FC236}">
                    <a16:creationId xmlns:a16="http://schemas.microsoft.com/office/drawing/2014/main" id="{C5C335B2-0E72-40D1-A2C0-3B77EA5598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53" name="Freeform 19">
                  <a:extLst>
                    <a:ext uri="{FF2B5EF4-FFF2-40B4-BE49-F238E27FC236}">
                      <a16:creationId xmlns:a16="http://schemas.microsoft.com/office/drawing/2014/main" id="{2591987A-8F23-4D2D-8FEB-4BC4A3E75D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id="{AF8D7654-6ACD-40D7-893A-12F3A1B5E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id="{9E38D100-749B-485A-B735-406765288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id="{925295C6-93BA-41A0-BB84-F45CA251A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id="{34829BB8-E73B-473F-834F-F172B16FAE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155BFE22-FD5B-4FB0-832A-77325926C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" name="Text Box 25">
                <a:extLst>
                  <a:ext uri="{FF2B5EF4-FFF2-40B4-BE49-F238E27FC236}">
                    <a16:creationId xmlns:a16="http://schemas.microsoft.com/office/drawing/2014/main" id="{E876E414-A468-43D2-A987-4225F7055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2006"/>
                <a:ext cx="72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A7823CC-B7CC-4D1A-9121-FD344891E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02185"/>
      </p:ext>
    </p:extLst>
  </p:cSld>
  <p:clrMapOvr>
    <a:masterClrMapping/>
  </p:clrMapOvr>
  <p:transition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E51F4DC7-E376-4142-A9FD-739119EFC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匯入中四學位安排限額資料檔</a:t>
            </a:r>
            <a:endParaRPr lang="en-GB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9BCCD7-B009-4298-8C8F-2B00DF228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769600" cy="841322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 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 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接收訊息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接收並開啟資料檔（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Quota File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 </a:t>
            </a:r>
            <a:r>
              <a:rPr lang="zh-TW" altLang="en-GB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學位分配 </a:t>
            </a:r>
            <a:r>
              <a:rPr lang="en-GB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GB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 </a:t>
            </a:r>
            <a:r>
              <a:rPr lang="en-GB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GB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Quota File</a:t>
            </a:r>
            <a:endParaRPr lang="zh-TW" altLang="en-GB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6A765A30-B39E-4FC5-ABE1-72DE5390C2D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5DA114-819A-48FD-AC10-F18CC6785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BB025DB-9E2C-418D-813A-1C1B2C888A34}"/>
              </a:ext>
            </a:extLst>
          </p:cNvPr>
          <p:cNvGrpSpPr/>
          <p:nvPr/>
        </p:nvGrpSpPr>
        <p:grpSpPr>
          <a:xfrm>
            <a:off x="1820885" y="2529988"/>
            <a:ext cx="8880928" cy="3487056"/>
            <a:chOff x="1655536" y="2600326"/>
            <a:chExt cx="8880928" cy="3487056"/>
          </a:xfrm>
        </p:grpSpPr>
        <p:sp>
          <p:nvSpPr>
            <p:cNvPr id="26632" name="Text Box 9">
              <a:extLst>
                <a:ext uri="{FF2B5EF4-FFF2-40B4-BE49-F238E27FC236}">
                  <a16:creationId xmlns:a16="http://schemas.microsoft.com/office/drawing/2014/main" id="{0E7E5536-6D02-42C3-AB55-2A6D1D530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4997" y="5625420"/>
              <a:ext cx="3140559" cy="4619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ahoma" panose="020B0604030504040204" pitchFamily="34" charset="0"/>
                </a:rPr>
                <a:t>選取資料檔及按</a:t>
              </a:r>
              <a:r>
                <a:rPr lang="en-US" altLang="zh-TW" sz="2400" dirty="0">
                  <a:solidFill>
                    <a:schemeClr val="tx1"/>
                  </a:solidFill>
                  <a:latin typeface="Tahoma" panose="020B0604030504040204" pitchFamily="34" charset="0"/>
                </a:rPr>
                <a:t>[</a:t>
              </a: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匯入</a:t>
              </a:r>
              <a:r>
                <a:rPr lang="en-US" altLang="zh-TW" sz="2400" dirty="0">
                  <a:solidFill>
                    <a:schemeClr val="tx1"/>
                  </a:solidFill>
                  <a:latin typeface="Tahoma" panose="020B0604030504040204" pitchFamily="34" charset="0"/>
                </a:rPr>
                <a:t>]</a:t>
              </a:r>
              <a:endParaRPr lang="en-GB" altLang="zh-TW" sz="240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AC7A1FBE-2831-425B-95A8-992249EB48DA}"/>
                </a:ext>
              </a:extLst>
            </p:cNvPr>
            <p:cNvGrpSpPr/>
            <p:nvPr/>
          </p:nvGrpSpPr>
          <p:grpSpPr>
            <a:xfrm>
              <a:off x="1655536" y="2600326"/>
              <a:ext cx="8880928" cy="2918732"/>
              <a:chOff x="1655536" y="2600326"/>
              <a:chExt cx="8880928" cy="2918732"/>
            </a:xfrm>
          </p:grpSpPr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B33F4D16-219D-449C-83BA-F05212684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55536" y="2600326"/>
                <a:ext cx="8880928" cy="29187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C0C04B2-A1C3-4B3A-AE1F-22596A8D0A72}"/>
                  </a:ext>
                </a:extLst>
              </p:cNvPr>
              <p:cNvSpPr/>
              <p:nvPr/>
            </p:nvSpPr>
            <p:spPr bwMode="auto">
              <a:xfrm>
                <a:off x="1655536" y="3617407"/>
                <a:ext cx="926890" cy="42203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CF13229F-053A-4114-97D0-71627227C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2426" y="4039437"/>
              <a:ext cx="2612570" cy="1798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0" name="Line 7">
              <a:extLst>
                <a:ext uri="{FF2B5EF4-FFF2-40B4-BE49-F238E27FC236}">
                  <a16:creationId xmlns:a16="http://schemas.microsoft.com/office/drawing/2014/main" id="{0590FCF7-C137-442B-8783-2E35B9B170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75668" y="5518603"/>
              <a:ext cx="2119329" cy="319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 advTm="22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90EADF4A-474E-4C5D-9ACA-20B05731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Box 47">
            <a:extLst>
              <a:ext uri="{FF2B5EF4-FFF2-40B4-BE49-F238E27FC236}">
                <a16:creationId xmlns:a16="http://schemas.microsoft.com/office/drawing/2014/main" id="{62A4CF2E-6256-4AAD-9DF2-72241E956C9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95F4472-866B-491F-B957-93D43A80FEDB}"/>
              </a:ext>
            </a:extLst>
          </p:cNvPr>
          <p:cNvGrpSpPr/>
          <p:nvPr/>
        </p:nvGrpSpPr>
        <p:grpSpPr>
          <a:xfrm>
            <a:off x="638544" y="1367050"/>
            <a:ext cx="8445245" cy="2263056"/>
            <a:chOff x="487819" y="1316808"/>
            <a:chExt cx="8445245" cy="226305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CAC3C21-E17E-475A-9164-111C5B4A8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819" y="1316808"/>
              <a:ext cx="8445245" cy="2263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6E1A9296-1A98-4891-8961-18707D6EA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91" y="3111500"/>
              <a:ext cx="664395" cy="3175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59B364BB-7044-4451-A334-097210B0E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15" y="1932123"/>
              <a:ext cx="547161" cy="3175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AA9CCA10-5EFA-4EE4-8BEA-1A879E51BD7A}"/>
              </a:ext>
            </a:extLst>
          </p:cNvPr>
          <p:cNvGrpSpPr/>
          <p:nvPr/>
        </p:nvGrpSpPr>
        <p:grpSpPr>
          <a:xfrm>
            <a:off x="1757299" y="3630106"/>
            <a:ext cx="7834525" cy="2061351"/>
            <a:chOff x="2930723" y="2549188"/>
            <a:chExt cx="7834525" cy="206135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EFAB5FA-3CC6-404D-B796-5726F2401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0723" y="2549188"/>
              <a:ext cx="7834525" cy="206135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B8B4D876-2F9F-4BCA-A05F-8BD9B6B2B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302" y="4146480"/>
              <a:ext cx="664395" cy="3175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1" name="AutoShape 25">
            <a:extLst>
              <a:ext uri="{FF2B5EF4-FFF2-40B4-BE49-F238E27FC236}">
                <a16:creationId xmlns:a16="http://schemas.microsoft.com/office/drawing/2014/main" id="{D68345D3-8B7B-4A18-BDF4-EE0C1333647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79772" y="3825607"/>
            <a:ext cx="852058" cy="8943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26">
            <a:extLst>
              <a:ext uri="{FF2B5EF4-FFF2-40B4-BE49-F238E27FC236}">
                <a16:creationId xmlns:a16="http://schemas.microsoft.com/office/drawing/2014/main" id="{D5066199-516C-4471-BCC1-A1AC28C15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2064" y="4437261"/>
            <a:ext cx="1245316" cy="4470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w 21600"/>
              <a:gd name="T25" fmla="*/ 0 h 21600"/>
              <a:gd name="T26" fmla="*/ 0 w 21600"/>
              <a:gd name="T27" fmla="*/ 0 h 21600"/>
              <a:gd name="T28" fmla="*/ 0 w 21600"/>
              <a:gd name="T29" fmla="*/ 0 h 21600"/>
              <a:gd name="T30" fmla="*/ 0 w 21600"/>
              <a:gd name="T31" fmla="*/ 0 h 21600"/>
              <a:gd name="T32" fmla="*/ 0 w 21600"/>
              <a:gd name="T33" fmla="*/ 0 h 21600"/>
              <a:gd name="T34" fmla="*/ 0 w 21600"/>
              <a:gd name="T35" fmla="*/ 0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23">
            <a:extLst>
              <a:ext uri="{FF2B5EF4-FFF2-40B4-BE49-F238E27FC236}">
                <a16:creationId xmlns:a16="http://schemas.microsoft.com/office/drawing/2014/main" id="{FE55E253-20CD-40AC-9671-9149973A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5455" b="4808"/>
          <a:stretch>
            <a:fillRect/>
          </a:stretch>
        </p:blipFill>
        <p:spPr bwMode="auto">
          <a:xfrm>
            <a:off x="10996319" y="4285013"/>
            <a:ext cx="83181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E00A7F5-59CC-4A07-9D1D-24F59B51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advTm="1105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68" name="Rectangle 32">
            <a:extLst>
              <a:ext uri="{FF2B5EF4-FFF2-40B4-BE49-F238E27FC236}">
                <a16:creationId xmlns:a16="http://schemas.microsoft.com/office/drawing/2014/main" id="{C63DE1F6-F693-4CB7-9D08-B8991C8FC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8474" y="1623971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566E6F1A-6E31-449E-9A63-4A72ECE4F8DC}"/>
              </a:ext>
            </a:extLst>
          </p:cNvPr>
          <p:cNvSpPr txBox="1">
            <a:spLocks/>
          </p:cNvSpPr>
          <p:nvPr/>
        </p:nvSpPr>
        <p:spPr bwMode="auto">
          <a:xfrm>
            <a:off x="2072786" y="271659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zh-TW" altLang="en-US" sz="30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 Box 47">
            <a:extLst>
              <a:ext uri="{FF2B5EF4-FFF2-40B4-BE49-F238E27FC236}">
                <a16:creationId xmlns:a16="http://schemas.microsoft.com/office/drawing/2014/main" id="{AAE067D9-5DB2-47C3-B82B-88485E6DC9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2C0B90F-347F-462B-99D4-58A98ECFB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55" y="1862179"/>
            <a:ext cx="6695057" cy="250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AutoShape 10">
            <a:extLst>
              <a:ext uri="{FF2B5EF4-FFF2-40B4-BE49-F238E27FC236}">
                <a16:creationId xmlns:a16="http://schemas.microsoft.com/office/drawing/2014/main" id="{C2D39F2F-B9A1-4354-B389-EC2E8CF7DD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03360" y="-395855"/>
            <a:ext cx="504825" cy="37639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Tahoma" panose="020B0604030504040204" pitchFamily="34" charset="0"/>
              </a:rPr>
              <a:t>寄發信息</a:t>
            </a:r>
            <a:endParaRPr lang="en-GB" altLang="zh-TW" sz="28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C54D5322-FD20-4C81-9138-EA983854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953" y="2857300"/>
            <a:ext cx="1415772" cy="830997"/>
          </a:xfrm>
          <a:prstGeom prst="rect">
            <a:avLst/>
          </a:prstGeom>
          <a:solidFill>
            <a:srgbClr val="F3FFF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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點選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寄發信息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35D1BA-3AA7-4396-93F5-D3E9EFAD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003" y="1874598"/>
            <a:ext cx="4353460" cy="369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 Box 15">
            <a:extLst>
              <a:ext uri="{FF2B5EF4-FFF2-40B4-BE49-F238E27FC236}">
                <a16:creationId xmlns:a16="http://schemas.microsoft.com/office/drawing/2014/main" id="{BE202F1D-AD22-40AB-AAC7-5018B454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338" y="1643765"/>
            <a:ext cx="1731644" cy="461665"/>
          </a:xfrm>
          <a:prstGeom prst="rect">
            <a:avLst/>
          </a:prstGeom>
          <a:solidFill>
            <a:srgbClr val="F3FFF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b="1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 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按 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[</a:t>
            </a: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傳送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]</a:t>
            </a:r>
            <a:endParaRPr lang="zh-TW" altLang="en-US" sz="2400" dirty="0">
              <a:solidFill>
                <a:schemeClr val="tx1"/>
              </a:solidFill>
              <a:latin typeface="Tahoma" panose="020B0604030504040204" pitchFamily="34" charset="0"/>
              <a:sym typeface="Wingdings 2" panose="05020102010507070707" pitchFamily="18" charset="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036680-4521-4D8E-8245-DD6C18583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87" y="4603080"/>
            <a:ext cx="4423685" cy="166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 Box 15">
            <a:extLst>
              <a:ext uri="{FF2B5EF4-FFF2-40B4-BE49-F238E27FC236}">
                <a16:creationId xmlns:a16="http://schemas.microsoft.com/office/drawing/2014/main" id="{E0859AEC-F406-4EE6-A35C-2F512F48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060" y="5603613"/>
            <a:ext cx="3025943" cy="830997"/>
          </a:xfrm>
          <a:prstGeom prst="rect">
            <a:avLst/>
          </a:prstGeom>
          <a:solidFill>
            <a:srgbClr val="F3FFF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kumimoji="1"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 </a:t>
            </a:r>
            <a:r>
              <a:rPr kumimoji="1" lang="zh-TW" altLang="en-US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輸入學校密碼匙，按</a:t>
            </a:r>
            <a:r>
              <a:rPr kumimoji="1"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[</a:t>
            </a:r>
            <a:r>
              <a:rPr kumimoji="1" lang="zh-TW" altLang="en-US" sz="2400" b="1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傳送</a:t>
            </a:r>
            <a:r>
              <a:rPr kumimoji="1"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]</a:t>
            </a:r>
            <a:endParaRPr kumimoji="1" lang="zh-TW" altLang="en-US" sz="2400" dirty="0">
              <a:solidFill>
                <a:schemeClr val="tx1"/>
              </a:solidFill>
              <a:latin typeface="Tahoma" panose="020B0604030504040204" pitchFamily="34" charset="0"/>
              <a:sym typeface="+mn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23DC287-44FD-46D8-B280-42F703EA9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advTm="89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>
            <a:extLst>
              <a:ext uri="{FF2B5EF4-FFF2-40B4-BE49-F238E27FC236}">
                <a16:creationId xmlns:a16="http://schemas.microsoft.com/office/drawing/2014/main" id="{498AAF17-523A-407D-83A2-6C2C247C8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重設（中四學位安排流程）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D5B5A58-48C5-4BF5-8D9E-3D81D0657A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509713"/>
            <a:ext cx="10769600" cy="4608512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solidFill>
                  <a:schemeClr val="tx1"/>
                </a:solidFill>
              </a:rPr>
              <a:t>可重設至中四學位安排流程最初階段</a:t>
            </a:r>
          </a:p>
          <a:p>
            <a:r>
              <a:rPr lang="zh-TW" altLang="en-US" b="1" dirty="0">
                <a:solidFill>
                  <a:srgbClr val="FF0000"/>
                </a:solidFill>
              </a:rPr>
              <a:t>所有已備妥的中四學位安排資料會被刪除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F4F876-FC34-459C-B688-64E3BE39D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652E04A-F7D6-422C-BF7E-4F875B14D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43989"/>
            <a:ext cx="2428875" cy="32289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69C973F-4C3C-46A7-843E-C6647F131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338" y="1602424"/>
            <a:ext cx="7772400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1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A439D80-C1C7-4C85-9017-3AA07100D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特別事項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再次啟動中四學位安排程序 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B522649-227B-4D06-BE19-72F7307D7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500318" cy="460851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altLang="zh-TW" sz="2800" b="1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資料檔經聯遞系統送出後，如有需要，用戶可利用此功能再次啟動中四學位安排程序 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學校應先與學位分配組聯絡</a:t>
            </a:r>
            <a:r>
              <a:rPr lang="zh-TW" altLang="en-US" dirty="0">
                <a:solidFill>
                  <a:schemeClr val="tx1"/>
                </a:solidFill>
              </a:rPr>
              <a:t>，然後才啟動 </a:t>
            </a:r>
            <a:r>
              <a:rPr lang="zh-TW" altLang="en-US" b="1" dirty="0">
                <a:solidFill>
                  <a:schemeClr val="tx1"/>
                </a:solidFill>
              </a:rPr>
              <a:t>特別事項</a:t>
            </a:r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>
                <a:solidFill>
                  <a:schemeClr val="tx1"/>
                </a:solidFill>
                <a:sym typeface="Wingdings" panose="05000000000000000000" pitchFamily="2" charset="2"/>
              </a:rPr>
              <a:t>&gt; </a:t>
            </a:r>
            <a:r>
              <a:rPr lang="zh-TW" altLang="en-US" b="1" dirty="0">
                <a:solidFill>
                  <a:schemeClr val="tx1"/>
                </a:solidFill>
              </a:rPr>
              <a:t>再次啟動中四學位安排程序，並</a:t>
            </a:r>
            <a:r>
              <a:rPr lang="zh-TW" altLang="en-US" b="1" u="sng" dirty="0">
                <a:solidFill>
                  <a:schemeClr val="tx1"/>
                </a:solidFill>
              </a:rPr>
              <a:t>再次</a:t>
            </a:r>
            <a:r>
              <a:rPr lang="zh-TW" altLang="en-US" dirty="0">
                <a:solidFill>
                  <a:schemeClr val="tx1"/>
                </a:solidFill>
              </a:rPr>
              <a:t>傳送全年評核資料檔至教育局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所有已備妥的中四學位安排資料會被刪除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F50F4D-857F-43CA-A501-477343FC1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18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85F489E-4357-4B55-AE70-61C286A8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14" y="1345276"/>
            <a:ext cx="2085346" cy="2914356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D73EC85-10EF-4BFF-BB87-A2DD5B412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536" y="1372687"/>
            <a:ext cx="8172450" cy="2162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>
            <a:extLst>
              <a:ext uri="{FF2B5EF4-FFF2-40B4-BE49-F238E27FC236}">
                <a16:creationId xmlns:a16="http://schemas.microsoft.com/office/drawing/2014/main" id="{8D6FE15B-E96D-44CE-94AB-44462993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492" y="1585692"/>
            <a:ext cx="4797872" cy="2092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marL="268288" indent="-268288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經學校通訊模組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SMM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接收：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中四學位安排全年評核報告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SFSUYRLT.RPT (</a:t>
            </a:r>
            <a:r>
              <a:rPr lang="zh-TW" altLang="en-US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r>
              <a:rPr lang="en-US" altLang="zh-TW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中四學位安排學校選擇核對報告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SFSHCHLT.RPT (</a:t>
            </a:r>
            <a:r>
              <a:rPr lang="zh-TW" altLang="en-US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r>
              <a:rPr lang="en-US" altLang="zh-TW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6EB3499A-F13D-4C9B-B209-D6082C889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86" y="2041526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AB16882-3E03-4508-BFBF-07918E5F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中四學位安排流程的其他相關工作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9A2B3672-E358-478D-BEFB-FE2F19C1AB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3" name="內容版面配置區 1">
            <a:extLst>
              <a:ext uri="{FF2B5EF4-FFF2-40B4-BE49-F238E27FC236}">
                <a16:creationId xmlns:a16="http://schemas.microsoft.com/office/drawing/2014/main" id="{14B43273-FF46-4955-8259-3482F6045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617" y="3968437"/>
            <a:ext cx="10769600" cy="1605074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若要整齊列印報表，請參考</a:t>
            </a:r>
            <a:r>
              <a:rPr lang="zh-TW" alt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雲端校管系統資料庫</a:t>
            </a:r>
            <a:r>
              <a:rPr lang="zh-TW" altLang="en-US" dirty="0">
                <a:solidFill>
                  <a:schemeClr val="tx1"/>
                </a:solidFill>
              </a:rPr>
              <a:t>（</a:t>
            </a:r>
            <a:r>
              <a:rPr lang="en-US" altLang="zh-TW" dirty="0">
                <a:solidFill>
                  <a:schemeClr val="tx1"/>
                </a:solidFill>
              </a:rPr>
              <a:t>CDR</a:t>
            </a:r>
            <a:r>
              <a:rPr lang="zh-TW" altLang="en-US" dirty="0">
                <a:solidFill>
                  <a:schemeClr val="tx1"/>
                </a:solidFill>
              </a:rPr>
              <a:t>）有關檢視及列印學位分配模組報表安裝指引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若要更正報告內容，請依據學位分配組通告內的指引修改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如有問題，請聯絡學位分配組</a:t>
            </a:r>
          </a:p>
          <a:p>
            <a:endParaRPr lang="en-US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082FA7B9-E43D-4607-A005-1D0294F2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845" y="1268855"/>
            <a:ext cx="3555005" cy="26995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96A156C-199D-4B54-9E00-DE029EC39944}"/>
              </a:ext>
            </a:extLst>
          </p:cNvPr>
          <p:cNvSpPr/>
          <p:nvPr/>
        </p:nvSpPr>
        <p:spPr bwMode="auto">
          <a:xfrm>
            <a:off x="7399845" y="1909187"/>
            <a:ext cx="1683865" cy="762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06B70-6CBF-46AA-99EB-CAF27B381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advTm="1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95DE4DC-3CEB-46B5-9DA8-46A03FE9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42" y="2954621"/>
            <a:ext cx="2734857" cy="1362075"/>
          </a:xfrm>
        </p:spPr>
        <p:txBody>
          <a:bodyPr/>
          <a:lstStyle/>
          <a:p>
            <a:r>
              <a:rPr lang="zh-TW" altLang="en-US" sz="4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功能簡介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EBACDB-A4FE-4100-8D97-405D8685A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83877"/>
      </p:ext>
    </p:extLst>
  </p:cSld>
  <p:clrMapOvr>
    <a:masterClrMapping/>
  </p:clrMapOvr>
  <p:transition spd="med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D915B1E9-8FBB-4D61-9FAB-4C489C8B8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SFP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接收及處理中央學位安排資料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FAABD61F-3D57-4912-A190-91A8CAB69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819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GB" altLang="zh-HK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80" name="Text Box 7">
            <a:extLst>
              <a:ext uri="{FF2B5EF4-FFF2-40B4-BE49-F238E27FC236}">
                <a16:creationId xmlns:a16="http://schemas.microsoft.com/office/drawing/2014/main" id="{66429C3E-3D6B-4189-BDE2-F2D1A79E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GB" altLang="zh-HK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C79EB613-5E8B-4165-B82D-54EBF06A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1" y="1159379"/>
            <a:ext cx="5099049" cy="280343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marL="354013" indent="-35401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經 </a:t>
            </a:r>
            <a:r>
              <a:rPr lang="en-US" altLang="zh-TW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CDS</a:t>
            </a:r>
            <a:r>
              <a:rPr lang="en-US" altLang="zh-TW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接收：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中央學位安排資料檔及報表檔</a:t>
            </a:r>
            <a:endParaRPr lang="en-US" altLang="zh-TW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中四中央學位安排結果給</a:t>
            </a: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收生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學校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400" dirty="0">
                <a:latin typeface="Tahoma" panose="020B0604030504040204" pitchFamily="34" charset="0"/>
              </a:rPr>
              <a:t>    SFCAALRS.DAU (</a:t>
            </a:r>
            <a:r>
              <a:rPr lang="zh-TW" altLang="en-US" sz="2400" dirty="0">
                <a:latin typeface="Tahoma" panose="020B0604030504040204" pitchFamily="34" charset="0"/>
              </a:rPr>
              <a:t>資料</a:t>
            </a:r>
            <a:r>
              <a:rPr lang="en-US" altLang="zh-TW" sz="2400" dirty="0">
                <a:latin typeface="Tahoma" panose="020B0604030504040204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		</a:t>
            </a:r>
            <a:r>
              <a:rPr lang="zh-TW" altLang="en-US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查詢 </a:t>
            </a:r>
            <a:r>
              <a:rPr lang="en-US" altLang="zh-TW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&gt; </a:t>
            </a:r>
            <a:r>
              <a:rPr lang="zh-TW" altLang="en-US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中央學位安排結果</a:t>
            </a:r>
            <a:endParaRPr lang="zh-TW" altLang="en-US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中四中央學位安排結果給</a:t>
            </a: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參加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學校</a:t>
            </a:r>
            <a:br>
              <a:rPr lang="zh-TW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</a:br>
            <a:r>
              <a:rPr lang="en-US" altLang="zh-TW" sz="2400" dirty="0">
                <a:latin typeface="Tahoma" panose="020B0604030504040204" pitchFamily="34" charset="0"/>
              </a:rPr>
              <a:t>SFCAPTLT.RPT (</a:t>
            </a:r>
            <a:r>
              <a:rPr lang="zh-TW" altLang="en-US" sz="2400" dirty="0">
                <a:latin typeface="Tahoma" panose="020B0604030504040204" pitchFamily="34" charset="0"/>
              </a:rPr>
              <a:t>報表</a:t>
            </a:r>
            <a:r>
              <a:rPr lang="en-US" altLang="zh-TW" sz="2400" dirty="0">
                <a:latin typeface="Tahoma" panose="020B060403050404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zh-TW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zh-TW" altLang="en-US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特別事項 </a:t>
            </a:r>
            <a:r>
              <a:rPr lang="en-US" altLang="zh-TW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&gt; </a:t>
            </a:r>
            <a:r>
              <a:rPr lang="zh-TW" altLang="en-US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中央學位安排後評核示標編修</a:t>
            </a:r>
            <a:endParaRPr lang="en-US" altLang="zh-TW" sz="1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TW" altLang="en-US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TW" altLang="en-US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•"/>
            </a:pPr>
            <a:endParaRPr lang="en-US" altLang="zh-TW" sz="2400" b="1" dirty="0">
              <a:latin typeface="Tahoma" panose="020B0604030504040204" pitchFamily="34" charset="0"/>
            </a:endParaRPr>
          </a:p>
        </p:txBody>
      </p:sp>
      <p:sp>
        <p:nvSpPr>
          <p:cNvPr id="50182" name="Text Box 28">
            <a:extLst>
              <a:ext uri="{FF2B5EF4-FFF2-40B4-BE49-F238E27FC236}">
                <a16:creationId xmlns:a16="http://schemas.microsoft.com/office/drawing/2014/main" id="{5734DC0F-F811-4AA3-A2F3-FCD6EC84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550" y="1446531"/>
            <a:ext cx="1139825" cy="60801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七月</a:t>
            </a:r>
          </a:p>
        </p:txBody>
      </p:sp>
      <p:sp>
        <p:nvSpPr>
          <p:cNvPr id="50183" name="Text Box 4">
            <a:extLst>
              <a:ext uri="{FF2B5EF4-FFF2-40B4-BE49-F238E27FC236}">
                <a16:creationId xmlns:a16="http://schemas.microsoft.com/office/drawing/2014/main" id="{51EEC0AD-D396-47C6-A710-94FB179A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1" y="4138613"/>
            <a:ext cx="5099050" cy="1600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經 </a:t>
            </a:r>
            <a:r>
              <a:rPr lang="en-US" altLang="zh-TW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SMM</a:t>
            </a: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接收：</a:t>
            </a:r>
            <a:endParaRPr lang="en-US" altLang="zh-TW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中央學位安排報表檔</a:t>
            </a:r>
            <a:endParaRPr lang="en-US" altLang="zh-TW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中四中央學位安排結果給</a:t>
            </a: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收生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學校</a:t>
            </a:r>
            <a:b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</a:rPr>
              <a:t>    </a:t>
            </a:r>
            <a:r>
              <a:rPr lang="en-US" altLang="zh-TW" sz="2400" dirty="0">
                <a:latin typeface="Tahoma" panose="020B0604030504040204" pitchFamily="34" charset="0"/>
              </a:rPr>
              <a:t>SFCARVLT.RPT (</a:t>
            </a:r>
            <a:r>
              <a:rPr lang="zh-TW" altLang="en-US" sz="2400" dirty="0">
                <a:latin typeface="Tahoma" panose="020B0604030504040204" pitchFamily="34" charset="0"/>
              </a:rPr>
              <a:t>報表</a:t>
            </a:r>
            <a:r>
              <a:rPr lang="en-US" altLang="zh-TW" sz="2400" dirty="0">
                <a:latin typeface="Tahoma" panose="020B0604030504040204" pitchFamily="34" charset="0"/>
              </a:rPr>
              <a:t>)</a:t>
            </a:r>
            <a:endParaRPr lang="en-US" altLang="zh-TW" sz="24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TW" altLang="en-US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TW" altLang="en-US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•"/>
            </a:pPr>
            <a:endParaRPr lang="en-US" altLang="zh-TW" sz="2400" b="1" dirty="0">
              <a:latin typeface="Tahoma" panose="020B0604030504040204" pitchFamily="34" charset="0"/>
            </a:endParaRPr>
          </a:p>
        </p:txBody>
      </p:sp>
      <p:sp>
        <p:nvSpPr>
          <p:cNvPr id="10" name="Text Box 47">
            <a:extLst>
              <a:ext uri="{FF2B5EF4-FFF2-40B4-BE49-F238E27FC236}">
                <a16:creationId xmlns:a16="http://schemas.microsoft.com/office/drawing/2014/main" id="{AC921B95-027F-418F-A201-5F3513E85DA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第三階段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BED5A4-55FB-4CF8-95A6-CD95A7336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20</a:t>
            </a:fld>
            <a:endParaRPr 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7E1449-E64C-4F8D-AEF5-56D3ED9364D6}"/>
              </a:ext>
            </a:extLst>
          </p:cNvPr>
          <p:cNvSpPr/>
          <p:nvPr/>
        </p:nvSpPr>
        <p:spPr bwMode="auto">
          <a:xfrm>
            <a:off x="11107047" y="5455314"/>
            <a:ext cx="758586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advTm="2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1E2A30F5-2E6D-4A2F-9463-2E3FC7E93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225550"/>
            <a:ext cx="79057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endParaRPr lang="en-US" altLang="zh-TW" sz="2800" b="1" dirty="0">
              <a:solidFill>
                <a:srgbClr val="006600"/>
              </a:solidFill>
            </a:endParaRP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9FDD2214-DE8F-45DD-9CB7-28251BAE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6" y="4748927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b="1" dirty="0">
                <a:solidFill>
                  <a:schemeClr val="tx2"/>
                </a:solidFill>
                <a:ea typeface="細明體" panose="02020509000000000000" pitchFamily="49" charset="-120"/>
              </a:rPr>
              <a:t> </a:t>
            </a:r>
            <a:endParaRPr lang="zh-TW" altLang="en-US" b="1" dirty="0">
              <a:solidFill>
                <a:schemeClr val="tx2"/>
              </a:solidFill>
              <a:ea typeface="細明體" panose="02020509000000000000" pitchFamily="49" charset="-120"/>
            </a:endParaRPr>
          </a:p>
        </p:txBody>
      </p:sp>
      <p:sp>
        <p:nvSpPr>
          <p:cNvPr id="54279" name="Rectangle 11">
            <a:extLst>
              <a:ext uri="{FF2B5EF4-FFF2-40B4-BE49-F238E27FC236}">
                <a16:creationId xmlns:a16="http://schemas.microsoft.com/office/drawing/2014/main" id="{09B593A6-BB7A-48C4-83B9-74A1237E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046538"/>
            <a:ext cx="79057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endParaRPr lang="en-US" altLang="zh-TW" sz="2800" b="1" dirty="0">
              <a:solidFill>
                <a:srgbClr val="006600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A8D5C279-A734-4E76-A184-016E6744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匯入中四中央學位安排結果資料檔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B2CD02-88EF-4795-ABDF-6C74D688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769600" cy="986778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zh-TW" altLang="en-US" dirty="0">
                <a:solidFill>
                  <a:schemeClr val="tx1"/>
                </a:solidFill>
              </a:rPr>
              <a:t>到 聯遞系統 </a:t>
            </a:r>
            <a:r>
              <a:rPr lang="zh-TW" altLang="en-US" b="1" dirty="0">
                <a:solidFill>
                  <a:schemeClr val="tx1"/>
                </a:solidFill>
              </a:rPr>
              <a:t>開啟</a:t>
            </a:r>
            <a:r>
              <a:rPr lang="zh-TW" altLang="en-US" dirty="0">
                <a:solidFill>
                  <a:schemeClr val="tx1"/>
                </a:solidFill>
              </a:rPr>
              <a:t>有關訊息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endParaRPr lang="en-US" altLang="zh-TW" sz="2400" dirty="0">
              <a:solidFill>
                <a:srgbClr val="006600"/>
              </a:solidFill>
            </a:endParaRPr>
          </a:p>
          <a:p>
            <a:pPr>
              <a:spcAft>
                <a:spcPct val="20000"/>
              </a:spcAft>
            </a:pPr>
            <a:endParaRPr lang="en-US" altLang="zh-TW" sz="2400" dirty="0">
              <a:solidFill>
                <a:srgbClr val="006600"/>
              </a:solidFill>
            </a:endParaRPr>
          </a:p>
          <a:p>
            <a:pPr>
              <a:spcAft>
                <a:spcPct val="20000"/>
              </a:spcAft>
            </a:pPr>
            <a:endParaRPr lang="en-US" altLang="zh-TW" sz="2400" b="1" dirty="0">
              <a:solidFill>
                <a:srgbClr val="006600"/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57D89E-C53F-41F2-9072-BDBC7D6DD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21</a:t>
            </a:fld>
            <a:endParaRPr lang="en-US" dirty="0"/>
          </a:p>
        </p:txBody>
      </p:sp>
      <p:sp>
        <p:nvSpPr>
          <p:cNvPr id="13" name="Text Box 47">
            <a:extLst>
              <a:ext uri="{FF2B5EF4-FFF2-40B4-BE49-F238E27FC236}">
                <a16:creationId xmlns:a16="http://schemas.microsoft.com/office/drawing/2014/main" id="{CFA190A3-55F7-4804-8B65-19A83CEF67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第三階段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E12E70A-9449-4A63-BEA1-C1CBCB91B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96" y="2546788"/>
            <a:ext cx="8307056" cy="260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82C9D7-56E2-4991-929D-E5D0CEA86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766" y="2221380"/>
            <a:ext cx="4629394" cy="382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1E2A30F5-2E6D-4A2F-9463-2E3FC7E93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225550"/>
            <a:ext cx="79057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endParaRPr lang="en-US" altLang="zh-TW" sz="2800" b="1" dirty="0">
              <a:solidFill>
                <a:srgbClr val="006600"/>
              </a:solidFill>
            </a:endParaRPr>
          </a:p>
        </p:txBody>
      </p:sp>
      <p:sp>
        <p:nvSpPr>
          <p:cNvPr id="54279" name="Rectangle 11">
            <a:extLst>
              <a:ext uri="{FF2B5EF4-FFF2-40B4-BE49-F238E27FC236}">
                <a16:creationId xmlns:a16="http://schemas.microsoft.com/office/drawing/2014/main" id="{09B593A6-BB7A-48C4-83B9-74A1237E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046538"/>
            <a:ext cx="79057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endParaRPr lang="en-US" altLang="zh-TW" sz="2800" b="1" dirty="0">
              <a:solidFill>
                <a:srgbClr val="006600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A8D5C279-A734-4E76-A184-016E6744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匯入中四中央學位安排結果資料檔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B2CD02-88EF-4795-ABDF-6C74D688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769600" cy="986778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zh-TW" altLang="en-US" dirty="0">
                <a:solidFill>
                  <a:schemeClr val="tx1"/>
                </a:solidFill>
              </a:rPr>
              <a:t>然後到 中四學位安排 </a:t>
            </a:r>
            <a:r>
              <a:rPr lang="en-US" altLang="zh-TW" dirty="0">
                <a:solidFill>
                  <a:schemeClr val="tx1"/>
                </a:solidFill>
              </a:rPr>
              <a:t>&gt; </a:t>
            </a:r>
            <a:r>
              <a:rPr lang="zh-TW" altLang="en-US" dirty="0">
                <a:solidFill>
                  <a:schemeClr val="tx1"/>
                </a:solidFill>
              </a:rPr>
              <a:t>資料互換 </a:t>
            </a:r>
            <a:r>
              <a:rPr lang="en-US" altLang="zh-TW" dirty="0">
                <a:solidFill>
                  <a:schemeClr val="tx1"/>
                </a:solidFill>
              </a:rPr>
              <a:t>&gt; </a:t>
            </a:r>
            <a:r>
              <a:rPr lang="zh-TW" altLang="en-US" dirty="0">
                <a:solidFill>
                  <a:schemeClr val="tx1"/>
                </a:solidFill>
              </a:rPr>
              <a:t>處理已接收資料 </a:t>
            </a:r>
            <a:r>
              <a:rPr lang="zh-TW" altLang="en-US" b="1" dirty="0">
                <a:solidFill>
                  <a:schemeClr val="tx1"/>
                </a:solidFill>
              </a:rPr>
              <a:t>匯入</a:t>
            </a:r>
            <a:r>
              <a:rPr lang="zh-TW" altLang="en-US" dirty="0">
                <a:solidFill>
                  <a:schemeClr val="tx1"/>
                </a:solidFill>
                <a:latin typeface="Tahoma" panose="020B0604030504040204" pitchFamily="34" charset="0"/>
              </a:rPr>
              <a:t>資料檔</a:t>
            </a:r>
            <a:endParaRPr lang="en-US" altLang="zh-TW" dirty="0">
              <a:solidFill>
                <a:srgbClr val="006600"/>
              </a:solidFill>
            </a:endParaRPr>
          </a:p>
          <a:p>
            <a:pPr>
              <a:spcAft>
                <a:spcPct val="20000"/>
              </a:spcAft>
            </a:pPr>
            <a:endParaRPr lang="en-US" altLang="zh-TW" dirty="0">
              <a:solidFill>
                <a:srgbClr val="006600"/>
              </a:solidFill>
            </a:endParaRPr>
          </a:p>
          <a:p>
            <a:pPr>
              <a:spcAft>
                <a:spcPct val="20000"/>
              </a:spcAft>
            </a:pPr>
            <a:endParaRPr lang="en-US" altLang="zh-TW" b="1" dirty="0">
              <a:solidFill>
                <a:srgbClr val="006600"/>
              </a:solidFill>
            </a:endParaRPr>
          </a:p>
          <a:p>
            <a:pPr>
              <a:spcAft>
                <a:spcPct val="20000"/>
              </a:spcAft>
            </a:pPr>
            <a:endParaRPr lang="zh-TW" altLang="en-US" dirty="0">
              <a:solidFill>
                <a:srgbClr val="006600"/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57D89E-C53F-41F2-9072-BDBC7D6DD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22</a:t>
            </a:fld>
            <a:endParaRPr lang="en-US" dirty="0"/>
          </a:p>
        </p:txBody>
      </p:sp>
      <p:sp>
        <p:nvSpPr>
          <p:cNvPr id="13" name="Text Box 47">
            <a:extLst>
              <a:ext uri="{FF2B5EF4-FFF2-40B4-BE49-F238E27FC236}">
                <a16:creationId xmlns:a16="http://schemas.microsoft.com/office/drawing/2014/main" id="{CFA190A3-55F7-4804-8B65-19A83CEF67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第三階段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AF6ED23-87BA-4D2D-9A28-4F435F924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6" y="2003102"/>
            <a:ext cx="8271070" cy="297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C80AFFE-B11F-4233-9A6E-C6C59850D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74" y="3090257"/>
            <a:ext cx="7617637" cy="297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426583"/>
      </p:ext>
    </p:extLst>
  </p:cSld>
  <p:clrMapOvr>
    <a:masterClrMapping/>
  </p:clrMapOvr>
  <p:transition advTm="6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9" name="Group 18">
            <a:extLst>
              <a:ext uri="{FF2B5EF4-FFF2-40B4-BE49-F238E27FC236}">
                <a16:creationId xmlns:a16="http://schemas.microsoft.com/office/drawing/2014/main" id="{4A76AD3B-5CD8-44EC-B586-6D13EC79FEB8}"/>
              </a:ext>
            </a:extLst>
          </p:cNvPr>
          <p:cNvGrpSpPr>
            <a:grpSpLocks/>
          </p:cNvGrpSpPr>
          <p:nvPr/>
        </p:nvGrpSpPr>
        <p:grpSpPr bwMode="auto">
          <a:xfrm>
            <a:off x="6883401" y="2754316"/>
            <a:ext cx="1682750" cy="522288"/>
            <a:chOff x="3376" y="1735"/>
            <a:chExt cx="1060" cy="329"/>
          </a:xfrm>
        </p:grpSpPr>
        <p:sp>
          <p:nvSpPr>
            <p:cNvPr id="55305" name="Text Box 2">
              <a:extLst>
                <a:ext uri="{FF2B5EF4-FFF2-40B4-BE49-F238E27FC236}">
                  <a16:creationId xmlns:a16="http://schemas.microsoft.com/office/drawing/2014/main" id="{8345B6C1-D9B2-4B34-B0FE-C408B3B8A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776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GB" altLang="zh-HK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55303" name="Picture 17">
              <a:extLst>
                <a:ext uri="{FF2B5EF4-FFF2-40B4-BE49-F238E27FC236}">
                  <a16:creationId xmlns:a16="http://schemas.microsoft.com/office/drawing/2014/main" id="{1A71D46D-E6D8-4BF6-9785-C19E054D6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1735"/>
              <a:ext cx="28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2761" name="Rectangle 9">
            <a:extLst>
              <a:ext uri="{FF2B5EF4-FFF2-40B4-BE49-F238E27FC236}">
                <a16:creationId xmlns:a16="http://schemas.microsoft.com/office/drawing/2014/main" id="{A1793C04-5C0E-4D23-AF11-682602393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STU </a:t>
            </a:r>
            <a:r>
              <a:rPr lang="zh-TW" altLang="en-US" dirty="0"/>
              <a:t>便捷取錄中四學生</a:t>
            </a:r>
            <a:endParaRPr lang="en-US" altLang="zh-TW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BF6D4BD-71EE-4755-AAC8-E85BDE04A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769600" cy="2811078"/>
          </a:xfrm>
        </p:spPr>
        <p:txBody>
          <a:bodyPr/>
          <a:lstStyle/>
          <a:p>
            <a:pPr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55301" name="Text Box 28">
            <a:extLst>
              <a:ext uri="{FF2B5EF4-FFF2-40B4-BE49-F238E27FC236}">
                <a16:creationId xmlns:a16="http://schemas.microsoft.com/office/drawing/2014/main" id="{C3E72384-15A1-4112-B1AF-A4622AD9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27" y="1136749"/>
            <a:ext cx="1139825" cy="60801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七月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5044A6F2-AC34-4D74-81DE-EBA183C3E082}"/>
              </a:ext>
            </a:extLst>
          </p:cNvPr>
          <p:cNvGrpSpPr/>
          <p:nvPr/>
        </p:nvGrpSpPr>
        <p:grpSpPr>
          <a:xfrm>
            <a:off x="413129" y="2715154"/>
            <a:ext cx="8077728" cy="2398086"/>
            <a:chOff x="1442566" y="1847851"/>
            <a:chExt cx="9105900" cy="263842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F6DDD53-207E-4BE4-A26C-408D89F91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2566" y="1847851"/>
              <a:ext cx="9105900" cy="2638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C5A03FB-80D4-4A02-A2B2-93339DBCB48A}"/>
                </a:ext>
              </a:extLst>
            </p:cNvPr>
            <p:cNvSpPr/>
            <p:nvPr/>
          </p:nvSpPr>
          <p:spPr bwMode="auto">
            <a:xfrm>
              <a:off x="1442566" y="3908809"/>
              <a:ext cx="4485961" cy="50285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1294312-3CEA-4D25-92CF-C980480C0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23</a:t>
            </a:fld>
            <a:endParaRPr 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396515F-176F-4287-BDA9-8AC2840C9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494" y="2600369"/>
            <a:ext cx="6221692" cy="353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0623667E-2E9B-4A5D-9EFF-8AF2F6EBE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22339"/>
            <a:ext cx="10769600" cy="119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 lang="zh-TW" altLang="en-US" sz="26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 lang="zh-TW" altLang="en-US" sz="21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 lang="zh-TW" altLang="en-US" sz="18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 lang="zh-TW" altLang="en-US" sz="1700" kern="1200" noProof="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05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05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zh-TW" altLang="en-US" kern="0" dirty="0">
                <a:solidFill>
                  <a:schemeClr val="tx1"/>
                </a:solidFill>
              </a:rPr>
              <a:t>透過便捷取錄學生功能（學生資料 </a:t>
            </a:r>
            <a:r>
              <a:rPr lang="en-US" altLang="zh-TW" kern="0" dirty="0">
                <a:solidFill>
                  <a:schemeClr val="tx1"/>
                </a:solidFill>
              </a:rPr>
              <a:t>&gt; </a:t>
            </a:r>
            <a:r>
              <a:rPr lang="zh-TW" altLang="en-US" kern="0" dirty="0">
                <a:solidFill>
                  <a:schemeClr val="tx1"/>
                </a:solidFill>
              </a:rPr>
              <a:t>註冊 </a:t>
            </a:r>
            <a:r>
              <a:rPr lang="en-US" altLang="zh-TW" kern="0" dirty="0">
                <a:solidFill>
                  <a:schemeClr val="tx1"/>
                </a:solidFill>
              </a:rPr>
              <a:t>&gt; </a:t>
            </a:r>
            <a:r>
              <a:rPr lang="zh-TW" altLang="en-US" kern="0" dirty="0">
                <a:solidFill>
                  <a:schemeClr val="tx1"/>
                </a:solidFill>
              </a:rPr>
              <a:t>中四學位安排），學校可減省大量輸入中四新生的部分資料</a:t>
            </a:r>
          </a:p>
        </p:txBody>
      </p:sp>
    </p:spTree>
  </p:cSld>
  <p:clrMapOvr>
    <a:masterClrMapping/>
  </p:clrMapOvr>
  <p:transition advTm="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44A8772-2065-47EE-A519-027AF8E98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31666" y="1234281"/>
            <a:ext cx="8229600" cy="4389437"/>
          </a:xfrm>
        </p:spPr>
        <p:txBody>
          <a:bodyPr/>
          <a:lstStyle/>
          <a:p>
            <a:pPr>
              <a:defRPr/>
            </a:pPr>
            <a:endParaRPr lang="en-US" altLang="zh-TW" dirty="0"/>
          </a:p>
          <a:p>
            <a:pPr marL="0" indent="0">
              <a:buNone/>
              <a:defRPr/>
            </a:pPr>
            <a:endParaRPr lang="en-US" altLang="zh-TW" dirty="0"/>
          </a:p>
          <a:p>
            <a:pPr marL="0" indent="0" algn="ctr">
              <a:buNone/>
              <a:defRPr/>
            </a:pPr>
            <a:r>
              <a:rPr lang="zh-TW" altLang="en-US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完</a:t>
            </a:r>
            <a:endParaRPr lang="zh-HK" alt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DF974B2-4AB3-44E0-B1DC-A70A143FA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中四學位安排模組（</a:t>
            </a:r>
            <a:r>
              <a:rPr lang="en-US" altLang="zh-TW" u="sng" dirty="0"/>
              <a:t>S</a:t>
            </a:r>
            <a:r>
              <a:rPr lang="en-US" altLang="zh-TW" dirty="0"/>
              <a:t>econdary </a:t>
            </a:r>
            <a:r>
              <a:rPr lang="en-US" altLang="zh-TW" u="sng" dirty="0"/>
              <a:t>F</a:t>
            </a:r>
            <a:r>
              <a:rPr lang="en-US" altLang="zh-TW" dirty="0"/>
              <a:t>our </a:t>
            </a:r>
            <a:r>
              <a:rPr lang="en-US" altLang="zh-TW" u="sng" dirty="0"/>
              <a:t>P</a:t>
            </a:r>
            <a:r>
              <a:rPr lang="en-US" altLang="zh-TW" dirty="0"/>
              <a:t>lacement</a:t>
            </a:r>
            <a:r>
              <a:rPr lang="zh-TW" altLang="en-US" dirty="0"/>
              <a:t>）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CD94C82-EAE4-4646-907A-DA040B7E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61" y="1410904"/>
            <a:ext cx="2658101" cy="459748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7246345-9AAA-493B-9140-8487759F3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584" y="1410904"/>
            <a:ext cx="2764277" cy="466619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3FE502-65A5-4997-8AB8-8AF340CD8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群組 128">
            <a:extLst>
              <a:ext uri="{FF2B5EF4-FFF2-40B4-BE49-F238E27FC236}">
                <a16:creationId xmlns:a16="http://schemas.microsoft.com/office/drawing/2014/main" id="{72E743B1-6B93-404E-9EB3-FFBFEA0B9263}"/>
              </a:ext>
            </a:extLst>
          </p:cNvPr>
          <p:cNvGrpSpPr>
            <a:grpSpLocks/>
          </p:cNvGrpSpPr>
          <p:nvPr/>
        </p:nvGrpSpPr>
        <p:grpSpPr bwMode="auto">
          <a:xfrm>
            <a:off x="7579928" y="1238250"/>
            <a:ext cx="2441575" cy="1992313"/>
            <a:chOff x="6301280" y="1211937"/>
            <a:chExt cx="2440059" cy="1993555"/>
          </a:xfrm>
        </p:grpSpPr>
        <p:pic>
          <p:nvPicPr>
            <p:cNvPr id="2" name="Picture 128">
              <a:extLst>
                <a:ext uri="{FF2B5EF4-FFF2-40B4-BE49-F238E27FC236}">
                  <a16:creationId xmlns:a16="http://schemas.microsoft.com/office/drawing/2014/main" id="{4B481A78-5E1A-4954-A92A-F159147A6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" t="7083" r="-1070" b="-7083"/>
            <a:stretch>
              <a:fillRect/>
            </a:stretch>
          </p:blipFill>
          <p:spPr bwMode="auto">
            <a:xfrm>
              <a:off x="6301280" y="1211937"/>
              <a:ext cx="2440059" cy="1993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3" name="群組 130">
              <a:extLst>
                <a:ext uri="{FF2B5EF4-FFF2-40B4-BE49-F238E27FC236}">
                  <a16:creationId xmlns:a16="http://schemas.microsoft.com/office/drawing/2014/main" id="{6A74FD81-D80B-4FE6-B5BD-DA361C777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5342" y="1328338"/>
              <a:ext cx="489009" cy="345203"/>
              <a:chOff x="6969946" y="2019090"/>
              <a:chExt cx="1173928" cy="839650"/>
            </a:xfrm>
          </p:grpSpPr>
          <p:grpSp>
            <p:nvGrpSpPr>
              <p:cNvPr id="8614" name="群組 34">
                <a:extLst>
                  <a:ext uri="{FF2B5EF4-FFF2-40B4-BE49-F238E27FC236}">
                    <a16:creationId xmlns:a16="http://schemas.microsoft.com/office/drawing/2014/main" id="{6E6A43B0-71D2-4DD2-8C96-1541799BC0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647" name="AutoShape 38">
                  <a:extLst>
                    <a:ext uri="{FF2B5EF4-FFF2-40B4-BE49-F238E27FC236}">
                      <a16:creationId xmlns:a16="http://schemas.microsoft.com/office/drawing/2014/main" id="{1EDD5615-41D1-4B49-938D-C47C1E7E89BD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8" name="Freeform 40">
                  <a:extLst>
                    <a:ext uri="{FF2B5EF4-FFF2-40B4-BE49-F238E27FC236}">
                      <a16:creationId xmlns:a16="http://schemas.microsoft.com/office/drawing/2014/main" id="{17A634F8-F423-43F9-B3F4-3B594AB2A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Rectangle 41">
                  <a:extLst>
                    <a:ext uri="{FF2B5EF4-FFF2-40B4-BE49-F238E27FC236}">
                      <a16:creationId xmlns:a16="http://schemas.microsoft.com/office/drawing/2014/main" id="{4D0297B3-0943-4A4D-BFE8-F82790F38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4477" y="3862893"/>
                  <a:ext cx="310828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05" name="Rectangle 42">
                  <a:extLst>
                    <a:ext uri="{FF2B5EF4-FFF2-40B4-BE49-F238E27FC236}">
                      <a16:creationId xmlns:a16="http://schemas.microsoft.com/office/drawing/2014/main" id="{9BD001E5-C6CD-4EDA-B575-C6DBCD318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646" y="3526145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06" name="Rectangle 43">
                  <a:extLst>
                    <a:ext uri="{FF2B5EF4-FFF2-40B4-BE49-F238E27FC236}">
                      <a16:creationId xmlns:a16="http://schemas.microsoft.com/office/drawing/2014/main" id="{D153CEEC-C9AA-424A-AC0C-BBD6A6EBC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7463" y="3862893"/>
                  <a:ext cx="1061109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52" name="Freeform 44">
                  <a:extLst>
                    <a:ext uri="{FF2B5EF4-FFF2-40B4-BE49-F238E27FC236}">
                      <a16:creationId xmlns:a16="http://schemas.microsoft.com/office/drawing/2014/main" id="{35FB9F79-F680-41ED-BE8B-A898D673A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Freeform 45">
                  <a:extLst>
                    <a:ext uri="{FF2B5EF4-FFF2-40B4-BE49-F238E27FC236}">
                      <a16:creationId xmlns:a16="http://schemas.microsoft.com/office/drawing/2014/main" id="{D465AA76-2B55-4740-95A8-4179A1699C75}"/>
                    </a:ext>
                  </a:extLst>
                </p:cNvPr>
                <p:cNvSpPr/>
                <p:nvPr/>
              </p:nvSpPr>
              <p:spPr bwMode="auto">
                <a:xfrm>
                  <a:off x="8089181" y="4501855"/>
                  <a:ext cx="364422" cy="18133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654" name="Freeform 46">
                  <a:extLst>
                    <a:ext uri="{FF2B5EF4-FFF2-40B4-BE49-F238E27FC236}">
                      <a16:creationId xmlns:a16="http://schemas.microsoft.com/office/drawing/2014/main" id="{389160E5-8E06-47A7-B9F4-85E6DB171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47">
                  <a:extLst>
                    <a:ext uri="{FF2B5EF4-FFF2-40B4-BE49-F238E27FC236}">
                      <a16:creationId xmlns:a16="http://schemas.microsoft.com/office/drawing/2014/main" id="{A7256E7A-E5AA-404B-9E60-453A49B7D098}"/>
                    </a:ext>
                  </a:extLst>
                </p:cNvPr>
                <p:cNvSpPr/>
                <p:nvPr/>
              </p:nvSpPr>
              <p:spPr bwMode="auto">
                <a:xfrm>
                  <a:off x="6899445" y="4501855"/>
                  <a:ext cx="364422" cy="18133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511" name="Freeform 48">
                  <a:extLst>
                    <a:ext uri="{FF2B5EF4-FFF2-40B4-BE49-F238E27FC236}">
                      <a16:creationId xmlns:a16="http://schemas.microsoft.com/office/drawing/2014/main" id="{DB2F97DA-00EC-4B38-BB54-C329B14FF67A}"/>
                    </a:ext>
                  </a:extLst>
                </p:cNvPr>
                <p:cNvSpPr/>
                <p:nvPr/>
              </p:nvSpPr>
              <p:spPr bwMode="auto">
                <a:xfrm>
                  <a:off x="6931604" y="4674548"/>
                  <a:ext cx="1489841" cy="60445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657" name="Freeform 49">
                  <a:extLst>
                    <a:ext uri="{FF2B5EF4-FFF2-40B4-BE49-F238E27FC236}">
                      <a16:creationId xmlns:a16="http://schemas.microsoft.com/office/drawing/2014/main" id="{59CC35EB-6E9C-42B8-9E28-5F77C455D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8" name="Rectangle 50">
                  <a:extLst>
                    <a:ext uri="{FF2B5EF4-FFF2-40B4-BE49-F238E27FC236}">
                      <a16:creationId xmlns:a16="http://schemas.microsoft.com/office/drawing/2014/main" id="{A91E5126-57E4-422E-84C7-0AF17D2FF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14" name="Rectangle 51">
                  <a:extLst>
                    <a:ext uri="{FF2B5EF4-FFF2-40B4-BE49-F238E27FC236}">
                      <a16:creationId xmlns:a16="http://schemas.microsoft.com/office/drawing/2014/main" id="{EB3733D7-03A0-46F3-AABC-ACD963605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6082" y="44845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15" name="Rectangle 52">
                  <a:extLst>
                    <a:ext uri="{FF2B5EF4-FFF2-40B4-BE49-F238E27FC236}">
                      <a16:creationId xmlns:a16="http://schemas.microsoft.com/office/drawing/2014/main" id="{098E1410-20C9-4168-BC40-13B4D54D1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3980" y="44845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16" name="Rectangle 53">
                  <a:extLst>
                    <a:ext uri="{FF2B5EF4-FFF2-40B4-BE49-F238E27FC236}">
                      <a16:creationId xmlns:a16="http://schemas.microsoft.com/office/drawing/2014/main" id="{7F7E81E2-A80E-4517-A6E1-32BB7FCB1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1885" y="44845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17" name="Rectangle 54">
                  <a:extLst>
                    <a:ext uri="{FF2B5EF4-FFF2-40B4-BE49-F238E27FC236}">
                      <a16:creationId xmlns:a16="http://schemas.microsoft.com/office/drawing/2014/main" id="{2D886240-4A03-4397-971B-6BED9B57F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6741" y="4389608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18" name="Rectangle 55">
                  <a:extLst>
                    <a:ext uri="{FF2B5EF4-FFF2-40B4-BE49-F238E27FC236}">
                      <a16:creationId xmlns:a16="http://schemas.microsoft.com/office/drawing/2014/main" id="{A6D3EBC6-5D11-444A-929F-4631A19825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3868" y="4415509"/>
                  <a:ext cx="825313" cy="4317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19" name="Rectangle 56">
                  <a:extLst>
                    <a:ext uri="{FF2B5EF4-FFF2-40B4-BE49-F238E27FC236}">
                      <a16:creationId xmlns:a16="http://schemas.microsoft.com/office/drawing/2014/main" id="{79CD80CA-DB82-46EA-9A83-B08792D31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3434" y="4484586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20" name="Rectangle 57">
                  <a:extLst>
                    <a:ext uri="{FF2B5EF4-FFF2-40B4-BE49-F238E27FC236}">
                      <a16:creationId xmlns:a16="http://schemas.microsoft.com/office/drawing/2014/main" id="{33ED86C6-5844-4154-954A-72A3762730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6741" y="4484586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66" name="Freeform 58">
                  <a:extLst>
                    <a:ext uri="{FF2B5EF4-FFF2-40B4-BE49-F238E27FC236}">
                      <a16:creationId xmlns:a16="http://schemas.microsoft.com/office/drawing/2014/main" id="{71E8E5D2-2C8D-4BA0-8A5A-7D94BB680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7" name="Freeform 59">
                  <a:extLst>
                    <a:ext uri="{FF2B5EF4-FFF2-40B4-BE49-F238E27FC236}">
                      <a16:creationId xmlns:a16="http://schemas.microsoft.com/office/drawing/2014/main" id="{725C17D3-5A66-429D-8459-6612F3339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8" name="Freeform 60">
                  <a:extLst>
                    <a:ext uri="{FF2B5EF4-FFF2-40B4-BE49-F238E27FC236}">
                      <a16:creationId xmlns:a16="http://schemas.microsoft.com/office/drawing/2014/main" id="{4904FE69-F495-4110-866D-CC5971B4B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9" name="Freeform 61">
                  <a:extLst>
                    <a:ext uri="{FF2B5EF4-FFF2-40B4-BE49-F238E27FC236}">
                      <a16:creationId xmlns:a16="http://schemas.microsoft.com/office/drawing/2014/main" id="{028AC060-2B62-41DD-8EB5-C612BDC6B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Rectangle 62">
                  <a:extLst>
                    <a:ext uri="{FF2B5EF4-FFF2-40B4-BE49-F238E27FC236}">
                      <a16:creationId xmlns:a16="http://schemas.microsoft.com/office/drawing/2014/main" id="{325E19AF-DA89-4B97-8486-1304645BC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660" y="4001047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26" name="Rectangle 63">
                  <a:extLst>
                    <a:ext uri="{FF2B5EF4-FFF2-40B4-BE49-F238E27FC236}">
                      <a16:creationId xmlns:a16="http://schemas.microsoft.com/office/drawing/2014/main" id="{C6CCE0B8-4689-4503-AB42-F73773217F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660" y="4225547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27" name="Rectangle 64">
                  <a:extLst>
                    <a:ext uri="{FF2B5EF4-FFF2-40B4-BE49-F238E27FC236}">
                      <a16:creationId xmlns:a16="http://schemas.microsoft.com/office/drawing/2014/main" id="{BC984921-421C-4F46-850B-0E80A2803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646" y="4001047"/>
                  <a:ext cx="82530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28" name="Rectangle 65">
                  <a:extLst>
                    <a:ext uri="{FF2B5EF4-FFF2-40B4-BE49-F238E27FC236}">
                      <a16:creationId xmlns:a16="http://schemas.microsoft.com/office/drawing/2014/main" id="{62F4788B-78EA-49FD-AA67-137C962FE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646" y="4225547"/>
                  <a:ext cx="82530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74" name="Freeform 66">
                  <a:extLst>
                    <a:ext uri="{FF2B5EF4-FFF2-40B4-BE49-F238E27FC236}">
                      <a16:creationId xmlns:a16="http://schemas.microsoft.com/office/drawing/2014/main" id="{7549A3A5-8FE6-40F9-9BB0-E693D04220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5" name="Freeform 67">
                  <a:extLst>
                    <a:ext uri="{FF2B5EF4-FFF2-40B4-BE49-F238E27FC236}">
                      <a16:creationId xmlns:a16="http://schemas.microsoft.com/office/drawing/2014/main" id="{01F710E2-23CC-4CBA-BE4D-23A4313FC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6" name="Freeform 68">
                  <a:extLst>
                    <a:ext uri="{FF2B5EF4-FFF2-40B4-BE49-F238E27FC236}">
                      <a16:creationId xmlns:a16="http://schemas.microsoft.com/office/drawing/2014/main" id="{1F9BFD15-856F-41C2-B46B-52010966D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15" name="群組 34">
                <a:extLst>
                  <a:ext uri="{FF2B5EF4-FFF2-40B4-BE49-F238E27FC236}">
                    <a16:creationId xmlns:a16="http://schemas.microsoft.com/office/drawing/2014/main" id="{1FFE806E-40A6-4F11-B695-246FB4D44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617" name="AutoShape 38">
                  <a:extLst>
                    <a:ext uri="{FF2B5EF4-FFF2-40B4-BE49-F238E27FC236}">
                      <a16:creationId xmlns:a16="http://schemas.microsoft.com/office/drawing/2014/main" id="{E0463B92-291D-42C6-A8B3-661DCA5A19B0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8" name="Freeform 40">
                  <a:extLst>
                    <a:ext uri="{FF2B5EF4-FFF2-40B4-BE49-F238E27FC236}">
                      <a16:creationId xmlns:a16="http://schemas.microsoft.com/office/drawing/2014/main" id="{21C6E3DF-A93E-443A-97C7-330BEFD0C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Rectangle 41">
                  <a:extLst>
                    <a:ext uri="{FF2B5EF4-FFF2-40B4-BE49-F238E27FC236}">
                      <a16:creationId xmlns:a16="http://schemas.microsoft.com/office/drawing/2014/main" id="{AE1F6168-99C5-4D29-A9E4-928B1B2FD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6901" y="3857524"/>
                  <a:ext cx="310834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75" name="Rectangle 42">
                  <a:extLst>
                    <a:ext uri="{FF2B5EF4-FFF2-40B4-BE49-F238E27FC236}">
                      <a16:creationId xmlns:a16="http://schemas.microsoft.com/office/drawing/2014/main" id="{2AE9557A-0CF2-4865-8B6A-80649659D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70" y="3520771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76" name="Rectangle 43">
                  <a:extLst>
                    <a:ext uri="{FF2B5EF4-FFF2-40B4-BE49-F238E27FC236}">
                      <a16:creationId xmlns:a16="http://schemas.microsoft.com/office/drawing/2014/main" id="{E6D72171-D405-4343-B2E7-38BD55707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9887" y="3857524"/>
                  <a:ext cx="1061116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22" name="Freeform 44">
                  <a:extLst>
                    <a:ext uri="{FF2B5EF4-FFF2-40B4-BE49-F238E27FC236}">
                      <a16:creationId xmlns:a16="http://schemas.microsoft.com/office/drawing/2014/main" id="{2BB4F55E-B531-4147-8993-B4812073D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45">
                  <a:extLst>
                    <a:ext uri="{FF2B5EF4-FFF2-40B4-BE49-F238E27FC236}">
                      <a16:creationId xmlns:a16="http://schemas.microsoft.com/office/drawing/2014/main" id="{77650B8C-74F5-41A3-B5D6-4AC112943172}"/>
                    </a:ext>
                  </a:extLst>
                </p:cNvPr>
                <p:cNvSpPr/>
                <p:nvPr/>
              </p:nvSpPr>
              <p:spPr bwMode="auto">
                <a:xfrm>
                  <a:off x="8091605" y="4496487"/>
                  <a:ext cx="364422" cy="18132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624" name="Freeform 46">
                  <a:extLst>
                    <a:ext uri="{FF2B5EF4-FFF2-40B4-BE49-F238E27FC236}">
                      <a16:creationId xmlns:a16="http://schemas.microsoft.com/office/drawing/2014/main" id="{7AF0A76D-9F2C-4448-9C20-A30348547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Freeform 47">
                  <a:extLst>
                    <a:ext uri="{FF2B5EF4-FFF2-40B4-BE49-F238E27FC236}">
                      <a16:creationId xmlns:a16="http://schemas.microsoft.com/office/drawing/2014/main" id="{2F900D72-AB23-49CF-B865-40C8600EFAB4}"/>
                    </a:ext>
                  </a:extLst>
                </p:cNvPr>
                <p:cNvSpPr/>
                <p:nvPr/>
              </p:nvSpPr>
              <p:spPr bwMode="auto">
                <a:xfrm>
                  <a:off x="6901876" y="4496487"/>
                  <a:ext cx="364422" cy="18132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481" name="Freeform 48">
                  <a:extLst>
                    <a:ext uri="{FF2B5EF4-FFF2-40B4-BE49-F238E27FC236}">
                      <a16:creationId xmlns:a16="http://schemas.microsoft.com/office/drawing/2014/main" id="{9BFC9C94-79EF-4C44-A4D4-B8AFBC6DA613}"/>
                    </a:ext>
                  </a:extLst>
                </p:cNvPr>
                <p:cNvSpPr/>
                <p:nvPr/>
              </p:nvSpPr>
              <p:spPr bwMode="auto">
                <a:xfrm>
                  <a:off x="6934027" y="4669179"/>
                  <a:ext cx="1489848" cy="60440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627" name="Freeform 49">
                  <a:extLst>
                    <a:ext uri="{FF2B5EF4-FFF2-40B4-BE49-F238E27FC236}">
                      <a16:creationId xmlns:a16="http://schemas.microsoft.com/office/drawing/2014/main" id="{8BFC3B7B-1BA9-455A-9268-B8957C5FFF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8" name="Rectangle 50">
                  <a:extLst>
                    <a:ext uri="{FF2B5EF4-FFF2-40B4-BE49-F238E27FC236}">
                      <a16:creationId xmlns:a16="http://schemas.microsoft.com/office/drawing/2014/main" id="{9FE4EFCA-3C49-4CD1-AA77-916CC77BA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84" name="Rectangle 51">
                  <a:extLst>
                    <a:ext uri="{FF2B5EF4-FFF2-40B4-BE49-F238E27FC236}">
                      <a16:creationId xmlns:a16="http://schemas.microsoft.com/office/drawing/2014/main" id="{03A25E6A-C16B-4B18-BA40-918DDDED7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8506" y="447921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85" name="Rectangle 52">
                  <a:extLst>
                    <a:ext uri="{FF2B5EF4-FFF2-40B4-BE49-F238E27FC236}">
                      <a16:creationId xmlns:a16="http://schemas.microsoft.com/office/drawing/2014/main" id="{8275AD10-B88D-44CF-A11C-17ACF91579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6411" y="447921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86" name="Rectangle 53">
                  <a:extLst>
                    <a:ext uri="{FF2B5EF4-FFF2-40B4-BE49-F238E27FC236}">
                      <a16:creationId xmlns:a16="http://schemas.microsoft.com/office/drawing/2014/main" id="{89FCC15F-651C-4433-9CD9-8DE9120D8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4309" y="447921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87" name="Rectangle 54">
                  <a:extLst>
                    <a:ext uri="{FF2B5EF4-FFF2-40B4-BE49-F238E27FC236}">
                      <a16:creationId xmlns:a16="http://schemas.microsoft.com/office/drawing/2014/main" id="{A42E92DB-5C02-40AE-9ABE-418774BB4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9172" y="4384234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88" name="Rectangle 55">
                  <a:extLst>
                    <a:ext uri="{FF2B5EF4-FFF2-40B4-BE49-F238E27FC236}">
                      <a16:creationId xmlns:a16="http://schemas.microsoft.com/office/drawing/2014/main" id="{E55472CB-977B-4FB4-AE75-D1118BD9B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6298" y="4410140"/>
                  <a:ext cx="825306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89" name="Rectangle 56">
                  <a:extLst>
                    <a:ext uri="{FF2B5EF4-FFF2-40B4-BE49-F238E27FC236}">
                      <a16:creationId xmlns:a16="http://schemas.microsoft.com/office/drawing/2014/main" id="{6072B9B4-6166-43E1-9B63-03D791BC2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5858" y="4479217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90" name="Rectangle 57">
                  <a:extLst>
                    <a:ext uri="{FF2B5EF4-FFF2-40B4-BE49-F238E27FC236}">
                      <a16:creationId xmlns:a16="http://schemas.microsoft.com/office/drawing/2014/main" id="{7C2C05B7-F295-4100-B412-E45014F25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9172" y="4479217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36" name="Freeform 58">
                  <a:extLst>
                    <a:ext uri="{FF2B5EF4-FFF2-40B4-BE49-F238E27FC236}">
                      <a16:creationId xmlns:a16="http://schemas.microsoft.com/office/drawing/2014/main" id="{CD10D111-4DD4-418D-BAD4-5D3B440B8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7" name="Freeform 59">
                  <a:extLst>
                    <a:ext uri="{FF2B5EF4-FFF2-40B4-BE49-F238E27FC236}">
                      <a16:creationId xmlns:a16="http://schemas.microsoft.com/office/drawing/2014/main" id="{FA3CB662-380D-4BA2-8828-4F44DA629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8" name="Freeform 60">
                  <a:extLst>
                    <a:ext uri="{FF2B5EF4-FFF2-40B4-BE49-F238E27FC236}">
                      <a16:creationId xmlns:a16="http://schemas.microsoft.com/office/drawing/2014/main" id="{EA5DDDC4-29E5-4AFB-958C-98FC1B296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9" name="Freeform 61">
                  <a:extLst>
                    <a:ext uri="{FF2B5EF4-FFF2-40B4-BE49-F238E27FC236}">
                      <a16:creationId xmlns:a16="http://schemas.microsoft.com/office/drawing/2014/main" id="{179013C8-9E36-42CD-A9A8-864ECA4A8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Rectangle 62">
                  <a:extLst>
                    <a:ext uri="{FF2B5EF4-FFF2-40B4-BE49-F238E27FC236}">
                      <a16:creationId xmlns:a16="http://schemas.microsoft.com/office/drawing/2014/main" id="{7882D875-7063-4750-B1E2-EDFE0D6CF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4084" y="3995678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96" name="Rectangle 63">
                  <a:extLst>
                    <a:ext uri="{FF2B5EF4-FFF2-40B4-BE49-F238E27FC236}">
                      <a16:creationId xmlns:a16="http://schemas.microsoft.com/office/drawing/2014/main" id="{3B8C23DB-9D57-414E-97E0-6C41F1C5F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4084" y="4220179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97" name="Rectangle 64">
                  <a:extLst>
                    <a:ext uri="{FF2B5EF4-FFF2-40B4-BE49-F238E27FC236}">
                      <a16:creationId xmlns:a16="http://schemas.microsoft.com/office/drawing/2014/main" id="{DFFEE07D-47D2-4B1A-8028-38AE62939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70" y="3995678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98" name="Rectangle 65">
                  <a:extLst>
                    <a:ext uri="{FF2B5EF4-FFF2-40B4-BE49-F238E27FC236}">
                      <a16:creationId xmlns:a16="http://schemas.microsoft.com/office/drawing/2014/main" id="{36F147CC-9E50-4E9C-AD80-0C0611A45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70" y="4220179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44" name="Freeform 66">
                  <a:extLst>
                    <a:ext uri="{FF2B5EF4-FFF2-40B4-BE49-F238E27FC236}">
                      <a16:creationId xmlns:a16="http://schemas.microsoft.com/office/drawing/2014/main" id="{B7BC77B2-7695-449A-AB48-7D847734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5" name="Freeform 67">
                  <a:extLst>
                    <a:ext uri="{FF2B5EF4-FFF2-40B4-BE49-F238E27FC236}">
                      <a16:creationId xmlns:a16="http://schemas.microsoft.com/office/drawing/2014/main" id="{3D446692-C476-44B1-852C-6A32238A8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6" name="Freeform 68">
                  <a:extLst>
                    <a:ext uri="{FF2B5EF4-FFF2-40B4-BE49-F238E27FC236}">
                      <a16:creationId xmlns:a16="http://schemas.microsoft.com/office/drawing/2014/main" id="{91236581-D653-48B7-A803-278DF508C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616" name="Picture 6" descr="MCj02236480000[1]">
                <a:extLst>
                  <a:ext uri="{FF2B5EF4-FFF2-40B4-BE49-F238E27FC236}">
                    <a16:creationId xmlns:a16="http://schemas.microsoft.com/office/drawing/2014/main" id="{E0BC5110-C1B9-41BB-9064-02179CA0E2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4" name="群組 131">
              <a:extLst>
                <a:ext uri="{FF2B5EF4-FFF2-40B4-BE49-F238E27FC236}">
                  <a16:creationId xmlns:a16="http://schemas.microsoft.com/office/drawing/2014/main" id="{CEC3122F-9113-41E2-8AFD-5426EFEE3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1017" y="1718320"/>
              <a:ext cx="489009" cy="345203"/>
              <a:chOff x="6969946" y="2019090"/>
              <a:chExt cx="1173928" cy="839650"/>
            </a:xfrm>
          </p:grpSpPr>
          <p:grpSp>
            <p:nvGrpSpPr>
              <p:cNvPr id="8551" name="群組 34">
                <a:extLst>
                  <a:ext uri="{FF2B5EF4-FFF2-40B4-BE49-F238E27FC236}">
                    <a16:creationId xmlns:a16="http://schemas.microsoft.com/office/drawing/2014/main" id="{D02C44E4-C614-465C-888D-E2C5CA5B03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584" name="AutoShape 38">
                  <a:extLst>
                    <a:ext uri="{FF2B5EF4-FFF2-40B4-BE49-F238E27FC236}">
                      <a16:creationId xmlns:a16="http://schemas.microsoft.com/office/drawing/2014/main" id="{B5FED598-47B3-4FEA-9993-040DB5AEA50E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5" name="Freeform 40">
                  <a:extLst>
                    <a:ext uri="{FF2B5EF4-FFF2-40B4-BE49-F238E27FC236}">
                      <a16:creationId xmlns:a16="http://schemas.microsoft.com/office/drawing/2014/main" id="{A10CF627-F986-48A5-BABB-9B6E7E508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Rectangle 41">
                  <a:extLst>
                    <a:ext uri="{FF2B5EF4-FFF2-40B4-BE49-F238E27FC236}">
                      <a16:creationId xmlns:a16="http://schemas.microsoft.com/office/drawing/2014/main" id="{94A8DF7B-47C1-4CCD-953C-2B632E0E0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1472" y="3858530"/>
                  <a:ext cx="310834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42" name="Rectangle 42">
                  <a:extLst>
                    <a:ext uri="{FF2B5EF4-FFF2-40B4-BE49-F238E27FC236}">
                      <a16:creationId xmlns:a16="http://schemas.microsoft.com/office/drawing/2014/main" id="{298ADA70-282A-474A-B06C-5D747018D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641" y="3521777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43" name="Rectangle 43">
                  <a:extLst>
                    <a:ext uri="{FF2B5EF4-FFF2-40B4-BE49-F238E27FC236}">
                      <a16:creationId xmlns:a16="http://schemas.microsoft.com/office/drawing/2014/main" id="{80567FC7-2F89-4C91-8294-84F95581E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4458" y="3858530"/>
                  <a:ext cx="1061116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89" name="Freeform 44">
                  <a:extLst>
                    <a:ext uri="{FF2B5EF4-FFF2-40B4-BE49-F238E27FC236}">
                      <a16:creationId xmlns:a16="http://schemas.microsoft.com/office/drawing/2014/main" id="{EEF48C8F-E238-469F-A4C4-143753F1C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Freeform 45">
                  <a:extLst>
                    <a:ext uri="{FF2B5EF4-FFF2-40B4-BE49-F238E27FC236}">
                      <a16:creationId xmlns:a16="http://schemas.microsoft.com/office/drawing/2014/main" id="{A7E223F6-2883-4E0D-909E-531FFCCA8B6C}"/>
                    </a:ext>
                  </a:extLst>
                </p:cNvPr>
                <p:cNvSpPr/>
                <p:nvPr/>
              </p:nvSpPr>
              <p:spPr bwMode="auto">
                <a:xfrm>
                  <a:off x="8086176" y="4497493"/>
                  <a:ext cx="364422" cy="18132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91" name="Freeform 46">
                  <a:extLst>
                    <a:ext uri="{FF2B5EF4-FFF2-40B4-BE49-F238E27FC236}">
                      <a16:creationId xmlns:a16="http://schemas.microsoft.com/office/drawing/2014/main" id="{400885DF-78BC-4909-B801-D5C7FD706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47">
                  <a:extLst>
                    <a:ext uri="{FF2B5EF4-FFF2-40B4-BE49-F238E27FC236}">
                      <a16:creationId xmlns:a16="http://schemas.microsoft.com/office/drawing/2014/main" id="{5004B011-3F88-42D3-810E-D380B43A3085}"/>
                    </a:ext>
                  </a:extLst>
                </p:cNvPr>
                <p:cNvSpPr/>
                <p:nvPr/>
              </p:nvSpPr>
              <p:spPr bwMode="auto">
                <a:xfrm>
                  <a:off x="6896448" y="4497493"/>
                  <a:ext cx="364422" cy="18132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448" name="Freeform 48">
                  <a:extLst>
                    <a:ext uri="{FF2B5EF4-FFF2-40B4-BE49-F238E27FC236}">
                      <a16:creationId xmlns:a16="http://schemas.microsoft.com/office/drawing/2014/main" id="{3088311E-A942-4AE5-AEF3-FB78FCBA53CE}"/>
                    </a:ext>
                  </a:extLst>
                </p:cNvPr>
                <p:cNvSpPr/>
                <p:nvPr/>
              </p:nvSpPr>
              <p:spPr bwMode="auto">
                <a:xfrm>
                  <a:off x="6928599" y="4670186"/>
                  <a:ext cx="1489848" cy="60440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94" name="Freeform 49">
                  <a:extLst>
                    <a:ext uri="{FF2B5EF4-FFF2-40B4-BE49-F238E27FC236}">
                      <a16:creationId xmlns:a16="http://schemas.microsoft.com/office/drawing/2014/main" id="{C0F03871-1576-48DA-9D31-E33F0AC66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5" name="Rectangle 50">
                  <a:extLst>
                    <a:ext uri="{FF2B5EF4-FFF2-40B4-BE49-F238E27FC236}">
                      <a16:creationId xmlns:a16="http://schemas.microsoft.com/office/drawing/2014/main" id="{ECB2EFAF-4EAD-4370-9ACB-80F559CE5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51" name="Rectangle 51">
                  <a:extLst>
                    <a:ext uri="{FF2B5EF4-FFF2-40B4-BE49-F238E27FC236}">
                      <a16:creationId xmlns:a16="http://schemas.microsoft.com/office/drawing/2014/main" id="{887D8373-5691-4B79-BBAA-E94335445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3078" y="4480224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2" name="Rectangle 52">
                  <a:extLst>
                    <a:ext uri="{FF2B5EF4-FFF2-40B4-BE49-F238E27FC236}">
                      <a16:creationId xmlns:a16="http://schemas.microsoft.com/office/drawing/2014/main" id="{0F90B555-99C5-4583-8994-CD7EBFDBF1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0983" y="4480224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3" name="Rectangle 53">
                  <a:extLst>
                    <a:ext uri="{FF2B5EF4-FFF2-40B4-BE49-F238E27FC236}">
                      <a16:creationId xmlns:a16="http://schemas.microsoft.com/office/drawing/2014/main" id="{12698318-63A8-48AD-82AF-94195A1C7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8881" y="4480224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4" name="Rectangle 54">
                  <a:extLst>
                    <a:ext uri="{FF2B5EF4-FFF2-40B4-BE49-F238E27FC236}">
                      <a16:creationId xmlns:a16="http://schemas.microsoft.com/office/drawing/2014/main" id="{C785C01C-D47D-43B0-ACF4-3404503F5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3743" y="4385240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5" name="Rectangle 55">
                  <a:extLst>
                    <a:ext uri="{FF2B5EF4-FFF2-40B4-BE49-F238E27FC236}">
                      <a16:creationId xmlns:a16="http://schemas.microsoft.com/office/drawing/2014/main" id="{C0C215D0-C137-4A00-BE88-7C9AD42A5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870" y="4411147"/>
                  <a:ext cx="825306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6" name="Rectangle 56">
                  <a:extLst>
                    <a:ext uri="{FF2B5EF4-FFF2-40B4-BE49-F238E27FC236}">
                      <a16:creationId xmlns:a16="http://schemas.microsoft.com/office/drawing/2014/main" id="{67348805-F35F-4B0A-BCDE-2CAED570FF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0430" y="4480224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7" name="Rectangle 57">
                  <a:extLst>
                    <a:ext uri="{FF2B5EF4-FFF2-40B4-BE49-F238E27FC236}">
                      <a16:creationId xmlns:a16="http://schemas.microsoft.com/office/drawing/2014/main" id="{0107821C-0DAC-4FCC-8BE0-2F7491DC4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743" y="4480224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03" name="Freeform 58">
                  <a:extLst>
                    <a:ext uri="{FF2B5EF4-FFF2-40B4-BE49-F238E27FC236}">
                      <a16:creationId xmlns:a16="http://schemas.microsoft.com/office/drawing/2014/main" id="{F4A2F7F9-13EE-4CC3-8022-8373DD847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4" name="Freeform 59">
                  <a:extLst>
                    <a:ext uri="{FF2B5EF4-FFF2-40B4-BE49-F238E27FC236}">
                      <a16:creationId xmlns:a16="http://schemas.microsoft.com/office/drawing/2014/main" id="{C90399D2-AB61-43A3-AF71-EB78005C0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5" name="Freeform 60">
                  <a:extLst>
                    <a:ext uri="{FF2B5EF4-FFF2-40B4-BE49-F238E27FC236}">
                      <a16:creationId xmlns:a16="http://schemas.microsoft.com/office/drawing/2014/main" id="{043871C7-6B3F-4C66-A948-8580A3CC3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6" name="Freeform 61">
                  <a:extLst>
                    <a:ext uri="{FF2B5EF4-FFF2-40B4-BE49-F238E27FC236}">
                      <a16:creationId xmlns:a16="http://schemas.microsoft.com/office/drawing/2014/main" id="{E7DE7FDE-794E-4B85-818E-87951DB5BD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Rectangle 62">
                  <a:extLst>
                    <a:ext uri="{FF2B5EF4-FFF2-40B4-BE49-F238E27FC236}">
                      <a16:creationId xmlns:a16="http://schemas.microsoft.com/office/drawing/2014/main" id="{60FCA8AD-8459-40CE-AE6B-7AD905D08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655" y="3996684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63" name="Rectangle 63">
                  <a:extLst>
                    <a:ext uri="{FF2B5EF4-FFF2-40B4-BE49-F238E27FC236}">
                      <a16:creationId xmlns:a16="http://schemas.microsoft.com/office/drawing/2014/main" id="{7398EAD7-324A-4E59-9B79-0CB7EF8D5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655" y="4221185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64" name="Rectangle 64">
                  <a:extLst>
                    <a:ext uri="{FF2B5EF4-FFF2-40B4-BE49-F238E27FC236}">
                      <a16:creationId xmlns:a16="http://schemas.microsoft.com/office/drawing/2014/main" id="{B608A8AB-965F-4C03-8DA3-4C585DF90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641" y="3996684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65" name="Rectangle 65">
                  <a:extLst>
                    <a:ext uri="{FF2B5EF4-FFF2-40B4-BE49-F238E27FC236}">
                      <a16:creationId xmlns:a16="http://schemas.microsoft.com/office/drawing/2014/main" id="{1666EED0-203D-4EF6-ABA4-A82C6B6AA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641" y="4221185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11" name="Freeform 66">
                  <a:extLst>
                    <a:ext uri="{FF2B5EF4-FFF2-40B4-BE49-F238E27FC236}">
                      <a16:creationId xmlns:a16="http://schemas.microsoft.com/office/drawing/2014/main" id="{BD79F864-7226-468A-8039-864173C84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2" name="Freeform 67">
                  <a:extLst>
                    <a:ext uri="{FF2B5EF4-FFF2-40B4-BE49-F238E27FC236}">
                      <a16:creationId xmlns:a16="http://schemas.microsoft.com/office/drawing/2014/main" id="{D6A6F44E-6616-46A1-B72C-7924B5B50C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3" name="Freeform 68">
                  <a:extLst>
                    <a:ext uri="{FF2B5EF4-FFF2-40B4-BE49-F238E27FC236}">
                      <a16:creationId xmlns:a16="http://schemas.microsoft.com/office/drawing/2014/main" id="{C2F74F82-3703-4FBF-858A-6179A6B40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52" name="群組 34">
                <a:extLst>
                  <a:ext uri="{FF2B5EF4-FFF2-40B4-BE49-F238E27FC236}">
                    <a16:creationId xmlns:a16="http://schemas.microsoft.com/office/drawing/2014/main" id="{A2909164-A9A3-44CC-9708-7FD4B54B9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554" name="AutoShape 38">
                  <a:extLst>
                    <a:ext uri="{FF2B5EF4-FFF2-40B4-BE49-F238E27FC236}">
                      <a16:creationId xmlns:a16="http://schemas.microsoft.com/office/drawing/2014/main" id="{4F5FB672-CC74-413D-BAA3-DF6C979CC58D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5" name="Freeform 40">
                  <a:extLst>
                    <a:ext uri="{FF2B5EF4-FFF2-40B4-BE49-F238E27FC236}">
                      <a16:creationId xmlns:a16="http://schemas.microsoft.com/office/drawing/2014/main" id="{7A884337-8BEB-4D11-B405-3F25B2A0C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Rectangle 41">
                  <a:extLst>
                    <a:ext uri="{FF2B5EF4-FFF2-40B4-BE49-F238E27FC236}">
                      <a16:creationId xmlns:a16="http://schemas.microsoft.com/office/drawing/2014/main" id="{CC74BADB-BC62-405E-BD15-97BEB03D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3903" y="3861794"/>
                  <a:ext cx="310828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12" name="Rectangle 42">
                  <a:extLst>
                    <a:ext uri="{FF2B5EF4-FFF2-40B4-BE49-F238E27FC236}">
                      <a16:creationId xmlns:a16="http://schemas.microsoft.com/office/drawing/2014/main" id="{E6F0D625-F425-4F04-8B7C-03EE6252C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072" y="3525041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13" name="Rectangle 43">
                  <a:extLst>
                    <a:ext uri="{FF2B5EF4-FFF2-40B4-BE49-F238E27FC236}">
                      <a16:creationId xmlns:a16="http://schemas.microsoft.com/office/drawing/2014/main" id="{65D14716-9E22-4D75-A837-861A27E299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6889" y="3861794"/>
                  <a:ext cx="1061109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59" name="Freeform 44">
                  <a:extLst>
                    <a:ext uri="{FF2B5EF4-FFF2-40B4-BE49-F238E27FC236}">
                      <a16:creationId xmlns:a16="http://schemas.microsoft.com/office/drawing/2014/main" id="{E5E4874B-7884-4DA9-8705-4E99306D29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Freeform 45">
                  <a:extLst>
                    <a:ext uri="{FF2B5EF4-FFF2-40B4-BE49-F238E27FC236}">
                      <a16:creationId xmlns:a16="http://schemas.microsoft.com/office/drawing/2014/main" id="{C266B068-4EC4-4DD2-B5B8-D97F633FE524}"/>
                    </a:ext>
                  </a:extLst>
                </p:cNvPr>
                <p:cNvSpPr/>
                <p:nvPr/>
              </p:nvSpPr>
              <p:spPr bwMode="auto">
                <a:xfrm>
                  <a:off x="8088607" y="4500756"/>
                  <a:ext cx="364422" cy="18132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61" name="Freeform 46">
                  <a:extLst>
                    <a:ext uri="{FF2B5EF4-FFF2-40B4-BE49-F238E27FC236}">
                      <a16:creationId xmlns:a16="http://schemas.microsoft.com/office/drawing/2014/main" id="{3D87972E-77E5-42F7-BB39-91AD5AEA7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Freeform 47">
                  <a:extLst>
                    <a:ext uri="{FF2B5EF4-FFF2-40B4-BE49-F238E27FC236}">
                      <a16:creationId xmlns:a16="http://schemas.microsoft.com/office/drawing/2014/main" id="{272B76B8-AA1B-407E-9860-8DDEB2017AAA}"/>
                    </a:ext>
                  </a:extLst>
                </p:cNvPr>
                <p:cNvSpPr/>
                <p:nvPr/>
              </p:nvSpPr>
              <p:spPr bwMode="auto">
                <a:xfrm>
                  <a:off x="6898871" y="4500756"/>
                  <a:ext cx="364422" cy="18132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418" name="Freeform 48">
                  <a:extLst>
                    <a:ext uri="{FF2B5EF4-FFF2-40B4-BE49-F238E27FC236}">
                      <a16:creationId xmlns:a16="http://schemas.microsoft.com/office/drawing/2014/main" id="{B780573D-87CC-44DC-9496-CA3D662E70B0}"/>
                    </a:ext>
                  </a:extLst>
                </p:cNvPr>
                <p:cNvSpPr/>
                <p:nvPr/>
              </p:nvSpPr>
              <p:spPr bwMode="auto">
                <a:xfrm>
                  <a:off x="6931030" y="4673449"/>
                  <a:ext cx="1489841" cy="60440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64" name="Freeform 49">
                  <a:extLst>
                    <a:ext uri="{FF2B5EF4-FFF2-40B4-BE49-F238E27FC236}">
                      <a16:creationId xmlns:a16="http://schemas.microsoft.com/office/drawing/2014/main" id="{67D3C010-5958-4471-B745-89A317ACF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5" name="Rectangle 50">
                  <a:extLst>
                    <a:ext uri="{FF2B5EF4-FFF2-40B4-BE49-F238E27FC236}">
                      <a16:creationId xmlns:a16="http://schemas.microsoft.com/office/drawing/2014/main" id="{2FD55C16-5DBB-4516-AA64-B9A954CF7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21" name="Rectangle 51">
                  <a:extLst>
                    <a:ext uri="{FF2B5EF4-FFF2-40B4-BE49-F238E27FC236}">
                      <a16:creationId xmlns:a16="http://schemas.microsoft.com/office/drawing/2014/main" id="{C6DAC261-1A5B-4782-8BC4-AA119C803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5508" y="448348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2" name="Rectangle 52">
                  <a:extLst>
                    <a:ext uri="{FF2B5EF4-FFF2-40B4-BE49-F238E27FC236}">
                      <a16:creationId xmlns:a16="http://schemas.microsoft.com/office/drawing/2014/main" id="{2F832911-B3E3-432D-A9E0-9927FEF9E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3406" y="448348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3" name="Rectangle 53">
                  <a:extLst>
                    <a:ext uri="{FF2B5EF4-FFF2-40B4-BE49-F238E27FC236}">
                      <a16:creationId xmlns:a16="http://schemas.microsoft.com/office/drawing/2014/main" id="{CFBB0F7B-606B-4E70-88DA-1CF1C0D9A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1311" y="448348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4" name="Rectangle 54">
                  <a:extLst>
                    <a:ext uri="{FF2B5EF4-FFF2-40B4-BE49-F238E27FC236}">
                      <a16:creationId xmlns:a16="http://schemas.microsoft.com/office/drawing/2014/main" id="{8ED5F301-E10E-4BDD-A719-F2233749F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6167" y="4388504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5" name="Rectangle 55">
                  <a:extLst>
                    <a:ext uri="{FF2B5EF4-FFF2-40B4-BE49-F238E27FC236}">
                      <a16:creationId xmlns:a16="http://schemas.microsoft.com/office/drawing/2014/main" id="{56D4F58C-1937-4C71-85CB-2FBE00715A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3294" y="4414410"/>
                  <a:ext cx="825313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6" name="Rectangle 56">
                  <a:extLst>
                    <a:ext uri="{FF2B5EF4-FFF2-40B4-BE49-F238E27FC236}">
                      <a16:creationId xmlns:a16="http://schemas.microsoft.com/office/drawing/2014/main" id="{52DBA38C-DBE5-4602-BEAB-04C931CF8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2860" y="4483487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7" name="Rectangle 57">
                  <a:extLst>
                    <a:ext uri="{FF2B5EF4-FFF2-40B4-BE49-F238E27FC236}">
                      <a16:creationId xmlns:a16="http://schemas.microsoft.com/office/drawing/2014/main" id="{576A0BE9-4B81-4751-A825-B6EA108E5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6167" y="4483487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73" name="Freeform 58">
                  <a:extLst>
                    <a:ext uri="{FF2B5EF4-FFF2-40B4-BE49-F238E27FC236}">
                      <a16:creationId xmlns:a16="http://schemas.microsoft.com/office/drawing/2014/main" id="{2222EDB4-399B-41CC-928F-E479AD416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4" name="Freeform 59">
                  <a:extLst>
                    <a:ext uri="{FF2B5EF4-FFF2-40B4-BE49-F238E27FC236}">
                      <a16:creationId xmlns:a16="http://schemas.microsoft.com/office/drawing/2014/main" id="{09E95025-0FB5-4540-8FD8-FCB2C6235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5" name="Freeform 60">
                  <a:extLst>
                    <a:ext uri="{FF2B5EF4-FFF2-40B4-BE49-F238E27FC236}">
                      <a16:creationId xmlns:a16="http://schemas.microsoft.com/office/drawing/2014/main" id="{8FE1E65F-D766-4BA7-AD39-F3D12E05B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6" name="Freeform 61">
                  <a:extLst>
                    <a:ext uri="{FF2B5EF4-FFF2-40B4-BE49-F238E27FC236}">
                      <a16:creationId xmlns:a16="http://schemas.microsoft.com/office/drawing/2014/main" id="{C940D2CF-9C69-4E67-9513-1036218F5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Rectangle 62">
                  <a:extLst>
                    <a:ext uri="{FF2B5EF4-FFF2-40B4-BE49-F238E27FC236}">
                      <a16:creationId xmlns:a16="http://schemas.microsoft.com/office/drawing/2014/main" id="{DCCCC075-9C3F-42CD-ABB5-B56CD7D94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086" y="3999948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3" name="Rectangle 63">
                  <a:extLst>
                    <a:ext uri="{FF2B5EF4-FFF2-40B4-BE49-F238E27FC236}">
                      <a16:creationId xmlns:a16="http://schemas.microsoft.com/office/drawing/2014/main" id="{D025C6AE-1C29-400D-82E7-688514A54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086" y="4224448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4" name="Rectangle 64">
                  <a:extLst>
                    <a:ext uri="{FF2B5EF4-FFF2-40B4-BE49-F238E27FC236}">
                      <a16:creationId xmlns:a16="http://schemas.microsoft.com/office/drawing/2014/main" id="{9DC38663-2DD9-42DA-A128-B699FAAED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072" y="3999948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5" name="Rectangle 65">
                  <a:extLst>
                    <a:ext uri="{FF2B5EF4-FFF2-40B4-BE49-F238E27FC236}">
                      <a16:creationId xmlns:a16="http://schemas.microsoft.com/office/drawing/2014/main" id="{8EAD90D6-A5CA-4FDF-BB77-52B18DB71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072" y="4224448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81" name="Freeform 66">
                  <a:extLst>
                    <a:ext uri="{FF2B5EF4-FFF2-40B4-BE49-F238E27FC236}">
                      <a16:creationId xmlns:a16="http://schemas.microsoft.com/office/drawing/2014/main" id="{F44E4E88-438C-4595-B610-000AFBA08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2" name="Freeform 67">
                  <a:extLst>
                    <a:ext uri="{FF2B5EF4-FFF2-40B4-BE49-F238E27FC236}">
                      <a16:creationId xmlns:a16="http://schemas.microsoft.com/office/drawing/2014/main" id="{B00B278E-AEA6-481F-BD4A-BCE0DBAC3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3" name="Freeform 68">
                  <a:extLst>
                    <a:ext uri="{FF2B5EF4-FFF2-40B4-BE49-F238E27FC236}">
                      <a16:creationId xmlns:a16="http://schemas.microsoft.com/office/drawing/2014/main" id="{3513BEA2-D792-478F-847E-A6E58EB37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553" name="Picture 6" descr="MCj02236480000[1]">
                <a:extLst>
                  <a:ext uri="{FF2B5EF4-FFF2-40B4-BE49-F238E27FC236}">
                    <a16:creationId xmlns:a16="http://schemas.microsoft.com/office/drawing/2014/main" id="{D824DE6D-BCC4-4352-83F3-C3C56353CD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5" name="群組 132">
              <a:extLst>
                <a:ext uri="{FF2B5EF4-FFF2-40B4-BE49-F238E27FC236}">
                  <a16:creationId xmlns:a16="http://schemas.microsoft.com/office/drawing/2014/main" id="{0389B81E-B658-46D2-ACE2-3B779CE74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8021" y="1620947"/>
              <a:ext cx="510644" cy="530139"/>
              <a:chOff x="6917989" y="2019090"/>
              <a:chExt cx="1225874" cy="894551"/>
            </a:xfrm>
          </p:grpSpPr>
          <p:grpSp>
            <p:nvGrpSpPr>
              <p:cNvPr id="8488" name="群組 34">
                <a:extLst>
                  <a:ext uri="{FF2B5EF4-FFF2-40B4-BE49-F238E27FC236}">
                    <a16:creationId xmlns:a16="http://schemas.microsoft.com/office/drawing/2014/main" id="{5D16ABE8-93C8-430B-8990-9E16670801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82" y="2182827"/>
                <a:ext cx="575381" cy="567576"/>
                <a:chOff x="6864350" y="3497263"/>
                <a:chExt cx="1619251" cy="1268412"/>
              </a:xfrm>
            </p:grpSpPr>
            <p:sp>
              <p:nvSpPr>
                <p:cNvPr id="8521" name="AutoShape 38">
                  <a:extLst>
                    <a:ext uri="{FF2B5EF4-FFF2-40B4-BE49-F238E27FC236}">
                      <a16:creationId xmlns:a16="http://schemas.microsoft.com/office/drawing/2014/main" id="{2F3C3A30-4F64-4F3F-B68D-6E316EC42D1A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2" name="Freeform 40">
                  <a:extLst>
                    <a:ext uri="{FF2B5EF4-FFF2-40B4-BE49-F238E27FC236}">
                      <a16:creationId xmlns:a16="http://schemas.microsoft.com/office/drawing/2014/main" id="{ECAD679F-AE63-474C-8B24-6E8865DCD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Rectangle 41">
                  <a:extLst>
                    <a:ext uri="{FF2B5EF4-FFF2-40B4-BE49-F238E27FC236}">
                      <a16:creationId xmlns:a16="http://schemas.microsoft.com/office/drawing/2014/main" id="{732884AA-68A8-4755-B600-BC05E70A84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8773" y="3853256"/>
                  <a:ext cx="310830" cy="77871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9" name="Rectangle 42">
                  <a:extLst>
                    <a:ext uri="{FF2B5EF4-FFF2-40B4-BE49-F238E27FC236}">
                      <a16:creationId xmlns:a16="http://schemas.microsoft.com/office/drawing/2014/main" id="{EA3D858B-41E9-4FD8-80B7-8057B165A1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945" y="3356077"/>
                  <a:ext cx="471609" cy="31148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80" name="Rectangle 43">
                  <a:extLst>
                    <a:ext uri="{FF2B5EF4-FFF2-40B4-BE49-F238E27FC236}">
                      <a16:creationId xmlns:a16="http://schemas.microsoft.com/office/drawing/2014/main" id="{29DC433B-48F1-406E-AFD0-DED137E63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1761" y="3853256"/>
                  <a:ext cx="1061118" cy="77871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26" name="Freeform 44">
                  <a:extLst>
                    <a:ext uri="{FF2B5EF4-FFF2-40B4-BE49-F238E27FC236}">
                      <a16:creationId xmlns:a16="http://schemas.microsoft.com/office/drawing/2014/main" id="{627A988B-5C39-4A67-BAF4-03B198ABF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Freeform 45">
                  <a:extLst>
                    <a:ext uri="{FF2B5EF4-FFF2-40B4-BE49-F238E27FC236}">
                      <a16:creationId xmlns:a16="http://schemas.microsoft.com/office/drawing/2014/main" id="{CAAD59AC-148D-43B2-BD20-2E3CF3193878}"/>
                    </a:ext>
                  </a:extLst>
                </p:cNvPr>
                <p:cNvSpPr/>
                <p:nvPr/>
              </p:nvSpPr>
              <p:spPr bwMode="auto">
                <a:xfrm>
                  <a:off x="8083486" y="4494201"/>
                  <a:ext cx="364425" cy="17970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28" name="Freeform 46">
                  <a:extLst>
                    <a:ext uri="{FF2B5EF4-FFF2-40B4-BE49-F238E27FC236}">
                      <a16:creationId xmlns:a16="http://schemas.microsoft.com/office/drawing/2014/main" id="{25539EC9-09B8-4A75-A012-574E60986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Freeform 47">
                  <a:extLst>
                    <a:ext uri="{FF2B5EF4-FFF2-40B4-BE49-F238E27FC236}">
                      <a16:creationId xmlns:a16="http://schemas.microsoft.com/office/drawing/2014/main" id="{62B486A5-81A1-4093-90D5-7A63BFD7A67A}"/>
                    </a:ext>
                  </a:extLst>
                </p:cNvPr>
                <p:cNvSpPr/>
                <p:nvPr/>
              </p:nvSpPr>
              <p:spPr bwMode="auto">
                <a:xfrm>
                  <a:off x="6893740" y="4494201"/>
                  <a:ext cx="364425" cy="17970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85" name="Freeform 48">
                  <a:extLst>
                    <a:ext uri="{FF2B5EF4-FFF2-40B4-BE49-F238E27FC236}">
                      <a16:creationId xmlns:a16="http://schemas.microsoft.com/office/drawing/2014/main" id="{C4C22B6F-3EF7-444D-9466-18992E115116}"/>
                    </a:ext>
                  </a:extLst>
                </p:cNvPr>
                <p:cNvSpPr/>
                <p:nvPr/>
              </p:nvSpPr>
              <p:spPr bwMode="auto">
                <a:xfrm>
                  <a:off x="6925899" y="4667912"/>
                  <a:ext cx="1489854" cy="65893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31" name="Freeform 49">
                  <a:extLst>
                    <a:ext uri="{FF2B5EF4-FFF2-40B4-BE49-F238E27FC236}">
                      <a16:creationId xmlns:a16="http://schemas.microsoft.com/office/drawing/2014/main" id="{BEE04B34-7009-445B-B27B-264F8C518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2" name="Rectangle 50">
                  <a:extLst>
                    <a:ext uri="{FF2B5EF4-FFF2-40B4-BE49-F238E27FC236}">
                      <a16:creationId xmlns:a16="http://schemas.microsoft.com/office/drawing/2014/main" id="{AAF85197-3CDD-4A89-B2FA-E72A556169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8" name="Rectangle 51">
                  <a:extLst>
                    <a:ext uri="{FF2B5EF4-FFF2-40B4-BE49-F238E27FC236}">
                      <a16:creationId xmlns:a16="http://schemas.microsoft.com/office/drawing/2014/main" id="{73A26076-0E20-40F3-81BE-A9542EA21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0382" y="4482220"/>
                  <a:ext cx="85747" cy="149751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89" name="Rectangle 52">
                  <a:extLst>
                    <a:ext uri="{FF2B5EF4-FFF2-40B4-BE49-F238E27FC236}">
                      <a16:creationId xmlns:a16="http://schemas.microsoft.com/office/drawing/2014/main" id="{399FB8C8-0C1E-4B55-B8F7-5C5FE6338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8281" y="4482220"/>
                  <a:ext cx="85747" cy="149751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0" name="Rectangle 53">
                  <a:extLst>
                    <a:ext uri="{FF2B5EF4-FFF2-40B4-BE49-F238E27FC236}">
                      <a16:creationId xmlns:a16="http://schemas.microsoft.com/office/drawing/2014/main" id="{3E03B812-9AE7-4F84-8541-45977D86E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6187" y="4482220"/>
                  <a:ext cx="85747" cy="149751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1" name="Rectangle 54">
                  <a:extLst>
                    <a:ext uri="{FF2B5EF4-FFF2-40B4-BE49-F238E27FC236}">
                      <a16:creationId xmlns:a16="http://schemas.microsoft.com/office/drawing/2014/main" id="{E11170F4-384D-4A15-90EE-1E4637581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1039" y="4386378"/>
                  <a:ext cx="257242" cy="101830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2" name="Rectangle 55">
                  <a:extLst>
                    <a:ext uri="{FF2B5EF4-FFF2-40B4-BE49-F238E27FC236}">
                      <a16:creationId xmlns:a16="http://schemas.microsoft.com/office/drawing/2014/main" id="{5CD6C506-4EEA-4B69-A6CF-06FFAFD261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8166" y="4410339"/>
                  <a:ext cx="825320" cy="4192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3" name="Rectangle 56">
                  <a:extLst>
                    <a:ext uri="{FF2B5EF4-FFF2-40B4-BE49-F238E27FC236}">
                      <a16:creationId xmlns:a16="http://schemas.microsoft.com/office/drawing/2014/main" id="{1C2341F6-1783-4A36-AD16-C27522D1E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7739" y="4482220"/>
                  <a:ext cx="32152" cy="15574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4" name="Rectangle 57">
                  <a:extLst>
                    <a:ext uri="{FF2B5EF4-FFF2-40B4-BE49-F238E27FC236}">
                      <a16:creationId xmlns:a16="http://schemas.microsoft.com/office/drawing/2014/main" id="{012883BA-1797-40CE-9BD6-13DD9E5EA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1039" y="4482220"/>
                  <a:ext cx="32159" cy="15574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40" name="Freeform 58">
                  <a:extLst>
                    <a:ext uri="{FF2B5EF4-FFF2-40B4-BE49-F238E27FC236}">
                      <a16:creationId xmlns:a16="http://schemas.microsoft.com/office/drawing/2014/main" id="{C558A781-E355-4695-8A8F-6855DA61B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1" name="Freeform 59">
                  <a:extLst>
                    <a:ext uri="{FF2B5EF4-FFF2-40B4-BE49-F238E27FC236}">
                      <a16:creationId xmlns:a16="http://schemas.microsoft.com/office/drawing/2014/main" id="{BECA28D7-ED06-453C-9B11-3F841968B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2" name="Freeform 60">
                  <a:extLst>
                    <a:ext uri="{FF2B5EF4-FFF2-40B4-BE49-F238E27FC236}">
                      <a16:creationId xmlns:a16="http://schemas.microsoft.com/office/drawing/2014/main" id="{87DB4B85-1C01-4A57-9248-43A6ABF512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3138" y="4192587"/>
                  <a:ext cx="884245" cy="119061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3" name="Freeform 61">
                  <a:extLst>
                    <a:ext uri="{FF2B5EF4-FFF2-40B4-BE49-F238E27FC236}">
                      <a16:creationId xmlns:a16="http://schemas.microsoft.com/office/drawing/2014/main" id="{345FA349-BFE4-44DC-8074-5390D9AD4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Rectangle 62">
                  <a:extLst>
                    <a:ext uri="{FF2B5EF4-FFF2-40B4-BE49-F238E27FC236}">
                      <a16:creationId xmlns:a16="http://schemas.microsoft.com/office/drawing/2014/main" id="{01358523-BA5B-45DD-80AA-C5EDE6F75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5956" y="3991030"/>
                  <a:ext cx="85747" cy="6588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0" name="Rectangle 63">
                  <a:extLst>
                    <a:ext uri="{FF2B5EF4-FFF2-40B4-BE49-F238E27FC236}">
                      <a16:creationId xmlns:a16="http://schemas.microsoft.com/office/drawing/2014/main" id="{05AFC1A8-082A-4D8C-AE63-B793385E4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5956" y="4212663"/>
                  <a:ext cx="85747" cy="7188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1" name="Rectangle 64">
                  <a:extLst>
                    <a:ext uri="{FF2B5EF4-FFF2-40B4-BE49-F238E27FC236}">
                      <a16:creationId xmlns:a16="http://schemas.microsoft.com/office/drawing/2014/main" id="{734A1172-9B71-4495-A5DF-BBC745D098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945" y="3991030"/>
                  <a:ext cx="825313" cy="6588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2" name="Rectangle 65">
                  <a:extLst>
                    <a:ext uri="{FF2B5EF4-FFF2-40B4-BE49-F238E27FC236}">
                      <a16:creationId xmlns:a16="http://schemas.microsoft.com/office/drawing/2014/main" id="{9D428161-3D69-452F-BB5A-E9D5C6409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945" y="4212663"/>
                  <a:ext cx="825313" cy="7188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48" name="Freeform 66">
                  <a:extLst>
                    <a:ext uri="{FF2B5EF4-FFF2-40B4-BE49-F238E27FC236}">
                      <a16:creationId xmlns:a16="http://schemas.microsoft.com/office/drawing/2014/main" id="{9DCBB068-4F46-4F44-B206-8C94C6694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9" name="Freeform 67">
                  <a:extLst>
                    <a:ext uri="{FF2B5EF4-FFF2-40B4-BE49-F238E27FC236}">
                      <a16:creationId xmlns:a16="http://schemas.microsoft.com/office/drawing/2014/main" id="{25D6C4E9-72F1-4AF3-A609-9AEFE4A088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0" name="Freeform 68">
                  <a:extLst>
                    <a:ext uri="{FF2B5EF4-FFF2-40B4-BE49-F238E27FC236}">
                      <a16:creationId xmlns:a16="http://schemas.microsoft.com/office/drawing/2014/main" id="{67B34D74-04E6-4ED0-A77F-074E65793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89" name="群組 34">
                <a:extLst>
                  <a:ext uri="{FF2B5EF4-FFF2-40B4-BE49-F238E27FC236}">
                    <a16:creationId xmlns:a16="http://schemas.microsoft.com/office/drawing/2014/main" id="{0E629D00-E159-4AE9-96BE-F67186218A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491" name="AutoShape 38">
                  <a:extLst>
                    <a:ext uri="{FF2B5EF4-FFF2-40B4-BE49-F238E27FC236}">
                      <a16:creationId xmlns:a16="http://schemas.microsoft.com/office/drawing/2014/main" id="{32B585F9-1D46-48A1-94BB-53B429370D9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2" name="Freeform 40">
                  <a:extLst>
                    <a:ext uri="{FF2B5EF4-FFF2-40B4-BE49-F238E27FC236}">
                      <a16:creationId xmlns:a16="http://schemas.microsoft.com/office/drawing/2014/main" id="{9D34D5F0-CDA2-45CC-99EB-CECE30BA7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Rectangle 41">
                  <a:extLst>
                    <a:ext uri="{FF2B5EF4-FFF2-40B4-BE49-F238E27FC236}">
                      <a16:creationId xmlns:a16="http://schemas.microsoft.com/office/drawing/2014/main" id="{7B80F88B-D3A4-4216-84E7-9BF7D3B5A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1156" y="3853776"/>
                  <a:ext cx="310837" cy="77871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9" name="Rectangle 42">
                  <a:extLst>
                    <a:ext uri="{FF2B5EF4-FFF2-40B4-BE49-F238E27FC236}">
                      <a16:creationId xmlns:a16="http://schemas.microsoft.com/office/drawing/2014/main" id="{6C06BE02-F5AD-4964-A7A7-8D2232880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29" y="3518329"/>
                  <a:ext cx="471609" cy="31148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50" name="Rectangle 43">
                  <a:extLst>
                    <a:ext uri="{FF2B5EF4-FFF2-40B4-BE49-F238E27FC236}">
                      <a16:creationId xmlns:a16="http://schemas.microsoft.com/office/drawing/2014/main" id="{AABE587F-62FF-4FAF-A5E8-A90E380F8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4145" y="3853776"/>
                  <a:ext cx="1061125" cy="77871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96" name="Freeform 44">
                  <a:extLst>
                    <a:ext uri="{FF2B5EF4-FFF2-40B4-BE49-F238E27FC236}">
                      <a16:creationId xmlns:a16="http://schemas.microsoft.com/office/drawing/2014/main" id="{BEEC63E5-D3FF-4A95-914F-12326EB7A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Freeform 45">
                  <a:extLst>
                    <a:ext uri="{FF2B5EF4-FFF2-40B4-BE49-F238E27FC236}">
                      <a16:creationId xmlns:a16="http://schemas.microsoft.com/office/drawing/2014/main" id="{CCFE6EBA-E3E3-425F-B7CF-8B20C41419B1}"/>
                    </a:ext>
                  </a:extLst>
                </p:cNvPr>
                <p:cNvSpPr/>
                <p:nvPr/>
              </p:nvSpPr>
              <p:spPr bwMode="auto">
                <a:xfrm>
                  <a:off x="8085869" y="4494718"/>
                  <a:ext cx="364425" cy="17970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98" name="Freeform 46">
                  <a:extLst>
                    <a:ext uri="{FF2B5EF4-FFF2-40B4-BE49-F238E27FC236}">
                      <a16:creationId xmlns:a16="http://schemas.microsoft.com/office/drawing/2014/main" id="{C7051A32-02B3-46A6-8412-89DA68D020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47">
                  <a:extLst>
                    <a:ext uri="{FF2B5EF4-FFF2-40B4-BE49-F238E27FC236}">
                      <a16:creationId xmlns:a16="http://schemas.microsoft.com/office/drawing/2014/main" id="{1F65BF91-7BE7-47F8-8E53-123EF4477F98}"/>
                    </a:ext>
                  </a:extLst>
                </p:cNvPr>
                <p:cNvSpPr/>
                <p:nvPr/>
              </p:nvSpPr>
              <p:spPr bwMode="auto">
                <a:xfrm>
                  <a:off x="6896130" y="4494718"/>
                  <a:ext cx="364425" cy="17970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55" name="Freeform 48">
                  <a:extLst>
                    <a:ext uri="{FF2B5EF4-FFF2-40B4-BE49-F238E27FC236}">
                      <a16:creationId xmlns:a16="http://schemas.microsoft.com/office/drawing/2014/main" id="{3CD6E3BD-8B4C-4DB1-9BE6-6126C9F5C8D9}"/>
                    </a:ext>
                  </a:extLst>
                </p:cNvPr>
                <p:cNvSpPr/>
                <p:nvPr/>
              </p:nvSpPr>
              <p:spPr bwMode="auto">
                <a:xfrm>
                  <a:off x="6928282" y="4668433"/>
                  <a:ext cx="1489861" cy="65889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01" name="Freeform 49">
                  <a:extLst>
                    <a:ext uri="{FF2B5EF4-FFF2-40B4-BE49-F238E27FC236}">
                      <a16:creationId xmlns:a16="http://schemas.microsoft.com/office/drawing/2014/main" id="{8AB1A00C-62CE-48C9-ABBE-1AC6082624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" name="Rectangle 50">
                  <a:extLst>
                    <a:ext uri="{FF2B5EF4-FFF2-40B4-BE49-F238E27FC236}">
                      <a16:creationId xmlns:a16="http://schemas.microsoft.com/office/drawing/2014/main" id="{78515F64-9929-424B-A26C-9EDB4D06B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8" name="Rectangle 51">
                  <a:extLst>
                    <a:ext uri="{FF2B5EF4-FFF2-40B4-BE49-F238E27FC236}">
                      <a16:creationId xmlns:a16="http://schemas.microsoft.com/office/drawing/2014/main" id="{8DEDA668-E000-408E-8428-AA64A2BD4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2765" y="4482737"/>
                  <a:ext cx="85747" cy="149755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59" name="Rectangle 52">
                  <a:extLst>
                    <a:ext uri="{FF2B5EF4-FFF2-40B4-BE49-F238E27FC236}">
                      <a16:creationId xmlns:a16="http://schemas.microsoft.com/office/drawing/2014/main" id="{64755C59-E76A-42FB-89CD-06820FF78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0671" y="4482737"/>
                  <a:ext cx="85747" cy="149755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0" name="Rectangle 53">
                  <a:extLst>
                    <a:ext uri="{FF2B5EF4-FFF2-40B4-BE49-F238E27FC236}">
                      <a16:creationId xmlns:a16="http://schemas.microsoft.com/office/drawing/2014/main" id="{F117F707-53D0-4F18-8E9C-70829A8F82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8570" y="4482737"/>
                  <a:ext cx="85747" cy="149755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1" name="Rectangle 54">
                  <a:extLst>
                    <a:ext uri="{FF2B5EF4-FFF2-40B4-BE49-F238E27FC236}">
                      <a16:creationId xmlns:a16="http://schemas.microsoft.com/office/drawing/2014/main" id="{EF04F73F-8CD0-45A9-858B-40943E460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3430" y="4386895"/>
                  <a:ext cx="257242" cy="101834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2" name="Rectangle 55">
                  <a:extLst>
                    <a:ext uri="{FF2B5EF4-FFF2-40B4-BE49-F238E27FC236}">
                      <a16:creationId xmlns:a16="http://schemas.microsoft.com/office/drawing/2014/main" id="{EB537DF9-2143-4310-B20C-563ED97C1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556" y="4410856"/>
                  <a:ext cx="825313" cy="4193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3" name="Rectangle 56">
                  <a:extLst>
                    <a:ext uri="{FF2B5EF4-FFF2-40B4-BE49-F238E27FC236}">
                      <a16:creationId xmlns:a16="http://schemas.microsoft.com/office/drawing/2014/main" id="{9EBDBEFB-9678-4D73-8917-667F369DBF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0122" y="4482737"/>
                  <a:ext cx="32159" cy="15574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4" name="Rectangle 57">
                  <a:extLst>
                    <a:ext uri="{FF2B5EF4-FFF2-40B4-BE49-F238E27FC236}">
                      <a16:creationId xmlns:a16="http://schemas.microsoft.com/office/drawing/2014/main" id="{41DDAB73-BC42-443B-B9A9-2392F2559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430" y="4482737"/>
                  <a:ext cx="32152" cy="15574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10" name="Freeform 58">
                  <a:extLst>
                    <a:ext uri="{FF2B5EF4-FFF2-40B4-BE49-F238E27FC236}">
                      <a16:creationId xmlns:a16="http://schemas.microsoft.com/office/drawing/2014/main" id="{437670DF-867E-41A2-94BC-65503F4BB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" name="Freeform 59">
                  <a:extLst>
                    <a:ext uri="{FF2B5EF4-FFF2-40B4-BE49-F238E27FC236}">
                      <a16:creationId xmlns:a16="http://schemas.microsoft.com/office/drawing/2014/main" id="{68292005-DA68-41BC-B9F2-853D9790B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" name="Freeform 60">
                  <a:extLst>
                    <a:ext uri="{FF2B5EF4-FFF2-40B4-BE49-F238E27FC236}">
                      <a16:creationId xmlns:a16="http://schemas.microsoft.com/office/drawing/2014/main" id="{17A02A11-3D18-4ACB-9262-1334380E2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" name="Freeform 61">
                  <a:extLst>
                    <a:ext uri="{FF2B5EF4-FFF2-40B4-BE49-F238E27FC236}">
                      <a16:creationId xmlns:a16="http://schemas.microsoft.com/office/drawing/2014/main" id="{1E70EB7F-BE8D-457D-9AC2-6B7E3AD1EF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Rectangle 62">
                  <a:extLst>
                    <a:ext uri="{FF2B5EF4-FFF2-40B4-BE49-F238E27FC236}">
                      <a16:creationId xmlns:a16="http://schemas.microsoft.com/office/drawing/2014/main" id="{A7DCA40D-CD56-4EC9-9932-B14C785E1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340" y="3991547"/>
                  <a:ext cx="85747" cy="6589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0" name="Rectangle 63">
                  <a:extLst>
                    <a:ext uri="{FF2B5EF4-FFF2-40B4-BE49-F238E27FC236}">
                      <a16:creationId xmlns:a16="http://schemas.microsoft.com/office/drawing/2014/main" id="{8833D329-7550-4316-9726-0DE316FA6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340" y="4213184"/>
                  <a:ext cx="85747" cy="7188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1" name="Rectangle 64">
                  <a:extLst>
                    <a:ext uri="{FF2B5EF4-FFF2-40B4-BE49-F238E27FC236}">
                      <a16:creationId xmlns:a16="http://schemas.microsoft.com/office/drawing/2014/main" id="{EEC37C48-1014-41E2-A1A5-C4228124B1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29" y="3991547"/>
                  <a:ext cx="825320" cy="6589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2" name="Rectangle 65">
                  <a:extLst>
                    <a:ext uri="{FF2B5EF4-FFF2-40B4-BE49-F238E27FC236}">
                      <a16:creationId xmlns:a16="http://schemas.microsoft.com/office/drawing/2014/main" id="{1CB54DA6-1430-4AEA-9A04-CCE69B68C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29" y="4213184"/>
                  <a:ext cx="825320" cy="7188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18" name="Freeform 66">
                  <a:extLst>
                    <a:ext uri="{FF2B5EF4-FFF2-40B4-BE49-F238E27FC236}">
                      <a16:creationId xmlns:a16="http://schemas.microsoft.com/office/drawing/2014/main" id="{63BC041B-ACD5-4A04-8734-0C03AF6FA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" name="Freeform 67">
                  <a:extLst>
                    <a:ext uri="{FF2B5EF4-FFF2-40B4-BE49-F238E27FC236}">
                      <a16:creationId xmlns:a16="http://schemas.microsoft.com/office/drawing/2014/main" id="{A699ACB3-D7C6-41F5-B264-5CE878D22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" name="Freeform 68">
                  <a:extLst>
                    <a:ext uri="{FF2B5EF4-FFF2-40B4-BE49-F238E27FC236}">
                      <a16:creationId xmlns:a16="http://schemas.microsoft.com/office/drawing/2014/main" id="{4D5FFC3C-EF5C-40A2-8555-E5F6135C3F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490" name="Picture 6" descr="MCj02236480000[1]">
                <a:extLst>
                  <a:ext uri="{FF2B5EF4-FFF2-40B4-BE49-F238E27FC236}">
                    <a16:creationId xmlns:a16="http://schemas.microsoft.com/office/drawing/2014/main" id="{408DDDC2-3E6C-4752-8F8A-B92447BFED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7989" y="2337718"/>
                <a:ext cx="735226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6" name="群組 136">
              <a:extLst>
                <a:ext uri="{FF2B5EF4-FFF2-40B4-BE49-F238E27FC236}">
                  <a16:creationId xmlns:a16="http://schemas.microsoft.com/office/drawing/2014/main" id="{55AF3A39-8DD9-46C5-8784-F1D457E5D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4993" y="2301038"/>
              <a:ext cx="489009" cy="345203"/>
              <a:chOff x="6969946" y="2019090"/>
              <a:chExt cx="1173928" cy="839650"/>
            </a:xfrm>
          </p:grpSpPr>
          <p:grpSp>
            <p:nvGrpSpPr>
              <p:cNvPr id="8425" name="群組 34">
                <a:extLst>
                  <a:ext uri="{FF2B5EF4-FFF2-40B4-BE49-F238E27FC236}">
                    <a16:creationId xmlns:a16="http://schemas.microsoft.com/office/drawing/2014/main" id="{63FC4EB3-81E9-4B32-ADF4-F4CE12254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458" name="AutoShape 38">
                  <a:extLst>
                    <a:ext uri="{FF2B5EF4-FFF2-40B4-BE49-F238E27FC236}">
                      <a16:creationId xmlns:a16="http://schemas.microsoft.com/office/drawing/2014/main" id="{2C77A7ED-271A-49C4-88D5-D675C94BCCA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9" name="Freeform 40">
                  <a:extLst>
                    <a:ext uri="{FF2B5EF4-FFF2-40B4-BE49-F238E27FC236}">
                      <a16:creationId xmlns:a16="http://schemas.microsoft.com/office/drawing/2014/main" id="{939F7105-12D8-46AE-8CA8-1D043A920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Rectangle 41">
                  <a:extLst>
                    <a:ext uri="{FF2B5EF4-FFF2-40B4-BE49-F238E27FC236}">
                      <a16:creationId xmlns:a16="http://schemas.microsoft.com/office/drawing/2014/main" id="{64563BE9-6D2F-4729-8546-7B3668324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0406" y="3859934"/>
                  <a:ext cx="310828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16" name="Rectangle 42">
                  <a:extLst>
                    <a:ext uri="{FF2B5EF4-FFF2-40B4-BE49-F238E27FC236}">
                      <a16:creationId xmlns:a16="http://schemas.microsoft.com/office/drawing/2014/main" id="{A9458D65-D6FA-4A63-8E20-3BEA3AAFE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574" y="3523186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17" name="Rectangle 43">
                  <a:extLst>
                    <a:ext uri="{FF2B5EF4-FFF2-40B4-BE49-F238E27FC236}">
                      <a16:creationId xmlns:a16="http://schemas.microsoft.com/office/drawing/2014/main" id="{FFBC4124-D273-4680-84F2-2821165A6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3391" y="3859934"/>
                  <a:ext cx="1061109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63" name="Freeform 44">
                  <a:extLst>
                    <a:ext uri="{FF2B5EF4-FFF2-40B4-BE49-F238E27FC236}">
                      <a16:creationId xmlns:a16="http://schemas.microsoft.com/office/drawing/2014/main" id="{23D7F7A5-6952-4BB0-AAE5-B97D7A867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45">
                  <a:extLst>
                    <a:ext uri="{FF2B5EF4-FFF2-40B4-BE49-F238E27FC236}">
                      <a16:creationId xmlns:a16="http://schemas.microsoft.com/office/drawing/2014/main" id="{FAD9BFE1-EE40-4076-9B22-BCD5CFA782C1}"/>
                    </a:ext>
                  </a:extLst>
                </p:cNvPr>
                <p:cNvSpPr/>
                <p:nvPr/>
              </p:nvSpPr>
              <p:spPr bwMode="auto">
                <a:xfrm>
                  <a:off x="8085110" y="4498896"/>
                  <a:ext cx="364422" cy="18133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65" name="Freeform 46">
                  <a:extLst>
                    <a:ext uri="{FF2B5EF4-FFF2-40B4-BE49-F238E27FC236}">
                      <a16:creationId xmlns:a16="http://schemas.microsoft.com/office/drawing/2014/main" id="{30DA54B8-9AD4-4F63-9E69-8C08D1F66F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47">
                  <a:extLst>
                    <a:ext uri="{FF2B5EF4-FFF2-40B4-BE49-F238E27FC236}">
                      <a16:creationId xmlns:a16="http://schemas.microsoft.com/office/drawing/2014/main" id="{6DF87527-3064-48B1-9A31-7401382EC230}"/>
                    </a:ext>
                  </a:extLst>
                </p:cNvPr>
                <p:cNvSpPr/>
                <p:nvPr/>
              </p:nvSpPr>
              <p:spPr bwMode="auto">
                <a:xfrm>
                  <a:off x="6895374" y="4498896"/>
                  <a:ext cx="364422" cy="18133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22" name="Freeform 48">
                  <a:extLst>
                    <a:ext uri="{FF2B5EF4-FFF2-40B4-BE49-F238E27FC236}">
                      <a16:creationId xmlns:a16="http://schemas.microsoft.com/office/drawing/2014/main" id="{90B68D64-3F10-45B4-8264-E4B1E17182EE}"/>
                    </a:ext>
                  </a:extLst>
                </p:cNvPr>
                <p:cNvSpPr/>
                <p:nvPr/>
              </p:nvSpPr>
              <p:spPr bwMode="auto">
                <a:xfrm>
                  <a:off x="6927532" y="4671589"/>
                  <a:ext cx="1489841" cy="60445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68" name="Freeform 49">
                  <a:extLst>
                    <a:ext uri="{FF2B5EF4-FFF2-40B4-BE49-F238E27FC236}">
                      <a16:creationId xmlns:a16="http://schemas.microsoft.com/office/drawing/2014/main" id="{B70F06DD-A604-4E84-926D-9B29CF6440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9" name="Rectangle 50">
                  <a:extLst>
                    <a:ext uri="{FF2B5EF4-FFF2-40B4-BE49-F238E27FC236}">
                      <a16:creationId xmlns:a16="http://schemas.microsoft.com/office/drawing/2014/main" id="{91816A6A-DC50-4889-B457-E811FADC9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5" name="Rectangle 51">
                  <a:extLst>
                    <a:ext uri="{FF2B5EF4-FFF2-40B4-BE49-F238E27FC236}">
                      <a16:creationId xmlns:a16="http://schemas.microsoft.com/office/drawing/2014/main" id="{E7102C11-9462-428B-8C87-1648E644D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2011" y="448162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6" name="Rectangle 52">
                  <a:extLst>
                    <a:ext uri="{FF2B5EF4-FFF2-40B4-BE49-F238E27FC236}">
                      <a16:creationId xmlns:a16="http://schemas.microsoft.com/office/drawing/2014/main" id="{253B5EAE-296A-409A-B425-74234C3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9909" y="448162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7" name="Rectangle 53">
                  <a:extLst>
                    <a:ext uri="{FF2B5EF4-FFF2-40B4-BE49-F238E27FC236}">
                      <a16:creationId xmlns:a16="http://schemas.microsoft.com/office/drawing/2014/main" id="{7DD188EB-B310-4F0F-834B-5C7274D1A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7814" y="448162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8" name="Rectangle 54">
                  <a:extLst>
                    <a:ext uri="{FF2B5EF4-FFF2-40B4-BE49-F238E27FC236}">
                      <a16:creationId xmlns:a16="http://schemas.microsoft.com/office/drawing/2014/main" id="{3C6B3241-CD40-4F2F-9433-EA66C0CF5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2670" y="4386649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9" name="Rectangle 55">
                  <a:extLst>
                    <a:ext uri="{FF2B5EF4-FFF2-40B4-BE49-F238E27FC236}">
                      <a16:creationId xmlns:a16="http://schemas.microsoft.com/office/drawing/2014/main" id="{6C0E59D6-722A-46FC-ACC9-4D4947967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9796" y="4412550"/>
                  <a:ext cx="825313" cy="4317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0" name="Rectangle 56">
                  <a:extLst>
                    <a:ext uri="{FF2B5EF4-FFF2-40B4-BE49-F238E27FC236}">
                      <a16:creationId xmlns:a16="http://schemas.microsoft.com/office/drawing/2014/main" id="{C30D283A-8F7A-4CCA-AB7D-9FA05E20D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9363" y="4481627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1" name="Rectangle 57">
                  <a:extLst>
                    <a:ext uri="{FF2B5EF4-FFF2-40B4-BE49-F238E27FC236}">
                      <a16:creationId xmlns:a16="http://schemas.microsoft.com/office/drawing/2014/main" id="{32595DE6-7594-46EF-8A74-56E4596C1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2670" y="4481627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77" name="Freeform 58">
                  <a:extLst>
                    <a:ext uri="{FF2B5EF4-FFF2-40B4-BE49-F238E27FC236}">
                      <a16:creationId xmlns:a16="http://schemas.microsoft.com/office/drawing/2014/main" id="{F0130129-049C-4EA0-8766-EF9FCD39D7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8" name="Freeform 59">
                  <a:extLst>
                    <a:ext uri="{FF2B5EF4-FFF2-40B4-BE49-F238E27FC236}">
                      <a16:creationId xmlns:a16="http://schemas.microsoft.com/office/drawing/2014/main" id="{BC4AC5A5-2035-4F34-8F47-1A1D4C3BC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9" name="Freeform 60">
                  <a:extLst>
                    <a:ext uri="{FF2B5EF4-FFF2-40B4-BE49-F238E27FC236}">
                      <a16:creationId xmlns:a16="http://schemas.microsoft.com/office/drawing/2014/main" id="{7ADCFF48-D2BB-4ABE-8585-7749BEC70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0" name="Freeform 61">
                  <a:extLst>
                    <a:ext uri="{FF2B5EF4-FFF2-40B4-BE49-F238E27FC236}">
                      <a16:creationId xmlns:a16="http://schemas.microsoft.com/office/drawing/2014/main" id="{364EC7D1-7844-4356-A981-C51A537DE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Rectangle 62">
                  <a:extLst>
                    <a:ext uri="{FF2B5EF4-FFF2-40B4-BE49-F238E27FC236}">
                      <a16:creationId xmlns:a16="http://schemas.microsoft.com/office/drawing/2014/main" id="{60E95F3B-1E51-4EF9-A6BA-F122EF76F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589" y="3998088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7" name="Rectangle 63">
                  <a:extLst>
                    <a:ext uri="{FF2B5EF4-FFF2-40B4-BE49-F238E27FC236}">
                      <a16:creationId xmlns:a16="http://schemas.microsoft.com/office/drawing/2014/main" id="{02C89889-A600-43F6-ACAF-BDE2F4BA4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589" y="4222588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8" name="Rectangle 64">
                  <a:extLst>
                    <a:ext uri="{FF2B5EF4-FFF2-40B4-BE49-F238E27FC236}">
                      <a16:creationId xmlns:a16="http://schemas.microsoft.com/office/drawing/2014/main" id="{227FC31C-AD8C-456D-92FA-138076E9D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574" y="3998088"/>
                  <a:ext cx="82530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9" name="Rectangle 65">
                  <a:extLst>
                    <a:ext uri="{FF2B5EF4-FFF2-40B4-BE49-F238E27FC236}">
                      <a16:creationId xmlns:a16="http://schemas.microsoft.com/office/drawing/2014/main" id="{57191D99-C539-4A09-B252-C79339C99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574" y="4222588"/>
                  <a:ext cx="82530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85" name="Freeform 66">
                  <a:extLst>
                    <a:ext uri="{FF2B5EF4-FFF2-40B4-BE49-F238E27FC236}">
                      <a16:creationId xmlns:a16="http://schemas.microsoft.com/office/drawing/2014/main" id="{5794DC96-4F16-4FFC-A5DD-5D8AF613D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6" name="Freeform 67">
                  <a:extLst>
                    <a:ext uri="{FF2B5EF4-FFF2-40B4-BE49-F238E27FC236}">
                      <a16:creationId xmlns:a16="http://schemas.microsoft.com/office/drawing/2014/main" id="{860BB680-962C-4047-B25E-D8123DC0B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7" name="Freeform 68">
                  <a:extLst>
                    <a:ext uri="{FF2B5EF4-FFF2-40B4-BE49-F238E27FC236}">
                      <a16:creationId xmlns:a16="http://schemas.microsoft.com/office/drawing/2014/main" id="{3D9700A7-1F89-4CFC-B929-19766406A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26" name="群組 34">
                <a:extLst>
                  <a:ext uri="{FF2B5EF4-FFF2-40B4-BE49-F238E27FC236}">
                    <a16:creationId xmlns:a16="http://schemas.microsoft.com/office/drawing/2014/main" id="{BEE22C21-DC49-40CF-9FEB-8B4091298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428" name="AutoShape 38">
                  <a:extLst>
                    <a:ext uri="{FF2B5EF4-FFF2-40B4-BE49-F238E27FC236}">
                      <a16:creationId xmlns:a16="http://schemas.microsoft.com/office/drawing/2014/main" id="{FC43FB6A-BEA6-473B-B306-24EAC7258606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9" name="Freeform 40">
                  <a:extLst>
                    <a:ext uri="{FF2B5EF4-FFF2-40B4-BE49-F238E27FC236}">
                      <a16:creationId xmlns:a16="http://schemas.microsoft.com/office/drawing/2014/main" id="{88B43B8B-C7D7-4763-A32A-ED956AD6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Rectangle 41">
                  <a:extLst>
                    <a:ext uri="{FF2B5EF4-FFF2-40B4-BE49-F238E27FC236}">
                      <a16:creationId xmlns:a16="http://schemas.microsoft.com/office/drawing/2014/main" id="{91E10200-43B1-4A6A-A578-2FEF11AEE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2829" y="3863197"/>
                  <a:ext cx="310834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86" name="Rectangle 42">
                  <a:extLst>
                    <a:ext uri="{FF2B5EF4-FFF2-40B4-BE49-F238E27FC236}">
                      <a16:creationId xmlns:a16="http://schemas.microsoft.com/office/drawing/2014/main" id="{D5A2F19D-EF22-4219-98F1-2347213D1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998" y="3526449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87" name="Rectangle 43">
                  <a:extLst>
                    <a:ext uri="{FF2B5EF4-FFF2-40B4-BE49-F238E27FC236}">
                      <a16:creationId xmlns:a16="http://schemas.microsoft.com/office/drawing/2014/main" id="{4C5BFAE2-9A1D-4442-87BB-BA35FB63C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5815" y="3863197"/>
                  <a:ext cx="1061116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33" name="Freeform 44">
                  <a:extLst>
                    <a:ext uri="{FF2B5EF4-FFF2-40B4-BE49-F238E27FC236}">
                      <a16:creationId xmlns:a16="http://schemas.microsoft.com/office/drawing/2014/main" id="{913A6C16-A567-4851-8776-C3D3637EE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Freeform 45">
                  <a:extLst>
                    <a:ext uri="{FF2B5EF4-FFF2-40B4-BE49-F238E27FC236}">
                      <a16:creationId xmlns:a16="http://schemas.microsoft.com/office/drawing/2014/main" id="{785D3733-83F7-4D7D-BA1F-3571969EBAEA}"/>
                    </a:ext>
                  </a:extLst>
                </p:cNvPr>
                <p:cNvSpPr/>
                <p:nvPr/>
              </p:nvSpPr>
              <p:spPr bwMode="auto">
                <a:xfrm>
                  <a:off x="8087533" y="4502160"/>
                  <a:ext cx="364422" cy="18133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35" name="Freeform 46">
                  <a:extLst>
                    <a:ext uri="{FF2B5EF4-FFF2-40B4-BE49-F238E27FC236}">
                      <a16:creationId xmlns:a16="http://schemas.microsoft.com/office/drawing/2014/main" id="{0696DB84-34A6-4DAD-A3C6-D45253094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Freeform 47">
                  <a:extLst>
                    <a:ext uri="{FF2B5EF4-FFF2-40B4-BE49-F238E27FC236}">
                      <a16:creationId xmlns:a16="http://schemas.microsoft.com/office/drawing/2014/main" id="{7B8B9536-A18B-4D06-B3DD-FD5CBECE2F03}"/>
                    </a:ext>
                  </a:extLst>
                </p:cNvPr>
                <p:cNvSpPr/>
                <p:nvPr/>
              </p:nvSpPr>
              <p:spPr bwMode="auto">
                <a:xfrm>
                  <a:off x="6897805" y="4502160"/>
                  <a:ext cx="364422" cy="18133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92" name="Freeform 48">
                  <a:extLst>
                    <a:ext uri="{FF2B5EF4-FFF2-40B4-BE49-F238E27FC236}">
                      <a16:creationId xmlns:a16="http://schemas.microsoft.com/office/drawing/2014/main" id="{E7F88F1C-823E-45A7-B5CA-19D3D3A92F16}"/>
                    </a:ext>
                  </a:extLst>
                </p:cNvPr>
                <p:cNvSpPr/>
                <p:nvPr/>
              </p:nvSpPr>
              <p:spPr bwMode="auto">
                <a:xfrm>
                  <a:off x="6929956" y="4674852"/>
                  <a:ext cx="1489848" cy="60445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38" name="Freeform 49">
                  <a:extLst>
                    <a:ext uri="{FF2B5EF4-FFF2-40B4-BE49-F238E27FC236}">
                      <a16:creationId xmlns:a16="http://schemas.microsoft.com/office/drawing/2014/main" id="{8921B21F-7E6A-4B2F-8797-7C34E16B8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9" name="Rectangle 50">
                  <a:extLst>
                    <a:ext uri="{FF2B5EF4-FFF2-40B4-BE49-F238E27FC236}">
                      <a16:creationId xmlns:a16="http://schemas.microsoft.com/office/drawing/2014/main" id="{A7781496-4F3A-4B36-A050-9550EFC38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5" name="Rectangle 51">
                  <a:extLst>
                    <a:ext uri="{FF2B5EF4-FFF2-40B4-BE49-F238E27FC236}">
                      <a16:creationId xmlns:a16="http://schemas.microsoft.com/office/drawing/2014/main" id="{0B96BA0F-992D-4B44-BC2B-11BFAA82D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4435" y="4484890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6" name="Rectangle 52">
                  <a:extLst>
                    <a:ext uri="{FF2B5EF4-FFF2-40B4-BE49-F238E27FC236}">
                      <a16:creationId xmlns:a16="http://schemas.microsoft.com/office/drawing/2014/main" id="{0AD40A23-C34F-4876-B8ED-1F6FDE4E5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2340" y="4484890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7" name="Rectangle 53">
                  <a:extLst>
                    <a:ext uri="{FF2B5EF4-FFF2-40B4-BE49-F238E27FC236}">
                      <a16:creationId xmlns:a16="http://schemas.microsoft.com/office/drawing/2014/main" id="{47320F9A-EAD8-4A80-B329-2C34908A4D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0238" y="4484890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8" name="Rectangle 54">
                  <a:extLst>
                    <a:ext uri="{FF2B5EF4-FFF2-40B4-BE49-F238E27FC236}">
                      <a16:creationId xmlns:a16="http://schemas.microsoft.com/office/drawing/2014/main" id="{0948999F-4149-445C-9610-6C1EEC7E5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5100" y="4389912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9" name="Rectangle 55">
                  <a:extLst>
                    <a:ext uri="{FF2B5EF4-FFF2-40B4-BE49-F238E27FC236}">
                      <a16:creationId xmlns:a16="http://schemas.microsoft.com/office/drawing/2014/main" id="{CCAA061D-810D-450D-AD39-1A52D19A1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2227" y="4415813"/>
                  <a:ext cx="825306" cy="4317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0" name="Rectangle 56">
                  <a:extLst>
                    <a:ext uri="{FF2B5EF4-FFF2-40B4-BE49-F238E27FC236}">
                      <a16:creationId xmlns:a16="http://schemas.microsoft.com/office/drawing/2014/main" id="{3F0CBF4A-0219-4E32-8FF0-DBDD1165C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1787" y="4484890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1" name="Rectangle 57">
                  <a:extLst>
                    <a:ext uri="{FF2B5EF4-FFF2-40B4-BE49-F238E27FC236}">
                      <a16:creationId xmlns:a16="http://schemas.microsoft.com/office/drawing/2014/main" id="{26E2C544-C7D0-4550-9262-698E44FAD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5100" y="4484890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47" name="Freeform 58">
                  <a:extLst>
                    <a:ext uri="{FF2B5EF4-FFF2-40B4-BE49-F238E27FC236}">
                      <a16:creationId xmlns:a16="http://schemas.microsoft.com/office/drawing/2014/main" id="{E3A3B191-E5A6-4327-93F9-62E2CE271B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8" name="Freeform 59">
                  <a:extLst>
                    <a:ext uri="{FF2B5EF4-FFF2-40B4-BE49-F238E27FC236}">
                      <a16:creationId xmlns:a16="http://schemas.microsoft.com/office/drawing/2014/main" id="{70A31B65-719B-4DC3-9FA9-0E85D4A08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9" name="Freeform 60">
                  <a:extLst>
                    <a:ext uri="{FF2B5EF4-FFF2-40B4-BE49-F238E27FC236}">
                      <a16:creationId xmlns:a16="http://schemas.microsoft.com/office/drawing/2014/main" id="{DC0F9720-A385-462B-B04A-B14BDABBD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0" name="Freeform 61">
                  <a:extLst>
                    <a:ext uri="{FF2B5EF4-FFF2-40B4-BE49-F238E27FC236}">
                      <a16:creationId xmlns:a16="http://schemas.microsoft.com/office/drawing/2014/main" id="{64BE7EED-FB94-40F0-AB63-357322F89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Rectangle 62">
                  <a:extLst>
                    <a:ext uri="{FF2B5EF4-FFF2-40B4-BE49-F238E27FC236}">
                      <a16:creationId xmlns:a16="http://schemas.microsoft.com/office/drawing/2014/main" id="{9F1112F2-BBD1-4BF4-B29D-8864DBC2B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012" y="4001351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7" name="Rectangle 63">
                  <a:extLst>
                    <a:ext uri="{FF2B5EF4-FFF2-40B4-BE49-F238E27FC236}">
                      <a16:creationId xmlns:a16="http://schemas.microsoft.com/office/drawing/2014/main" id="{334C3D39-FACC-408D-866D-5E3D14D18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012" y="4225852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8" name="Rectangle 64">
                  <a:extLst>
                    <a:ext uri="{FF2B5EF4-FFF2-40B4-BE49-F238E27FC236}">
                      <a16:creationId xmlns:a16="http://schemas.microsoft.com/office/drawing/2014/main" id="{C8BADF1C-114C-427E-B51F-41A1C74B2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998" y="4001351"/>
                  <a:ext cx="825313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9" name="Rectangle 65">
                  <a:extLst>
                    <a:ext uri="{FF2B5EF4-FFF2-40B4-BE49-F238E27FC236}">
                      <a16:creationId xmlns:a16="http://schemas.microsoft.com/office/drawing/2014/main" id="{06779885-E9D5-42EC-A065-7204CF915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998" y="4225852"/>
                  <a:ext cx="825313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55" name="Freeform 66">
                  <a:extLst>
                    <a:ext uri="{FF2B5EF4-FFF2-40B4-BE49-F238E27FC236}">
                      <a16:creationId xmlns:a16="http://schemas.microsoft.com/office/drawing/2014/main" id="{B8FE44D0-ABF6-4F2E-A0F2-B1267205C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6" name="Freeform 67">
                  <a:extLst>
                    <a:ext uri="{FF2B5EF4-FFF2-40B4-BE49-F238E27FC236}">
                      <a16:creationId xmlns:a16="http://schemas.microsoft.com/office/drawing/2014/main" id="{ED969AD9-E955-4C63-B87A-6E5235AD9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7" name="Freeform 68">
                  <a:extLst>
                    <a:ext uri="{FF2B5EF4-FFF2-40B4-BE49-F238E27FC236}">
                      <a16:creationId xmlns:a16="http://schemas.microsoft.com/office/drawing/2014/main" id="{F7BCBAF6-2384-4762-92B1-3B886E88A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427" name="Picture 6" descr="MCj02236480000[1]">
                <a:extLst>
                  <a:ext uri="{FF2B5EF4-FFF2-40B4-BE49-F238E27FC236}">
                    <a16:creationId xmlns:a16="http://schemas.microsoft.com/office/drawing/2014/main" id="{21F870C9-BCB8-4262-82E1-731633FBA9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7" name="群組 138">
              <a:extLst>
                <a:ext uri="{FF2B5EF4-FFF2-40B4-BE49-F238E27FC236}">
                  <a16:creationId xmlns:a16="http://schemas.microsoft.com/office/drawing/2014/main" id="{DCCB61FA-0FDC-4F4F-BDB6-476B432585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1938" y="2470338"/>
              <a:ext cx="489009" cy="345203"/>
              <a:chOff x="6969946" y="2019090"/>
              <a:chExt cx="1173928" cy="839650"/>
            </a:xfrm>
          </p:grpSpPr>
          <p:grpSp>
            <p:nvGrpSpPr>
              <p:cNvPr id="8362" name="群組 34">
                <a:extLst>
                  <a:ext uri="{FF2B5EF4-FFF2-40B4-BE49-F238E27FC236}">
                    <a16:creationId xmlns:a16="http://schemas.microsoft.com/office/drawing/2014/main" id="{6607EC47-333E-4132-99BC-8BCB63178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395" name="AutoShape 38">
                  <a:extLst>
                    <a:ext uri="{FF2B5EF4-FFF2-40B4-BE49-F238E27FC236}">
                      <a16:creationId xmlns:a16="http://schemas.microsoft.com/office/drawing/2014/main" id="{A2A8C267-CD6D-43B3-9548-B9ADFECF8931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6" name="Freeform 40">
                  <a:extLst>
                    <a:ext uri="{FF2B5EF4-FFF2-40B4-BE49-F238E27FC236}">
                      <a16:creationId xmlns:a16="http://schemas.microsoft.com/office/drawing/2014/main" id="{A90B80CE-6857-4042-A5B7-A1468706D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Rectangle 41">
                  <a:extLst>
                    <a:ext uri="{FF2B5EF4-FFF2-40B4-BE49-F238E27FC236}">
                      <a16:creationId xmlns:a16="http://schemas.microsoft.com/office/drawing/2014/main" id="{EAB9B04F-4A0B-4BF7-A521-A382C3111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2120" y="3863567"/>
                  <a:ext cx="310828" cy="101024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53" name="Rectangle 42">
                  <a:extLst>
                    <a:ext uri="{FF2B5EF4-FFF2-40B4-BE49-F238E27FC236}">
                      <a16:creationId xmlns:a16="http://schemas.microsoft.com/office/drawing/2014/main" id="{7D8A44A3-B44B-43F6-AB0D-8D03D87400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289" y="3526814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54" name="Rectangle 43">
                  <a:extLst>
                    <a:ext uri="{FF2B5EF4-FFF2-40B4-BE49-F238E27FC236}">
                      <a16:creationId xmlns:a16="http://schemas.microsoft.com/office/drawing/2014/main" id="{199D3B65-3847-4083-907C-28AC3D485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5106" y="3863567"/>
                  <a:ext cx="1061109" cy="101024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00" name="Freeform 44">
                  <a:extLst>
                    <a:ext uri="{FF2B5EF4-FFF2-40B4-BE49-F238E27FC236}">
                      <a16:creationId xmlns:a16="http://schemas.microsoft.com/office/drawing/2014/main" id="{555ACDD8-F938-4F9F-B141-1BB77915DB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45">
                  <a:extLst>
                    <a:ext uri="{FF2B5EF4-FFF2-40B4-BE49-F238E27FC236}">
                      <a16:creationId xmlns:a16="http://schemas.microsoft.com/office/drawing/2014/main" id="{E8D898BB-BA79-4472-B932-DC7918619E7B}"/>
                    </a:ext>
                  </a:extLst>
                </p:cNvPr>
                <p:cNvSpPr/>
                <p:nvPr/>
              </p:nvSpPr>
              <p:spPr bwMode="auto">
                <a:xfrm>
                  <a:off x="8086824" y="4735662"/>
                  <a:ext cx="364422" cy="18133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02" name="Freeform 46">
                  <a:extLst>
                    <a:ext uri="{FF2B5EF4-FFF2-40B4-BE49-F238E27FC236}">
                      <a16:creationId xmlns:a16="http://schemas.microsoft.com/office/drawing/2014/main" id="{355B7762-CC78-4234-9ED6-29C5A1DB9B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47">
                  <a:extLst>
                    <a:ext uri="{FF2B5EF4-FFF2-40B4-BE49-F238E27FC236}">
                      <a16:creationId xmlns:a16="http://schemas.microsoft.com/office/drawing/2014/main" id="{018E1E58-D977-4F96-833B-C755BFBBB5F3}"/>
                    </a:ext>
                  </a:extLst>
                </p:cNvPr>
                <p:cNvSpPr/>
                <p:nvPr/>
              </p:nvSpPr>
              <p:spPr bwMode="auto">
                <a:xfrm>
                  <a:off x="6897089" y="4735662"/>
                  <a:ext cx="364422" cy="18133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59" name="Freeform 48">
                  <a:extLst>
                    <a:ext uri="{FF2B5EF4-FFF2-40B4-BE49-F238E27FC236}">
                      <a16:creationId xmlns:a16="http://schemas.microsoft.com/office/drawing/2014/main" id="{F8602087-0FAE-42D3-9DF0-04904E9F2551}"/>
                    </a:ext>
                  </a:extLst>
                </p:cNvPr>
                <p:cNvSpPr/>
                <p:nvPr/>
              </p:nvSpPr>
              <p:spPr bwMode="auto">
                <a:xfrm>
                  <a:off x="6929247" y="4908354"/>
                  <a:ext cx="1489841" cy="60445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05" name="Freeform 49">
                  <a:extLst>
                    <a:ext uri="{FF2B5EF4-FFF2-40B4-BE49-F238E27FC236}">
                      <a16:creationId xmlns:a16="http://schemas.microsoft.com/office/drawing/2014/main" id="{963E36A4-0B3B-4383-97B7-2BB39901A6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6" name="Rectangle 50">
                  <a:extLst>
                    <a:ext uri="{FF2B5EF4-FFF2-40B4-BE49-F238E27FC236}">
                      <a16:creationId xmlns:a16="http://schemas.microsoft.com/office/drawing/2014/main" id="{5C758797-B1C2-494D-811F-0BBCC840C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2" name="Rectangle 51">
                  <a:extLst>
                    <a:ext uri="{FF2B5EF4-FFF2-40B4-BE49-F238E27FC236}">
                      <a16:creationId xmlns:a16="http://schemas.microsoft.com/office/drawing/2014/main" id="{E451FAF0-C6D8-4848-B02E-DB61BB481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3726" y="4718393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3" name="Rectangle 52">
                  <a:extLst>
                    <a:ext uri="{FF2B5EF4-FFF2-40B4-BE49-F238E27FC236}">
                      <a16:creationId xmlns:a16="http://schemas.microsoft.com/office/drawing/2014/main" id="{59B08609-8834-481D-B178-7A133F050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1624" y="4718393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4" name="Rectangle 53">
                  <a:extLst>
                    <a:ext uri="{FF2B5EF4-FFF2-40B4-BE49-F238E27FC236}">
                      <a16:creationId xmlns:a16="http://schemas.microsoft.com/office/drawing/2014/main" id="{B83B0007-D722-4117-9B95-685C91522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9529" y="4718393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5" name="Rectangle 54">
                  <a:extLst>
                    <a:ext uri="{FF2B5EF4-FFF2-40B4-BE49-F238E27FC236}">
                      <a16:creationId xmlns:a16="http://schemas.microsoft.com/office/drawing/2014/main" id="{A8928B85-B43E-4D5B-B835-7C154823B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4385" y="4390277"/>
                  <a:ext cx="257239" cy="33675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6" name="Rectangle 55">
                  <a:extLst>
                    <a:ext uri="{FF2B5EF4-FFF2-40B4-BE49-F238E27FC236}">
                      <a16:creationId xmlns:a16="http://schemas.microsoft.com/office/drawing/2014/main" id="{59E6593B-23D5-48D1-BB32-1C909A330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1511" y="4416183"/>
                  <a:ext cx="825313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7" name="Rectangle 56">
                  <a:extLst>
                    <a:ext uri="{FF2B5EF4-FFF2-40B4-BE49-F238E27FC236}">
                      <a16:creationId xmlns:a16="http://schemas.microsoft.com/office/drawing/2014/main" id="{00B170BD-C034-4810-B7BF-4DD3F884E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1078" y="4718393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8" name="Rectangle 57">
                  <a:extLst>
                    <a:ext uri="{FF2B5EF4-FFF2-40B4-BE49-F238E27FC236}">
                      <a16:creationId xmlns:a16="http://schemas.microsoft.com/office/drawing/2014/main" id="{881275E6-84B3-47A8-B179-A1A2DBABF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4385" y="4718393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14" name="Freeform 58">
                  <a:extLst>
                    <a:ext uri="{FF2B5EF4-FFF2-40B4-BE49-F238E27FC236}">
                      <a16:creationId xmlns:a16="http://schemas.microsoft.com/office/drawing/2014/main" id="{EF797B5E-0FA3-49E0-9CFE-F7129CBD8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5" name="Freeform 59">
                  <a:extLst>
                    <a:ext uri="{FF2B5EF4-FFF2-40B4-BE49-F238E27FC236}">
                      <a16:creationId xmlns:a16="http://schemas.microsoft.com/office/drawing/2014/main" id="{63C95004-56A9-48AA-95AB-CF4CF16119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6" name="Freeform 60">
                  <a:extLst>
                    <a:ext uri="{FF2B5EF4-FFF2-40B4-BE49-F238E27FC236}">
                      <a16:creationId xmlns:a16="http://schemas.microsoft.com/office/drawing/2014/main" id="{64D0283E-694B-41DF-A1C2-3817742AD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7" name="Freeform 61">
                  <a:extLst>
                    <a:ext uri="{FF2B5EF4-FFF2-40B4-BE49-F238E27FC236}">
                      <a16:creationId xmlns:a16="http://schemas.microsoft.com/office/drawing/2014/main" id="{3606360B-FEAD-476F-BADB-CE39C2B31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Rectangle 62">
                  <a:extLst>
                    <a:ext uri="{FF2B5EF4-FFF2-40B4-BE49-F238E27FC236}">
                      <a16:creationId xmlns:a16="http://schemas.microsoft.com/office/drawing/2014/main" id="{A6A8D3DE-E49B-4467-B0EC-AD9AEF100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9304" y="4001721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4" name="Rectangle 63">
                  <a:extLst>
                    <a:ext uri="{FF2B5EF4-FFF2-40B4-BE49-F238E27FC236}">
                      <a16:creationId xmlns:a16="http://schemas.microsoft.com/office/drawing/2014/main" id="{F7C2DFF6-9746-46BB-BC9B-6DDA88CFA9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9304" y="4226221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5" name="Rectangle 64">
                  <a:extLst>
                    <a:ext uri="{FF2B5EF4-FFF2-40B4-BE49-F238E27FC236}">
                      <a16:creationId xmlns:a16="http://schemas.microsoft.com/office/drawing/2014/main" id="{7E37D751-436F-4491-A7A4-2990F5223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289" y="4001721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6" name="Rectangle 65">
                  <a:extLst>
                    <a:ext uri="{FF2B5EF4-FFF2-40B4-BE49-F238E27FC236}">
                      <a16:creationId xmlns:a16="http://schemas.microsoft.com/office/drawing/2014/main" id="{0EE35751-6143-416F-A6FD-E62F10D17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289" y="4226221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22" name="Freeform 66">
                  <a:extLst>
                    <a:ext uri="{FF2B5EF4-FFF2-40B4-BE49-F238E27FC236}">
                      <a16:creationId xmlns:a16="http://schemas.microsoft.com/office/drawing/2014/main" id="{10577EDB-7837-40BE-9699-703C50B60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3" name="Freeform 67">
                  <a:extLst>
                    <a:ext uri="{FF2B5EF4-FFF2-40B4-BE49-F238E27FC236}">
                      <a16:creationId xmlns:a16="http://schemas.microsoft.com/office/drawing/2014/main" id="{3586B084-A278-4300-B311-9DB69AD55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4" name="Freeform 68">
                  <a:extLst>
                    <a:ext uri="{FF2B5EF4-FFF2-40B4-BE49-F238E27FC236}">
                      <a16:creationId xmlns:a16="http://schemas.microsoft.com/office/drawing/2014/main" id="{D619B96C-E556-4E60-8DD8-6284940A3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63" name="群組 34">
                <a:extLst>
                  <a:ext uri="{FF2B5EF4-FFF2-40B4-BE49-F238E27FC236}">
                    <a16:creationId xmlns:a16="http://schemas.microsoft.com/office/drawing/2014/main" id="{2DBBEC38-0A8E-4F4E-8037-2213F4C9D1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365" name="AutoShape 38">
                  <a:extLst>
                    <a:ext uri="{FF2B5EF4-FFF2-40B4-BE49-F238E27FC236}">
                      <a16:creationId xmlns:a16="http://schemas.microsoft.com/office/drawing/2014/main" id="{F2D03E8D-9A36-437D-8EB9-978658C84F53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6" name="Freeform 40">
                  <a:extLst>
                    <a:ext uri="{FF2B5EF4-FFF2-40B4-BE49-F238E27FC236}">
                      <a16:creationId xmlns:a16="http://schemas.microsoft.com/office/drawing/2014/main" id="{593131A1-D507-4C63-8AC7-44D0BC2F1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Rectangle 41">
                  <a:extLst>
                    <a:ext uri="{FF2B5EF4-FFF2-40B4-BE49-F238E27FC236}">
                      <a16:creationId xmlns:a16="http://schemas.microsoft.com/office/drawing/2014/main" id="{8B52776B-A50F-4490-8833-EF8EB89BEB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4544" y="3858193"/>
                  <a:ext cx="310834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3" name="Rectangle 42">
                  <a:extLst>
                    <a:ext uri="{FF2B5EF4-FFF2-40B4-BE49-F238E27FC236}">
                      <a16:creationId xmlns:a16="http://schemas.microsoft.com/office/drawing/2014/main" id="{48443F26-5303-4361-B80F-A0F6A5AFB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713" y="3521445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4" name="Rectangle 43">
                  <a:extLst>
                    <a:ext uri="{FF2B5EF4-FFF2-40B4-BE49-F238E27FC236}">
                      <a16:creationId xmlns:a16="http://schemas.microsoft.com/office/drawing/2014/main" id="{1EE79534-855C-46FB-9AA0-26638F702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7530" y="3858193"/>
                  <a:ext cx="1061116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70" name="Freeform 44">
                  <a:extLst>
                    <a:ext uri="{FF2B5EF4-FFF2-40B4-BE49-F238E27FC236}">
                      <a16:creationId xmlns:a16="http://schemas.microsoft.com/office/drawing/2014/main" id="{48E4F809-6940-4926-A948-B4DFCBDA3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45">
                  <a:extLst>
                    <a:ext uri="{FF2B5EF4-FFF2-40B4-BE49-F238E27FC236}">
                      <a16:creationId xmlns:a16="http://schemas.microsoft.com/office/drawing/2014/main" id="{090F5AC2-83AF-437C-86AE-298FB51D2700}"/>
                    </a:ext>
                  </a:extLst>
                </p:cNvPr>
                <p:cNvSpPr/>
                <p:nvPr/>
              </p:nvSpPr>
              <p:spPr bwMode="auto">
                <a:xfrm>
                  <a:off x="8089248" y="4497156"/>
                  <a:ext cx="364422" cy="18133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72" name="Freeform 46">
                  <a:extLst>
                    <a:ext uri="{FF2B5EF4-FFF2-40B4-BE49-F238E27FC236}">
                      <a16:creationId xmlns:a16="http://schemas.microsoft.com/office/drawing/2014/main" id="{D05B9ABE-CC88-4BDB-8D2F-93BFAB6FE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47">
                  <a:extLst>
                    <a:ext uri="{FF2B5EF4-FFF2-40B4-BE49-F238E27FC236}">
                      <a16:creationId xmlns:a16="http://schemas.microsoft.com/office/drawing/2014/main" id="{A6C91EF6-EA21-4B43-95F5-068A6AA77EB8}"/>
                    </a:ext>
                  </a:extLst>
                </p:cNvPr>
                <p:cNvSpPr/>
                <p:nvPr/>
              </p:nvSpPr>
              <p:spPr bwMode="auto">
                <a:xfrm>
                  <a:off x="6899520" y="4497156"/>
                  <a:ext cx="364422" cy="18133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29" name="Freeform 48">
                  <a:extLst>
                    <a:ext uri="{FF2B5EF4-FFF2-40B4-BE49-F238E27FC236}">
                      <a16:creationId xmlns:a16="http://schemas.microsoft.com/office/drawing/2014/main" id="{526BB1FC-BF33-48D2-B913-90178E133679}"/>
                    </a:ext>
                  </a:extLst>
                </p:cNvPr>
                <p:cNvSpPr/>
                <p:nvPr/>
              </p:nvSpPr>
              <p:spPr bwMode="auto">
                <a:xfrm>
                  <a:off x="6931671" y="4669848"/>
                  <a:ext cx="1489848" cy="60445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75" name="Freeform 49">
                  <a:extLst>
                    <a:ext uri="{FF2B5EF4-FFF2-40B4-BE49-F238E27FC236}">
                      <a16:creationId xmlns:a16="http://schemas.microsoft.com/office/drawing/2014/main" id="{6EBA10C8-AB36-4F2A-8329-E854151EE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6" name="Rectangle 50">
                  <a:extLst>
                    <a:ext uri="{FF2B5EF4-FFF2-40B4-BE49-F238E27FC236}">
                      <a16:creationId xmlns:a16="http://schemas.microsoft.com/office/drawing/2014/main" id="{C39777D6-78A3-41C8-BC71-2D202A7BF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2" name="Rectangle 51">
                  <a:extLst>
                    <a:ext uri="{FF2B5EF4-FFF2-40B4-BE49-F238E27FC236}">
                      <a16:creationId xmlns:a16="http://schemas.microsoft.com/office/drawing/2014/main" id="{86DA3073-4B2D-4919-8456-F49DE3E45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6150" y="44798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3" name="Rectangle 52">
                  <a:extLst>
                    <a:ext uri="{FF2B5EF4-FFF2-40B4-BE49-F238E27FC236}">
                      <a16:creationId xmlns:a16="http://schemas.microsoft.com/office/drawing/2014/main" id="{8740DF4F-D0CC-4154-9C74-3019030A67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4055" y="44798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4" name="Rectangle 53">
                  <a:extLst>
                    <a:ext uri="{FF2B5EF4-FFF2-40B4-BE49-F238E27FC236}">
                      <a16:creationId xmlns:a16="http://schemas.microsoft.com/office/drawing/2014/main" id="{109994A0-A317-4CC4-B239-DBBA90D92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1953" y="44798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5" name="Rectangle 54">
                  <a:extLst>
                    <a:ext uri="{FF2B5EF4-FFF2-40B4-BE49-F238E27FC236}">
                      <a16:creationId xmlns:a16="http://schemas.microsoft.com/office/drawing/2014/main" id="{2861F456-21D0-42F7-9562-EE1FF64E8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6815" y="4384908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6" name="Rectangle 55">
                  <a:extLst>
                    <a:ext uri="{FF2B5EF4-FFF2-40B4-BE49-F238E27FC236}">
                      <a16:creationId xmlns:a16="http://schemas.microsoft.com/office/drawing/2014/main" id="{728D3BE8-31F4-4483-97A7-1ABD1D5281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3942" y="4410809"/>
                  <a:ext cx="825306" cy="4317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7" name="Rectangle 56">
                  <a:extLst>
                    <a:ext uri="{FF2B5EF4-FFF2-40B4-BE49-F238E27FC236}">
                      <a16:creationId xmlns:a16="http://schemas.microsoft.com/office/drawing/2014/main" id="{088D2733-614B-4A44-8F10-78B494CFB2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3502" y="4479886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8" name="Rectangle 57">
                  <a:extLst>
                    <a:ext uri="{FF2B5EF4-FFF2-40B4-BE49-F238E27FC236}">
                      <a16:creationId xmlns:a16="http://schemas.microsoft.com/office/drawing/2014/main" id="{3D146CE5-130A-46FD-93C4-6C927BB61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6815" y="4479886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84" name="Freeform 58">
                  <a:extLst>
                    <a:ext uri="{FF2B5EF4-FFF2-40B4-BE49-F238E27FC236}">
                      <a16:creationId xmlns:a16="http://schemas.microsoft.com/office/drawing/2014/main" id="{694D845A-8820-4E50-87E3-BEE8C5E09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5" name="Freeform 59">
                  <a:extLst>
                    <a:ext uri="{FF2B5EF4-FFF2-40B4-BE49-F238E27FC236}">
                      <a16:creationId xmlns:a16="http://schemas.microsoft.com/office/drawing/2014/main" id="{15D0D62E-B687-44FB-A7A2-F14296EEF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6" name="Freeform 60">
                  <a:extLst>
                    <a:ext uri="{FF2B5EF4-FFF2-40B4-BE49-F238E27FC236}">
                      <a16:creationId xmlns:a16="http://schemas.microsoft.com/office/drawing/2014/main" id="{B071C18E-886D-4B10-858F-0925C516C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7" name="Freeform 61">
                  <a:extLst>
                    <a:ext uri="{FF2B5EF4-FFF2-40B4-BE49-F238E27FC236}">
                      <a16:creationId xmlns:a16="http://schemas.microsoft.com/office/drawing/2014/main" id="{16B167C0-40A8-4A5E-B593-54A1375AF8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Rectangle 62">
                  <a:extLst>
                    <a:ext uri="{FF2B5EF4-FFF2-40B4-BE49-F238E27FC236}">
                      <a16:creationId xmlns:a16="http://schemas.microsoft.com/office/drawing/2014/main" id="{E54464C6-B66B-430D-B307-0CE88C6ED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727" y="3996347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4" name="Rectangle 63">
                  <a:extLst>
                    <a:ext uri="{FF2B5EF4-FFF2-40B4-BE49-F238E27FC236}">
                      <a16:creationId xmlns:a16="http://schemas.microsoft.com/office/drawing/2014/main" id="{14B8A7B7-08B2-404E-9C42-925EEEE6E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727" y="4220848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5" name="Rectangle 64">
                  <a:extLst>
                    <a:ext uri="{FF2B5EF4-FFF2-40B4-BE49-F238E27FC236}">
                      <a16:creationId xmlns:a16="http://schemas.microsoft.com/office/drawing/2014/main" id="{40736EA0-4D6E-4CBF-8585-47B4751D2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713" y="3996347"/>
                  <a:ext cx="825313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6" name="Rectangle 65">
                  <a:extLst>
                    <a:ext uri="{FF2B5EF4-FFF2-40B4-BE49-F238E27FC236}">
                      <a16:creationId xmlns:a16="http://schemas.microsoft.com/office/drawing/2014/main" id="{56BC10AA-0B95-4C0E-B7F7-492E86027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713" y="4220848"/>
                  <a:ext cx="825313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92" name="Freeform 66">
                  <a:extLst>
                    <a:ext uri="{FF2B5EF4-FFF2-40B4-BE49-F238E27FC236}">
                      <a16:creationId xmlns:a16="http://schemas.microsoft.com/office/drawing/2014/main" id="{03E7A68C-5761-4C1B-B092-889983CBB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3" name="Freeform 67">
                  <a:extLst>
                    <a:ext uri="{FF2B5EF4-FFF2-40B4-BE49-F238E27FC236}">
                      <a16:creationId xmlns:a16="http://schemas.microsoft.com/office/drawing/2014/main" id="{520E2C71-1F31-47B6-9164-A4C4AC27E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4" name="Freeform 68">
                  <a:extLst>
                    <a:ext uri="{FF2B5EF4-FFF2-40B4-BE49-F238E27FC236}">
                      <a16:creationId xmlns:a16="http://schemas.microsoft.com/office/drawing/2014/main" id="{C3E4E734-C4DD-453D-AB94-FCC99C6A2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364" name="Picture 6" descr="MCj02236480000[1]">
                <a:extLst>
                  <a:ext uri="{FF2B5EF4-FFF2-40B4-BE49-F238E27FC236}">
                    <a16:creationId xmlns:a16="http://schemas.microsoft.com/office/drawing/2014/main" id="{1A49678B-E4BE-4AE0-AC1C-6026ED3AE2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8" name="群組 141">
              <a:extLst>
                <a:ext uri="{FF2B5EF4-FFF2-40B4-BE49-F238E27FC236}">
                  <a16:creationId xmlns:a16="http://schemas.microsoft.com/office/drawing/2014/main" id="{624C0A6F-E598-421E-946B-F70DA5A20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7154" y="2068139"/>
              <a:ext cx="489009" cy="345203"/>
              <a:chOff x="6969946" y="2019090"/>
              <a:chExt cx="1173928" cy="839650"/>
            </a:xfrm>
          </p:grpSpPr>
          <p:grpSp>
            <p:nvGrpSpPr>
              <p:cNvPr id="8299" name="群組 34">
                <a:extLst>
                  <a:ext uri="{FF2B5EF4-FFF2-40B4-BE49-F238E27FC236}">
                    <a16:creationId xmlns:a16="http://schemas.microsoft.com/office/drawing/2014/main" id="{B1281181-9419-4BC5-A952-EF83D08FD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332" name="AutoShape 38">
                  <a:extLst>
                    <a:ext uri="{FF2B5EF4-FFF2-40B4-BE49-F238E27FC236}">
                      <a16:creationId xmlns:a16="http://schemas.microsoft.com/office/drawing/2014/main" id="{F87A07FC-FCBB-4954-B1A4-E1782DA59FE4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Freeform 40">
                  <a:extLst>
                    <a:ext uri="{FF2B5EF4-FFF2-40B4-BE49-F238E27FC236}">
                      <a16:creationId xmlns:a16="http://schemas.microsoft.com/office/drawing/2014/main" id="{45C902A0-E0F5-4442-B1C1-2DAAA29CE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Rectangle 41">
                  <a:extLst>
                    <a:ext uri="{FF2B5EF4-FFF2-40B4-BE49-F238E27FC236}">
                      <a16:creationId xmlns:a16="http://schemas.microsoft.com/office/drawing/2014/main" id="{F7652F83-7B1F-4DB6-A271-B5D590342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0007" y="3856621"/>
                  <a:ext cx="310828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90" name="Rectangle 42">
                  <a:extLst>
                    <a:ext uri="{FF2B5EF4-FFF2-40B4-BE49-F238E27FC236}">
                      <a16:creationId xmlns:a16="http://schemas.microsoft.com/office/drawing/2014/main" id="{396C0BB9-ADB2-4BD8-A9CC-BC4362609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176" y="3519868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91" name="Rectangle 43">
                  <a:extLst>
                    <a:ext uri="{FF2B5EF4-FFF2-40B4-BE49-F238E27FC236}">
                      <a16:creationId xmlns:a16="http://schemas.microsoft.com/office/drawing/2014/main" id="{0CCA3646-A92F-4C8F-A72D-9D9AA2636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2993" y="3856621"/>
                  <a:ext cx="1061109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37" name="Freeform 44">
                  <a:extLst>
                    <a:ext uri="{FF2B5EF4-FFF2-40B4-BE49-F238E27FC236}">
                      <a16:creationId xmlns:a16="http://schemas.microsoft.com/office/drawing/2014/main" id="{48878F66-F44E-43AB-9364-7CA838992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45">
                  <a:extLst>
                    <a:ext uri="{FF2B5EF4-FFF2-40B4-BE49-F238E27FC236}">
                      <a16:creationId xmlns:a16="http://schemas.microsoft.com/office/drawing/2014/main" id="{AC61A6C0-C528-4049-8027-FE3C7328298D}"/>
                    </a:ext>
                  </a:extLst>
                </p:cNvPr>
                <p:cNvSpPr/>
                <p:nvPr/>
              </p:nvSpPr>
              <p:spPr bwMode="auto">
                <a:xfrm>
                  <a:off x="8084711" y="4495584"/>
                  <a:ext cx="364422" cy="18132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39" name="Freeform 46">
                  <a:extLst>
                    <a:ext uri="{FF2B5EF4-FFF2-40B4-BE49-F238E27FC236}">
                      <a16:creationId xmlns:a16="http://schemas.microsoft.com/office/drawing/2014/main" id="{EB50C5DB-9040-4FE1-815C-A54471503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47">
                  <a:extLst>
                    <a:ext uri="{FF2B5EF4-FFF2-40B4-BE49-F238E27FC236}">
                      <a16:creationId xmlns:a16="http://schemas.microsoft.com/office/drawing/2014/main" id="{49C22387-7546-4091-A41A-83198C7174B5}"/>
                    </a:ext>
                  </a:extLst>
                </p:cNvPr>
                <p:cNvSpPr/>
                <p:nvPr/>
              </p:nvSpPr>
              <p:spPr bwMode="auto">
                <a:xfrm>
                  <a:off x="6894976" y="4495584"/>
                  <a:ext cx="364422" cy="18132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196" name="Freeform 48">
                  <a:extLst>
                    <a:ext uri="{FF2B5EF4-FFF2-40B4-BE49-F238E27FC236}">
                      <a16:creationId xmlns:a16="http://schemas.microsoft.com/office/drawing/2014/main" id="{5A18AD76-545F-4007-B5BB-E93B4C50AAC8}"/>
                    </a:ext>
                  </a:extLst>
                </p:cNvPr>
                <p:cNvSpPr/>
                <p:nvPr/>
              </p:nvSpPr>
              <p:spPr bwMode="auto">
                <a:xfrm>
                  <a:off x="6927134" y="4668276"/>
                  <a:ext cx="1489841" cy="60440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42" name="Freeform 49">
                  <a:extLst>
                    <a:ext uri="{FF2B5EF4-FFF2-40B4-BE49-F238E27FC236}">
                      <a16:creationId xmlns:a16="http://schemas.microsoft.com/office/drawing/2014/main" id="{3EF68450-A4DC-4BD2-B24D-A53921FB7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Rectangle 50">
                  <a:extLst>
                    <a:ext uri="{FF2B5EF4-FFF2-40B4-BE49-F238E27FC236}">
                      <a16:creationId xmlns:a16="http://schemas.microsoft.com/office/drawing/2014/main" id="{ABFB984D-B25F-4F2F-8F94-616FADA12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9" name="Rectangle 51">
                  <a:extLst>
                    <a:ext uri="{FF2B5EF4-FFF2-40B4-BE49-F238E27FC236}">
                      <a16:creationId xmlns:a16="http://schemas.microsoft.com/office/drawing/2014/main" id="{E10CDDF5-4179-43DA-8E72-496805B053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1613" y="4478315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0" name="Rectangle 52">
                  <a:extLst>
                    <a:ext uri="{FF2B5EF4-FFF2-40B4-BE49-F238E27FC236}">
                      <a16:creationId xmlns:a16="http://schemas.microsoft.com/office/drawing/2014/main" id="{D0BAC313-7611-4374-A80B-306C899062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9511" y="4478315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1" name="Rectangle 53">
                  <a:extLst>
                    <a:ext uri="{FF2B5EF4-FFF2-40B4-BE49-F238E27FC236}">
                      <a16:creationId xmlns:a16="http://schemas.microsoft.com/office/drawing/2014/main" id="{0DB4A5C1-4B79-4439-80D0-65EF228E9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7415" y="4478315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2" name="Rectangle 54">
                  <a:extLst>
                    <a:ext uri="{FF2B5EF4-FFF2-40B4-BE49-F238E27FC236}">
                      <a16:creationId xmlns:a16="http://schemas.microsoft.com/office/drawing/2014/main" id="{F6350F47-B64B-4CE1-8CD1-74B489D7A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2271" y="4383331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3" name="Rectangle 55">
                  <a:extLst>
                    <a:ext uri="{FF2B5EF4-FFF2-40B4-BE49-F238E27FC236}">
                      <a16:creationId xmlns:a16="http://schemas.microsoft.com/office/drawing/2014/main" id="{7F44D5EE-1491-495E-B571-228599BDC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9398" y="4409238"/>
                  <a:ext cx="825313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4" name="Rectangle 56">
                  <a:extLst>
                    <a:ext uri="{FF2B5EF4-FFF2-40B4-BE49-F238E27FC236}">
                      <a16:creationId xmlns:a16="http://schemas.microsoft.com/office/drawing/2014/main" id="{2FA49B19-816B-4570-A2BB-A106FE85D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8965" y="4478315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5" name="Rectangle 57">
                  <a:extLst>
                    <a:ext uri="{FF2B5EF4-FFF2-40B4-BE49-F238E27FC236}">
                      <a16:creationId xmlns:a16="http://schemas.microsoft.com/office/drawing/2014/main" id="{22EE9134-17FE-4063-A1E8-55FE2E3C90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2271" y="4478315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51" name="Freeform 58">
                  <a:extLst>
                    <a:ext uri="{FF2B5EF4-FFF2-40B4-BE49-F238E27FC236}">
                      <a16:creationId xmlns:a16="http://schemas.microsoft.com/office/drawing/2014/main" id="{31D29305-2C09-4C3F-A9A5-306F97CC1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Freeform 59">
                  <a:extLst>
                    <a:ext uri="{FF2B5EF4-FFF2-40B4-BE49-F238E27FC236}">
                      <a16:creationId xmlns:a16="http://schemas.microsoft.com/office/drawing/2014/main" id="{C2C349F2-A54C-4D21-8114-3B754B548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Freeform 60">
                  <a:extLst>
                    <a:ext uri="{FF2B5EF4-FFF2-40B4-BE49-F238E27FC236}">
                      <a16:creationId xmlns:a16="http://schemas.microsoft.com/office/drawing/2014/main" id="{3A1D841B-E1D5-40A4-9CE1-FF427A062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4" name="Freeform 61">
                  <a:extLst>
                    <a:ext uri="{FF2B5EF4-FFF2-40B4-BE49-F238E27FC236}">
                      <a16:creationId xmlns:a16="http://schemas.microsoft.com/office/drawing/2014/main" id="{9F18160A-02F3-45E5-B50F-F0D17EA9A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Rectangle 62">
                  <a:extLst>
                    <a:ext uri="{FF2B5EF4-FFF2-40B4-BE49-F238E27FC236}">
                      <a16:creationId xmlns:a16="http://schemas.microsoft.com/office/drawing/2014/main" id="{31D6953E-16B4-49FA-8A24-2D70713AF4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190" y="3994775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1" name="Rectangle 63">
                  <a:extLst>
                    <a:ext uri="{FF2B5EF4-FFF2-40B4-BE49-F238E27FC236}">
                      <a16:creationId xmlns:a16="http://schemas.microsoft.com/office/drawing/2014/main" id="{56447C92-5240-41FC-B796-A6B41A6A7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190" y="4219276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2" name="Rectangle 64">
                  <a:extLst>
                    <a:ext uri="{FF2B5EF4-FFF2-40B4-BE49-F238E27FC236}">
                      <a16:creationId xmlns:a16="http://schemas.microsoft.com/office/drawing/2014/main" id="{8FAA4BC0-4402-4E1B-ACEA-4A9DB9C80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176" y="3994775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3" name="Rectangle 65">
                  <a:extLst>
                    <a:ext uri="{FF2B5EF4-FFF2-40B4-BE49-F238E27FC236}">
                      <a16:creationId xmlns:a16="http://schemas.microsoft.com/office/drawing/2014/main" id="{EE4BCCD9-8DDA-4761-ACC3-E73737169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176" y="4219276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59" name="Freeform 66">
                  <a:extLst>
                    <a:ext uri="{FF2B5EF4-FFF2-40B4-BE49-F238E27FC236}">
                      <a16:creationId xmlns:a16="http://schemas.microsoft.com/office/drawing/2014/main" id="{3A7E3ED3-9571-442D-B073-D6C9632AA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0" name="Freeform 67">
                  <a:extLst>
                    <a:ext uri="{FF2B5EF4-FFF2-40B4-BE49-F238E27FC236}">
                      <a16:creationId xmlns:a16="http://schemas.microsoft.com/office/drawing/2014/main" id="{A952F7FC-2DE2-4C9D-971E-204C8698D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1" name="Freeform 68">
                  <a:extLst>
                    <a:ext uri="{FF2B5EF4-FFF2-40B4-BE49-F238E27FC236}">
                      <a16:creationId xmlns:a16="http://schemas.microsoft.com/office/drawing/2014/main" id="{A9C5FD95-0D54-4B76-9A51-48EB5137CA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00" name="群組 34">
                <a:extLst>
                  <a:ext uri="{FF2B5EF4-FFF2-40B4-BE49-F238E27FC236}">
                    <a16:creationId xmlns:a16="http://schemas.microsoft.com/office/drawing/2014/main" id="{7BFF54A9-3940-4492-9EBB-A130396B53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302" name="AutoShape 38">
                  <a:extLst>
                    <a:ext uri="{FF2B5EF4-FFF2-40B4-BE49-F238E27FC236}">
                      <a16:creationId xmlns:a16="http://schemas.microsoft.com/office/drawing/2014/main" id="{60385619-7FA6-4116-8CDA-0D252A6698CB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3" name="Freeform 40">
                  <a:extLst>
                    <a:ext uri="{FF2B5EF4-FFF2-40B4-BE49-F238E27FC236}">
                      <a16:creationId xmlns:a16="http://schemas.microsoft.com/office/drawing/2014/main" id="{A7CEC3F8-0E2B-4707-9B29-D370AC0BDC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Rectangle 41">
                  <a:extLst>
                    <a:ext uri="{FF2B5EF4-FFF2-40B4-BE49-F238E27FC236}">
                      <a16:creationId xmlns:a16="http://schemas.microsoft.com/office/drawing/2014/main" id="{452CE108-161F-4C92-AB47-BB49996BDB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2431" y="3859885"/>
                  <a:ext cx="310834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60" name="Rectangle 42">
                  <a:extLst>
                    <a:ext uri="{FF2B5EF4-FFF2-40B4-BE49-F238E27FC236}">
                      <a16:creationId xmlns:a16="http://schemas.microsoft.com/office/drawing/2014/main" id="{1C5391F7-11D6-4054-862D-ECAD7002D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600" y="3523132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61" name="Rectangle 43">
                  <a:extLst>
                    <a:ext uri="{FF2B5EF4-FFF2-40B4-BE49-F238E27FC236}">
                      <a16:creationId xmlns:a16="http://schemas.microsoft.com/office/drawing/2014/main" id="{3FAAB483-A6E8-4A2B-AC97-9FA29F06A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5417" y="3859885"/>
                  <a:ext cx="1061116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07" name="Freeform 44">
                  <a:extLst>
                    <a:ext uri="{FF2B5EF4-FFF2-40B4-BE49-F238E27FC236}">
                      <a16:creationId xmlns:a16="http://schemas.microsoft.com/office/drawing/2014/main" id="{C42E2BB5-024D-4F3F-B0ED-BC231C2C5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45">
                  <a:extLst>
                    <a:ext uri="{FF2B5EF4-FFF2-40B4-BE49-F238E27FC236}">
                      <a16:creationId xmlns:a16="http://schemas.microsoft.com/office/drawing/2014/main" id="{C04428D9-C2EE-4710-9BAD-5DEC360E669E}"/>
                    </a:ext>
                  </a:extLst>
                </p:cNvPr>
                <p:cNvSpPr/>
                <p:nvPr/>
              </p:nvSpPr>
              <p:spPr bwMode="auto">
                <a:xfrm>
                  <a:off x="8087135" y="4498847"/>
                  <a:ext cx="364422" cy="18132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09" name="Freeform 46">
                  <a:extLst>
                    <a:ext uri="{FF2B5EF4-FFF2-40B4-BE49-F238E27FC236}">
                      <a16:creationId xmlns:a16="http://schemas.microsoft.com/office/drawing/2014/main" id="{88F29F92-7227-4F80-AACA-9EC014F35E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47">
                  <a:extLst>
                    <a:ext uri="{FF2B5EF4-FFF2-40B4-BE49-F238E27FC236}">
                      <a16:creationId xmlns:a16="http://schemas.microsoft.com/office/drawing/2014/main" id="{B92A6CB5-90E5-4882-8511-A4061E33B5E2}"/>
                    </a:ext>
                  </a:extLst>
                </p:cNvPr>
                <p:cNvSpPr/>
                <p:nvPr/>
              </p:nvSpPr>
              <p:spPr bwMode="auto">
                <a:xfrm>
                  <a:off x="6897406" y="4498847"/>
                  <a:ext cx="364422" cy="18132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166" name="Freeform 48">
                  <a:extLst>
                    <a:ext uri="{FF2B5EF4-FFF2-40B4-BE49-F238E27FC236}">
                      <a16:creationId xmlns:a16="http://schemas.microsoft.com/office/drawing/2014/main" id="{391FCAD3-13D8-454F-B663-DD6E73040AC0}"/>
                    </a:ext>
                  </a:extLst>
                </p:cNvPr>
                <p:cNvSpPr/>
                <p:nvPr/>
              </p:nvSpPr>
              <p:spPr bwMode="auto">
                <a:xfrm>
                  <a:off x="6929558" y="4671540"/>
                  <a:ext cx="1489848" cy="60440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12" name="Freeform 49">
                  <a:extLst>
                    <a:ext uri="{FF2B5EF4-FFF2-40B4-BE49-F238E27FC236}">
                      <a16:creationId xmlns:a16="http://schemas.microsoft.com/office/drawing/2014/main" id="{A639BE98-CEB8-4315-B1B9-DFEB807E0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Rectangle 50">
                  <a:extLst>
                    <a:ext uri="{FF2B5EF4-FFF2-40B4-BE49-F238E27FC236}">
                      <a16:creationId xmlns:a16="http://schemas.microsoft.com/office/drawing/2014/main" id="{9AAC0FBB-A562-4831-998E-AEED5C3EA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9" name="Rectangle 51">
                  <a:extLst>
                    <a:ext uri="{FF2B5EF4-FFF2-40B4-BE49-F238E27FC236}">
                      <a16:creationId xmlns:a16="http://schemas.microsoft.com/office/drawing/2014/main" id="{C08D96FD-D7FA-4346-ADEF-972FE7F0E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4037" y="4481578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0" name="Rectangle 52">
                  <a:extLst>
                    <a:ext uri="{FF2B5EF4-FFF2-40B4-BE49-F238E27FC236}">
                      <a16:creationId xmlns:a16="http://schemas.microsoft.com/office/drawing/2014/main" id="{E7D13D25-D094-420C-BC3D-8FB82F6DA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1941" y="4481578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1" name="Rectangle 53">
                  <a:extLst>
                    <a:ext uri="{FF2B5EF4-FFF2-40B4-BE49-F238E27FC236}">
                      <a16:creationId xmlns:a16="http://schemas.microsoft.com/office/drawing/2014/main" id="{4C6CC983-613A-4A65-84D8-FFA6F90F6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9839" y="4481578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2" name="Rectangle 54">
                  <a:extLst>
                    <a:ext uri="{FF2B5EF4-FFF2-40B4-BE49-F238E27FC236}">
                      <a16:creationId xmlns:a16="http://schemas.microsoft.com/office/drawing/2014/main" id="{1022ADDE-0488-436C-BA64-FA03510707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4702" y="4386594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3" name="Rectangle 55">
                  <a:extLst>
                    <a:ext uri="{FF2B5EF4-FFF2-40B4-BE49-F238E27FC236}">
                      <a16:creationId xmlns:a16="http://schemas.microsoft.com/office/drawing/2014/main" id="{B5F415B7-00C6-4438-8A7A-4E07483EC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1829" y="4412501"/>
                  <a:ext cx="825306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4" name="Rectangle 56">
                  <a:extLst>
                    <a:ext uri="{FF2B5EF4-FFF2-40B4-BE49-F238E27FC236}">
                      <a16:creationId xmlns:a16="http://schemas.microsoft.com/office/drawing/2014/main" id="{5373266C-F3E8-4C51-93E6-AF5BCB1850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1389" y="4481578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5" name="Rectangle 57">
                  <a:extLst>
                    <a:ext uri="{FF2B5EF4-FFF2-40B4-BE49-F238E27FC236}">
                      <a16:creationId xmlns:a16="http://schemas.microsoft.com/office/drawing/2014/main" id="{75ECF6CA-283B-46F8-BAF3-213B5841E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4702" y="4481578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21" name="Freeform 58">
                  <a:extLst>
                    <a:ext uri="{FF2B5EF4-FFF2-40B4-BE49-F238E27FC236}">
                      <a16:creationId xmlns:a16="http://schemas.microsoft.com/office/drawing/2014/main" id="{4836ABA6-3529-4983-A499-EA75A8284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2" name="Freeform 59">
                  <a:extLst>
                    <a:ext uri="{FF2B5EF4-FFF2-40B4-BE49-F238E27FC236}">
                      <a16:creationId xmlns:a16="http://schemas.microsoft.com/office/drawing/2014/main" id="{01BAFE51-0061-4979-A8F4-A16D654F3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Freeform 60">
                  <a:extLst>
                    <a:ext uri="{FF2B5EF4-FFF2-40B4-BE49-F238E27FC236}">
                      <a16:creationId xmlns:a16="http://schemas.microsoft.com/office/drawing/2014/main" id="{1E9140BE-E26E-49CC-AC6F-D173F1A8E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Freeform 61">
                  <a:extLst>
                    <a:ext uri="{FF2B5EF4-FFF2-40B4-BE49-F238E27FC236}">
                      <a16:creationId xmlns:a16="http://schemas.microsoft.com/office/drawing/2014/main" id="{D30368CD-80B2-4C5C-A9E6-AA7B96D93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Rectangle 62">
                  <a:extLst>
                    <a:ext uri="{FF2B5EF4-FFF2-40B4-BE49-F238E27FC236}">
                      <a16:creationId xmlns:a16="http://schemas.microsoft.com/office/drawing/2014/main" id="{BC1A6E3E-90F6-4020-BFF2-AFE3C533DB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9614" y="3998039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1" name="Rectangle 63">
                  <a:extLst>
                    <a:ext uri="{FF2B5EF4-FFF2-40B4-BE49-F238E27FC236}">
                      <a16:creationId xmlns:a16="http://schemas.microsoft.com/office/drawing/2014/main" id="{B6659AB5-B30B-41E8-B3CE-6E2478660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9614" y="4222539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2" name="Rectangle 64">
                  <a:extLst>
                    <a:ext uri="{FF2B5EF4-FFF2-40B4-BE49-F238E27FC236}">
                      <a16:creationId xmlns:a16="http://schemas.microsoft.com/office/drawing/2014/main" id="{FAC1543A-4EC4-44A3-B8E2-85D255174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600" y="3998039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3" name="Rectangle 65">
                  <a:extLst>
                    <a:ext uri="{FF2B5EF4-FFF2-40B4-BE49-F238E27FC236}">
                      <a16:creationId xmlns:a16="http://schemas.microsoft.com/office/drawing/2014/main" id="{C001CCA8-1C12-4BAB-AC69-672F15993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600" y="4222539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29" name="Freeform 66">
                  <a:extLst>
                    <a:ext uri="{FF2B5EF4-FFF2-40B4-BE49-F238E27FC236}">
                      <a16:creationId xmlns:a16="http://schemas.microsoft.com/office/drawing/2014/main" id="{D3346766-1ACD-4C00-8408-6AC14AAA4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Freeform 67">
                  <a:extLst>
                    <a:ext uri="{FF2B5EF4-FFF2-40B4-BE49-F238E27FC236}">
                      <a16:creationId xmlns:a16="http://schemas.microsoft.com/office/drawing/2014/main" id="{33E1F898-ACAA-4EC5-9CA7-EA44008EB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Freeform 68">
                  <a:extLst>
                    <a:ext uri="{FF2B5EF4-FFF2-40B4-BE49-F238E27FC236}">
                      <a16:creationId xmlns:a16="http://schemas.microsoft.com/office/drawing/2014/main" id="{9B2EF50A-53A4-4BD5-A828-0A0C61D8D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301" name="Picture 6" descr="MCj02236480000[1]">
                <a:extLst>
                  <a:ext uri="{FF2B5EF4-FFF2-40B4-BE49-F238E27FC236}">
                    <a16:creationId xmlns:a16="http://schemas.microsoft.com/office/drawing/2014/main" id="{673D4484-DB76-47B0-9C39-52D017EFA6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195" name="Rectangle 2">
            <a:extLst>
              <a:ext uri="{FF2B5EF4-FFF2-40B4-BE49-F238E27FC236}">
                <a16:creationId xmlns:a16="http://schemas.microsoft.com/office/drawing/2014/main" id="{72FFAEE1-439F-480D-B52A-09712B344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中四學位安排流程</a:t>
            </a:r>
          </a:p>
        </p:txBody>
      </p:sp>
      <p:sp>
        <p:nvSpPr>
          <p:cNvPr id="8196" name="Text Box 14">
            <a:extLst>
              <a:ext uri="{FF2B5EF4-FFF2-40B4-BE49-F238E27FC236}">
                <a16:creationId xmlns:a16="http://schemas.microsoft.com/office/drawing/2014/main" id="{D67502D9-6C2E-4BDD-BBD5-4D0697C6B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499" y="1204913"/>
            <a:ext cx="386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中三學生資料檔</a:t>
            </a:r>
            <a:endParaRPr lang="en-US" altLang="zh-TW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8289" name="Text Box 29">
            <a:extLst>
              <a:ext uri="{FF2B5EF4-FFF2-40B4-BE49-F238E27FC236}">
                <a16:creationId xmlns:a16="http://schemas.microsoft.com/office/drawing/2014/main" id="{65853249-7E18-443E-AC0B-CA9DC573A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502" y="1953092"/>
            <a:ext cx="15113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教育局</a:t>
            </a:r>
          </a:p>
        </p:txBody>
      </p:sp>
      <p:sp>
        <p:nvSpPr>
          <p:cNvPr id="8201" name="Rectangle 11">
            <a:extLst>
              <a:ext uri="{FF2B5EF4-FFF2-40B4-BE49-F238E27FC236}">
                <a16:creationId xmlns:a16="http://schemas.microsoft.com/office/drawing/2014/main" id="{F393A30D-0F90-4201-9FEE-F2EE862C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098801"/>
            <a:ext cx="8123238" cy="365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8202" name="Rectangle 12">
            <a:extLst>
              <a:ext uri="{FF2B5EF4-FFF2-40B4-BE49-F238E27FC236}">
                <a16:creationId xmlns:a16="http://schemas.microsoft.com/office/drawing/2014/main" id="{31F4C164-2422-4CFF-9431-02D829DF70B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00500" y="5037139"/>
            <a:ext cx="6137276" cy="45719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  <a:prstDash val="lgDashDotDot"/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86415" name="Text Box 47">
            <a:extLst>
              <a:ext uri="{FF2B5EF4-FFF2-40B4-BE49-F238E27FC236}">
                <a16:creationId xmlns:a16="http://schemas.microsoft.com/office/drawing/2014/main" id="{2AE6EB3C-1FA1-48D6-9129-069C5A43056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14537" y="2172028"/>
            <a:ext cx="1066120" cy="523220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三月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6" name="Text Box 47">
            <a:extLst>
              <a:ext uri="{FF2B5EF4-FFF2-40B4-BE49-F238E27FC236}">
                <a16:creationId xmlns:a16="http://schemas.microsoft.com/office/drawing/2014/main" id="{D0082320-B3D5-4FA1-80DB-496CA2583C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66418" y="4158090"/>
            <a:ext cx="1147763" cy="523220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六月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8" name="Text Box 47">
            <a:extLst>
              <a:ext uri="{FF2B5EF4-FFF2-40B4-BE49-F238E27FC236}">
                <a16:creationId xmlns:a16="http://schemas.microsoft.com/office/drawing/2014/main" id="{F68380B8-B55F-472B-B222-CDBF068984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82762" y="1467633"/>
            <a:ext cx="1676400" cy="52322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1" name="Text Box 47">
            <a:extLst>
              <a:ext uri="{FF2B5EF4-FFF2-40B4-BE49-F238E27FC236}">
                <a16:creationId xmlns:a16="http://schemas.microsoft.com/office/drawing/2014/main" id="{76F63713-B3DA-4B7C-9629-67710599A8B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19730" y="3395662"/>
            <a:ext cx="1676400" cy="52322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8212" name="Text Box 31">
            <a:extLst>
              <a:ext uri="{FF2B5EF4-FFF2-40B4-BE49-F238E27FC236}">
                <a16:creationId xmlns:a16="http://schemas.microsoft.com/office/drawing/2014/main" id="{9331788A-5745-4241-A64C-AFB1CE8AA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657" y="5191124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全年評核</a:t>
            </a:r>
          </a:p>
        </p:txBody>
      </p:sp>
      <p:pic>
        <p:nvPicPr>
          <p:cNvPr id="8216" name="Picture 6" descr="MCj02236480000[1]">
            <a:extLst>
              <a:ext uri="{FF2B5EF4-FFF2-40B4-BE49-F238E27FC236}">
                <a16:creationId xmlns:a16="http://schemas.microsoft.com/office/drawing/2014/main" id="{51369F89-42FC-4972-8D51-2F5D628C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93" y="3548897"/>
            <a:ext cx="1619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7" name="群組 531">
            <a:extLst>
              <a:ext uri="{FF2B5EF4-FFF2-40B4-BE49-F238E27FC236}">
                <a16:creationId xmlns:a16="http://schemas.microsoft.com/office/drawing/2014/main" id="{92DBCF4A-6573-4AF1-A7E0-43BB04A38D3B}"/>
              </a:ext>
            </a:extLst>
          </p:cNvPr>
          <p:cNvGrpSpPr>
            <a:grpSpLocks/>
          </p:cNvGrpSpPr>
          <p:nvPr/>
        </p:nvGrpSpPr>
        <p:grpSpPr bwMode="auto">
          <a:xfrm>
            <a:off x="8724901" y="1698625"/>
            <a:ext cx="639763" cy="344488"/>
            <a:chOff x="6969946" y="2019090"/>
            <a:chExt cx="1173928" cy="839650"/>
          </a:xfrm>
        </p:grpSpPr>
        <p:grpSp>
          <p:nvGrpSpPr>
            <p:cNvPr id="8219" name="群組 34">
              <a:extLst>
                <a:ext uri="{FF2B5EF4-FFF2-40B4-BE49-F238E27FC236}">
                  <a16:creationId xmlns:a16="http://schemas.microsoft.com/office/drawing/2014/main" id="{19E024EE-2C63-4B47-AD98-E96BE7ADD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8491" y="2182827"/>
              <a:ext cx="575383" cy="567576"/>
              <a:chOff x="6864350" y="3497263"/>
              <a:chExt cx="1619251" cy="1268412"/>
            </a:xfrm>
          </p:grpSpPr>
          <p:sp>
            <p:nvSpPr>
              <p:cNvPr id="8252" name="AutoShape 38">
                <a:extLst>
                  <a:ext uri="{FF2B5EF4-FFF2-40B4-BE49-F238E27FC236}">
                    <a16:creationId xmlns:a16="http://schemas.microsoft.com/office/drawing/2014/main" id="{52B18C17-05CE-43E4-B2C6-FDF25DC5161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864350" y="3497263"/>
                <a:ext cx="1619250" cy="126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Freeform 40">
                <a:extLst>
                  <a:ext uri="{FF2B5EF4-FFF2-40B4-BE49-F238E27FC236}">
                    <a16:creationId xmlns:a16="http://schemas.microsoft.com/office/drawing/2014/main" id="{8032327C-7237-48CC-A4C9-7E1283BE2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3497263"/>
                <a:ext cx="1608138" cy="1268412"/>
              </a:xfrm>
              <a:custGeom>
                <a:avLst/>
                <a:gdLst>
                  <a:gd name="T0" fmla="*/ 2147483646 w 16207"/>
                  <a:gd name="T1" fmla="*/ 2147483646 h 14382"/>
                  <a:gd name="T2" fmla="*/ 2147483646 w 16207"/>
                  <a:gd name="T3" fmla="*/ 2147483646 h 14382"/>
                  <a:gd name="T4" fmla="*/ 2147483646 w 16207"/>
                  <a:gd name="T5" fmla="*/ 2147483646 h 14382"/>
                  <a:gd name="T6" fmla="*/ 2147483646 w 16207"/>
                  <a:gd name="T7" fmla="*/ 2147483646 h 14382"/>
                  <a:gd name="T8" fmla="*/ 2147483646 w 16207"/>
                  <a:gd name="T9" fmla="*/ 2147483646 h 14382"/>
                  <a:gd name="T10" fmla="*/ 2147483646 w 16207"/>
                  <a:gd name="T11" fmla="*/ 2147483646 h 14382"/>
                  <a:gd name="T12" fmla="*/ 2147483646 w 16207"/>
                  <a:gd name="T13" fmla="*/ 2147483646 h 14382"/>
                  <a:gd name="T14" fmla="*/ 2147483646 w 16207"/>
                  <a:gd name="T15" fmla="*/ 2147483646 h 14382"/>
                  <a:gd name="T16" fmla="*/ 2147483646 w 16207"/>
                  <a:gd name="T17" fmla="*/ 2147483646 h 14382"/>
                  <a:gd name="T18" fmla="*/ 2147483646 w 16207"/>
                  <a:gd name="T19" fmla="*/ 2147483646 h 14382"/>
                  <a:gd name="T20" fmla="*/ 2147483646 w 16207"/>
                  <a:gd name="T21" fmla="*/ 2147483646 h 14382"/>
                  <a:gd name="T22" fmla="*/ 2147483646 w 16207"/>
                  <a:gd name="T23" fmla="*/ 2147483646 h 14382"/>
                  <a:gd name="T24" fmla="*/ 2147483646 w 16207"/>
                  <a:gd name="T25" fmla="*/ 2147483646 h 14382"/>
                  <a:gd name="T26" fmla="*/ 2147483646 w 16207"/>
                  <a:gd name="T27" fmla="*/ 2147483646 h 14382"/>
                  <a:gd name="T28" fmla="*/ 2147483646 w 16207"/>
                  <a:gd name="T29" fmla="*/ 2147483646 h 14382"/>
                  <a:gd name="T30" fmla="*/ 2147483646 w 16207"/>
                  <a:gd name="T31" fmla="*/ 2147483646 h 14382"/>
                  <a:gd name="T32" fmla="*/ 2147483646 w 16207"/>
                  <a:gd name="T33" fmla="*/ 0 h 14382"/>
                  <a:gd name="T34" fmla="*/ 2147483646 w 16207"/>
                  <a:gd name="T35" fmla="*/ 0 h 14382"/>
                  <a:gd name="T36" fmla="*/ 2147483646 w 16207"/>
                  <a:gd name="T37" fmla="*/ 2147483646 h 14382"/>
                  <a:gd name="T38" fmla="*/ 2147483646 w 16207"/>
                  <a:gd name="T39" fmla="*/ 2147483646 h 14382"/>
                  <a:gd name="T40" fmla="*/ 2147483646 w 16207"/>
                  <a:gd name="T41" fmla="*/ 2147483646 h 14382"/>
                  <a:gd name="T42" fmla="*/ 2147483646 w 16207"/>
                  <a:gd name="T43" fmla="*/ 2147483646 h 14382"/>
                  <a:gd name="T44" fmla="*/ 2147483646 w 16207"/>
                  <a:gd name="T45" fmla="*/ 2147483646 h 14382"/>
                  <a:gd name="T46" fmla="*/ 2147483646 w 16207"/>
                  <a:gd name="T47" fmla="*/ 2147483646 h 14382"/>
                  <a:gd name="T48" fmla="*/ 2147483646 w 16207"/>
                  <a:gd name="T49" fmla="*/ 2147483646 h 14382"/>
                  <a:gd name="T50" fmla="*/ 2147483646 w 16207"/>
                  <a:gd name="T51" fmla="*/ 2147483646 h 14382"/>
                  <a:gd name="T52" fmla="*/ 2147483646 w 16207"/>
                  <a:gd name="T53" fmla="*/ 2147483646 h 14382"/>
                  <a:gd name="T54" fmla="*/ 2147483646 w 16207"/>
                  <a:gd name="T55" fmla="*/ 2147483646 h 14382"/>
                  <a:gd name="T56" fmla="*/ 2147483646 w 16207"/>
                  <a:gd name="T57" fmla="*/ 2147483646 h 14382"/>
                  <a:gd name="T58" fmla="*/ 2147483646 w 16207"/>
                  <a:gd name="T59" fmla="*/ 2147483646 h 14382"/>
                  <a:gd name="T60" fmla="*/ 2147483646 w 16207"/>
                  <a:gd name="T61" fmla="*/ 2147483646 h 14382"/>
                  <a:gd name="T62" fmla="*/ 2147483646 w 16207"/>
                  <a:gd name="T63" fmla="*/ 2147483646 h 14382"/>
                  <a:gd name="T64" fmla="*/ 2147483646 w 16207"/>
                  <a:gd name="T65" fmla="*/ 2147483646 h 14382"/>
                  <a:gd name="T66" fmla="*/ 2147483646 w 16207"/>
                  <a:gd name="T67" fmla="*/ 2147483646 h 14382"/>
                  <a:gd name="T68" fmla="*/ 2147483646 w 16207"/>
                  <a:gd name="T69" fmla="*/ 2147483646 h 14382"/>
                  <a:gd name="T70" fmla="*/ 2147483646 w 16207"/>
                  <a:gd name="T71" fmla="*/ 2147483646 h 14382"/>
                  <a:gd name="T72" fmla="*/ 0 w 16207"/>
                  <a:gd name="T73" fmla="*/ 2147483646 h 14382"/>
                  <a:gd name="T74" fmla="*/ 2147483646 w 16207"/>
                  <a:gd name="T75" fmla="*/ 2147483646 h 14382"/>
                  <a:gd name="T76" fmla="*/ 2147483646 w 16207"/>
                  <a:gd name="T77" fmla="*/ 2147483646 h 143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207" h="14382">
                    <a:moveTo>
                      <a:pt x="693" y="3814"/>
                    </a:moveTo>
                    <a:lnTo>
                      <a:pt x="873" y="3814"/>
                    </a:lnTo>
                    <a:lnTo>
                      <a:pt x="1352" y="3814"/>
                    </a:lnTo>
                    <a:lnTo>
                      <a:pt x="2031" y="3814"/>
                    </a:lnTo>
                    <a:lnTo>
                      <a:pt x="2818" y="3814"/>
                    </a:lnTo>
                    <a:lnTo>
                      <a:pt x="3617" y="3814"/>
                    </a:lnTo>
                    <a:lnTo>
                      <a:pt x="4333" y="3814"/>
                    </a:lnTo>
                    <a:lnTo>
                      <a:pt x="4870" y="3814"/>
                    </a:lnTo>
                    <a:lnTo>
                      <a:pt x="5133" y="3814"/>
                    </a:lnTo>
                    <a:lnTo>
                      <a:pt x="5133" y="3579"/>
                    </a:lnTo>
                    <a:lnTo>
                      <a:pt x="5133" y="3114"/>
                    </a:lnTo>
                    <a:lnTo>
                      <a:pt x="5133" y="2498"/>
                    </a:lnTo>
                    <a:lnTo>
                      <a:pt x="5133" y="1814"/>
                    </a:lnTo>
                    <a:lnTo>
                      <a:pt x="5133" y="1141"/>
                    </a:lnTo>
                    <a:lnTo>
                      <a:pt x="5133" y="561"/>
                    </a:lnTo>
                    <a:lnTo>
                      <a:pt x="5133" y="154"/>
                    </a:lnTo>
                    <a:lnTo>
                      <a:pt x="5133" y="0"/>
                    </a:lnTo>
                    <a:lnTo>
                      <a:pt x="10640" y="0"/>
                    </a:lnTo>
                    <a:lnTo>
                      <a:pt x="10640" y="154"/>
                    </a:lnTo>
                    <a:lnTo>
                      <a:pt x="10640" y="561"/>
                    </a:lnTo>
                    <a:lnTo>
                      <a:pt x="10640" y="1141"/>
                    </a:lnTo>
                    <a:lnTo>
                      <a:pt x="10640" y="1814"/>
                    </a:lnTo>
                    <a:lnTo>
                      <a:pt x="10640" y="2498"/>
                    </a:lnTo>
                    <a:lnTo>
                      <a:pt x="10640" y="3114"/>
                    </a:lnTo>
                    <a:lnTo>
                      <a:pt x="10640" y="3579"/>
                    </a:lnTo>
                    <a:lnTo>
                      <a:pt x="10640" y="3814"/>
                    </a:lnTo>
                    <a:lnTo>
                      <a:pt x="10915" y="3814"/>
                    </a:lnTo>
                    <a:lnTo>
                      <a:pt x="11485" y="3814"/>
                    </a:lnTo>
                    <a:lnTo>
                      <a:pt x="12247" y="3814"/>
                    </a:lnTo>
                    <a:lnTo>
                      <a:pt x="13100" y="3814"/>
                    </a:lnTo>
                    <a:lnTo>
                      <a:pt x="13941" y="3814"/>
                    </a:lnTo>
                    <a:lnTo>
                      <a:pt x="14667" y="3814"/>
                    </a:lnTo>
                    <a:lnTo>
                      <a:pt x="15178" y="3814"/>
                    </a:lnTo>
                    <a:lnTo>
                      <a:pt x="15371" y="3814"/>
                    </a:lnTo>
                    <a:lnTo>
                      <a:pt x="15369" y="12869"/>
                    </a:lnTo>
                    <a:lnTo>
                      <a:pt x="16207" y="14382"/>
                    </a:lnTo>
                    <a:lnTo>
                      <a:pt x="0" y="14382"/>
                    </a:lnTo>
                    <a:lnTo>
                      <a:pt x="671" y="12913"/>
                    </a:lnTo>
                    <a:lnTo>
                      <a:pt x="693" y="38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Rectangle 41">
                <a:extLst>
                  <a:ext uri="{FF2B5EF4-FFF2-40B4-BE49-F238E27FC236}">
                    <a16:creationId xmlns:a16="http://schemas.microsoft.com/office/drawing/2014/main" id="{C6FA0EE2-A986-4252-9BD0-5AC9FA485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7019" y="3857709"/>
                <a:ext cx="311514" cy="778245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69" name="Rectangle 42">
                <a:extLst>
                  <a:ext uri="{FF2B5EF4-FFF2-40B4-BE49-F238E27FC236}">
                    <a16:creationId xmlns:a16="http://schemas.microsoft.com/office/drawing/2014/main" id="{82CB773B-8CDA-4038-B394-8D9D789C4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897" y="3520473"/>
                <a:ext cx="475468" cy="311298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70" name="Rectangle 43">
                <a:extLst>
                  <a:ext uri="{FF2B5EF4-FFF2-40B4-BE49-F238E27FC236}">
                    <a16:creationId xmlns:a16="http://schemas.microsoft.com/office/drawing/2014/main" id="{B110D6C7-FBC2-4839-9884-9E12C3484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1324" y="3857709"/>
                <a:ext cx="1057509" cy="778245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57" name="Freeform 44">
                <a:extLst>
                  <a:ext uri="{FF2B5EF4-FFF2-40B4-BE49-F238E27FC236}">
                    <a16:creationId xmlns:a16="http://schemas.microsoft.com/office/drawing/2014/main" id="{C09D5950-D80D-4711-8818-24391B10E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4975" y="4471988"/>
                <a:ext cx="423863" cy="225425"/>
              </a:xfrm>
              <a:custGeom>
                <a:avLst/>
                <a:gdLst>
                  <a:gd name="T0" fmla="*/ 2147483646 w 4282"/>
                  <a:gd name="T1" fmla="*/ 2147483646 h 2557"/>
                  <a:gd name="T2" fmla="*/ 2147483646 w 4282"/>
                  <a:gd name="T3" fmla="*/ 2147483646 h 2557"/>
                  <a:gd name="T4" fmla="*/ 2147483646 w 4282"/>
                  <a:gd name="T5" fmla="*/ 2147483646 h 2557"/>
                  <a:gd name="T6" fmla="*/ 2147483646 w 4282"/>
                  <a:gd name="T7" fmla="*/ 2147483646 h 2557"/>
                  <a:gd name="T8" fmla="*/ 2147483646 w 4282"/>
                  <a:gd name="T9" fmla="*/ 2147483646 h 2557"/>
                  <a:gd name="T10" fmla="*/ 2147483646 w 4282"/>
                  <a:gd name="T11" fmla="*/ 2147483646 h 2557"/>
                  <a:gd name="T12" fmla="*/ 2147483646 w 4282"/>
                  <a:gd name="T13" fmla="*/ 2147483646 h 2557"/>
                  <a:gd name="T14" fmla="*/ 2147483646 w 4282"/>
                  <a:gd name="T15" fmla="*/ 2147483646 h 2557"/>
                  <a:gd name="T16" fmla="*/ 2147483646 w 4282"/>
                  <a:gd name="T17" fmla="*/ 2147483646 h 2557"/>
                  <a:gd name="T18" fmla="*/ 2147483646 w 4282"/>
                  <a:gd name="T19" fmla="*/ 2147483646 h 2557"/>
                  <a:gd name="T20" fmla="*/ 2147483646 w 4282"/>
                  <a:gd name="T21" fmla="*/ 2147483646 h 2557"/>
                  <a:gd name="T22" fmla="*/ 2147483646 w 4282"/>
                  <a:gd name="T23" fmla="*/ 2147483646 h 2557"/>
                  <a:gd name="T24" fmla="*/ 2147483646 w 4282"/>
                  <a:gd name="T25" fmla="*/ 2147483646 h 2557"/>
                  <a:gd name="T26" fmla="*/ 2147483646 w 4282"/>
                  <a:gd name="T27" fmla="*/ 2147483646 h 2557"/>
                  <a:gd name="T28" fmla="*/ 2147483646 w 4282"/>
                  <a:gd name="T29" fmla="*/ 2147483646 h 2557"/>
                  <a:gd name="T30" fmla="*/ 2147483646 w 4282"/>
                  <a:gd name="T31" fmla="*/ 2147483646 h 2557"/>
                  <a:gd name="T32" fmla="*/ 2147483646 w 4282"/>
                  <a:gd name="T33" fmla="*/ 2147483646 h 2557"/>
                  <a:gd name="T34" fmla="*/ 2147483646 w 4282"/>
                  <a:gd name="T35" fmla="*/ 2147483646 h 2557"/>
                  <a:gd name="T36" fmla="*/ 2147483646 w 4282"/>
                  <a:gd name="T37" fmla="*/ 2147483646 h 2557"/>
                  <a:gd name="T38" fmla="*/ 2147483646 w 4282"/>
                  <a:gd name="T39" fmla="*/ 2147483646 h 2557"/>
                  <a:gd name="T40" fmla="*/ 2147483646 w 4282"/>
                  <a:gd name="T41" fmla="*/ 2147483646 h 2557"/>
                  <a:gd name="T42" fmla="*/ 2147483646 w 4282"/>
                  <a:gd name="T43" fmla="*/ 2147483646 h 2557"/>
                  <a:gd name="T44" fmla="*/ 2147483646 w 4282"/>
                  <a:gd name="T45" fmla="*/ 2147483646 h 2557"/>
                  <a:gd name="T46" fmla="*/ 2147483646 w 4282"/>
                  <a:gd name="T47" fmla="*/ 2147483646 h 2557"/>
                  <a:gd name="T48" fmla="*/ 2147483646 w 4282"/>
                  <a:gd name="T49" fmla="*/ 2147483646 h 2557"/>
                  <a:gd name="T50" fmla="*/ 2147483646 w 4282"/>
                  <a:gd name="T51" fmla="*/ 2147483646 h 2557"/>
                  <a:gd name="T52" fmla="*/ 2147483646 w 4282"/>
                  <a:gd name="T53" fmla="*/ 2147483646 h 2557"/>
                  <a:gd name="T54" fmla="*/ 2147483646 w 4282"/>
                  <a:gd name="T55" fmla="*/ 2147483646 h 2557"/>
                  <a:gd name="T56" fmla="*/ 2147483646 w 4282"/>
                  <a:gd name="T57" fmla="*/ 2147483646 h 2557"/>
                  <a:gd name="T58" fmla="*/ 2147483646 w 4282"/>
                  <a:gd name="T59" fmla="*/ 2147483646 h 2557"/>
                  <a:gd name="T60" fmla="*/ 2147483646 w 4282"/>
                  <a:gd name="T61" fmla="*/ 2147483646 h 2557"/>
                  <a:gd name="T62" fmla="*/ 2147483646 w 4282"/>
                  <a:gd name="T63" fmla="*/ 2147483646 h 2557"/>
                  <a:gd name="T64" fmla="*/ 2147483646 w 4282"/>
                  <a:gd name="T65" fmla="*/ 2147483646 h 2557"/>
                  <a:gd name="T66" fmla="*/ 2147483646 w 4282"/>
                  <a:gd name="T67" fmla="*/ 2147483646 h 2557"/>
                  <a:gd name="T68" fmla="*/ 2147483646 w 4282"/>
                  <a:gd name="T69" fmla="*/ 2147483646 h 2557"/>
                  <a:gd name="T70" fmla="*/ 2147483646 w 4282"/>
                  <a:gd name="T71" fmla="*/ 2147483646 h 2557"/>
                  <a:gd name="T72" fmla="*/ 2147483646 w 4282"/>
                  <a:gd name="T73" fmla="*/ 2147483646 h 2557"/>
                  <a:gd name="T74" fmla="*/ 2147483646 w 4282"/>
                  <a:gd name="T75" fmla="*/ 2147483646 h 2557"/>
                  <a:gd name="T76" fmla="*/ 2147483646 w 4282"/>
                  <a:gd name="T77" fmla="*/ 2147483646 h 2557"/>
                  <a:gd name="T78" fmla="*/ 2147483646 w 4282"/>
                  <a:gd name="T79" fmla="*/ 2147483646 h 2557"/>
                  <a:gd name="T80" fmla="*/ 2147483646 w 4282"/>
                  <a:gd name="T81" fmla="*/ 2147483646 h 2557"/>
                  <a:gd name="T82" fmla="*/ 2147483646 w 4282"/>
                  <a:gd name="T83" fmla="*/ 2147483646 h 2557"/>
                  <a:gd name="T84" fmla="*/ 2147483646 w 4282"/>
                  <a:gd name="T85" fmla="*/ 2147483646 h 2557"/>
                  <a:gd name="T86" fmla="*/ 2147483646 w 4282"/>
                  <a:gd name="T87" fmla="*/ 2147483646 h 2557"/>
                  <a:gd name="T88" fmla="*/ 2147483646 w 4282"/>
                  <a:gd name="T89" fmla="*/ 2147483646 h 2557"/>
                  <a:gd name="T90" fmla="*/ 2147483646 w 4282"/>
                  <a:gd name="T91" fmla="*/ 2147483646 h 2557"/>
                  <a:gd name="T92" fmla="*/ 2147483646 w 4282"/>
                  <a:gd name="T93" fmla="*/ 2147483646 h 2557"/>
                  <a:gd name="T94" fmla="*/ 2147483646 w 4282"/>
                  <a:gd name="T95" fmla="*/ 2147483646 h 2557"/>
                  <a:gd name="T96" fmla="*/ 2147483646 w 4282"/>
                  <a:gd name="T97" fmla="*/ 2147483646 h 2557"/>
                  <a:gd name="T98" fmla="*/ 2147483646 w 4282"/>
                  <a:gd name="T99" fmla="*/ 2147483646 h 2557"/>
                  <a:gd name="T100" fmla="*/ 2147483646 w 4282"/>
                  <a:gd name="T101" fmla="*/ 2147483646 h 2557"/>
                  <a:gd name="T102" fmla="*/ 2147483646 w 4282"/>
                  <a:gd name="T103" fmla="*/ 2147483646 h 2557"/>
                  <a:gd name="T104" fmla="*/ 2147483646 w 4282"/>
                  <a:gd name="T105" fmla="*/ 2147483646 h 2557"/>
                  <a:gd name="T106" fmla="*/ 2147483646 w 4282"/>
                  <a:gd name="T107" fmla="*/ 2147483646 h 2557"/>
                  <a:gd name="T108" fmla="*/ 2147483646 w 4282"/>
                  <a:gd name="T109" fmla="*/ 2147483646 h 2557"/>
                  <a:gd name="T110" fmla="*/ 2147483646 w 4282"/>
                  <a:gd name="T111" fmla="*/ 2147483646 h 2557"/>
                  <a:gd name="T112" fmla="*/ 2147483646 w 4282"/>
                  <a:gd name="T113" fmla="*/ 2147483646 h 2557"/>
                  <a:gd name="T114" fmla="*/ 2147483646 w 4282"/>
                  <a:gd name="T115" fmla="*/ 2147483646 h 2557"/>
                  <a:gd name="T116" fmla="*/ 2147483646 w 4282"/>
                  <a:gd name="T117" fmla="*/ 2147483646 h 2557"/>
                  <a:gd name="T118" fmla="*/ 2147483646 w 4282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2" h="2557">
                    <a:moveTo>
                      <a:pt x="1654" y="550"/>
                    </a:moveTo>
                    <a:lnTo>
                      <a:pt x="1631" y="554"/>
                    </a:lnTo>
                    <a:lnTo>
                      <a:pt x="1609" y="560"/>
                    </a:lnTo>
                    <a:lnTo>
                      <a:pt x="1586" y="566"/>
                    </a:lnTo>
                    <a:lnTo>
                      <a:pt x="1564" y="572"/>
                    </a:lnTo>
                    <a:lnTo>
                      <a:pt x="1542" y="580"/>
                    </a:lnTo>
                    <a:lnTo>
                      <a:pt x="1521" y="588"/>
                    </a:lnTo>
                    <a:lnTo>
                      <a:pt x="1500" y="597"/>
                    </a:lnTo>
                    <a:lnTo>
                      <a:pt x="1479" y="606"/>
                    </a:lnTo>
                    <a:lnTo>
                      <a:pt x="1439" y="589"/>
                    </a:lnTo>
                    <a:lnTo>
                      <a:pt x="1400" y="573"/>
                    </a:lnTo>
                    <a:lnTo>
                      <a:pt x="1360" y="559"/>
                    </a:lnTo>
                    <a:lnTo>
                      <a:pt x="1319" y="548"/>
                    </a:lnTo>
                    <a:lnTo>
                      <a:pt x="1298" y="543"/>
                    </a:lnTo>
                    <a:lnTo>
                      <a:pt x="1277" y="539"/>
                    </a:lnTo>
                    <a:lnTo>
                      <a:pt x="1256" y="535"/>
                    </a:lnTo>
                    <a:lnTo>
                      <a:pt x="1235" y="532"/>
                    </a:lnTo>
                    <a:lnTo>
                      <a:pt x="1214" y="530"/>
                    </a:lnTo>
                    <a:lnTo>
                      <a:pt x="1193" y="528"/>
                    </a:lnTo>
                    <a:lnTo>
                      <a:pt x="1171" y="527"/>
                    </a:lnTo>
                    <a:lnTo>
                      <a:pt x="1150" y="527"/>
                    </a:lnTo>
                    <a:lnTo>
                      <a:pt x="1111" y="528"/>
                    </a:lnTo>
                    <a:lnTo>
                      <a:pt x="1073" y="530"/>
                    </a:lnTo>
                    <a:lnTo>
                      <a:pt x="1036" y="535"/>
                    </a:lnTo>
                    <a:lnTo>
                      <a:pt x="998" y="541"/>
                    </a:lnTo>
                    <a:lnTo>
                      <a:pt x="962" y="549"/>
                    </a:lnTo>
                    <a:lnTo>
                      <a:pt x="925" y="558"/>
                    </a:lnTo>
                    <a:lnTo>
                      <a:pt x="891" y="569"/>
                    </a:lnTo>
                    <a:lnTo>
                      <a:pt x="857" y="581"/>
                    </a:lnTo>
                    <a:lnTo>
                      <a:pt x="823" y="596"/>
                    </a:lnTo>
                    <a:lnTo>
                      <a:pt x="791" y="612"/>
                    </a:lnTo>
                    <a:lnTo>
                      <a:pt x="759" y="628"/>
                    </a:lnTo>
                    <a:lnTo>
                      <a:pt x="728" y="647"/>
                    </a:lnTo>
                    <a:lnTo>
                      <a:pt x="699" y="667"/>
                    </a:lnTo>
                    <a:lnTo>
                      <a:pt x="670" y="688"/>
                    </a:lnTo>
                    <a:lnTo>
                      <a:pt x="643" y="710"/>
                    </a:lnTo>
                    <a:lnTo>
                      <a:pt x="617" y="734"/>
                    </a:lnTo>
                    <a:lnTo>
                      <a:pt x="592" y="758"/>
                    </a:lnTo>
                    <a:lnTo>
                      <a:pt x="568" y="783"/>
                    </a:lnTo>
                    <a:lnTo>
                      <a:pt x="546" y="810"/>
                    </a:lnTo>
                    <a:lnTo>
                      <a:pt x="524" y="838"/>
                    </a:lnTo>
                    <a:lnTo>
                      <a:pt x="505" y="867"/>
                    </a:lnTo>
                    <a:lnTo>
                      <a:pt x="487" y="896"/>
                    </a:lnTo>
                    <a:lnTo>
                      <a:pt x="470" y="926"/>
                    </a:lnTo>
                    <a:lnTo>
                      <a:pt x="455" y="958"/>
                    </a:lnTo>
                    <a:lnTo>
                      <a:pt x="442" y="989"/>
                    </a:lnTo>
                    <a:lnTo>
                      <a:pt x="430" y="1023"/>
                    </a:lnTo>
                    <a:lnTo>
                      <a:pt x="419" y="1056"/>
                    </a:lnTo>
                    <a:lnTo>
                      <a:pt x="411" y="1090"/>
                    </a:lnTo>
                    <a:lnTo>
                      <a:pt x="405" y="1125"/>
                    </a:lnTo>
                    <a:lnTo>
                      <a:pt x="400" y="1160"/>
                    </a:lnTo>
                    <a:lnTo>
                      <a:pt x="397" y="1196"/>
                    </a:lnTo>
                    <a:lnTo>
                      <a:pt x="396" y="1232"/>
                    </a:lnTo>
                    <a:lnTo>
                      <a:pt x="396" y="1233"/>
                    </a:lnTo>
                    <a:lnTo>
                      <a:pt x="396" y="1234"/>
                    </a:lnTo>
                    <a:lnTo>
                      <a:pt x="396" y="1235"/>
                    </a:lnTo>
                    <a:lnTo>
                      <a:pt x="397" y="1236"/>
                    </a:lnTo>
                    <a:lnTo>
                      <a:pt x="397" y="1238"/>
                    </a:lnTo>
                    <a:lnTo>
                      <a:pt x="397" y="1239"/>
                    </a:lnTo>
                    <a:lnTo>
                      <a:pt x="397" y="1241"/>
                    </a:lnTo>
                    <a:lnTo>
                      <a:pt x="375" y="1253"/>
                    </a:lnTo>
                    <a:lnTo>
                      <a:pt x="353" y="1265"/>
                    </a:lnTo>
                    <a:lnTo>
                      <a:pt x="332" y="1279"/>
                    </a:lnTo>
                    <a:lnTo>
                      <a:pt x="311" y="1292"/>
                    </a:lnTo>
                    <a:lnTo>
                      <a:pt x="291" y="1306"/>
                    </a:lnTo>
                    <a:lnTo>
                      <a:pt x="272" y="1321"/>
                    </a:lnTo>
                    <a:lnTo>
                      <a:pt x="253" y="1336"/>
                    </a:lnTo>
                    <a:lnTo>
                      <a:pt x="235" y="1352"/>
                    </a:lnTo>
                    <a:lnTo>
                      <a:pt x="216" y="1368"/>
                    </a:lnTo>
                    <a:lnTo>
                      <a:pt x="199" y="1385"/>
                    </a:lnTo>
                    <a:lnTo>
                      <a:pt x="183" y="1402"/>
                    </a:lnTo>
                    <a:lnTo>
                      <a:pt x="166" y="1420"/>
                    </a:lnTo>
                    <a:lnTo>
                      <a:pt x="151" y="1438"/>
                    </a:lnTo>
                    <a:lnTo>
                      <a:pt x="137" y="1457"/>
                    </a:lnTo>
                    <a:lnTo>
                      <a:pt x="123" y="1475"/>
                    </a:lnTo>
                    <a:lnTo>
                      <a:pt x="109" y="1496"/>
                    </a:lnTo>
                    <a:lnTo>
                      <a:pt x="96" y="1515"/>
                    </a:lnTo>
                    <a:lnTo>
                      <a:pt x="84" y="1535"/>
                    </a:lnTo>
                    <a:lnTo>
                      <a:pt x="73" y="1556"/>
                    </a:lnTo>
                    <a:lnTo>
                      <a:pt x="62" y="1577"/>
                    </a:lnTo>
                    <a:lnTo>
                      <a:pt x="53" y="1598"/>
                    </a:lnTo>
                    <a:lnTo>
                      <a:pt x="44" y="1619"/>
                    </a:lnTo>
                    <a:lnTo>
                      <a:pt x="36" y="1642"/>
                    </a:lnTo>
                    <a:lnTo>
                      <a:pt x="29" y="1664"/>
                    </a:lnTo>
                    <a:lnTo>
                      <a:pt x="22" y="1686"/>
                    </a:lnTo>
                    <a:lnTo>
                      <a:pt x="16" y="1710"/>
                    </a:lnTo>
                    <a:lnTo>
                      <a:pt x="11" y="1732"/>
                    </a:lnTo>
                    <a:lnTo>
                      <a:pt x="7" y="1755"/>
                    </a:lnTo>
                    <a:lnTo>
                      <a:pt x="4" y="1780"/>
                    </a:lnTo>
                    <a:lnTo>
                      <a:pt x="1" y="1803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0" y="1887"/>
                    </a:lnTo>
                    <a:lnTo>
                      <a:pt x="3" y="1924"/>
                    </a:lnTo>
                    <a:lnTo>
                      <a:pt x="8" y="1958"/>
                    </a:lnTo>
                    <a:lnTo>
                      <a:pt x="16" y="1994"/>
                    </a:lnTo>
                    <a:lnTo>
                      <a:pt x="24" y="2027"/>
                    </a:lnTo>
                    <a:lnTo>
                      <a:pt x="34" y="2061"/>
                    </a:lnTo>
                    <a:lnTo>
                      <a:pt x="45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49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5" y="2396"/>
                    </a:lnTo>
                    <a:lnTo>
                      <a:pt x="302" y="2417"/>
                    </a:lnTo>
                    <a:lnTo>
                      <a:pt x="332" y="2436"/>
                    </a:lnTo>
                    <a:lnTo>
                      <a:pt x="362" y="2455"/>
                    </a:lnTo>
                    <a:lnTo>
                      <a:pt x="394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4" y="2514"/>
                    </a:lnTo>
                    <a:lnTo>
                      <a:pt x="530" y="2525"/>
                    </a:lnTo>
                    <a:lnTo>
                      <a:pt x="565" y="2535"/>
                    </a:lnTo>
                    <a:lnTo>
                      <a:pt x="601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4" y="2556"/>
                    </a:lnTo>
                    <a:lnTo>
                      <a:pt x="753" y="2557"/>
                    </a:lnTo>
                    <a:lnTo>
                      <a:pt x="3529" y="2557"/>
                    </a:lnTo>
                    <a:lnTo>
                      <a:pt x="3567" y="2556"/>
                    </a:lnTo>
                    <a:lnTo>
                      <a:pt x="3606" y="2554"/>
                    </a:lnTo>
                    <a:lnTo>
                      <a:pt x="3644" y="2549"/>
                    </a:lnTo>
                    <a:lnTo>
                      <a:pt x="3680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7" y="2514"/>
                    </a:lnTo>
                    <a:lnTo>
                      <a:pt x="3822" y="2502"/>
                    </a:lnTo>
                    <a:lnTo>
                      <a:pt x="3855" y="2488"/>
                    </a:lnTo>
                    <a:lnTo>
                      <a:pt x="3887" y="2472"/>
                    </a:lnTo>
                    <a:lnTo>
                      <a:pt x="3919" y="2455"/>
                    </a:lnTo>
                    <a:lnTo>
                      <a:pt x="3950" y="2436"/>
                    </a:lnTo>
                    <a:lnTo>
                      <a:pt x="3979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0" y="2300"/>
                    </a:lnTo>
                    <a:lnTo>
                      <a:pt x="4132" y="2274"/>
                    </a:lnTo>
                    <a:lnTo>
                      <a:pt x="4154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8" y="2157"/>
                    </a:lnTo>
                    <a:lnTo>
                      <a:pt x="4223" y="2126"/>
                    </a:lnTo>
                    <a:lnTo>
                      <a:pt x="4236" y="2094"/>
                    </a:lnTo>
                    <a:lnTo>
                      <a:pt x="4249" y="2061"/>
                    </a:lnTo>
                    <a:lnTo>
                      <a:pt x="4259" y="2027"/>
                    </a:lnTo>
                    <a:lnTo>
                      <a:pt x="4267" y="1994"/>
                    </a:lnTo>
                    <a:lnTo>
                      <a:pt x="4274" y="1958"/>
                    </a:lnTo>
                    <a:lnTo>
                      <a:pt x="4278" y="1924"/>
                    </a:lnTo>
                    <a:lnTo>
                      <a:pt x="4281" y="1887"/>
                    </a:lnTo>
                    <a:lnTo>
                      <a:pt x="4282" y="1851"/>
                    </a:lnTo>
                    <a:lnTo>
                      <a:pt x="4282" y="1827"/>
                    </a:lnTo>
                    <a:lnTo>
                      <a:pt x="4280" y="1804"/>
                    </a:lnTo>
                    <a:lnTo>
                      <a:pt x="4278" y="1780"/>
                    </a:lnTo>
                    <a:lnTo>
                      <a:pt x="4275" y="1756"/>
                    </a:lnTo>
                    <a:lnTo>
                      <a:pt x="4271" y="1733"/>
                    </a:lnTo>
                    <a:lnTo>
                      <a:pt x="4266" y="1711"/>
                    </a:lnTo>
                    <a:lnTo>
                      <a:pt x="4261" y="1688"/>
                    </a:lnTo>
                    <a:lnTo>
                      <a:pt x="4255" y="1666"/>
                    </a:lnTo>
                    <a:lnTo>
                      <a:pt x="4246" y="1644"/>
                    </a:lnTo>
                    <a:lnTo>
                      <a:pt x="4239" y="1621"/>
                    </a:lnTo>
                    <a:lnTo>
                      <a:pt x="4230" y="1600"/>
                    </a:lnTo>
                    <a:lnTo>
                      <a:pt x="4221" y="1579"/>
                    </a:lnTo>
                    <a:lnTo>
                      <a:pt x="4210" y="1559"/>
                    </a:lnTo>
                    <a:lnTo>
                      <a:pt x="4200" y="1538"/>
                    </a:lnTo>
                    <a:lnTo>
                      <a:pt x="4187" y="1518"/>
                    </a:lnTo>
                    <a:lnTo>
                      <a:pt x="4175" y="1498"/>
                    </a:lnTo>
                    <a:lnTo>
                      <a:pt x="4162" y="1478"/>
                    </a:lnTo>
                    <a:lnTo>
                      <a:pt x="4148" y="1459"/>
                    </a:lnTo>
                    <a:lnTo>
                      <a:pt x="4133" y="1441"/>
                    </a:lnTo>
                    <a:lnTo>
                      <a:pt x="4118" y="1423"/>
                    </a:lnTo>
                    <a:lnTo>
                      <a:pt x="4103" y="1405"/>
                    </a:lnTo>
                    <a:lnTo>
                      <a:pt x="4086" y="1388"/>
                    </a:lnTo>
                    <a:lnTo>
                      <a:pt x="4069" y="1371"/>
                    </a:lnTo>
                    <a:lnTo>
                      <a:pt x="4052" y="1355"/>
                    </a:lnTo>
                    <a:lnTo>
                      <a:pt x="4033" y="1339"/>
                    </a:lnTo>
                    <a:lnTo>
                      <a:pt x="4015" y="1324"/>
                    </a:lnTo>
                    <a:lnTo>
                      <a:pt x="3996" y="1309"/>
                    </a:lnTo>
                    <a:lnTo>
                      <a:pt x="3975" y="1295"/>
                    </a:lnTo>
                    <a:lnTo>
                      <a:pt x="3955" y="1282"/>
                    </a:lnTo>
                    <a:lnTo>
                      <a:pt x="3934" y="1268"/>
                    </a:lnTo>
                    <a:lnTo>
                      <a:pt x="3913" y="1256"/>
                    </a:lnTo>
                    <a:lnTo>
                      <a:pt x="3892" y="1244"/>
                    </a:lnTo>
                    <a:lnTo>
                      <a:pt x="3896" y="1227"/>
                    </a:lnTo>
                    <a:lnTo>
                      <a:pt x="3900" y="1211"/>
                    </a:lnTo>
                    <a:lnTo>
                      <a:pt x="3905" y="1193"/>
                    </a:lnTo>
                    <a:lnTo>
                      <a:pt x="3909" y="1176"/>
                    </a:lnTo>
                    <a:lnTo>
                      <a:pt x="3913" y="1159"/>
                    </a:lnTo>
                    <a:lnTo>
                      <a:pt x="3916" y="1143"/>
                    </a:lnTo>
                    <a:lnTo>
                      <a:pt x="3918" y="1125"/>
                    </a:lnTo>
                    <a:lnTo>
                      <a:pt x="3919" y="1108"/>
                    </a:lnTo>
                    <a:lnTo>
                      <a:pt x="3918" y="1073"/>
                    </a:lnTo>
                    <a:lnTo>
                      <a:pt x="3915" y="1036"/>
                    </a:lnTo>
                    <a:lnTo>
                      <a:pt x="3910" y="1001"/>
                    </a:lnTo>
                    <a:lnTo>
                      <a:pt x="3904" y="966"/>
                    </a:lnTo>
                    <a:lnTo>
                      <a:pt x="3895" y="933"/>
                    </a:lnTo>
                    <a:lnTo>
                      <a:pt x="3885" y="899"/>
                    </a:lnTo>
                    <a:lnTo>
                      <a:pt x="3873" y="866"/>
                    </a:lnTo>
                    <a:lnTo>
                      <a:pt x="3860" y="834"/>
                    </a:lnTo>
                    <a:lnTo>
                      <a:pt x="3845" y="803"/>
                    </a:lnTo>
                    <a:lnTo>
                      <a:pt x="3827" y="772"/>
                    </a:lnTo>
                    <a:lnTo>
                      <a:pt x="3810" y="743"/>
                    </a:lnTo>
                    <a:lnTo>
                      <a:pt x="3790" y="714"/>
                    </a:lnTo>
                    <a:lnTo>
                      <a:pt x="3769" y="686"/>
                    </a:lnTo>
                    <a:lnTo>
                      <a:pt x="3747" y="660"/>
                    </a:lnTo>
                    <a:lnTo>
                      <a:pt x="3723" y="634"/>
                    </a:lnTo>
                    <a:lnTo>
                      <a:pt x="3698" y="610"/>
                    </a:lnTo>
                    <a:lnTo>
                      <a:pt x="3671" y="587"/>
                    </a:lnTo>
                    <a:lnTo>
                      <a:pt x="3645" y="564"/>
                    </a:lnTo>
                    <a:lnTo>
                      <a:pt x="3616" y="543"/>
                    </a:lnTo>
                    <a:lnTo>
                      <a:pt x="3587" y="524"/>
                    </a:lnTo>
                    <a:lnTo>
                      <a:pt x="3556" y="504"/>
                    </a:lnTo>
                    <a:lnTo>
                      <a:pt x="3524" y="488"/>
                    </a:lnTo>
                    <a:lnTo>
                      <a:pt x="3492" y="472"/>
                    </a:lnTo>
                    <a:lnTo>
                      <a:pt x="3458" y="458"/>
                    </a:lnTo>
                    <a:lnTo>
                      <a:pt x="3424" y="446"/>
                    </a:lnTo>
                    <a:lnTo>
                      <a:pt x="3389" y="434"/>
                    </a:lnTo>
                    <a:lnTo>
                      <a:pt x="3353" y="425"/>
                    </a:lnTo>
                    <a:lnTo>
                      <a:pt x="3317" y="417"/>
                    </a:lnTo>
                    <a:lnTo>
                      <a:pt x="3280" y="411"/>
                    </a:lnTo>
                    <a:lnTo>
                      <a:pt x="3242" y="406"/>
                    </a:lnTo>
                    <a:lnTo>
                      <a:pt x="3204" y="404"/>
                    </a:lnTo>
                    <a:lnTo>
                      <a:pt x="3165" y="403"/>
                    </a:lnTo>
                    <a:lnTo>
                      <a:pt x="3151" y="403"/>
                    </a:lnTo>
                    <a:lnTo>
                      <a:pt x="3137" y="405"/>
                    </a:lnTo>
                    <a:lnTo>
                      <a:pt x="3121" y="407"/>
                    </a:lnTo>
                    <a:lnTo>
                      <a:pt x="3107" y="410"/>
                    </a:lnTo>
                    <a:lnTo>
                      <a:pt x="3093" y="413"/>
                    </a:lnTo>
                    <a:lnTo>
                      <a:pt x="3078" y="416"/>
                    </a:lnTo>
                    <a:lnTo>
                      <a:pt x="3063" y="419"/>
                    </a:lnTo>
                    <a:lnTo>
                      <a:pt x="3049" y="422"/>
                    </a:lnTo>
                    <a:lnTo>
                      <a:pt x="3038" y="399"/>
                    </a:lnTo>
                    <a:lnTo>
                      <a:pt x="3026" y="376"/>
                    </a:lnTo>
                    <a:lnTo>
                      <a:pt x="3012" y="354"/>
                    </a:lnTo>
                    <a:lnTo>
                      <a:pt x="2998" y="332"/>
                    </a:lnTo>
                    <a:lnTo>
                      <a:pt x="2984" y="311"/>
                    </a:lnTo>
                    <a:lnTo>
                      <a:pt x="2968" y="290"/>
                    </a:lnTo>
                    <a:lnTo>
                      <a:pt x="2952" y="270"/>
                    </a:lnTo>
                    <a:lnTo>
                      <a:pt x="2935" y="251"/>
                    </a:lnTo>
                    <a:lnTo>
                      <a:pt x="2917" y="231"/>
                    </a:lnTo>
                    <a:lnTo>
                      <a:pt x="2900" y="213"/>
                    </a:lnTo>
                    <a:lnTo>
                      <a:pt x="2881" y="196"/>
                    </a:lnTo>
                    <a:lnTo>
                      <a:pt x="2861" y="179"/>
                    </a:lnTo>
                    <a:lnTo>
                      <a:pt x="2842" y="162"/>
                    </a:lnTo>
                    <a:lnTo>
                      <a:pt x="2822" y="146"/>
                    </a:lnTo>
                    <a:lnTo>
                      <a:pt x="2800" y="131"/>
                    </a:lnTo>
                    <a:lnTo>
                      <a:pt x="2779" y="117"/>
                    </a:lnTo>
                    <a:lnTo>
                      <a:pt x="2756" y="104"/>
                    </a:lnTo>
                    <a:lnTo>
                      <a:pt x="2734" y="90"/>
                    </a:lnTo>
                    <a:lnTo>
                      <a:pt x="2710" y="79"/>
                    </a:lnTo>
                    <a:lnTo>
                      <a:pt x="2687" y="67"/>
                    </a:lnTo>
                    <a:lnTo>
                      <a:pt x="2663" y="57"/>
                    </a:lnTo>
                    <a:lnTo>
                      <a:pt x="2639" y="48"/>
                    </a:lnTo>
                    <a:lnTo>
                      <a:pt x="2613" y="39"/>
                    </a:lnTo>
                    <a:lnTo>
                      <a:pt x="2588" y="31"/>
                    </a:lnTo>
                    <a:lnTo>
                      <a:pt x="2562" y="23"/>
                    </a:lnTo>
                    <a:lnTo>
                      <a:pt x="2536" y="17"/>
                    </a:lnTo>
                    <a:lnTo>
                      <a:pt x="2509" y="12"/>
                    </a:lnTo>
                    <a:lnTo>
                      <a:pt x="2483" y="8"/>
                    </a:lnTo>
                    <a:lnTo>
                      <a:pt x="2455" y="4"/>
                    </a:lnTo>
                    <a:lnTo>
                      <a:pt x="2428" y="2"/>
                    </a:lnTo>
                    <a:lnTo>
                      <a:pt x="2400" y="0"/>
                    </a:lnTo>
                    <a:lnTo>
                      <a:pt x="2373" y="0"/>
                    </a:lnTo>
                    <a:lnTo>
                      <a:pt x="2339" y="1"/>
                    </a:lnTo>
                    <a:lnTo>
                      <a:pt x="2307" y="3"/>
                    </a:lnTo>
                    <a:lnTo>
                      <a:pt x="2275" y="6"/>
                    </a:lnTo>
                    <a:lnTo>
                      <a:pt x="2244" y="11"/>
                    </a:lnTo>
                    <a:lnTo>
                      <a:pt x="2213" y="16"/>
                    </a:lnTo>
                    <a:lnTo>
                      <a:pt x="2182" y="24"/>
                    </a:lnTo>
                    <a:lnTo>
                      <a:pt x="2152" y="33"/>
                    </a:lnTo>
                    <a:lnTo>
                      <a:pt x="2123" y="42"/>
                    </a:lnTo>
                    <a:lnTo>
                      <a:pt x="2094" y="53"/>
                    </a:lnTo>
                    <a:lnTo>
                      <a:pt x="2066" y="65"/>
                    </a:lnTo>
                    <a:lnTo>
                      <a:pt x="2038" y="77"/>
                    </a:lnTo>
                    <a:lnTo>
                      <a:pt x="2012" y="91"/>
                    </a:lnTo>
                    <a:lnTo>
                      <a:pt x="1985" y="107"/>
                    </a:lnTo>
                    <a:lnTo>
                      <a:pt x="1960" y="123"/>
                    </a:lnTo>
                    <a:lnTo>
                      <a:pt x="1935" y="139"/>
                    </a:lnTo>
                    <a:lnTo>
                      <a:pt x="1911" y="157"/>
                    </a:lnTo>
                    <a:lnTo>
                      <a:pt x="1888" y="177"/>
                    </a:lnTo>
                    <a:lnTo>
                      <a:pt x="1866" y="196"/>
                    </a:lnTo>
                    <a:lnTo>
                      <a:pt x="1843" y="217"/>
                    </a:lnTo>
                    <a:lnTo>
                      <a:pt x="1823" y="239"/>
                    </a:lnTo>
                    <a:lnTo>
                      <a:pt x="1804" y="261"/>
                    </a:lnTo>
                    <a:lnTo>
                      <a:pt x="1784" y="283"/>
                    </a:lnTo>
                    <a:lnTo>
                      <a:pt x="1767" y="308"/>
                    </a:lnTo>
                    <a:lnTo>
                      <a:pt x="1751" y="332"/>
                    </a:lnTo>
                    <a:lnTo>
                      <a:pt x="1734" y="357"/>
                    </a:lnTo>
                    <a:lnTo>
                      <a:pt x="1719" y="383"/>
                    </a:lnTo>
                    <a:lnTo>
                      <a:pt x="1706" y="409"/>
                    </a:lnTo>
                    <a:lnTo>
                      <a:pt x="1693" y="436"/>
                    </a:lnTo>
                    <a:lnTo>
                      <a:pt x="1681" y="464"/>
                    </a:lnTo>
                    <a:lnTo>
                      <a:pt x="1671" y="492"/>
                    </a:lnTo>
                    <a:lnTo>
                      <a:pt x="1662" y="521"/>
                    </a:lnTo>
                    <a:lnTo>
                      <a:pt x="1654" y="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45">
                <a:extLst>
                  <a:ext uri="{FF2B5EF4-FFF2-40B4-BE49-F238E27FC236}">
                    <a16:creationId xmlns:a16="http://schemas.microsoft.com/office/drawing/2014/main" id="{8241ED9E-1B81-48B1-8777-5CBFD3AA6603}"/>
                  </a:ext>
                </a:extLst>
              </p:cNvPr>
              <p:cNvSpPr/>
              <p:nvPr/>
            </p:nvSpPr>
            <p:spPr bwMode="auto">
              <a:xfrm>
                <a:off x="8081910" y="4497599"/>
                <a:ext cx="368900" cy="181593"/>
              </a:xfrm>
              <a:custGeom>
                <a:avLst/>
                <a:gdLst>
                  <a:gd name="T0" fmla="*/ 1377 w 3715"/>
                  <a:gd name="T1" fmla="*/ 551 h 2025"/>
                  <a:gd name="T2" fmla="*/ 1615 w 3715"/>
                  <a:gd name="T3" fmla="*/ 522 h 2025"/>
                  <a:gd name="T4" fmla="*/ 1639 w 3715"/>
                  <a:gd name="T5" fmla="*/ 324 h 2025"/>
                  <a:gd name="T6" fmla="*/ 1680 w 3715"/>
                  <a:gd name="T7" fmla="*/ 230 h 2025"/>
                  <a:gd name="T8" fmla="*/ 1742 w 3715"/>
                  <a:gd name="T9" fmla="*/ 147 h 2025"/>
                  <a:gd name="T10" fmla="*/ 1822 w 3715"/>
                  <a:gd name="T11" fmla="*/ 80 h 2025"/>
                  <a:gd name="T12" fmla="*/ 1917 w 3715"/>
                  <a:gd name="T13" fmla="*/ 32 h 2025"/>
                  <a:gd name="T14" fmla="*/ 2022 w 3715"/>
                  <a:gd name="T15" fmla="*/ 4 h 2025"/>
                  <a:gd name="T16" fmla="*/ 2129 w 3715"/>
                  <a:gd name="T17" fmla="*/ 1 h 2025"/>
                  <a:gd name="T18" fmla="*/ 2225 w 3715"/>
                  <a:gd name="T19" fmla="*/ 20 h 2025"/>
                  <a:gd name="T20" fmla="*/ 2313 w 3715"/>
                  <a:gd name="T21" fmla="*/ 54 h 2025"/>
                  <a:gd name="T22" fmla="*/ 2392 w 3715"/>
                  <a:gd name="T23" fmla="*/ 105 h 2025"/>
                  <a:gd name="T24" fmla="*/ 2458 w 3715"/>
                  <a:gd name="T25" fmla="*/ 171 h 2025"/>
                  <a:gd name="T26" fmla="*/ 2509 w 3715"/>
                  <a:gd name="T27" fmla="*/ 248 h 2025"/>
                  <a:gd name="T28" fmla="*/ 2543 w 3715"/>
                  <a:gd name="T29" fmla="*/ 335 h 2025"/>
                  <a:gd name="T30" fmla="*/ 2788 w 3715"/>
                  <a:gd name="T31" fmla="*/ 413 h 2025"/>
                  <a:gd name="T32" fmla="*/ 2882 w 3715"/>
                  <a:gd name="T33" fmla="*/ 402 h 2025"/>
                  <a:gd name="T34" fmla="*/ 2999 w 3715"/>
                  <a:gd name="T35" fmla="*/ 416 h 2025"/>
                  <a:gd name="T36" fmla="*/ 3105 w 3715"/>
                  <a:gd name="T37" fmla="*/ 456 h 2025"/>
                  <a:gd name="T38" fmla="*/ 3197 w 3715"/>
                  <a:gd name="T39" fmla="*/ 517 h 2025"/>
                  <a:gd name="T40" fmla="*/ 3271 w 3715"/>
                  <a:gd name="T41" fmla="*/ 597 h 2025"/>
                  <a:gd name="T42" fmla="*/ 3322 w 3715"/>
                  <a:gd name="T43" fmla="*/ 691 h 2025"/>
                  <a:gd name="T44" fmla="*/ 3349 w 3715"/>
                  <a:gd name="T45" fmla="*/ 798 h 2025"/>
                  <a:gd name="T46" fmla="*/ 3347 w 3715"/>
                  <a:gd name="T47" fmla="*/ 901 h 2025"/>
                  <a:gd name="T48" fmla="*/ 3318 w 3715"/>
                  <a:gd name="T49" fmla="*/ 1001 h 2025"/>
                  <a:gd name="T50" fmla="*/ 3454 w 3715"/>
                  <a:gd name="T51" fmla="*/ 1193 h 2025"/>
                  <a:gd name="T52" fmla="*/ 3530 w 3715"/>
                  <a:gd name="T53" fmla="*/ 1238 h 2025"/>
                  <a:gd name="T54" fmla="*/ 3596 w 3715"/>
                  <a:gd name="T55" fmla="*/ 1295 h 2025"/>
                  <a:gd name="T56" fmla="*/ 3649 w 3715"/>
                  <a:gd name="T57" fmla="*/ 1362 h 2025"/>
                  <a:gd name="T58" fmla="*/ 3686 w 3715"/>
                  <a:gd name="T59" fmla="*/ 1437 h 2025"/>
                  <a:gd name="T60" fmla="*/ 3709 w 3715"/>
                  <a:gd name="T61" fmla="*/ 1517 h 2025"/>
                  <a:gd name="T62" fmla="*/ 3714 w 3715"/>
                  <a:gd name="T63" fmla="*/ 1608 h 2025"/>
                  <a:gd name="T64" fmla="*/ 3694 w 3715"/>
                  <a:gd name="T65" fmla="*/ 1716 h 2025"/>
                  <a:gd name="T66" fmla="*/ 3647 w 3715"/>
                  <a:gd name="T67" fmla="*/ 1813 h 2025"/>
                  <a:gd name="T68" fmla="*/ 3577 w 3715"/>
                  <a:gd name="T69" fmla="*/ 1896 h 2025"/>
                  <a:gd name="T70" fmla="*/ 3489 w 3715"/>
                  <a:gd name="T71" fmla="*/ 1962 h 2025"/>
                  <a:gd name="T72" fmla="*/ 3384 w 3715"/>
                  <a:gd name="T73" fmla="*/ 2005 h 2025"/>
                  <a:gd name="T74" fmla="*/ 3269 w 3715"/>
                  <a:gd name="T75" fmla="*/ 2024 h 2025"/>
                  <a:gd name="T76" fmla="*/ 398 w 3715"/>
                  <a:gd name="T77" fmla="*/ 2020 h 2025"/>
                  <a:gd name="T78" fmla="*/ 287 w 3715"/>
                  <a:gd name="T79" fmla="*/ 1990 h 2025"/>
                  <a:gd name="T80" fmla="*/ 189 w 3715"/>
                  <a:gd name="T81" fmla="*/ 1937 h 2025"/>
                  <a:gd name="T82" fmla="*/ 107 w 3715"/>
                  <a:gd name="T83" fmla="*/ 1865 h 2025"/>
                  <a:gd name="T84" fmla="*/ 47 w 3715"/>
                  <a:gd name="T85" fmla="*/ 1776 h 2025"/>
                  <a:gd name="T86" fmla="*/ 10 w 3715"/>
                  <a:gd name="T87" fmla="*/ 1674 h 2025"/>
                  <a:gd name="T88" fmla="*/ 1 w 3715"/>
                  <a:gd name="T89" fmla="*/ 1568 h 2025"/>
                  <a:gd name="T90" fmla="*/ 13 w 3715"/>
                  <a:gd name="T91" fmla="*/ 1485 h 2025"/>
                  <a:gd name="T92" fmla="*/ 42 w 3715"/>
                  <a:gd name="T93" fmla="*/ 1406 h 2025"/>
                  <a:gd name="T94" fmla="*/ 86 w 3715"/>
                  <a:gd name="T95" fmla="*/ 1334 h 2025"/>
                  <a:gd name="T96" fmla="*/ 144 w 3715"/>
                  <a:gd name="T97" fmla="*/ 1272 h 2025"/>
                  <a:gd name="T98" fmla="*/ 213 w 3715"/>
                  <a:gd name="T99" fmla="*/ 1219 h 2025"/>
                  <a:gd name="T100" fmla="*/ 295 w 3715"/>
                  <a:gd name="T101" fmla="*/ 1180 h 2025"/>
                  <a:gd name="T102" fmla="*/ 399 w 3715"/>
                  <a:gd name="T103" fmla="*/ 922 h 2025"/>
                  <a:gd name="T104" fmla="*/ 425 w 3715"/>
                  <a:gd name="T105" fmla="*/ 815 h 2025"/>
                  <a:gd name="T106" fmla="*/ 477 w 3715"/>
                  <a:gd name="T107" fmla="*/ 721 h 2025"/>
                  <a:gd name="T108" fmla="*/ 551 w 3715"/>
                  <a:gd name="T109" fmla="*/ 642 h 2025"/>
                  <a:gd name="T110" fmla="*/ 643 w 3715"/>
                  <a:gd name="T111" fmla="*/ 580 h 2025"/>
                  <a:gd name="T112" fmla="*/ 749 w 3715"/>
                  <a:gd name="T113" fmla="*/ 540 h 2025"/>
                  <a:gd name="T114" fmla="*/ 866 w 3715"/>
                  <a:gd name="T115" fmla="*/ 527 h 2025"/>
                  <a:gd name="T116" fmla="*/ 965 w 3715"/>
                  <a:gd name="T117" fmla="*/ 537 h 2025"/>
                  <a:gd name="T118" fmla="*/ 1120 w 3715"/>
                  <a:gd name="T119" fmla="*/ 597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1273" y="597"/>
                    </a:moveTo>
                    <a:lnTo>
                      <a:pt x="1298" y="584"/>
                    </a:lnTo>
                    <a:lnTo>
                      <a:pt x="1323" y="571"/>
                    </a:lnTo>
                    <a:lnTo>
                      <a:pt x="1350" y="560"/>
                    </a:lnTo>
                    <a:lnTo>
                      <a:pt x="1377" y="551"/>
                    </a:lnTo>
                    <a:lnTo>
                      <a:pt x="1405" y="544"/>
                    </a:lnTo>
                    <a:lnTo>
                      <a:pt x="1433" y="538"/>
                    </a:lnTo>
                    <a:lnTo>
                      <a:pt x="1463" y="533"/>
                    </a:lnTo>
                    <a:lnTo>
                      <a:pt x="1492" y="531"/>
                    </a:lnTo>
                    <a:lnTo>
                      <a:pt x="1615" y="522"/>
                    </a:lnTo>
                    <a:lnTo>
                      <a:pt x="1624" y="407"/>
                    </a:lnTo>
                    <a:lnTo>
                      <a:pt x="1626" y="386"/>
                    </a:lnTo>
                    <a:lnTo>
                      <a:pt x="1629" y="366"/>
                    </a:lnTo>
                    <a:lnTo>
                      <a:pt x="1633" y="344"/>
                    </a:lnTo>
                    <a:lnTo>
                      <a:pt x="1639" y="324"/>
                    </a:lnTo>
                    <a:lnTo>
                      <a:pt x="1645" y="305"/>
                    </a:lnTo>
                    <a:lnTo>
                      <a:pt x="1653" y="285"/>
                    </a:lnTo>
                    <a:lnTo>
                      <a:pt x="1661" y="266"/>
                    </a:lnTo>
                    <a:lnTo>
                      <a:pt x="1670" y="248"/>
                    </a:lnTo>
                    <a:lnTo>
                      <a:pt x="1680" y="230"/>
                    </a:lnTo>
                    <a:lnTo>
                      <a:pt x="1690" y="211"/>
                    </a:lnTo>
                    <a:lnTo>
                      <a:pt x="1702" y="195"/>
                    </a:lnTo>
                    <a:lnTo>
                      <a:pt x="1715" y="178"/>
                    </a:lnTo>
                    <a:lnTo>
                      <a:pt x="1728" y="163"/>
                    </a:lnTo>
                    <a:lnTo>
                      <a:pt x="1742" y="147"/>
                    </a:lnTo>
                    <a:lnTo>
                      <a:pt x="1757" y="132"/>
                    </a:lnTo>
                    <a:lnTo>
                      <a:pt x="1772" y="118"/>
                    </a:lnTo>
                    <a:lnTo>
                      <a:pt x="1788" y="105"/>
                    </a:lnTo>
                    <a:lnTo>
                      <a:pt x="1804" y="92"/>
                    </a:lnTo>
                    <a:lnTo>
                      <a:pt x="1822" y="80"/>
                    </a:lnTo>
                    <a:lnTo>
                      <a:pt x="1840" y="69"/>
                    </a:lnTo>
                    <a:lnTo>
                      <a:pt x="1859" y="58"/>
                    </a:lnTo>
                    <a:lnTo>
                      <a:pt x="1877" y="49"/>
                    </a:lnTo>
                    <a:lnTo>
                      <a:pt x="1896" y="40"/>
                    </a:lnTo>
                    <a:lnTo>
                      <a:pt x="1917" y="32"/>
                    </a:lnTo>
                    <a:lnTo>
                      <a:pt x="1936" y="25"/>
                    </a:lnTo>
                    <a:lnTo>
                      <a:pt x="1957" y="19"/>
                    </a:lnTo>
                    <a:lnTo>
                      <a:pt x="1978" y="12"/>
                    </a:lnTo>
                    <a:lnTo>
                      <a:pt x="1999" y="8"/>
                    </a:lnTo>
                    <a:lnTo>
                      <a:pt x="2022" y="4"/>
                    </a:lnTo>
                    <a:lnTo>
                      <a:pt x="2044" y="2"/>
                    </a:lnTo>
                    <a:lnTo>
                      <a:pt x="2066" y="0"/>
                    </a:lnTo>
                    <a:lnTo>
                      <a:pt x="2089" y="0"/>
                    </a:lnTo>
                    <a:lnTo>
                      <a:pt x="2108" y="0"/>
                    </a:lnTo>
                    <a:lnTo>
                      <a:pt x="2129" y="1"/>
                    </a:lnTo>
                    <a:lnTo>
                      <a:pt x="2148" y="3"/>
                    </a:lnTo>
                    <a:lnTo>
                      <a:pt x="2168" y="6"/>
                    </a:lnTo>
                    <a:lnTo>
                      <a:pt x="2187" y="10"/>
                    </a:lnTo>
                    <a:lnTo>
                      <a:pt x="2206" y="14"/>
                    </a:lnTo>
                    <a:lnTo>
                      <a:pt x="2225" y="20"/>
                    </a:lnTo>
                    <a:lnTo>
                      <a:pt x="2243" y="25"/>
                    </a:lnTo>
                    <a:lnTo>
                      <a:pt x="2261" y="31"/>
                    </a:lnTo>
                    <a:lnTo>
                      <a:pt x="2279" y="38"/>
                    </a:lnTo>
                    <a:lnTo>
                      <a:pt x="2297" y="46"/>
                    </a:lnTo>
                    <a:lnTo>
                      <a:pt x="2313" y="54"/>
                    </a:lnTo>
                    <a:lnTo>
                      <a:pt x="2330" y="63"/>
                    </a:lnTo>
                    <a:lnTo>
                      <a:pt x="2346" y="73"/>
                    </a:lnTo>
                    <a:lnTo>
                      <a:pt x="2362" y="83"/>
                    </a:lnTo>
                    <a:lnTo>
                      <a:pt x="2378" y="94"/>
                    </a:lnTo>
                    <a:lnTo>
                      <a:pt x="2392" y="105"/>
                    </a:lnTo>
                    <a:lnTo>
                      <a:pt x="2406" y="117"/>
                    </a:lnTo>
                    <a:lnTo>
                      <a:pt x="2421" y="130"/>
                    </a:lnTo>
                    <a:lnTo>
                      <a:pt x="2434" y="142"/>
                    </a:lnTo>
                    <a:lnTo>
                      <a:pt x="2446" y="157"/>
                    </a:lnTo>
                    <a:lnTo>
                      <a:pt x="2458" y="171"/>
                    </a:lnTo>
                    <a:lnTo>
                      <a:pt x="2470" y="185"/>
                    </a:lnTo>
                    <a:lnTo>
                      <a:pt x="2481" y="200"/>
                    </a:lnTo>
                    <a:lnTo>
                      <a:pt x="2491" y="215"/>
                    </a:lnTo>
                    <a:lnTo>
                      <a:pt x="2500" y="232"/>
                    </a:lnTo>
                    <a:lnTo>
                      <a:pt x="2509" y="248"/>
                    </a:lnTo>
                    <a:lnTo>
                      <a:pt x="2517" y="264"/>
                    </a:lnTo>
                    <a:lnTo>
                      <a:pt x="2525" y="281"/>
                    </a:lnTo>
                    <a:lnTo>
                      <a:pt x="2532" y="300"/>
                    </a:lnTo>
                    <a:lnTo>
                      <a:pt x="2538" y="317"/>
                    </a:lnTo>
                    <a:lnTo>
                      <a:pt x="2543" y="335"/>
                    </a:lnTo>
                    <a:lnTo>
                      <a:pt x="2580" y="478"/>
                    </a:lnTo>
                    <a:lnTo>
                      <a:pt x="2729" y="429"/>
                    </a:lnTo>
                    <a:lnTo>
                      <a:pt x="2748" y="423"/>
                    </a:lnTo>
                    <a:lnTo>
                      <a:pt x="2768" y="417"/>
                    </a:lnTo>
                    <a:lnTo>
                      <a:pt x="2788" y="413"/>
                    </a:lnTo>
                    <a:lnTo>
                      <a:pt x="2807" y="409"/>
                    </a:lnTo>
                    <a:lnTo>
                      <a:pt x="2826" y="406"/>
                    </a:lnTo>
                    <a:lnTo>
                      <a:pt x="2845" y="404"/>
                    </a:lnTo>
                    <a:lnTo>
                      <a:pt x="2863" y="403"/>
                    </a:lnTo>
                    <a:lnTo>
                      <a:pt x="2882" y="402"/>
                    </a:lnTo>
                    <a:lnTo>
                      <a:pt x="2906" y="403"/>
                    </a:lnTo>
                    <a:lnTo>
                      <a:pt x="2930" y="405"/>
                    </a:lnTo>
                    <a:lnTo>
                      <a:pt x="2953" y="408"/>
                    </a:lnTo>
                    <a:lnTo>
                      <a:pt x="2976" y="411"/>
                    </a:lnTo>
                    <a:lnTo>
                      <a:pt x="2999" y="416"/>
                    </a:lnTo>
                    <a:lnTo>
                      <a:pt x="3021" y="422"/>
                    </a:lnTo>
                    <a:lnTo>
                      <a:pt x="3043" y="429"/>
                    </a:lnTo>
                    <a:lnTo>
                      <a:pt x="3064" y="438"/>
                    </a:lnTo>
                    <a:lnTo>
                      <a:pt x="3085" y="446"/>
                    </a:lnTo>
                    <a:lnTo>
                      <a:pt x="3105" y="456"/>
                    </a:lnTo>
                    <a:lnTo>
                      <a:pt x="3124" y="466"/>
                    </a:lnTo>
                    <a:lnTo>
                      <a:pt x="3144" y="478"/>
                    </a:lnTo>
                    <a:lnTo>
                      <a:pt x="3162" y="490"/>
                    </a:lnTo>
                    <a:lnTo>
                      <a:pt x="3180" y="504"/>
                    </a:lnTo>
                    <a:lnTo>
                      <a:pt x="3197" y="517"/>
                    </a:lnTo>
                    <a:lnTo>
                      <a:pt x="3213" y="532"/>
                    </a:lnTo>
                    <a:lnTo>
                      <a:pt x="3229" y="547"/>
                    </a:lnTo>
                    <a:lnTo>
                      <a:pt x="3244" y="562"/>
                    </a:lnTo>
                    <a:lnTo>
                      <a:pt x="3258" y="580"/>
                    </a:lnTo>
                    <a:lnTo>
                      <a:pt x="3271" y="597"/>
                    </a:lnTo>
                    <a:lnTo>
                      <a:pt x="3283" y="614"/>
                    </a:lnTo>
                    <a:lnTo>
                      <a:pt x="3295" y="632"/>
                    </a:lnTo>
                    <a:lnTo>
                      <a:pt x="3305" y="652"/>
                    </a:lnTo>
                    <a:lnTo>
                      <a:pt x="3314" y="671"/>
                    </a:lnTo>
                    <a:lnTo>
                      <a:pt x="3322" y="691"/>
                    </a:lnTo>
                    <a:lnTo>
                      <a:pt x="3330" y="712"/>
                    </a:lnTo>
                    <a:lnTo>
                      <a:pt x="3337" y="733"/>
                    </a:lnTo>
                    <a:lnTo>
                      <a:pt x="3342" y="754"/>
                    </a:lnTo>
                    <a:lnTo>
                      <a:pt x="3346" y="775"/>
                    </a:lnTo>
                    <a:lnTo>
                      <a:pt x="3349" y="798"/>
                    </a:lnTo>
                    <a:lnTo>
                      <a:pt x="3351" y="820"/>
                    </a:lnTo>
                    <a:lnTo>
                      <a:pt x="3351" y="842"/>
                    </a:lnTo>
                    <a:lnTo>
                      <a:pt x="3351" y="862"/>
                    </a:lnTo>
                    <a:lnTo>
                      <a:pt x="3349" y="881"/>
                    </a:lnTo>
                    <a:lnTo>
                      <a:pt x="3347" y="901"/>
                    </a:lnTo>
                    <a:lnTo>
                      <a:pt x="3343" y="921"/>
                    </a:lnTo>
                    <a:lnTo>
                      <a:pt x="3339" y="941"/>
                    </a:lnTo>
                    <a:lnTo>
                      <a:pt x="3332" y="961"/>
                    </a:lnTo>
                    <a:lnTo>
                      <a:pt x="3326" y="980"/>
                    </a:lnTo>
                    <a:lnTo>
                      <a:pt x="3318" y="1001"/>
                    </a:lnTo>
                    <a:lnTo>
                      <a:pt x="3267" y="1128"/>
                    </a:lnTo>
                    <a:lnTo>
                      <a:pt x="3403" y="1173"/>
                    </a:lnTo>
                    <a:lnTo>
                      <a:pt x="3420" y="1179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5" y="1210"/>
                    </a:lnTo>
                    <a:lnTo>
                      <a:pt x="3501" y="1219"/>
                    </a:lnTo>
                    <a:lnTo>
                      <a:pt x="3516" y="1228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1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7" y="1308"/>
                    </a:lnTo>
                    <a:lnTo>
                      <a:pt x="3618" y="1320"/>
                    </a:lnTo>
                    <a:lnTo>
                      <a:pt x="3629" y="1333"/>
                    </a:lnTo>
                    <a:lnTo>
                      <a:pt x="3638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0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6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4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2" y="1631"/>
                    </a:lnTo>
                    <a:lnTo>
                      <a:pt x="3709" y="1652"/>
                    </a:lnTo>
                    <a:lnTo>
                      <a:pt x="3705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6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4" y="2005"/>
                    </a:lnTo>
                    <a:lnTo>
                      <a:pt x="3363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5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1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8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7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5" y="1695"/>
                    </a:lnTo>
                    <a:lnTo>
                      <a:pt x="10" y="1674"/>
                    </a:lnTo>
                    <a:lnTo>
                      <a:pt x="5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3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7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1"/>
                    </a:lnTo>
                    <a:lnTo>
                      <a:pt x="58" y="1376"/>
                    </a:lnTo>
                    <a:lnTo>
                      <a:pt x="66" y="1362"/>
                    </a:lnTo>
                    <a:lnTo>
                      <a:pt x="77" y="1348"/>
                    </a:lnTo>
                    <a:lnTo>
                      <a:pt x="86" y="1334"/>
                    </a:lnTo>
                    <a:lnTo>
                      <a:pt x="97" y="1320"/>
                    </a:lnTo>
                    <a:lnTo>
                      <a:pt x="107" y="1308"/>
                    </a:lnTo>
                    <a:lnTo>
                      <a:pt x="119" y="1295"/>
                    </a:lnTo>
                    <a:lnTo>
                      <a:pt x="132" y="1283"/>
                    </a:lnTo>
                    <a:lnTo>
                      <a:pt x="144" y="1272"/>
                    </a:lnTo>
                    <a:lnTo>
                      <a:pt x="157" y="1259"/>
                    </a:lnTo>
                    <a:lnTo>
                      <a:pt x="170" y="1249"/>
                    </a:lnTo>
                    <a:lnTo>
                      <a:pt x="185" y="1238"/>
                    </a:lnTo>
                    <a:lnTo>
                      <a:pt x="199" y="1229"/>
                    </a:lnTo>
                    <a:lnTo>
                      <a:pt x="213" y="1219"/>
                    </a:lnTo>
                    <a:lnTo>
                      <a:pt x="229" y="1211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80"/>
                    </a:lnTo>
                    <a:lnTo>
                      <a:pt x="312" y="1173"/>
                    </a:lnTo>
                    <a:lnTo>
                      <a:pt x="417" y="1139"/>
                    </a:lnTo>
                    <a:lnTo>
                      <a:pt x="397" y="966"/>
                    </a:lnTo>
                    <a:lnTo>
                      <a:pt x="398" y="944"/>
                    </a:lnTo>
                    <a:lnTo>
                      <a:pt x="399" y="922"/>
                    </a:lnTo>
                    <a:lnTo>
                      <a:pt x="402" y="899"/>
                    </a:lnTo>
                    <a:lnTo>
                      <a:pt x="406" y="878"/>
                    </a:lnTo>
                    <a:lnTo>
                      <a:pt x="411" y="857"/>
                    </a:lnTo>
                    <a:lnTo>
                      <a:pt x="418" y="835"/>
                    </a:lnTo>
                    <a:lnTo>
                      <a:pt x="425" y="815"/>
                    </a:lnTo>
                    <a:lnTo>
                      <a:pt x="434" y="796"/>
                    </a:lnTo>
                    <a:lnTo>
                      <a:pt x="443" y="775"/>
                    </a:lnTo>
                    <a:lnTo>
                      <a:pt x="453" y="757"/>
                    </a:lnTo>
                    <a:lnTo>
                      <a:pt x="465" y="739"/>
                    </a:lnTo>
                    <a:lnTo>
                      <a:pt x="477" y="721"/>
                    </a:lnTo>
                    <a:lnTo>
                      <a:pt x="490" y="703"/>
                    </a:lnTo>
                    <a:lnTo>
                      <a:pt x="504" y="687"/>
                    </a:lnTo>
                    <a:lnTo>
                      <a:pt x="519" y="671"/>
                    </a:lnTo>
                    <a:lnTo>
                      <a:pt x="535" y="656"/>
                    </a:lnTo>
                    <a:lnTo>
                      <a:pt x="551" y="642"/>
                    </a:lnTo>
                    <a:lnTo>
                      <a:pt x="567" y="627"/>
                    </a:lnTo>
                    <a:lnTo>
                      <a:pt x="586" y="614"/>
                    </a:lnTo>
                    <a:lnTo>
                      <a:pt x="604" y="602"/>
                    </a:lnTo>
                    <a:lnTo>
                      <a:pt x="623" y="591"/>
                    </a:lnTo>
                    <a:lnTo>
                      <a:pt x="643" y="580"/>
                    </a:lnTo>
                    <a:lnTo>
                      <a:pt x="663" y="570"/>
                    </a:lnTo>
                    <a:lnTo>
                      <a:pt x="684" y="561"/>
                    </a:lnTo>
                    <a:lnTo>
                      <a:pt x="705" y="553"/>
                    </a:lnTo>
                    <a:lnTo>
                      <a:pt x="726" y="546"/>
                    </a:lnTo>
                    <a:lnTo>
                      <a:pt x="749" y="540"/>
                    </a:lnTo>
                    <a:lnTo>
                      <a:pt x="771" y="536"/>
                    </a:lnTo>
                    <a:lnTo>
                      <a:pt x="795" y="532"/>
                    </a:lnTo>
                    <a:lnTo>
                      <a:pt x="818" y="529"/>
                    </a:lnTo>
                    <a:lnTo>
                      <a:pt x="842" y="527"/>
                    </a:lnTo>
                    <a:lnTo>
                      <a:pt x="866" y="527"/>
                    </a:lnTo>
                    <a:lnTo>
                      <a:pt x="882" y="527"/>
                    </a:lnTo>
                    <a:lnTo>
                      <a:pt x="900" y="528"/>
                    </a:lnTo>
                    <a:lnTo>
                      <a:pt x="916" y="529"/>
                    </a:lnTo>
                    <a:lnTo>
                      <a:pt x="932" y="531"/>
                    </a:lnTo>
                    <a:lnTo>
                      <a:pt x="965" y="537"/>
                    </a:lnTo>
                    <a:lnTo>
                      <a:pt x="998" y="544"/>
                    </a:lnTo>
                    <a:lnTo>
                      <a:pt x="1029" y="554"/>
                    </a:lnTo>
                    <a:lnTo>
                      <a:pt x="1060" y="566"/>
                    </a:lnTo>
                    <a:lnTo>
                      <a:pt x="1090" y="581"/>
                    </a:lnTo>
                    <a:lnTo>
                      <a:pt x="1120" y="597"/>
                    </a:lnTo>
                    <a:lnTo>
                      <a:pt x="1197" y="644"/>
                    </a:lnTo>
                    <a:lnTo>
                      <a:pt x="1273" y="59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8259" name="Freeform 46">
                <a:extLst>
                  <a:ext uri="{FF2B5EF4-FFF2-40B4-BE49-F238E27FC236}">
                    <a16:creationId xmlns:a16="http://schemas.microsoft.com/office/drawing/2014/main" id="{8D102E83-D6D1-4268-8EC7-392601A66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4350" y="4471988"/>
                <a:ext cx="425450" cy="225425"/>
              </a:xfrm>
              <a:custGeom>
                <a:avLst/>
                <a:gdLst>
                  <a:gd name="T0" fmla="*/ 2147483646 w 4283"/>
                  <a:gd name="T1" fmla="*/ 2147483646 h 2557"/>
                  <a:gd name="T2" fmla="*/ 2147483646 w 4283"/>
                  <a:gd name="T3" fmla="*/ 2147483646 h 2557"/>
                  <a:gd name="T4" fmla="*/ 2147483646 w 4283"/>
                  <a:gd name="T5" fmla="*/ 2147483646 h 2557"/>
                  <a:gd name="T6" fmla="*/ 2147483646 w 4283"/>
                  <a:gd name="T7" fmla="*/ 2147483646 h 2557"/>
                  <a:gd name="T8" fmla="*/ 2147483646 w 4283"/>
                  <a:gd name="T9" fmla="*/ 2147483646 h 2557"/>
                  <a:gd name="T10" fmla="*/ 2147483646 w 4283"/>
                  <a:gd name="T11" fmla="*/ 2147483646 h 2557"/>
                  <a:gd name="T12" fmla="*/ 2147483646 w 4283"/>
                  <a:gd name="T13" fmla="*/ 2147483646 h 2557"/>
                  <a:gd name="T14" fmla="*/ 2147483646 w 4283"/>
                  <a:gd name="T15" fmla="*/ 2147483646 h 2557"/>
                  <a:gd name="T16" fmla="*/ 2147483646 w 4283"/>
                  <a:gd name="T17" fmla="*/ 2147483646 h 2557"/>
                  <a:gd name="T18" fmla="*/ 2147483646 w 4283"/>
                  <a:gd name="T19" fmla="*/ 2147483646 h 2557"/>
                  <a:gd name="T20" fmla="*/ 2147483646 w 4283"/>
                  <a:gd name="T21" fmla="*/ 2147483646 h 2557"/>
                  <a:gd name="T22" fmla="*/ 2147483646 w 4283"/>
                  <a:gd name="T23" fmla="*/ 2147483646 h 2557"/>
                  <a:gd name="T24" fmla="*/ 2147483646 w 4283"/>
                  <a:gd name="T25" fmla="*/ 2147483646 h 2557"/>
                  <a:gd name="T26" fmla="*/ 2147483646 w 4283"/>
                  <a:gd name="T27" fmla="*/ 2147483646 h 2557"/>
                  <a:gd name="T28" fmla="*/ 2147483646 w 4283"/>
                  <a:gd name="T29" fmla="*/ 2147483646 h 2557"/>
                  <a:gd name="T30" fmla="*/ 2147483646 w 4283"/>
                  <a:gd name="T31" fmla="*/ 2147483646 h 2557"/>
                  <a:gd name="T32" fmla="*/ 2147483646 w 4283"/>
                  <a:gd name="T33" fmla="*/ 2147483646 h 2557"/>
                  <a:gd name="T34" fmla="*/ 2147483646 w 4283"/>
                  <a:gd name="T35" fmla="*/ 2147483646 h 2557"/>
                  <a:gd name="T36" fmla="*/ 2147483646 w 4283"/>
                  <a:gd name="T37" fmla="*/ 2147483646 h 2557"/>
                  <a:gd name="T38" fmla="*/ 2147483646 w 4283"/>
                  <a:gd name="T39" fmla="*/ 2147483646 h 2557"/>
                  <a:gd name="T40" fmla="*/ 2147483646 w 4283"/>
                  <a:gd name="T41" fmla="*/ 2147483646 h 2557"/>
                  <a:gd name="T42" fmla="*/ 2147483646 w 4283"/>
                  <a:gd name="T43" fmla="*/ 2147483646 h 2557"/>
                  <a:gd name="T44" fmla="*/ 2147483646 w 4283"/>
                  <a:gd name="T45" fmla="*/ 2147483646 h 2557"/>
                  <a:gd name="T46" fmla="*/ 2147483646 w 4283"/>
                  <a:gd name="T47" fmla="*/ 2147483646 h 2557"/>
                  <a:gd name="T48" fmla="*/ 2147483646 w 4283"/>
                  <a:gd name="T49" fmla="*/ 2147483646 h 2557"/>
                  <a:gd name="T50" fmla="*/ 2147483646 w 4283"/>
                  <a:gd name="T51" fmla="*/ 2147483646 h 2557"/>
                  <a:gd name="T52" fmla="*/ 2147483646 w 4283"/>
                  <a:gd name="T53" fmla="*/ 2147483646 h 2557"/>
                  <a:gd name="T54" fmla="*/ 2147483646 w 4283"/>
                  <a:gd name="T55" fmla="*/ 2147483646 h 2557"/>
                  <a:gd name="T56" fmla="*/ 2147483646 w 4283"/>
                  <a:gd name="T57" fmla="*/ 2147483646 h 2557"/>
                  <a:gd name="T58" fmla="*/ 2147483646 w 4283"/>
                  <a:gd name="T59" fmla="*/ 2147483646 h 2557"/>
                  <a:gd name="T60" fmla="*/ 2147483646 w 4283"/>
                  <a:gd name="T61" fmla="*/ 2147483646 h 2557"/>
                  <a:gd name="T62" fmla="*/ 2147483646 w 4283"/>
                  <a:gd name="T63" fmla="*/ 2147483646 h 2557"/>
                  <a:gd name="T64" fmla="*/ 2147483646 w 4283"/>
                  <a:gd name="T65" fmla="*/ 2147483646 h 2557"/>
                  <a:gd name="T66" fmla="*/ 2147483646 w 4283"/>
                  <a:gd name="T67" fmla="*/ 2147483646 h 2557"/>
                  <a:gd name="T68" fmla="*/ 2147483646 w 4283"/>
                  <a:gd name="T69" fmla="*/ 2147483646 h 2557"/>
                  <a:gd name="T70" fmla="*/ 2147483646 w 4283"/>
                  <a:gd name="T71" fmla="*/ 2147483646 h 2557"/>
                  <a:gd name="T72" fmla="*/ 2147483646 w 4283"/>
                  <a:gd name="T73" fmla="*/ 2147483646 h 2557"/>
                  <a:gd name="T74" fmla="*/ 2147483646 w 4283"/>
                  <a:gd name="T75" fmla="*/ 2147483646 h 2557"/>
                  <a:gd name="T76" fmla="*/ 2147483646 w 4283"/>
                  <a:gd name="T77" fmla="*/ 2147483646 h 2557"/>
                  <a:gd name="T78" fmla="*/ 2147483646 w 4283"/>
                  <a:gd name="T79" fmla="*/ 2147483646 h 2557"/>
                  <a:gd name="T80" fmla="*/ 2147483646 w 4283"/>
                  <a:gd name="T81" fmla="*/ 2147483646 h 2557"/>
                  <a:gd name="T82" fmla="*/ 2147483646 w 4283"/>
                  <a:gd name="T83" fmla="*/ 2147483646 h 2557"/>
                  <a:gd name="T84" fmla="*/ 2147483646 w 4283"/>
                  <a:gd name="T85" fmla="*/ 2147483646 h 2557"/>
                  <a:gd name="T86" fmla="*/ 2147483646 w 4283"/>
                  <a:gd name="T87" fmla="*/ 2147483646 h 2557"/>
                  <a:gd name="T88" fmla="*/ 2147483646 w 4283"/>
                  <a:gd name="T89" fmla="*/ 2147483646 h 2557"/>
                  <a:gd name="T90" fmla="*/ 2147483646 w 4283"/>
                  <a:gd name="T91" fmla="*/ 2147483646 h 2557"/>
                  <a:gd name="T92" fmla="*/ 2147483646 w 4283"/>
                  <a:gd name="T93" fmla="*/ 2147483646 h 2557"/>
                  <a:gd name="T94" fmla="*/ 2147483646 w 4283"/>
                  <a:gd name="T95" fmla="*/ 2147483646 h 2557"/>
                  <a:gd name="T96" fmla="*/ 2147483646 w 4283"/>
                  <a:gd name="T97" fmla="*/ 2147483646 h 2557"/>
                  <a:gd name="T98" fmla="*/ 2147483646 w 4283"/>
                  <a:gd name="T99" fmla="*/ 2147483646 h 2557"/>
                  <a:gd name="T100" fmla="*/ 2147483646 w 4283"/>
                  <a:gd name="T101" fmla="*/ 2147483646 h 2557"/>
                  <a:gd name="T102" fmla="*/ 2147483646 w 4283"/>
                  <a:gd name="T103" fmla="*/ 2147483646 h 2557"/>
                  <a:gd name="T104" fmla="*/ 2147483646 w 4283"/>
                  <a:gd name="T105" fmla="*/ 2147483646 h 2557"/>
                  <a:gd name="T106" fmla="*/ 2147483646 w 4283"/>
                  <a:gd name="T107" fmla="*/ 2147483646 h 2557"/>
                  <a:gd name="T108" fmla="*/ 2147483646 w 4283"/>
                  <a:gd name="T109" fmla="*/ 2147483646 h 2557"/>
                  <a:gd name="T110" fmla="*/ 2147483646 w 4283"/>
                  <a:gd name="T111" fmla="*/ 2147483646 h 2557"/>
                  <a:gd name="T112" fmla="*/ 2147483646 w 4283"/>
                  <a:gd name="T113" fmla="*/ 2147483646 h 2557"/>
                  <a:gd name="T114" fmla="*/ 2147483646 w 4283"/>
                  <a:gd name="T115" fmla="*/ 2147483646 h 2557"/>
                  <a:gd name="T116" fmla="*/ 2147483646 w 4283"/>
                  <a:gd name="T117" fmla="*/ 2147483646 h 2557"/>
                  <a:gd name="T118" fmla="*/ 2147483646 w 4283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3" h="2557">
                    <a:moveTo>
                      <a:pt x="1910" y="0"/>
                    </a:moveTo>
                    <a:lnTo>
                      <a:pt x="1882" y="0"/>
                    </a:lnTo>
                    <a:lnTo>
                      <a:pt x="1854" y="2"/>
                    </a:lnTo>
                    <a:lnTo>
                      <a:pt x="1827" y="4"/>
                    </a:lnTo>
                    <a:lnTo>
                      <a:pt x="1799" y="8"/>
                    </a:lnTo>
                    <a:lnTo>
                      <a:pt x="1773" y="12"/>
                    </a:lnTo>
                    <a:lnTo>
                      <a:pt x="1746" y="17"/>
                    </a:lnTo>
                    <a:lnTo>
                      <a:pt x="1720" y="23"/>
                    </a:lnTo>
                    <a:lnTo>
                      <a:pt x="1694" y="31"/>
                    </a:lnTo>
                    <a:lnTo>
                      <a:pt x="1669" y="39"/>
                    </a:lnTo>
                    <a:lnTo>
                      <a:pt x="1643" y="48"/>
                    </a:lnTo>
                    <a:lnTo>
                      <a:pt x="1619" y="57"/>
                    </a:lnTo>
                    <a:lnTo>
                      <a:pt x="1595" y="67"/>
                    </a:lnTo>
                    <a:lnTo>
                      <a:pt x="1572" y="79"/>
                    </a:lnTo>
                    <a:lnTo>
                      <a:pt x="1548" y="90"/>
                    </a:lnTo>
                    <a:lnTo>
                      <a:pt x="1526" y="104"/>
                    </a:lnTo>
                    <a:lnTo>
                      <a:pt x="1503" y="117"/>
                    </a:lnTo>
                    <a:lnTo>
                      <a:pt x="1482" y="131"/>
                    </a:lnTo>
                    <a:lnTo>
                      <a:pt x="1461" y="146"/>
                    </a:lnTo>
                    <a:lnTo>
                      <a:pt x="1440" y="162"/>
                    </a:lnTo>
                    <a:lnTo>
                      <a:pt x="1421" y="179"/>
                    </a:lnTo>
                    <a:lnTo>
                      <a:pt x="1401" y="196"/>
                    </a:lnTo>
                    <a:lnTo>
                      <a:pt x="1382" y="213"/>
                    </a:lnTo>
                    <a:lnTo>
                      <a:pt x="1365" y="231"/>
                    </a:lnTo>
                    <a:lnTo>
                      <a:pt x="1347" y="251"/>
                    </a:lnTo>
                    <a:lnTo>
                      <a:pt x="1330" y="270"/>
                    </a:lnTo>
                    <a:lnTo>
                      <a:pt x="1314" y="290"/>
                    </a:lnTo>
                    <a:lnTo>
                      <a:pt x="1298" y="311"/>
                    </a:lnTo>
                    <a:lnTo>
                      <a:pt x="1284" y="332"/>
                    </a:lnTo>
                    <a:lnTo>
                      <a:pt x="1270" y="354"/>
                    </a:lnTo>
                    <a:lnTo>
                      <a:pt x="1258" y="376"/>
                    </a:lnTo>
                    <a:lnTo>
                      <a:pt x="1244" y="399"/>
                    </a:lnTo>
                    <a:lnTo>
                      <a:pt x="1233" y="422"/>
                    </a:lnTo>
                    <a:lnTo>
                      <a:pt x="1219" y="419"/>
                    </a:lnTo>
                    <a:lnTo>
                      <a:pt x="1205" y="416"/>
                    </a:lnTo>
                    <a:lnTo>
                      <a:pt x="1189" y="413"/>
                    </a:lnTo>
                    <a:lnTo>
                      <a:pt x="1175" y="410"/>
                    </a:lnTo>
                    <a:lnTo>
                      <a:pt x="1161" y="407"/>
                    </a:lnTo>
                    <a:lnTo>
                      <a:pt x="1145" y="405"/>
                    </a:lnTo>
                    <a:lnTo>
                      <a:pt x="1131" y="403"/>
                    </a:lnTo>
                    <a:lnTo>
                      <a:pt x="1117" y="403"/>
                    </a:lnTo>
                    <a:lnTo>
                      <a:pt x="1078" y="404"/>
                    </a:lnTo>
                    <a:lnTo>
                      <a:pt x="1040" y="406"/>
                    </a:lnTo>
                    <a:lnTo>
                      <a:pt x="1003" y="411"/>
                    </a:lnTo>
                    <a:lnTo>
                      <a:pt x="965" y="417"/>
                    </a:lnTo>
                    <a:lnTo>
                      <a:pt x="929" y="425"/>
                    </a:lnTo>
                    <a:lnTo>
                      <a:pt x="894" y="434"/>
                    </a:lnTo>
                    <a:lnTo>
                      <a:pt x="858" y="446"/>
                    </a:lnTo>
                    <a:lnTo>
                      <a:pt x="824" y="458"/>
                    </a:lnTo>
                    <a:lnTo>
                      <a:pt x="791" y="472"/>
                    </a:lnTo>
                    <a:lnTo>
                      <a:pt x="758" y="488"/>
                    </a:lnTo>
                    <a:lnTo>
                      <a:pt x="726" y="504"/>
                    </a:lnTo>
                    <a:lnTo>
                      <a:pt x="696" y="524"/>
                    </a:lnTo>
                    <a:lnTo>
                      <a:pt x="666" y="543"/>
                    </a:lnTo>
                    <a:lnTo>
                      <a:pt x="638" y="564"/>
                    </a:lnTo>
                    <a:lnTo>
                      <a:pt x="611" y="587"/>
                    </a:lnTo>
                    <a:lnTo>
                      <a:pt x="584" y="610"/>
                    </a:lnTo>
                    <a:lnTo>
                      <a:pt x="559" y="634"/>
                    </a:lnTo>
                    <a:lnTo>
                      <a:pt x="536" y="660"/>
                    </a:lnTo>
                    <a:lnTo>
                      <a:pt x="513" y="686"/>
                    </a:lnTo>
                    <a:lnTo>
                      <a:pt x="493" y="714"/>
                    </a:lnTo>
                    <a:lnTo>
                      <a:pt x="472" y="743"/>
                    </a:lnTo>
                    <a:lnTo>
                      <a:pt x="455" y="772"/>
                    </a:lnTo>
                    <a:lnTo>
                      <a:pt x="438" y="803"/>
                    </a:lnTo>
                    <a:lnTo>
                      <a:pt x="422" y="834"/>
                    </a:lnTo>
                    <a:lnTo>
                      <a:pt x="409" y="866"/>
                    </a:lnTo>
                    <a:lnTo>
                      <a:pt x="397" y="899"/>
                    </a:lnTo>
                    <a:lnTo>
                      <a:pt x="387" y="933"/>
                    </a:lnTo>
                    <a:lnTo>
                      <a:pt x="378" y="966"/>
                    </a:lnTo>
                    <a:lnTo>
                      <a:pt x="372" y="1001"/>
                    </a:lnTo>
                    <a:lnTo>
                      <a:pt x="367" y="1036"/>
                    </a:lnTo>
                    <a:lnTo>
                      <a:pt x="364" y="1073"/>
                    </a:lnTo>
                    <a:lnTo>
                      <a:pt x="363" y="1108"/>
                    </a:lnTo>
                    <a:lnTo>
                      <a:pt x="364" y="1125"/>
                    </a:lnTo>
                    <a:lnTo>
                      <a:pt x="366" y="1143"/>
                    </a:lnTo>
                    <a:lnTo>
                      <a:pt x="369" y="1159"/>
                    </a:lnTo>
                    <a:lnTo>
                      <a:pt x="373" y="1176"/>
                    </a:lnTo>
                    <a:lnTo>
                      <a:pt x="377" y="1193"/>
                    </a:lnTo>
                    <a:lnTo>
                      <a:pt x="383" y="1211"/>
                    </a:lnTo>
                    <a:lnTo>
                      <a:pt x="387" y="1227"/>
                    </a:lnTo>
                    <a:lnTo>
                      <a:pt x="391" y="1244"/>
                    </a:lnTo>
                    <a:lnTo>
                      <a:pt x="369" y="1256"/>
                    </a:lnTo>
                    <a:lnTo>
                      <a:pt x="348" y="1268"/>
                    </a:lnTo>
                    <a:lnTo>
                      <a:pt x="327" y="1282"/>
                    </a:lnTo>
                    <a:lnTo>
                      <a:pt x="307" y="1295"/>
                    </a:lnTo>
                    <a:lnTo>
                      <a:pt x="287" y="1309"/>
                    </a:lnTo>
                    <a:lnTo>
                      <a:pt x="267" y="1324"/>
                    </a:lnTo>
                    <a:lnTo>
                      <a:pt x="249" y="1339"/>
                    </a:lnTo>
                    <a:lnTo>
                      <a:pt x="231" y="1355"/>
                    </a:lnTo>
                    <a:lnTo>
                      <a:pt x="213" y="1371"/>
                    </a:lnTo>
                    <a:lnTo>
                      <a:pt x="196" y="1388"/>
                    </a:lnTo>
                    <a:lnTo>
                      <a:pt x="180" y="1405"/>
                    </a:lnTo>
                    <a:lnTo>
                      <a:pt x="164" y="1423"/>
                    </a:lnTo>
                    <a:lnTo>
                      <a:pt x="149" y="1441"/>
                    </a:lnTo>
                    <a:lnTo>
                      <a:pt x="135" y="1459"/>
                    </a:lnTo>
                    <a:lnTo>
                      <a:pt x="120" y="1478"/>
                    </a:lnTo>
                    <a:lnTo>
                      <a:pt x="107" y="1498"/>
                    </a:lnTo>
                    <a:lnTo>
                      <a:pt x="95" y="1518"/>
                    </a:lnTo>
                    <a:lnTo>
                      <a:pt x="83" y="1538"/>
                    </a:lnTo>
                    <a:lnTo>
                      <a:pt x="72" y="1559"/>
                    </a:lnTo>
                    <a:lnTo>
                      <a:pt x="62" y="1579"/>
                    </a:lnTo>
                    <a:lnTo>
                      <a:pt x="52" y="1600"/>
                    </a:lnTo>
                    <a:lnTo>
                      <a:pt x="43" y="1621"/>
                    </a:lnTo>
                    <a:lnTo>
                      <a:pt x="36" y="1644"/>
                    </a:lnTo>
                    <a:lnTo>
                      <a:pt x="28" y="1666"/>
                    </a:lnTo>
                    <a:lnTo>
                      <a:pt x="21" y="1688"/>
                    </a:lnTo>
                    <a:lnTo>
                      <a:pt x="16" y="1711"/>
                    </a:lnTo>
                    <a:lnTo>
                      <a:pt x="11" y="1733"/>
                    </a:lnTo>
                    <a:lnTo>
                      <a:pt x="7" y="1756"/>
                    </a:lnTo>
                    <a:lnTo>
                      <a:pt x="4" y="1780"/>
                    </a:lnTo>
                    <a:lnTo>
                      <a:pt x="2" y="1804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1" y="1887"/>
                    </a:lnTo>
                    <a:lnTo>
                      <a:pt x="4" y="1924"/>
                    </a:lnTo>
                    <a:lnTo>
                      <a:pt x="8" y="1958"/>
                    </a:lnTo>
                    <a:lnTo>
                      <a:pt x="15" y="1994"/>
                    </a:lnTo>
                    <a:lnTo>
                      <a:pt x="23" y="2027"/>
                    </a:lnTo>
                    <a:lnTo>
                      <a:pt x="34" y="2061"/>
                    </a:lnTo>
                    <a:lnTo>
                      <a:pt x="46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50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4" y="2396"/>
                    </a:lnTo>
                    <a:lnTo>
                      <a:pt x="303" y="2417"/>
                    </a:lnTo>
                    <a:lnTo>
                      <a:pt x="333" y="2436"/>
                    </a:lnTo>
                    <a:lnTo>
                      <a:pt x="363" y="2455"/>
                    </a:lnTo>
                    <a:lnTo>
                      <a:pt x="395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5" y="2514"/>
                    </a:lnTo>
                    <a:lnTo>
                      <a:pt x="529" y="2525"/>
                    </a:lnTo>
                    <a:lnTo>
                      <a:pt x="565" y="2535"/>
                    </a:lnTo>
                    <a:lnTo>
                      <a:pt x="602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5" y="2556"/>
                    </a:lnTo>
                    <a:lnTo>
                      <a:pt x="754" y="2557"/>
                    </a:lnTo>
                    <a:lnTo>
                      <a:pt x="3529" y="2557"/>
                    </a:lnTo>
                    <a:lnTo>
                      <a:pt x="3568" y="2556"/>
                    </a:lnTo>
                    <a:lnTo>
                      <a:pt x="3606" y="2554"/>
                    </a:lnTo>
                    <a:lnTo>
                      <a:pt x="3643" y="2549"/>
                    </a:lnTo>
                    <a:lnTo>
                      <a:pt x="3681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8" y="2514"/>
                    </a:lnTo>
                    <a:lnTo>
                      <a:pt x="3822" y="2502"/>
                    </a:lnTo>
                    <a:lnTo>
                      <a:pt x="3856" y="2488"/>
                    </a:lnTo>
                    <a:lnTo>
                      <a:pt x="3888" y="2472"/>
                    </a:lnTo>
                    <a:lnTo>
                      <a:pt x="3920" y="2455"/>
                    </a:lnTo>
                    <a:lnTo>
                      <a:pt x="3950" y="2436"/>
                    </a:lnTo>
                    <a:lnTo>
                      <a:pt x="3980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1" y="2300"/>
                    </a:lnTo>
                    <a:lnTo>
                      <a:pt x="4133" y="2274"/>
                    </a:lnTo>
                    <a:lnTo>
                      <a:pt x="4153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9" y="2157"/>
                    </a:lnTo>
                    <a:lnTo>
                      <a:pt x="4223" y="2126"/>
                    </a:lnTo>
                    <a:lnTo>
                      <a:pt x="4237" y="2094"/>
                    </a:lnTo>
                    <a:lnTo>
                      <a:pt x="4248" y="2061"/>
                    </a:lnTo>
                    <a:lnTo>
                      <a:pt x="4259" y="2027"/>
                    </a:lnTo>
                    <a:lnTo>
                      <a:pt x="4268" y="1994"/>
                    </a:lnTo>
                    <a:lnTo>
                      <a:pt x="4274" y="1958"/>
                    </a:lnTo>
                    <a:lnTo>
                      <a:pt x="4279" y="1924"/>
                    </a:lnTo>
                    <a:lnTo>
                      <a:pt x="4282" y="1887"/>
                    </a:lnTo>
                    <a:lnTo>
                      <a:pt x="4283" y="1851"/>
                    </a:lnTo>
                    <a:lnTo>
                      <a:pt x="4282" y="1827"/>
                    </a:lnTo>
                    <a:lnTo>
                      <a:pt x="4281" y="1803"/>
                    </a:lnTo>
                    <a:lnTo>
                      <a:pt x="4279" y="1780"/>
                    </a:lnTo>
                    <a:lnTo>
                      <a:pt x="4275" y="1755"/>
                    </a:lnTo>
                    <a:lnTo>
                      <a:pt x="4271" y="1732"/>
                    </a:lnTo>
                    <a:lnTo>
                      <a:pt x="4267" y="1710"/>
                    </a:lnTo>
                    <a:lnTo>
                      <a:pt x="4261" y="1686"/>
                    </a:lnTo>
                    <a:lnTo>
                      <a:pt x="4254" y="1664"/>
                    </a:lnTo>
                    <a:lnTo>
                      <a:pt x="4246" y="1642"/>
                    </a:lnTo>
                    <a:lnTo>
                      <a:pt x="4238" y="1619"/>
                    </a:lnTo>
                    <a:lnTo>
                      <a:pt x="4229" y="1598"/>
                    </a:lnTo>
                    <a:lnTo>
                      <a:pt x="4220" y="1577"/>
                    </a:lnTo>
                    <a:lnTo>
                      <a:pt x="4210" y="1556"/>
                    </a:lnTo>
                    <a:lnTo>
                      <a:pt x="4198" y="1535"/>
                    </a:lnTo>
                    <a:lnTo>
                      <a:pt x="4186" y="1515"/>
                    </a:lnTo>
                    <a:lnTo>
                      <a:pt x="4173" y="1496"/>
                    </a:lnTo>
                    <a:lnTo>
                      <a:pt x="4160" y="1475"/>
                    </a:lnTo>
                    <a:lnTo>
                      <a:pt x="4145" y="1457"/>
                    </a:lnTo>
                    <a:lnTo>
                      <a:pt x="4131" y="1438"/>
                    </a:lnTo>
                    <a:lnTo>
                      <a:pt x="4116" y="1420"/>
                    </a:lnTo>
                    <a:lnTo>
                      <a:pt x="4099" y="1402"/>
                    </a:lnTo>
                    <a:lnTo>
                      <a:pt x="4083" y="1385"/>
                    </a:lnTo>
                    <a:lnTo>
                      <a:pt x="4066" y="1368"/>
                    </a:lnTo>
                    <a:lnTo>
                      <a:pt x="4047" y="1352"/>
                    </a:lnTo>
                    <a:lnTo>
                      <a:pt x="4029" y="1336"/>
                    </a:lnTo>
                    <a:lnTo>
                      <a:pt x="4011" y="1321"/>
                    </a:lnTo>
                    <a:lnTo>
                      <a:pt x="3991" y="1306"/>
                    </a:lnTo>
                    <a:lnTo>
                      <a:pt x="3971" y="1292"/>
                    </a:lnTo>
                    <a:lnTo>
                      <a:pt x="3950" y="1279"/>
                    </a:lnTo>
                    <a:lnTo>
                      <a:pt x="3929" y="1265"/>
                    </a:lnTo>
                    <a:lnTo>
                      <a:pt x="3908" y="1253"/>
                    </a:lnTo>
                    <a:lnTo>
                      <a:pt x="3885" y="1241"/>
                    </a:lnTo>
                    <a:lnTo>
                      <a:pt x="3885" y="1239"/>
                    </a:lnTo>
                    <a:lnTo>
                      <a:pt x="3885" y="1238"/>
                    </a:lnTo>
                    <a:lnTo>
                      <a:pt x="3886" y="1236"/>
                    </a:lnTo>
                    <a:lnTo>
                      <a:pt x="3886" y="1235"/>
                    </a:lnTo>
                    <a:lnTo>
                      <a:pt x="3886" y="1234"/>
                    </a:lnTo>
                    <a:lnTo>
                      <a:pt x="3886" y="1233"/>
                    </a:lnTo>
                    <a:lnTo>
                      <a:pt x="3886" y="1232"/>
                    </a:lnTo>
                    <a:lnTo>
                      <a:pt x="3885" y="1196"/>
                    </a:lnTo>
                    <a:lnTo>
                      <a:pt x="3882" y="1160"/>
                    </a:lnTo>
                    <a:lnTo>
                      <a:pt x="3877" y="1125"/>
                    </a:lnTo>
                    <a:lnTo>
                      <a:pt x="3871" y="1090"/>
                    </a:lnTo>
                    <a:lnTo>
                      <a:pt x="3863" y="1056"/>
                    </a:lnTo>
                    <a:lnTo>
                      <a:pt x="3853" y="1023"/>
                    </a:lnTo>
                    <a:lnTo>
                      <a:pt x="3840" y="989"/>
                    </a:lnTo>
                    <a:lnTo>
                      <a:pt x="3827" y="958"/>
                    </a:lnTo>
                    <a:lnTo>
                      <a:pt x="3812" y="926"/>
                    </a:lnTo>
                    <a:lnTo>
                      <a:pt x="3795" y="896"/>
                    </a:lnTo>
                    <a:lnTo>
                      <a:pt x="3777" y="867"/>
                    </a:lnTo>
                    <a:lnTo>
                      <a:pt x="3758" y="838"/>
                    </a:lnTo>
                    <a:lnTo>
                      <a:pt x="3736" y="810"/>
                    </a:lnTo>
                    <a:lnTo>
                      <a:pt x="3714" y="783"/>
                    </a:lnTo>
                    <a:lnTo>
                      <a:pt x="3690" y="758"/>
                    </a:lnTo>
                    <a:lnTo>
                      <a:pt x="3665" y="734"/>
                    </a:lnTo>
                    <a:lnTo>
                      <a:pt x="3639" y="710"/>
                    </a:lnTo>
                    <a:lnTo>
                      <a:pt x="3612" y="688"/>
                    </a:lnTo>
                    <a:lnTo>
                      <a:pt x="3583" y="667"/>
                    </a:lnTo>
                    <a:lnTo>
                      <a:pt x="3554" y="647"/>
                    </a:lnTo>
                    <a:lnTo>
                      <a:pt x="3523" y="628"/>
                    </a:lnTo>
                    <a:lnTo>
                      <a:pt x="3491" y="612"/>
                    </a:lnTo>
                    <a:lnTo>
                      <a:pt x="3459" y="596"/>
                    </a:lnTo>
                    <a:lnTo>
                      <a:pt x="3425" y="581"/>
                    </a:lnTo>
                    <a:lnTo>
                      <a:pt x="3392" y="569"/>
                    </a:lnTo>
                    <a:lnTo>
                      <a:pt x="3357" y="558"/>
                    </a:lnTo>
                    <a:lnTo>
                      <a:pt x="3321" y="549"/>
                    </a:lnTo>
                    <a:lnTo>
                      <a:pt x="3284" y="541"/>
                    </a:lnTo>
                    <a:lnTo>
                      <a:pt x="3247" y="535"/>
                    </a:lnTo>
                    <a:lnTo>
                      <a:pt x="3210" y="530"/>
                    </a:lnTo>
                    <a:lnTo>
                      <a:pt x="3171" y="528"/>
                    </a:lnTo>
                    <a:lnTo>
                      <a:pt x="3132" y="527"/>
                    </a:lnTo>
                    <a:lnTo>
                      <a:pt x="3111" y="527"/>
                    </a:lnTo>
                    <a:lnTo>
                      <a:pt x="3090" y="528"/>
                    </a:lnTo>
                    <a:lnTo>
                      <a:pt x="3068" y="530"/>
                    </a:lnTo>
                    <a:lnTo>
                      <a:pt x="3047" y="532"/>
                    </a:lnTo>
                    <a:lnTo>
                      <a:pt x="3026" y="535"/>
                    </a:lnTo>
                    <a:lnTo>
                      <a:pt x="3005" y="539"/>
                    </a:lnTo>
                    <a:lnTo>
                      <a:pt x="2985" y="543"/>
                    </a:lnTo>
                    <a:lnTo>
                      <a:pt x="2963" y="548"/>
                    </a:lnTo>
                    <a:lnTo>
                      <a:pt x="2922" y="559"/>
                    </a:lnTo>
                    <a:lnTo>
                      <a:pt x="2883" y="573"/>
                    </a:lnTo>
                    <a:lnTo>
                      <a:pt x="2843" y="589"/>
                    </a:lnTo>
                    <a:lnTo>
                      <a:pt x="2804" y="606"/>
                    </a:lnTo>
                    <a:lnTo>
                      <a:pt x="2783" y="597"/>
                    </a:lnTo>
                    <a:lnTo>
                      <a:pt x="2761" y="588"/>
                    </a:lnTo>
                    <a:lnTo>
                      <a:pt x="2740" y="580"/>
                    </a:lnTo>
                    <a:lnTo>
                      <a:pt x="2718" y="572"/>
                    </a:lnTo>
                    <a:lnTo>
                      <a:pt x="2696" y="566"/>
                    </a:lnTo>
                    <a:lnTo>
                      <a:pt x="2673" y="560"/>
                    </a:lnTo>
                    <a:lnTo>
                      <a:pt x="2651" y="554"/>
                    </a:lnTo>
                    <a:lnTo>
                      <a:pt x="2629" y="550"/>
                    </a:lnTo>
                    <a:lnTo>
                      <a:pt x="2620" y="521"/>
                    </a:lnTo>
                    <a:lnTo>
                      <a:pt x="2611" y="492"/>
                    </a:lnTo>
                    <a:lnTo>
                      <a:pt x="2601" y="464"/>
                    </a:lnTo>
                    <a:lnTo>
                      <a:pt x="2589" y="436"/>
                    </a:lnTo>
                    <a:lnTo>
                      <a:pt x="2577" y="409"/>
                    </a:lnTo>
                    <a:lnTo>
                      <a:pt x="2563" y="383"/>
                    </a:lnTo>
                    <a:lnTo>
                      <a:pt x="2548" y="357"/>
                    </a:lnTo>
                    <a:lnTo>
                      <a:pt x="2533" y="332"/>
                    </a:lnTo>
                    <a:lnTo>
                      <a:pt x="2515" y="308"/>
                    </a:lnTo>
                    <a:lnTo>
                      <a:pt x="2498" y="283"/>
                    </a:lnTo>
                    <a:lnTo>
                      <a:pt x="2479" y="261"/>
                    </a:lnTo>
                    <a:lnTo>
                      <a:pt x="2459" y="239"/>
                    </a:lnTo>
                    <a:lnTo>
                      <a:pt x="2438" y="217"/>
                    </a:lnTo>
                    <a:lnTo>
                      <a:pt x="2416" y="196"/>
                    </a:lnTo>
                    <a:lnTo>
                      <a:pt x="2394" y="177"/>
                    </a:lnTo>
                    <a:lnTo>
                      <a:pt x="2372" y="157"/>
                    </a:lnTo>
                    <a:lnTo>
                      <a:pt x="2347" y="139"/>
                    </a:lnTo>
                    <a:lnTo>
                      <a:pt x="2323" y="123"/>
                    </a:lnTo>
                    <a:lnTo>
                      <a:pt x="2297" y="107"/>
                    </a:lnTo>
                    <a:lnTo>
                      <a:pt x="2271" y="91"/>
                    </a:lnTo>
                    <a:lnTo>
                      <a:pt x="2244" y="77"/>
                    </a:lnTo>
                    <a:lnTo>
                      <a:pt x="2216" y="65"/>
                    </a:lnTo>
                    <a:lnTo>
                      <a:pt x="2188" y="53"/>
                    </a:lnTo>
                    <a:lnTo>
                      <a:pt x="2159" y="42"/>
                    </a:lnTo>
                    <a:lnTo>
                      <a:pt x="2130" y="33"/>
                    </a:lnTo>
                    <a:lnTo>
                      <a:pt x="2100" y="24"/>
                    </a:lnTo>
                    <a:lnTo>
                      <a:pt x="2070" y="16"/>
                    </a:lnTo>
                    <a:lnTo>
                      <a:pt x="2038" y="11"/>
                    </a:lnTo>
                    <a:lnTo>
                      <a:pt x="2007" y="6"/>
                    </a:lnTo>
                    <a:lnTo>
                      <a:pt x="1975" y="3"/>
                    </a:lnTo>
                    <a:lnTo>
                      <a:pt x="1943" y="1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47">
                <a:extLst>
                  <a:ext uri="{FF2B5EF4-FFF2-40B4-BE49-F238E27FC236}">
                    <a16:creationId xmlns:a16="http://schemas.microsoft.com/office/drawing/2014/main" id="{10027DA2-9B06-451B-97C6-60FAB58B8081}"/>
                  </a:ext>
                </a:extLst>
              </p:cNvPr>
              <p:cNvSpPr/>
              <p:nvPr/>
            </p:nvSpPr>
            <p:spPr bwMode="auto">
              <a:xfrm>
                <a:off x="6885042" y="4497599"/>
                <a:ext cx="368900" cy="181593"/>
              </a:xfrm>
              <a:custGeom>
                <a:avLst/>
                <a:gdLst>
                  <a:gd name="T0" fmla="*/ 2686 w 3715"/>
                  <a:gd name="T1" fmla="*/ 554 h 2025"/>
                  <a:gd name="T2" fmla="*/ 2815 w 3715"/>
                  <a:gd name="T3" fmla="*/ 528 h 2025"/>
                  <a:gd name="T4" fmla="*/ 2920 w 3715"/>
                  <a:gd name="T5" fmla="*/ 532 h 2025"/>
                  <a:gd name="T6" fmla="*/ 3032 w 3715"/>
                  <a:gd name="T7" fmla="*/ 561 h 2025"/>
                  <a:gd name="T8" fmla="*/ 3130 w 3715"/>
                  <a:gd name="T9" fmla="*/ 614 h 2025"/>
                  <a:gd name="T10" fmla="*/ 3211 w 3715"/>
                  <a:gd name="T11" fmla="*/ 687 h 2025"/>
                  <a:gd name="T12" fmla="*/ 3272 w 3715"/>
                  <a:gd name="T13" fmla="*/ 775 h 2025"/>
                  <a:gd name="T14" fmla="*/ 3309 w 3715"/>
                  <a:gd name="T15" fmla="*/ 878 h 2025"/>
                  <a:gd name="T16" fmla="*/ 3299 w 3715"/>
                  <a:gd name="T17" fmla="*/ 1139 h 2025"/>
                  <a:gd name="T18" fmla="*/ 3470 w 3715"/>
                  <a:gd name="T19" fmla="*/ 1202 h 2025"/>
                  <a:gd name="T20" fmla="*/ 3545 w 3715"/>
                  <a:gd name="T21" fmla="*/ 1249 h 2025"/>
                  <a:gd name="T22" fmla="*/ 3608 w 3715"/>
                  <a:gd name="T23" fmla="*/ 1308 h 2025"/>
                  <a:gd name="T24" fmla="*/ 3657 w 3715"/>
                  <a:gd name="T25" fmla="*/ 1376 h 2025"/>
                  <a:gd name="T26" fmla="*/ 3693 w 3715"/>
                  <a:gd name="T27" fmla="*/ 1452 h 2025"/>
                  <a:gd name="T28" fmla="*/ 3712 w 3715"/>
                  <a:gd name="T29" fmla="*/ 1534 h 2025"/>
                  <a:gd name="T30" fmla="*/ 3713 w 3715"/>
                  <a:gd name="T31" fmla="*/ 1631 h 2025"/>
                  <a:gd name="T32" fmla="*/ 3687 w 3715"/>
                  <a:gd name="T33" fmla="*/ 1736 h 2025"/>
                  <a:gd name="T34" fmla="*/ 3634 w 3715"/>
                  <a:gd name="T35" fmla="*/ 1831 h 2025"/>
                  <a:gd name="T36" fmla="*/ 3561 w 3715"/>
                  <a:gd name="T37" fmla="*/ 1911 h 2025"/>
                  <a:gd name="T38" fmla="*/ 3469 w 3715"/>
                  <a:gd name="T39" fmla="*/ 1972 h 2025"/>
                  <a:gd name="T40" fmla="*/ 3362 w 3715"/>
                  <a:gd name="T41" fmla="*/ 2011 h 2025"/>
                  <a:gd name="T42" fmla="*/ 3246 w 3715"/>
                  <a:gd name="T43" fmla="*/ 2025 h 2025"/>
                  <a:gd name="T44" fmla="*/ 376 w 3715"/>
                  <a:gd name="T45" fmla="*/ 2016 h 2025"/>
                  <a:gd name="T46" fmla="*/ 266 w 3715"/>
                  <a:gd name="T47" fmla="*/ 1982 h 2025"/>
                  <a:gd name="T48" fmla="*/ 172 w 3715"/>
                  <a:gd name="T49" fmla="*/ 1924 h 2025"/>
                  <a:gd name="T50" fmla="*/ 94 w 3715"/>
                  <a:gd name="T51" fmla="*/ 1848 h 2025"/>
                  <a:gd name="T52" fmla="*/ 38 w 3715"/>
                  <a:gd name="T53" fmla="*/ 1757 h 2025"/>
                  <a:gd name="T54" fmla="*/ 6 w 3715"/>
                  <a:gd name="T55" fmla="*/ 1652 h 2025"/>
                  <a:gd name="T56" fmla="*/ 2 w 3715"/>
                  <a:gd name="T57" fmla="*/ 1552 h 2025"/>
                  <a:gd name="T58" fmla="*/ 18 w 3715"/>
                  <a:gd name="T59" fmla="*/ 1468 h 2025"/>
                  <a:gd name="T60" fmla="*/ 50 w 3715"/>
                  <a:gd name="T61" fmla="*/ 1390 h 2025"/>
                  <a:gd name="T62" fmla="*/ 97 w 3715"/>
                  <a:gd name="T63" fmla="*/ 1320 h 2025"/>
                  <a:gd name="T64" fmla="*/ 157 w 3715"/>
                  <a:gd name="T65" fmla="*/ 1259 h 2025"/>
                  <a:gd name="T66" fmla="*/ 230 w 3715"/>
                  <a:gd name="T67" fmla="*/ 1210 h 2025"/>
                  <a:gd name="T68" fmla="*/ 312 w 3715"/>
                  <a:gd name="T69" fmla="*/ 1173 h 2025"/>
                  <a:gd name="T70" fmla="*/ 377 w 3715"/>
                  <a:gd name="T71" fmla="*/ 941 h 2025"/>
                  <a:gd name="T72" fmla="*/ 364 w 3715"/>
                  <a:gd name="T73" fmla="*/ 842 h 2025"/>
                  <a:gd name="T74" fmla="*/ 379 w 3715"/>
                  <a:gd name="T75" fmla="*/ 733 h 2025"/>
                  <a:gd name="T76" fmla="*/ 420 w 3715"/>
                  <a:gd name="T77" fmla="*/ 632 h 2025"/>
                  <a:gd name="T78" fmla="*/ 486 w 3715"/>
                  <a:gd name="T79" fmla="*/ 547 h 2025"/>
                  <a:gd name="T80" fmla="*/ 571 w 3715"/>
                  <a:gd name="T81" fmla="*/ 478 h 2025"/>
                  <a:gd name="T82" fmla="*/ 672 w 3715"/>
                  <a:gd name="T83" fmla="*/ 429 h 2025"/>
                  <a:gd name="T84" fmla="*/ 786 w 3715"/>
                  <a:gd name="T85" fmla="*/ 405 h 2025"/>
                  <a:gd name="T86" fmla="*/ 890 w 3715"/>
                  <a:gd name="T87" fmla="*/ 406 h 2025"/>
                  <a:gd name="T88" fmla="*/ 988 w 3715"/>
                  <a:gd name="T89" fmla="*/ 429 h 2025"/>
                  <a:gd name="T90" fmla="*/ 1191 w 3715"/>
                  <a:gd name="T91" fmla="*/ 281 h 2025"/>
                  <a:gd name="T92" fmla="*/ 1234 w 3715"/>
                  <a:gd name="T93" fmla="*/ 200 h 2025"/>
                  <a:gd name="T94" fmla="*/ 1295 w 3715"/>
                  <a:gd name="T95" fmla="*/ 130 h 2025"/>
                  <a:gd name="T96" fmla="*/ 1369 w 3715"/>
                  <a:gd name="T97" fmla="*/ 73 h 2025"/>
                  <a:gd name="T98" fmla="*/ 1454 w 3715"/>
                  <a:gd name="T99" fmla="*/ 31 h 2025"/>
                  <a:gd name="T100" fmla="*/ 1548 w 3715"/>
                  <a:gd name="T101" fmla="*/ 6 h 2025"/>
                  <a:gd name="T102" fmla="*/ 1650 w 3715"/>
                  <a:gd name="T103" fmla="*/ 0 h 2025"/>
                  <a:gd name="T104" fmla="*/ 1758 w 3715"/>
                  <a:gd name="T105" fmla="*/ 19 h 2025"/>
                  <a:gd name="T106" fmla="*/ 1857 w 3715"/>
                  <a:gd name="T107" fmla="*/ 58 h 2025"/>
                  <a:gd name="T108" fmla="*/ 1943 w 3715"/>
                  <a:gd name="T109" fmla="*/ 118 h 2025"/>
                  <a:gd name="T110" fmla="*/ 2013 w 3715"/>
                  <a:gd name="T111" fmla="*/ 195 h 2025"/>
                  <a:gd name="T112" fmla="*/ 2063 w 3715"/>
                  <a:gd name="T113" fmla="*/ 285 h 2025"/>
                  <a:gd name="T114" fmla="*/ 2089 w 3715"/>
                  <a:gd name="T115" fmla="*/ 386 h 2025"/>
                  <a:gd name="T116" fmla="*/ 2282 w 3715"/>
                  <a:gd name="T117" fmla="*/ 538 h 2025"/>
                  <a:gd name="T118" fmla="*/ 2418 w 3715"/>
                  <a:gd name="T119" fmla="*/ 584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2519" y="644"/>
                    </a:moveTo>
                    <a:lnTo>
                      <a:pt x="2596" y="597"/>
                    </a:lnTo>
                    <a:lnTo>
                      <a:pt x="2625" y="581"/>
                    </a:lnTo>
                    <a:lnTo>
                      <a:pt x="2655" y="566"/>
                    </a:lnTo>
                    <a:lnTo>
                      <a:pt x="2686" y="554"/>
                    </a:lnTo>
                    <a:lnTo>
                      <a:pt x="2718" y="544"/>
                    </a:lnTo>
                    <a:lnTo>
                      <a:pt x="2750" y="537"/>
                    </a:lnTo>
                    <a:lnTo>
                      <a:pt x="2783" y="531"/>
                    </a:lnTo>
                    <a:lnTo>
                      <a:pt x="2799" y="529"/>
                    </a:lnTo>
                    <a:lnTo>
                      <a:pt x="2815" y="528"/>
                    </a:lnTo>
                    <a:lnTo>
                      <a:pt x="2833" y="527"/>
                    </a:lnTo>
                    <a:lnTo>
                      <a:pt x="2849" y="527"/>
                    </a:lnTo>
                    <a:lnTo>
                      <a:pt x="2874" y="527"/>
                    </a:lnTo>
                    <a:lnTo>
                      <a:pt x="2897" y="529"/>
                    </a:lnTo>
                    <a:lnTo>
                      <a:pt x="2920" y="532"/>
                    </a:lnTo>
                    <a:lnTo>
                      <a:pt x="2944" y="536"/>
                    </a:lnTo>
                    <a:lnTo>
                      <a:pt x="2966" y="540"/>
                    </a:lnTo>
                    <a:lnTo>
                      <a:pt x="2989" y="546"/>
                    </a:lnTo>
                    <a:lnTo>
                      <a:pt x="3010" y="553"/>
                    </a:lnTo>
                    <a:lnTo>
                      <a:pt x="3032" y="561"/>
                    </a:lnTo>
                    <a:lnTo>
                      <a:pt x="3052" y="570"/>
                    </a:lnTo>
                    <a:lnTo>
                      <a:pt x="3072" y="580"/>
                    </a:lnTo>
                    <a:lnTo>
                      <a:pt x="3092" y="591"/>
                    </a:lnTo>
                    <a:lnTo>
                      <a:pt x="3111" y="602"/>
                    </a:lnTo>
                    <a:lnTo>
                      <a:pt x="3130" y="614"/>
                    </a:lnTo>
                    <a:lnTo>
                      <a:pt x="3148" y="627"/>
                    </a:lnTo>
                    <a:lnTo>
                      <a:pt x="3164" y="642"/>
                    </a:lnTo>
                    <a:lnTo>
                      <a:pt x="3181" y="656"/>
                    </a:lnTo>
                    <a:lnTo>
                      <a:pt x="3196" y="671"/>
                    </a:lnTo>
                    <a:lnTo>
                      <a:pt x="3211" y="687"/>
                    </a:lnTo>
                    <a:lnTo>
                      <a:pt x="3225" y="703"/>
                    </a:lnTo>
                    <a:lnTo>
                      <a:pt x="3238" y="721"/>
                    </a:lnTo>
                    <a:lnTo>
                      <a:pt x="3250" y="739"/>
                    </a:lnTo>
                    <a:lnTo>
                      <a:pt x="3262" y="757"/>
                    </a:lnTo>
                    <a:lnTo>
                      <a:pt x="3272" y="775"/>
                    </a:lnTo>
                    <a:lnTo>
                      <a:pt x="3282" y="796"/>
                    </a:lnTo>
                    <a:lnTo>
                      <a:pt x="3290" y="815"/>
                    </a:lnTo>
                    <a:lnTo>
                      <a:pt x="3297" y="835"/>
                    </a:lnTo>
                    <a:lnTo>
                      <a:pt x="3304" y="857"/>
                    </a:lnTo>
                    <a:lnTo>
                      <a:pt x="3309" y="878"/>
                    </a:lnTo>
                    <a:lnTo>
                      <a:pt x="3313" y="899"/>
                    </a:lnTo>
                    <a:lnTo>
                      <a:pt x="3316" y="922"/>
                    </a:lnTo>
                    <a:lnTo>
                      <a:pt x="3318" y="944"/>
                    </a:lnTo>
                    <a:lnTo>
                      <a:pt x="3318" y="966"/>
                    </a:lnTo>
                    <a:lnTo>
                      <a:pt x="3299" y="1139"/>
                    </a:lnTo>
                    <a:lnTo>
                      <a:pt x="3404" y="1173"/>
                    </a:lnTo>
                    <a:lnTo>
                      <a:pt x="3421" y="1180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7" y="1211"/>
                    </a:lnTo>
                    <a:lnTo>
                      <a:pt x="3501" y="1219"/>
                    </a:lnTo>
                    <a:lnTo>
                      <a:pt x="3516" y="1229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2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8" y="1308"/>
                    </a:lnTo>
                    <a:lnTo>
                      <a:pt x="3618" y="1320"/>
                    </a:lnTo>
                    <a:lnTo>
                      <a:pt x="3629" y="1334"/>
                    </a:lnTo>
                    <a:lnTo>
                      <a:pt x="3639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1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7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5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3" y="1631"/>
                    </a:lnTo>
                    <a:lnTo>
                      <a:pt x="3710" y="1652"/>
                    </a:lnTo>
                    <a:lnTo>
                      <a:pt x="3706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7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5" y="2005"/>
                    </a:lnTo>
                    <a:lnTo>
                      <a:pt x="3362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6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2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9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8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6" y="1695"/>
                    </a:lnTo>
                    <a:lnTo>
                      <a:pt x="10" y="1674"/>
                    </a:lnTo>
                    <a:lnTo>
                      <a:pt x="6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4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8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0"/>
                    </a:lnTo>
                    <a:lnTo>
                      <a:pt x="58" y="1376"/>
                    </a:lnTo>
                    <a:lnTo>
                      <a:pt x="67" y="1362"/>
                    </a:lnTo>
                    <a:lnTo>
                      <a:pt x="77" y="1348"/>
                    </a:lnTo>
                    <a:lnTo>
                      <a:pt x="87" y="1333"/>
                    </a:lnTo>
                    <a:lnTo>
                      <a:pt x="97" y="1320"/>
                    </a:lnTo>
                    <a:lnTo>
                      <a:pt x="108" y="1308"/>
                    </a:lnTo>
                    <a:lnTo>
                      <a:pt x="120" y="1295"/>
                    </a:lnTo>
                    <a:lnTo>
                      <a:pt x="132" y="1283"/>
                    </a:lnTo>
                    <a:lnTo>
                      <a:pt x="144" y="1271"/>
                    </a:lnTo>
                    <a:lnTo>
                      <a:pt x="157" y="1259"/>
                    </a:lnTo>
                    <a:lnTo>
                      <a:pt x="171" y="1249"/>
                    </a:lnTo>
                    <a:lnTo>
                      <a:pt x="185" y="1238"/>
                    </a:lnTo>
                    <a:lnTo>
                      <a:pt x="199" y="1228"/>
                    </a:lnTo>
                    <a:lnTo>
                      <a:pt x="214" y="1219"/>
                    </a:lnTo>
                    <a:lnTo>
                      <a:pt x="230" y="1210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79"/>
                    </a:lnTo>
                    <a:lnTo>
                      <a:pt x="312" y="1173"/>
                    </a:lnTo>
                    <a:lnTo>
                      <a:pt x="448" y="1128"/>
                    </a:lnTo>
                    <a:lnTo>
                      <a:pt x="397" y="1001"/>
                    </a:lnTo>
                    <a:lnTo>
                      <a:pt x="389" y="980"/>
                    </a:lnTo>
                    <a:lnTo>
                      <a:pt x="383" y="961"/>
                    </a:lnTo>
                    <a:lnTo>
                      <a:pt x="377" y="941"/>
                    </a:lnTo>
                    <a:lnTo>
                      <a:pt x="373" y="921"/>
                    </a:lnTo>
                    <a:lnTo>
                      <a:pt x="368" y="901"/>
                    </a:lnTo>
                    <a:lnTo>
                      <a:pt x="366" y="881"/>
                    </a:lnTo>
                    <a:lnTo>
                      <a:pt x="364" y="862"/>
                    </a:lnTo>
                    <a:lnTo>
                      <a:pt x="364" y="842"/>
                    </a:lnTo>
                    <a:lnTo>
                      <a:pt x="364" y="820"/>
                    </a:lnTo>
                    <a:lnTo>
                      <a:pt x="366" y="798"/>
                    </a:lnTo>
                    <a:lnTo>
                      <a:pt x="369" y="775"/>
                    </a:lnTo>
                    <a:lnTo>
                      <a:pt x="374" y="754"/>
                    </a:lnTo>
                    <a:lnTo>
                      <a:pt x="379" y="733"/>
                    </a:lnTo>
                    <a:lnTo>
                      <a:pt x="385" y="712"/>
                    </a:lnTo>
                    <a:lnTo>
                      <a:pt x="393" y="691"/>
                    </a:lnTo>
                    <a:lnTo>
                      <a:pt x="401" y="671"/>
                    </a:lnTo>
                    <a:lnTo>
                      <a:pt x="410" y="652"/>
                    </a:lnTo>
                    <a:lnTo>
                      <a:pt x="420" y="632"/>
                    </a:lnTo>
                    <a:lnTo>
                      <a:pt x="432" y="614"/>
                    </a:lnTo>
                    <a:lnTo>
                      <a:pt x="444" y="597"/>
                    </a:lnTo>
                    <a:lnTo>
                      <a:pt x="457" y="580"/>
                    </a:lnTo>
                    <a:lnTo>
                      <a:pt x="471" y="562"/>
                    </a:lnTo>
                    <a:lnTo>
                      <a:pt x="486" y="547"/>
                    </a:lnTo>
                    <a:lnTo>
                      <a:pt x="502" y="532"/>
                    </a:lnTo>
                    <a:lnTo>
                      <a:pt x="518" y="517"/>
                    </a:lnTo>
                    <a:lnTo>
                      <a:pt x="535" y="504"/>
                    </a:lnTo>
                    <a:lnTo>
                      <a:pt x="553" y="490"/>
                    </a:lnTo>
                    <a:lnTo>
                      <a:pt x="571" y="478"/>
                    </a:lnTo>
                    <a:lnTo>
                      <a:pt x="590" y="466"/>
                    </a:lnTo>
                    <a:lnTo>
                      <a:pt x="610" y="456"/>
                    </a:lnTo>
                    <a:lnTo>
                      <a:pt x="631" y="446"/>
                    </a:lnTo>
                    <a:lnTo>
                      <a:pt x="651" y="438"/>
                    </a:lnTo>
                    <a:lnTo>
                      <a:pt x="672" y="429"/>
                    </a:lnTo>
                    <a:lnTo>
                      <a:pt x="694" y="422"/>
                    </a:lnTo>
                    <a:lnTo>
                      <a:pt x="716" y="416"/>
                    </a:lnTo>
                    <a:lnTo>
                      <a:pt x="739" y="411"/>
                    </a:lnTo>
                    <a:lnTo>
                      <a:pt x="762" y="408"/>
                    </a:lnTo>
                    <a:lnTo>
                      <a:pt x="786" y="405"/>
                    </a:lnTo>
                    <a:lnTo>
                      <a:pt x="809" y="403"/>
                    </a:lnTo>
                    <a:lnTo>
                      <a:pt x="834" y="402"/>
                    </a:lnTo>
                    <a:lnTo>
                      <a:pt x="852" y="403"/>
                    </a:lnTo>
                    <a:lnTo>
                      <a:pt x="870" y="404"/>
                    </a:lnTo>
                    <a:lnTo>
                      <a:pt x="890" y="406"/>
                    </a:lnTo>
                    <a:lnTo>
                      <a:pt x="908" y="409"/>
                    </a:lnTo>
                    <a:lnTo>
                      <a:pt x="927" y="413"/>
                    </a:lnTo>
                    <a:lnTo>
                      <a:pt x="947" y="417"/>
                    </a:lnTo>
                    <a:lnTo>
                      <a:pt x="967" y="423"/>
                    </a:lnTo>
                    <a:lnTo>
                      <a:pt x="988" y="429"/>
                    </a:lnTo>
                    <a:lnTo>
                      <a:pt x="1135" y="478"/>
                    </a:lnTo>
                    <a:lnTo>
                      <a:pt x="1172" y="335"/>
                    </a:lnTo>
                    <a:lnTo>
                      <a:pt x="1177" y="317"/>
                    </a:lnTo>
                    <a:lnTo>
                      <a:pt x="1183" y="300"/>
                    </a:lnTo>
                    <a:lnTo>
                      <a:pt x="1191" y="281"/>
                    </a:lnTo>
                    <a:lnTo>
                      <a:pt x="1198" y="264"/>
                    </a:lnTo>
                    <a:lnTo>
                      <a:pt x="1206" y="248"/>
                    </a:lnTo>
                    <a:lnTo>
                      <a:pt x="1215" y="232"/>
                    </a:lnTo>
                    <a:lnTo>
                      <a:pt x="1224" y="215"/>
                    </a:lnTo>
                    <a:lnTo>
                      <a:pt x="1234" y="200"/>
                    </a:lnTo>
                    <a:lnTo>
                      <a:pt x="1246" y="185"/>
                    </a:lnTo>
                    <a:lnTo>
                      <a:pt x="1257" y="171"/>
                    </a:lnTo>
                    <a:lnTo>
                      <a:pt x="1269" y="157"/>
                    </a:lnTo>
                    <a:lnTo>
                      <a:pt x="1281" y="142"/>
                    </a:lnTo>
                    <a:lnTo>
                      <a:pt x="1295" y="130"/>
                    </a:lnTo>
                    <a:lnTo>
                      <a:pt x="1309" y="117"/>
                    </a:lnTo>
                    <a:lnTo>
                      <a:pt x="1323" y="105"/>
                    </a:lnTo>
                    <a:lnTo>
                      <a:pt x="1337" y="94"/>
                    </a:lnTo>
                    <a:lnTo>
                      <a:pt x="1353" y="83"/>
                    </a:lnTo>
                    <a:lnTo>
                      <a:pt x="1369" y="73"/>
                    </a:lnTo>
                    <a:lnTo>
                      <a:pt x="1385" y="63"/>
                    </a:lnTo>
                    <a:lnTo>
                      <a:pt x="1402" y="54"/>
                    </a:lnTo>
                    <a:lnTo>
                      <a:pt x="1418" y="46"/>
                    </a:lnTo>
                    <a:lnTo>
                      <a:pt x="1435" y="38"/>
                    </a:lnTo>
                    <a:lnTo>
                      <a:pt x="1454" y="31"/>
                    </a:lnTo>
                    <a:lnTo>
                      <a:pt x="1472" y="25"/>
                    </a:lnTo>
                    <a:lnTo>
                      <a:pt x="1490" y="20"/>
                    </a:lnTo>
                    <a:lnTo>
                      <a:pt x="1509" y="14"/>
                    </a:lnTo>
                    <a:lnTo>
                      <a:pt x="1528" y="10"/>
                    </a:lnTo>
                    <a:lnTo>
                      <a:pt x="1548" y="6"/>
                    </a:lnTo>
                    <a:lnTo>
                      <a:pt x="1567" y="3"/>
                    </a:lnTo>
                    <a:lnTo>
                      <a:pt x="1586" y="1"/>
                    </a:lnTo>
                    <a:lnTo>
                      <a:pt x="1607" y="0"/>
                    </a:lnTo>
                    <a:lnTo>
                      <a:pt x="1626" y="0"/>
                    </a:lnTo>
                    <a:lnTo>
                      <a:pt x="1650" y="0"/>
                    </a:lnTo>
                    <a:lnTo>
                      <a:pt x="1672" y="2"/>
                    </a:lnTo>
                    <a:lnTo>
                      <a:pt x="1693" y="4"/>
                    </a:lnTo>
                    <a:lnTo>
                      <a:pt x="1716" y="8"/>
                    </a:lnTo>
                    <a:lnTo>
                      <a:pt x="1737" y="12"/>
                    </a:lnTo>
                    <a:lnTo>
                      <a:pt x="1758" y="19"/>
                    </a:lnTo>
                    <a:lnTo>
                      <a:pt x="1779" y="25"/>
                    </a:lnTo>
                    <a:lnTo>
                      <a:pt x="1800" y="32"/>
                    </a:lnTo>
                    <a:lnTo>
                      <a:pt x="1819" y="40"/>
                    </a:lnTo>
                    <a:lnTo>
                      <a:pt x="1838" y="49"/>
                    </a:lnTo>
                    <a:lnTo>
                      <a:pt x="1857" y="58"/>
                    </a:lnTo>
                    <a:lnTo>
                      <a:pt x="1876" y="69"/>
                    </a:lnTo>
                    <a:lnTo>
                      <a:pt x="1893" y="80"/>
                    </a:lnTo>
                    <a:lnTo>
                      <a:pt x="1911" y="92"/>
                    </a:lnTo>
                    <a:lnTo>
                      <a:pt x="1927" y="105"/>
                    </a:lnTo>
                    <a:lnTo>
                      <a:pt x="1943" y="118"/>
                    </a:lnTo>
                    <a:lnTo>
                      <a:pt x="1959" y="132"/>
                    </a:lnTo>
                    <a:lnTo>
                      <a:pt x="1973" y="147"/>
                    </a:lnTo>
                    <a:lnTo>
                      <a:pt x="1987" y="163"/>
                    </a:lnTo>
                    <a:lnTo>
                      <a:pt x="2000" y="178"/>
                    </a:lnTo>
                    <a:lnTo>
                      <a:pt x="2013" y="195"/>
                    </a:lnTo>
                    <a:lnTo>
                      <a:pt x="2025" y="211"/>
                    </a:lnTo>
                    <a:lnTo>
                      <a:pt x="2035" y="230"/>
                    </a:lnTo>
                    <a:lnTo>
                      <a:pt x="2045" y="248"/>
                    </a:lnTo>
                    <a:lnTo>
                      <a:pt x="2055" y="266"/>
                    </a:lnTo>
                    <a:lnTo>
                      <a:pt x="2063" y="285"/>
                    </a:lnTo>
                    <a:lnTo>
                      <a:pt x="2070" y="305"/>
                    </a:lnTo>
                    <a:lnTo>
                      <a:pt x="2076" y="324"/>
                    </a:lnTo>
                    <a:lnTo>
                      <a:pt x="2082" y="344"/>
                    </a:lnTo>
                    <a:lnTo>
                      <a:pt x="2086" y="366"/>
                    </a:lnTo>
                    <a:lnTo>
                      <a:pt x="2089" y="386"/>
                    </a:lnTo>
                    <a:lnTo>
                      <a:pt x="2091" y="407"/>
                    </a:lnTo>
                    <a:lnTo>
                      <a:pt x="2100" y="522"/>
                    </a:lnTo>
                    <a:lnTo>
                      <a:pt x="2223" y="531"/>
                    </a:lnTo>
                    <a:lnTo>
                      <a:pt x="2252" y="533"/>
                    </a:lnTo>
                    <a:lnTo>
                      <a:pt x="2282" y="538"/>
                    </a:lnTo>
                    <a:lnTo>
                      <a:pt x="2311" y="544"/>
                    </a:lnTo>
                    <a:lnTo>
                      <a:pt x="2338" y="551"/>
                    </a:lnTo>
                    <a:lnTo>
                      <a:pt x="2366" y="560"/>
                    </a:lnTo>
                    <a:lnTo>
                      <a:pt x="2392" y="571"/>
                    </a:lnTo>
                    <a:lnTo>
                      <a:pt x="2418" y="584"/>
                    </a:lnTo>
                    <a:lnTo>
                      <a:pt x="2442" y="597"/>
                    </a:lnTo>
                    <a:lnTo>
                      <a:pt x="2519" y="64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575" name="Freeform 48">
                <a:extLst>
                  <a:ext uri="{FF2B5EF4-FFF2-40B4-BE49-F238E27FC236}">
                    <a16:creationId xmlns:a16="http://schemas.microsoft.com/office/drawing/2014/main" id="{3C02A626-EF7A-4A3A-95DA-1E897C1E1680}"/>
                  </a:ext>
                </a:extLst>
              </p:cNvPr>
              <p:cNvSpPr/>
              <p:nvPr/>
            </p:nvSpPr>
            <p:spPr bwMode="auto">
              <a:xfrm>
                <a:off x="6926033" y="4670543"/>
                <a:ext cx="1491986" cy="60533"/>
              </a:xfrm>
              <a:custGeom>
                <a:avLst/>
                <a:gdLst>
                  <a:gd name="T0" fmla="*/ 14589 w 14934"/>
                  <a:gd name="T1" fmla="*/ 0 h 755"/>
                  <a:gd name="T2" fmla="*/ 357 w 14934"/>
                  <a:gd name="T3" fmla="*/ 0 h 755"/>
                  <a:gd name="T4" fmla="*/ 0 w 14934"/>
                  <a:gd name="T5" fmla="*/ 755 h 755"/>
                  <a:gd name="T6" fmla="*/ 14934 w 14934"/>
                  <a:gd name="T7" fmla="*/ 755 h 755"/>
                  <a:gd name="T8" fmla="*/ 14589 w 14934"/>
                  <a:gd name="T9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34" h="755">
                    <a:moveTo>
                      <a:pt x="14589" y="0"/>
                    </a:moveTo>
                    <a:lnTo>
                      <a:pt x="357" y="0"/>
                    </a:lnTo>
                    <a:lnTo>
                      <a:pt x="0" y="755"/>
                    </a:lnTo>
                    <a:lnTo>
                      <a:pt x="14934" y="755"/>
                    </a:lnTo>
                    <a:lnTo>
                      <a:pt x="14589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8262" name="Freeform 49">
                <a:extLst>
                  <a:ext uri="{FF2B5EF4-FFF2-40B4-BE49-F238E27FC236}">
                    <a16:creationId xmlns:a16="http://schemas.microsoft.com/office/drawing/2014/main" id="{0FD61A2A-1B84-4B0B-8055-CBBD5EFFA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7888" y="4389438"/>
                <a:ext cx="889000" cy="277812"/>
              </a:xfrm>
              <a:custGeom>
                <a:avLst/>
                <a:gdLst>
                  <a:gd name="T0" fmla="*/ 2147483646 w 8955"/>
                  <a:gd name="T1" fmla="*/ 0 h 3162"/>
                  <a:gd name="T2" fmla="*/ 0 w 8955"/>
                  <a:gd name="T3" fmla="*/ 0 h 3162"/>
                  <a:gd name="T4" fmla="*/ 0 w 8955"/>
                  <a:gd name="T5" fmla="*/ 2147483646 h 3162"/>
                  <a:gd name="T6" fmla="*/ 2147483646 w 8955"/>
                  <a:gd name="T7" fmla="*/ 2147483646 h 3162"/>
                  <a:gd name="T8" fmla="*/ 2147483646 w 8955"/>
                  <a:gd name="T9" fmla="*/ 2147483646 h 3162"/>
                  <a:gd name="T10" fmla="*/ 2147483646 w 8955"/>
                  <a:gd name="T11" fmla="*/ 2147483646 h 3162"/>
                  <a:gd name="T12" fmla="*/ 2147483646 w 8955"/>
                  <a:gd name="T13" fmla="*/ 2147483646 h 3162"/>
                  <a:gd name="T14" fmla="*/ 2147483646 w 8955"/>
                  <a:gd name="T15" fmla="*/ 2147483646 h 3162"/>
                  <a:gd name="T16" fmla="*/ 2147483646 w 8955"/>
                  <a:gd name="T17" fmla="*/ 2147483646 h 3162"/>
                  <a:gd name="T18" fmla="*/ 2147483646 w 8955"/>
                  <a:gd name="T19" fmla="*/ 2147483646 h 3162"/>
                  <a:gd name="T20" fmla="*/ 2147483646 w 8955"/>
                  <a:gd name="T21" fmla="*/ 2147483646 h 3162"/>
                  <a:gd name="T22" fmla="*/ 2147483646 w 8955"/>
                  <a:gd name="T23" fmla="*/ 2147483646 h 3162"/>
                  <a:gd name="T24" fmla="*/ 2147483646 w 8955"/>
                  <a:gd name="T25" fmla="*/ 2147483646 h 3162"/>
                  <a:gd name="T26" fmla="*/ 2147483646 w 8955"/>
                  <a:gd name="T27" fmla="*/ 2147483646 h 3162"/>
                  <a:gd name="T28" fmla="*/ 2147483646 w 8955"/>
                  <a:gd name="T29" fmla="*/ 2147483646 h 3162"/>
                  <a:gd name="T30" fmla="*/ 2147483646 w 8955"/>
                  <a:gd name="T31" fmla="*/ 2147483646 h 3162"/>
                  <a:gd name="T32" fmla="*/ 2147483646 w 8955"/>
                  <a:gd name="T33" fmla="*/ 2147483646 h 3162"/>
                  <a:gd name="T34" fmla="*/ 2147483646 w 8955"/>
                  <a:gd name="T35" fmla="*/ 2147483646 h 3162"/>
                  <a:gd name="T36" fmla="*/ 2147483646 w 8955"/>
                  <a:gd name="T37" fmla="*/ 2147483646 h 3162"/>
                  <a:gd name="T38" fmla="*/ 2147483646 w 8955"/>
                  <a:gd name="T39" fmla="*/ 2147483646 h 3162"/>
                  <a:gd name="T40" fmla="*/ 2147483646 w 8955"/>
                  <a:gd name="T41" fmla="*/ 2147483646 h 3162"/>
                  <a:gd name="T42" fmla="*/ 2147483646 w 8955"/>
                  <a:gd name="T43" fmla="*/ 2147483646 h 3162"/>
                  <a:gd name="T44" fmla="*/ 2147483646 w 8955"/>
                  <a:gd name="T45" fmla="*/ 2147483646 h 3162"/>
                  <a:gd name="T46" fmla="*/ 2147483646 w 8955"/>
                  <a:gd name="T47" fmla="*/ 2147483646 h 3162"/>
                  <a:gd name="T48" fmla="*/ 2147483646 w 8955"/>
                  <a:gd name="T49" fmla="*/ 2147483646 h 3162"/>
                  <a:gd name="T50" fmla="*/ 2147483646 w 8955"/>
                  <a:gd name="T51" fmla="*/ 2147483646 h 3162"/>
                  <a:gd name="T52" fmla="*/ 2147483646 w 8955"/>
                  <a:gd name="T53" fmla="*/ 2147483646 h 3162"/>
                  <a:gd name="T54" fmla="*/ 2147483646 w 8955"/>
                  <a:gd name="T55" fmla="*/ 2147483646 h 3162"/>
                  <a:gd name="T56" fmla="*/ 2147483646 w 8955"/>
                  <a:gd name="T57" fmla="*/ 2147483646 h 3162"/>
                  <a:gd name="T58" fmla="*/ 2147483646 w 8955"/>
                  <a:gd name="T59" fmla="*/ 2147483646 h 3162"/>
                  <a:gd name="T60" fmla="*/ 2147483646 w 8955"/>
                  <a:gd name="T61" fmla="*/ 2147483646 h 3162"/>
                  <a:gd name="T62" fmla="*/ 2147483646 w 8955"/>
                  <a:gd name="T63" fmla="*/ 2147483646 h 3162"/>
                  <a:gd name="T64" fmla="*/ 2147483646 w 8955"/>
                  <a:gd name="T65" fmla="*/ 2147483646 h 3162"/>
                  <a:gd name="T66" fmla="*/ 2147483646 w 8955"/>
                  <a:gd name="T67" fmla="*/ 2147483646 h 3162"/>
                  <a:gd name="T68" fmla="*/ 2147483646 w 8955"/>
                  <a:gd name="T69" fmla="*/ 2147483646 h 3162"/>
                  <a:gd name="T70" fmla="*/ 2147483646 w 8955"/>
                  <a:gd name="T71" fmla="*/ 2147483646 h 3162"/>
                  <a:gd name="T72" fmla="*/ 2147483646 w 8955"/>
                  <a:gd name="T73" fmla="*/ 2147483646 h 3162"/>
                  <a:gd name="T74" fmla="*/ 2147483646 w 8955"/>
                  <a:gd name="T75" fmla="*/ 2147483646 h 3162"/>
                  <a:gd name="T76" fmla="*/ 2147483646 w 8955"/>
                  <a:gd name="T77" fmla="*/ 2147483646 h 3162"/>
                  <a:gd name="T78" fmla="*/ 2147483646 w 8955"/>
                  <a:gd name="T79" fmla="*/ 2147483646 h 3162"/>
                  <a:gd name="T80" fmla="*/ 2147483646 w 8955"/>
                  <a:gd name="T81" fmla="*/ 2147483646 h 3162"/>
                  <a:gd name="T82" fmla="*/ 2147483646 w 8955"/>
                  <a:gd name="T83" fmla="*/ 2147483646 h 3162"/>
                  <a:gd name="T84" fmla="*/ 2147483646 w 8955"/>
                  <a:gd name="T85" fmla="*/ 2147483646 h 3162"/>
                  <a:gd name="T86" fmla="*/ 2147483646 w 8955"/>
                  <a:gd name="T87" fmla="*/ 2147483646 h 3162"/>
                  <a:gd name="T88" fmla="*/ 2147483646 w 8955"/>
                  <a:gd name="T89" fmla="*/ 2147483646 h 3162"/>
                  <a:gd name="T90" fmla="*/ 2147483646 w 8955"/>
                  <a:gd name="T91" fmla="*/ 2147483646 h 3162"/>
                  <a:gd name="T92" fmla="*/ 2147483646 w 8955"/>
                  <a:gd name="T93" fmla="*/ 2147483646 h 3162"/>
                  <a:gd name="T94" fmla="*/ 2147483646 w 8955"/>
                  <a:gd name="T95" fmla="*/ 2147483646 h 3162"/>
                  <a:gd name="T96" fmla="*/ 2147483646 w 8955"/>
                  <a:gd name="T97" fmla="*/ 2147483646 h 3162"/>
                  <a:gd name="T98" fmla="*/ 2147483646 w 8955"/>
                  <a:gd name="T99" fmla="*/ 2147483646 h 3162"/>
                  <a:gd name="T100" fmla="*/ 2147483646 w 8955"/>
                  <a:gd name="T101" fmla="*/ 2147483646 h 3162"/>
                  <a:gd name="T102" fmla="*/ 2147483646 w 8955"/>
                  <a:gd name="T103" fmla="*/ 2147483646 h 3162"/>
                  <a:gd name="T104" fmla="*/ 2147483646 w 8955"/>
                  <a:gd name="T105" fmla="*/ 2147483646 h 3162"/>
                  <a:gd name="T106" fmla="*/ 2147483646 w 8955"/>
                  <a:gd name="T107" fmla="*/ 2147483646 h 3162"/>
                  <a:gd name="T108" fmla="*/ 2147483646 w 8955"/>
                  <a:gd name="T109" fmla="*/ 2147483646 h 3162"/>
                  <a:gd name="T110" fmla="*/ 2147483646 w 8955"/>
                  <a:gd name="T111" fmla="*/ 2147483646 h 3162"/>
                  <a:gd name="T112" fmla="*/ 2147483646 w 8955"/>
                  <a:gd name="T113" fmla="*/ 2147483646 h 3162"/>
                  <a:gd name="T114" fmla="*/ 2147483646 w 8955"/>
                  <a:gd name="T115" fmla="*/ 2147483646 h 3162"/>
                  <a:gd name="T116" fmla="*/ 2147483646 w 8955"/>
                  <a:gd name="T117" fmla="*/ 2147483646 h 3162"/>
                  <a:gd name="T118" fmla="*/ 2147483646 w 8955"/>
                  <a:gd name="T119" fmla="*/ 2147483646 h 3162"/>
                  <a:gd name="T120" fmla="*/ 2147483646 w 8955"/>
                  <a:gd name="T121" fmla="*/ 2147483646 h 3162"/>
                  <a:gd name="T122" fmla="*/ 2147483646 w 8955"/>
                  <a:gd name="T123" fmla="*/ 0 h 3162"/>
                  <a:gd name="T124" fmla="*/ 2147483646 w 8955"/>
                  <a:gd name="T125" fmla="*/ 0 h 31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955" h="3162">
                    <a:moveTo>
                      <a:pt x="8822" y="0"/>
                    </a:moveTo>
                    <a:lnTo>
                      <a:pt x="0" y="0"/>
                    </a:lnTo>
                    <a:lnTo>
                      <a:pt x="0" y="1066"/>
                    </a:lnTo>
                    <a:lnTo>
                      <a:pt x="13" y="1066"/>
                    </a:lnTo>
                    <a:lnTo>
                      <a:pt x="52" y="1066"/>
                    </a:lnTo>
                    <a:lnTo>
                      <a:pt x="109" y="1066"/>
                    </a:lnTo>
                    <a:lnTo>
                      <a:pt x="178" y="1066"/>
                    </a:lnTo>
                    <a:lnTo>
                      <a:pt x="254" y="1066"/>
                    </a:lnTo>
                    <a:lnTo>
                      <a:pt x="330" y="1066"/>
                    </a:lnTo>
                    <a:lnTo>
                      <a:pt x="401" y="1066"/>
                    </a:lnTo>
                    <a:lnTo>
                      <a:pt x="459" y="1066"/>
                    </a:lnTo>
                    <a:lnTo>
                      <a:pt x="459" y="1223"/>
                    </a:lnTo>
                    <a:lnTo>
                      <a:pt x="459" y="1492"/>
                    </a:lnTo>
                    <a:lnTo>
                      <a:pt x="459" y="1832"/>
                    </a:lnTo>
                    <a:lnTo>
                      <a:pt x="459" y="2201"/>
                    </a:lnTo>
                    <a:lnTo>
                      <a:pt x="459" y="2560"/>
                    </a:lnTo>
                    <a:lnTo>
                      <a:pt x="459" y="2868"/>
                    </a:lnTo>
                    <a:lnTo>
                      <a:pt x="459" y="3082"/>
                    </a:lnTo>
                    <a:lnTo>
                      <a:pt x="459" y="3162"/>
                    </a:lnTo>
                    <a:lnTo>
                      <a:pt x="1326" y="3162"/>
                    </a:lnTo>
                    <a:lnTo>
                      <a:pt x="1326" y="3082"/>
                    </a:lnTo>
                    <a:lnTo>
                      <a:pt x="1326" y="2868"/>
                    </a:lnTo>
                    <a:lnTo>
                      <a:pt x="1326" y="2560"/>
                    </a:lnTo>
                    <a:lnTo>
                      <a:pt x="1326" y="2201"/>
                    </a:lnTo>
                    <a:lnTo>
                      <a:pt x="1326" y="1832"/>
                    </a:lnTo>
                    <a:lnTo>
                      <a:pt x="1326" y="1492"/>
                    </a:lnTo>
                    <a:lnTo>
                      <a:pt x="1326" y="1223"/>
                    </a:lnTo>
                    <a:lnTo>
                      <a:pt x="1326" y="1066"/>
                    </a:lnTo>
                    <a:lnTo>
                      <a:pt x="1654" y="1066"/>
                    </a:lnTo>
                    <a:lnTo>
                      <a:pt x="2365" y="1066"/>
                    </a:lnTo>
                    <a:lnTo>
                      <a:pt x="3332" y="1066"/>
                    </a:lnTo>
                    <a:lnTo>
                      <a:pt x="4428" y="1066"/>
                    </a:lnTo>
                    <a:lnTo>
                      <a:pt x="5522" y="1066"/>
                    </a:lnTo>
                    <a:lnTo>
                      <a:pt x="6489" y="1066"/>
                    </a:lnTo>
                    <a:lnTo>
                      <a:pt x="7201" y="1066"/>
                    </a:lnTo>
                    <a:lnTo>
                      <a:pt x="7529" y="1066"/>
                    </a:lnTo>
                    <a:lnTo>
                      <a:pt x="7529" y="1223"/>
                    </a:lnTo>
                    <a:lnTo>
                      <a:pt x="7529" y="1492"/>
                    </a:lnTo>
                    <a:lnTo>
                      <a:pt x="7529" y="1832"/>
                    </a:lnTo>
                    <a:lnTo>
                      <a:pt x="7529" y="2201"/>
                    </a:lnTo>
                    <a:lnTo>
                      <a:pt x="7529" y="2560"/>
                    </a:lnTo>
                    <a:lnTo>
                      <a:pt x="7529" y="2868"/>
                    </a:lnTo>
                    <a:lnTo>
                      <a:pt x="7529" y="3082"/>
                    </a:lnTo>
                    <a:lnTo>
                      <a:pt x="7529" y="3162"/>
                    </a:lnTo>
                    <a:lnTo>
                      <a:pt x="8396" y="3162"/>
                    </a:lnTo>
                    <a:lnTo>
                      <a:pt x="8396" y="3082"/>
                    </a:lnTo>
                    <a:lnTo>
                      <a:pt x="8396" y="2868"/>
                    </a:lnTo>
                    <a:lnTo>
                      <a:pt x="8396" y="2560"/>
                    </a:lnTo>
                    <a:lnTo>
                      <a:pt x="8396" y="2201"/>
                    </a:lnTo>
                    <a:lnTo>
                      <a:pt x="8396" y="1832"/>
                    </a:lnTo>
                    <a:lnTo>
                      <a:pt x="8396" y="1492"/>
                    </a:lnTo>
                    <a:lnTo>
                      <a:pt x="8396" y="1223"/>
                    </a:lnTo>
                    <a:lnTo>
                      <a:pt x="8396" y="1066"/>
                    </a:lnTo>
                    <a:lnTo>
                      <a:pt x="8465" y="1066"/>
                    </a:lnTo>
                    <a:lnTo>
                      <a:pt x="8549" y="1066"/>
                    </a:lnTo>
                    <a:lnTo>
                      <a:pt x="8641" y="1066"/>
                    </a:lnTo>
                    <a:lnTo>
                      <a:pt x="8734" y="1066"/>
                    </a:lnTo>
                    <a:lnTo>
                      <a:pt x="8820" y="1066"/>
                    </a:lnTo>
                    <a:lnTo>
                      <a:pt x="8890" y="1066"/>
                    </a:lnTo>
                    <a:lnTo>
                      <a:pt x="8938" y="1066"/>
                    </a:lnTo>
                    <a:lnTo>
                      <a:pt x="8955" y="1066"/>
                    </a:lnTo>
                    <a:lnTo>
                      <a:pt x="8955" y="0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Rectangle 50">
                <a:extLst>
                  <a:ext uri="{FF2B5EF4-FFF2-40B4-BE49-F238E27FC236}">
                    <a16:creationId xmlns:a16="http://schemas.microsoft.com/office/drawing/2014/main" id="{3E391CE0-A888-4210-822E-19EAC0CA9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0450" y="4459288"/>
                <a:ext cx="504825" cy="2000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78" name="Rectangle 51">
                <a:extLst>
                  <a:ext uri="{FF2B5EF4-FFF2-40B4-BE49-F238E27FC236}">
                    <a16:creationId xmlns:a16="http://schemas.microsoft.com/office/drawing/2014/main" id="{0D5A7C62-E435-4C62-9C53-7C7B41F80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2487" y="4480305"/>
                <a:ext cx="81977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79" name="Rectangle 52">
                <a:extLst>
                  <a:ext uri="{FF2B5EF4-FFF2-40B4-BE49-F238E27FC236}">
                    <a16:creationId xmlns:a16="http://schemas.microsoft.com/office/drawing/2014/main" id="{594F38B4-786E-4153-A18D-5C0BEC093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7255" y="4480305"/>
                <a:ext cx="81977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80" name="Rectangle 53">
                <a:extLst>
                  <a:ext uri="{FF2B5EF4-FFF2-40B4-BE49-F238E27FC236}">
                    <a16:creationId xmlns:a16="http://schemas.microsoft.com/office/drawing/2014/main" id="{3366C6A0-8EA3-4960-AC5C-479EDFEB6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0224" y="4480305"/>
                <a:ext cx="81977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81" name="Rectangle 54">
                <a:extLst>
                  <a:ext uri="{FF2B5EF4-FFF2-40B4-BE49-F238E27FC236}">
                    <a16:creationId xmlns:a16="http://schemas.microsoft.com/office/drawing/2014/main" id="{2DFD7C7D-A9A2-40D2-9747-1E453E05F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03128" y="4385189"/>
                <a:ext cx="254127" cy="103766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82" name="Rectangle 55">
                <a:extLst>
                  <a:ext uri="{FF2B5EF4-FFF2-40B4-BE49-F238E27FC236}">
                    <a16:creationId xmlns:a16="http://schemas.microsoft.com/office/drawing/2014/main" id="{7D62AEB2-7B59-400A-897F-0024624BE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3942" y="4411128"/>
                <a:ext cx="827968" cy="4323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83" name="Rectangle 56">
                <a:extLst>
                  <a:ext uri="{FF2B5EF4-FFF2-40B4-BE49-F238E27FC236}">
                    <a16:creationId xmlns:a16="http://schemas.microsoft.com/office/drawing/2014/main" id="{1F39A300-3F6C-4039-9B3A-00686B88D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9933" y="4480305"/>
                <a:ext cx="32791" cy="15564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84" name="Rectangle 57">
                <a:extLst>
                  <a:ext uri="{FF2B5EF4-FFF2-40B4-BE49-F238E27FC236}">
                    <a16:creationId xmlns:a16="http://schemas.microsoft.com/office/drawing/2014/main" id="{1C895651-251B-4757-8B8A-5F7554DCA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4928" y="4480305"/>
                <a:ext cx="32791" cy="15564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71" name="Freeform 58">
                <a:extLst>
                  <a:ext uri="{FF2B5EF4-FFF2-40B4-BE49-F238E27FC236}">
                    <a16:creationId xmlns:a16="http://schemas.microsoft.com/office/drawing/2014/main" id="{4392D1BB-649E-4251-9EF1-840E5B30D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3970338"/>
                <a:ext cx="884238" cy="119062"/>
              </a:xfrm>
              <a:custGeom>
                <a:avLst/>
                <a:gdLst>
                  <a:gd name="T0" fmla="*/ 2147483646 w 8914"/>
                  <a:gd name="T1" fmla="*/ 0 h 1345"/>
                  <a:gd name="T2" fmla="*/ 0 w 8914"/>
                  <a:gd name="T3" fmla="*/ 0 h 1345"/>
                  <a:gd name="T4" fmla="*/ 0 w 8914"/>
                  <a:gd name="T5" fmla="*/ 2147483646 h 1345"/>
                  <a:gd name="T6" fmla="*/ 2147483646 w 8914"/>
                  <a:gd name="T7" fmla="*/ 2147483646 h 1345"/>
                  <a:gd name="T8" fmla="*/ 2147483646 w 8914"/>
                  <a:gd name="T9" fmla="*/ 0 h 1345"/>
                  <a:gd name="T10" fmla="*/ 2147483646 w 8914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5">
                    <a:moveTo>
                      <a:pt x="8780" y="0"/>
                    </a:moveTo>
                    <a:lnTo>
                      <a:pt x="0" y="0"/>
                    </a:lnTo>
                    <a:lnTo>
                      <a:pt x="0" y="1345"/>
                    </a:lnTo>
                    <a:lnTo>
                      <a:pt x="8914" y="1345"/>
                    </a:lnTo>
                    <a:lnTo>
                      <a:pt x="8914" y="0"/>
                    </a:lnTo>
                    <a:lnTo>
                      <a:pt x="8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Freeform 59">
                <a:extLst>
                  <a:ext uri="{FF2B5EF4-FFF2-40B4-BE49-F238E27FC236}">
                    <a16:creationId xmlns:a16="http://schemas.microsoft.com/office/drawing/2014/main" id="{4C3F8810-80CD-4379-A789-A9B5DF7E4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3970338"/>
                <a:ext cx="144463" cy="119062"/>
              </a:xfrm>
              <a:custGeom>
                <a:avLst/>
                <a:gdLst>
                  <a:gd name="T0" fmla="*/ 0 w 1466"/>
                  <a:gd name="T1" fmla="*/ 0 h 1345"/>
                  <a:gd name="T2" fmla="*/ 0 w 1466"/>
                  <a:gd name="T3" fmla="*/ 2147483646 h 1345"/>
                  <a:gd name="T4" fmla="*/ 2147483646 w 1466"/>
                  <a:gd name="T5" fmla="*/ 2147483646 h 1345"/>
                  <a:gd name="T6" fmla="*/ 2147483646 w 1466"/>
                  <a:gd name="T7" fmla="*/ 0 h 1345"/>
                  <a:gd name="T8" fmla="*/ 2147483646 w 1466"/>
                  <a:gd name="T9" fmla="*/ 0 h 1345"/>
                  <a:gd name="T10" fmla="*/ 0 w 1466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5">
                    <a:moveTo>
                      <a:pt x="0" y="0"/>
                    </a:moveTo>
                    <a:lnTo>
                      <a:pt x="0" y="1345"/>
                    </a:lnTo>
                    <a:lnTo>
                      <a:pt x="1466" y="1345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Freeform 60">
                <a:extLst>
                  <a:ext uri="{FF2B5EF4-FFF2-40B4-BE49-F238E27FC236}">
                    <a16:creationId xmlns:a16="http://schemas.microsoft.com/office/drawing/2014/main" id="{FCB44E03-5637-4092-8004-1BBA039AD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4192588"/>
                <a:ext cx="884238" cy="119062"/>
              </a:xfrm>
              <a:custGeom>
                <a:avLst/>
                <a:gdLst>
                  <a:gd name="T0" fmla="*/ 0 w 8914"/>
                  <a:gd name="T1" fmla="*/ 0 h 1344"/>
                  <a:gd name="T2" fmla="*/ 0 w 8914"/>
                  <a:gd name="T3" fmla="*/ 2147483646 h 1344"/>
                  <a:gd name="T4" fmla="*/ 2147483646 w 8914"/>
                  <a:gd name="T5" fmla="*/ 2147483646 h 1344"/>
                  <a:gd name="T6" fmla="*/ 2147483646 w 8914"/>
                  <a:gd name="T7" fmla="*/ 0 h 1344"/>
                  <a:gd name="T8" fmla="*/ 2147483646 w 8914"/>
                  <a:gd name="T9" fmla="*/ 0 h 1344"/>
                  <a:gd name="T10" fmla="*/ 0 w 8914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8914" y="1344"/>
                    </a:lnTo>
                    <a:lnTo>
                      <a:pt x="8914" y="0"/>
                    </a:lnTo>
                    <a:lnTo>
                      <a:pt x="87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Freeform 61">
                <a:extLst>
                  <a:ext uri="{FF2B5EF4-FFF2-40B4-BE49-F238E27FC236}">
                    <a16:creationId xmlns:a16="http://schemas.microsoft.com/office/drawing/2014/main" id="{BA444E41-7F4D-4131-B1D2-7ACACE108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4192588"/>
                <a:ext cx="144463" cy="119062"/>
              </a:xfrm>
              <a:custGeom>
                <a:avLst/>
                <a:gdLst>
                  <a:gd name="T0" fmla="*/ 0 w 1466"/>
                  <a:gd name="T1" fmla="*/ 0 h 1344"/>
                  <a:gd name="T2" fmla="*/ 0 w 1466"/>
                  <a:gd name="T3" fmla="*/ 2147483646 h 1344"/>
                  <a:gd name="T4" fmla="*/ 2147483646 w 1466"/>
                  <a:gd name="T5" fmla="*/ 2147483646 h 1344"/>
                  <a:gd name="T6" fmla="*/ 2147483646 w 1466"/>
                  <a:gd name="T7" fmla="*/ 0 h 1344"/>
                  <a:gd name="T8" fmla="*/ 2147483646 w 1466"/>
                  <a:gd name="T9" fmla="*/ 0 h 1344"/>
                  <a:gd name="T10" fmla="*/ 0 w 1466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1466" y="1344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Rectangle 62">
                <a:extLst>
                  <a:ext uri="{FF2B5EF4-FFF2-40B4-BE49-F238E27FC236}">
                    <a16:creationId xmlns:a16="http://schemas.microsoft.com/office/drawing/2014/main" id="{CDDB7B90-C958-4FC1-9A24-49990F467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3592" y="3996064"/>
                <a:ext cx="90172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90" name="Rectangle 63">
                <a:extLst>
                  <a:ext uri="{FF2B5EF4-FFF2-40B4-BE49-F238E27FC236}">
                    <a16:creationId xmlns:a16="http://schemas.microsoft.com/office/drawing/2014/main" id="{55A5DBDC-5E76-465D-A912-C257D4C7C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3592" y="4220890"/>
                <a:ext cx="90172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91" name="Rectangle 64">
                <a:extLst>
                  <a:ext uri="{FF2B5EF4-FFF2-40B4-BE49-F238E27FC236}">
                    <a16:creationId xmlns:a16="http://schemas.microsoft.com/office/drawing/2014/main" id="{B3EE1985-9582-4D9D-BD91-01A0FD7D7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897" y="3996064"/>
                <a:ext cx="827968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92" name="Rectangle 65">
                <a:extLst>
                  <a:ext uri="{FF2B5EF4-FFF2-40B4-BE49-F238E27FC236}">
                    <a16:creationId xmlns:a16="http://schemas.microsoft.com/office/drawing/2014/main" id="{1643D3E4-D89B-47E2-A266-6C722E7FE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897" y="4220890"/>
                <a:ext cx="827968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79" name="Freeform 66">
                <a:extLst>
                  <a:ext uri="{FF2B5EF4-FFF2-40B4-BE49-F238E27FC236}">
                    <a16:creationId xmlns:a16="http://schemas.microsoft.com/office/drawing/2014/main" id="{02C4A724-289B-46B6-9D61-9DFC830AC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4111" y="3603628"/>
                <a:ext cx="290514" cy="253999"/>
              </a:xfrm>
              <a:custGeom>
                <a:avLst/>
                <a:gdLst>
                  <a:gd name="T0" fmla="*/ 2147483646 w 2944"/>
                  <a:gd name="T1" fmla="*/ 2147483646 h 2873"/>
                  <a:gd name="T2" fmla="*/ 2147483646 w 2944"/>
                  <a:gd name="T3" fmla="*/ 2147483646 h 2873"/>
                  <a:gd name="T4" fmla="*/ 2147483646 w 2944"/>
                  <a:gd name="T5" fmla="*/ 2147483646 h 2873"/>
                  <a:gd name="T6" fmla="*/ 2147483646 w 2944"/>
                  <a:gd name="T7" fmla="*/ 2147483646 h 2873"/>
                  <a:gd name="T8" fmla="*/ 2147483646 w 2944"/>
                  <a:gd name="T9" fmla="*/ 2147483646 h 2873"/>
                  <a:gd name="T10" fmla="*/ 2147483646 w 2944"/>
                  <a:gd name="T11" fmla="*/ 2147483646 h 2873"/>
                  <a:gd name="T12" fmla="*/ 2147483646 w 2944"/>
                  <a:gd name="T13" fmla="*/ 2147483646 h 2873"/>
                  <a:gd name="T14" fmla="*/ 2147483646 w 2944"/>
                  <a:gd name="T15" fmla="*/ 2147483646 h 2873"/>
                  <a:gd name="T16" fmla="*/ 2147483646 w 2944"/>
                  <a:gd name="T17" fmla="*/ 2147483646 h 2873"/>
                  <a:gd name="T18" fmla="*/ 2147483646 w 2944"/>
                  <a:gd name="T19" fmla="*/ 2147483646 h 2873"/>
                  <a:gd name="T20" fmla="*/ 2147483646 w 2944"/>
                  <a:gd name="T21" fmla="*/ 2147483646 h 2873"/>
                  <a:gd name="T22" fmla="*/ 2147483646 w 2944"/>
                  <a:gd name="T23" fmla="*/ 2147483646 h 2873"/>
                  <a:gd name="T24" fmla="*/ 2147483646 w 2944"/>
                  <a:gd name="T25" fmla="*/ 2147483646 h 2873"/>
                  <a:gd name="T26" fmla="*/ 2147483646 w 2944"/>
                  <a:gd name="T27" fmla="*/ 2147483646 h 2873"/>
                  <a:gd name="T28" fmla="*/ 2147483646 w 2944"/>
                  <a:gd name="T29" fmla="*/ 2147483646 h 2873"/>
                  <a:gd name="T30" fmla="*/ 2147483646 w 2944"/>
                  <a:gd name="T31" fmla="*/ 2147483646 h 2873"/>
                  <a:gd name="T32" fmla="*/ 2147483646 w 2944"/>
                  <a:gd name="T33" fmla="*/ 2147483646 h 2873"/>
                  <a:gd name="T34" fmla="*/ 2147483646 w 2944"/>
                  <a:gd name="T35" fmla="*/ 2147483646 h 2873"/>
                  <a:gd name="T36" fmla="*/ 2147483646 w 2944"/>
                  <a:gd name="T37" fmla="*/ 2147483646 h 2873"/>
                  <a:gd name="T38" fmla="*/ 2147483646 w 2944"/>
                  <a:gd name="T39" fmla="*/ 2147483646 h 2873"/>
                  <a:gd name="T40" fmla="*/ 2147483646 w 2944"/>
                  <a:gd name="T41" fmla="*/ 2147483646 h 2873"/>
                  <a:gd name="T42" fmla="*/ 2147483646 w 2944"/>
                  <a:gd name="T43" fmla="*/ 2147483646 h 2873"/>
                  <a:gd name="T44" fmla="*/ 2147483646 w 2944"/>
                  <a:gd name="T45" fmla="*/ 2147483646 h 2873"/>
                  <a:gd name="T46" fmla="*/ 2147483646 w 2944"/>
                  <a:gd name="T47" fmla="*/ 2147483646 h 2873"/>
                  <a:gd name="T48" fmla="*/ 2147483646 w 2944"/>
                  <a:gd name="T49" fmla="*/ 2147483646 h 2873"/>
                  <a:gd name="T50" fmla="*/ 2147483646 w 2944"/>
                  <a:gd name="T51" fmla="*/ 2147483646 h 2873"/>
                  <a:gd name="T52" fmla="*/ 2147483646 w 2944"/>
                  <a:gd name="T53" fmla="*/ 2147483646 h 2873"/>
                  <a:gd name="T54" fmla="*/ 2147483646 w 2944"/>
                  <a:gd name="T55" fmla="*/ 2147483646 h 2873"/>
                  <a:gd name="T56" fmla="*/ 2147483646 w 2944"/>
                  <a:gd name="T57" fmla="*/ 2147483646 h 2873"/>
                  <a:gd name="T58" fmla="*/ 2147483646 w 2944"/>
                  <a:gd name="T59" fmla="*/ 2147483646 h 2873"/>
                  <a:gd name="T60" fmla="*/ 2147483646 w 2944"/>
                  <a:gd name="T61" fmla="*/ 2147483646 h 2873"/>
                  <a:gd name="T62" fmla="*/ 2147483646 w 2944"/>
                  <a:gd name="T63" fmla="*/ 2147483646 h 2873"/>
                  <a:gd name="T64" fmla="*/ 2147483646 w 2944"/>
                  <a:gd name="T65" fmla="*/ 2147483646 h 2873"/>
                  <a:gd name="T66" fmla="*/ 2147483646 w 2944"/>
                  <a:gd name="T67" fmla="*/ 2147483646 h 2873"/>
                  <a:gd name="T68" fmla="*/ 2147483646 w 2944"/>
                  <a:gd name="T69" fmla="*/ 2147483646 h 2873"/>
                  <a:gd name="T70" fmla="*/ 2147483646 w 2944"/>
                  <a:gd name="T71" fmla="*/ 2147483646 h 2873"/>
                  <a:gd name="T72" fmla="*/ 2147483646 w 2944"/>
                  <a:gd name="T73" fmla="*/ 2147483646 h 2873"/>
                  <a:gd name="T74" fmla="*/ 2147483646 w 2944"/>
                  <a:gd name="T75" fmla="*/ 2147483646 h 2873"/>
                  <a:gd name="T76" fmla="*/ 2147483646 w 2944"/>
                  <a:gd name="T77" fmla="*/ 2147483646 h 2873"/>
                  <a:gd name="T78" fmla="*/ 2147483646 w 2944"/>
                  <a:gd name="T79" fmla="*/ 2147483646 h 2873"/>
                  <a:gd name="T80" fmla="*/ 2147483646 w 2944"/>
                  <a:gd name="T81" fmla="*/ 2147483646 h 2873"/>
                  <a:gd name="T82" fmla="*/ 2147483646 w 2944"/>
                  <a:gd name="T83" fmla="*/ 2147483646 h 2873"/>
                  <a:gd name="T84" fmla="*/ 0 w 2944"/>
                  <a:gd name="T85" fmla="*/ 2147483646 h 28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44" h="2873">
                    <a:moveTo>
                      <a:pt x="0" y="1436"/>
                    </a:moveTo>
                    <a:lnTo>
                      <a:pt x="2" y="1510"/>
                    </a:lnTo>
                    <a:lnTo>
                      <a:pt x="8" y="1583"/>
                    </a:lnTo>
                    <a:lnTo>
                      <a:pt x="18" y="1655"/>
                    </a:lnTo>
                    <a:lnTo>
                      <a:pt x="31" y="1725"/>
                    </a:lnTo>
                    <a:lnTo>
                      <a:pt x="47" y="1795"/>
                    </a:lnTo>
                    <a:lnTo>
                      <a:pt x="67" y="1863"/>
                    </a:lnTo>
                    <a:lnTo>
                      <a:pt x="90" y="1930"/>
                    </a:lnTo>
                    <a:lnTo>
                      <a:pt x="117" y="1995"/>
                    </a:lnTo>
                    <a:lnTo>
                      <a:pt x="146" y="2059"/>
                    </a:lnTo>
                    <a:lnTo>
                      <a:pt x="179" y="2121"/>
                    </a:lnTo>
                    <a:lnTo>
                      <a:pt x="213" y="2181"/>
                    </a:lnTo>
                    <a:lnTo>
                      <a:pt x="252" y="2239"/>
                    </a:lnTo>
                    <a:lnTo>
                      <a:pt x="293" y="2295"/>
                    </a:lnTo>
                    <a:lnTo>
                      <a:pt x="337" y="2349"/>
                    </a:lnTo>
                    <a:lnTo>
                      <a:pt x="383" y="2402"/>
                    </a:lnTo>
                    <a:lnTo>
                      <a:pt x="432" y="2452"/>
                    </a:lnTo>
                    <a:lnTo>
                      <a:pt x="483" y="2499"/>
                    </a:lnTo>
                    <a:lnTo>
                      <a:pt x="537" y="2544"/>
                    </a:lnTo>
                    <a:lnTo>
                      <a:pt x="592" y="2587"/>
                    </a:lnTo>
                    <a:lnTo>
                      <a:pt x="650" y="2627"/>
                    </a:lnTo>
                    <a:lnTo>
                      <a:pt x="709" y="2665"/>
                    </a:lnTo>
                    <a:lnTo>
                      <a:pt x="771" y="2699"/>
                    </a:lnTo>
                    <a:lnTo>
                      <a:pt x="835" y="2731"/>
                    </a:lnTo>
                    <a:lnTo>
                      <a:pt x="900" y="2759"/>
                    </a:lnTo>
                    <a:lnTo>
                      <a:pt x="966" y="2785"/>
                    </a:lnTo>
                    <a:lnTo>
                      <a:pt x="1035" y="2808"/>
                    </a:lnTo>
                    <a:lnTo>
                      <a:pt x="1105" y="2827"/>
                    </a:lnTo>
                    <a:lnTo>
                      <a:pt x="1176" y="2843"/>
                    </a:lnTo>
                    <a:lnTo>
                      <a:pt x="1249" y="2857"/>
                    </a:lnTo>
                    <a:lnTo>
                      <a:pt x="1322" y="2866"/>
                    </a:lnTo>
                    <a:lnTo>
                      <a:pt x="1397" y="2871"/>
                    </a:lnTo>
                    <a:lnTo>
                      <a:pt x="1472" y="2873"/>
                    </a:lnTo>
                    <a:lnTo>
                      <a:pt x="1548" y="2871"/>
                    </a:lnTo>
                    <a:lnTo>
                      <a:pt x="1622" y="2866"/>
                    </a:lnTo>
                    <a:lnTo>
                      <a:pt x="1696" y="2857"/>
                    </a:lnTo>
                    <a:lnTo>
                      <a:pt x="1769" y="2843"/>
                    </a:lnTo>
                    <a:lnTo>
                      <a:pt x="1839" y="2827"/>
                    </a:lnTo>
                    <a:lnTo>
                      <a:pt x="1910" y="2808"/>
                    </a:lnTo>
                    <a:lnTo>
                      <a:pt x="1978" y="2785"/>
                    </a:lnTo>
                    <a:lnTo>
                      <a:pt x="2044" y="2759"/>
                    </a:lnTo>
                    <a:lnTo>
                      <a:pt x="2110" y="2731"/>
                    </a:lnTo>
                    <a:lnTo>
                      <a:pt x="2173" y="2699"/>
                    </a:lnTo>
                    <a:lnTo>
                      <a:pt x="2235" y="2665"/>
                    </a:lnTo>
                    <a:lnTo>
                      <a:pt x="2294" y="2627"/>
                    </a:lnTo>
                    <a:lnTo>
                      <a:pt x="2352" y="2587"/>
                    </a:lnTo>
                    <a:lnTo>
                      <a:pt x="2408" y="2544"/>
                    </a:lnTo>
                    <a:lnTo>
                      <a:pt x="2461" y="2499"/>
                    </a:lnTo>
                    <a:lnTo>
                      <a:pt x="2512" y="2452"/>
                    </a:lnTo>
                    <a:lnTo>
                      <a:pt x="2561" y="2402"/>
                    </a:lnTo>
                    <a:lnTo>
                      <a:pt x="2607" y="2349"/>
                    </a:lnTo>
                    <a:lnTo>
                      <a:pt x="2651" y="2295"/>
                    </a:lnTo>
                    <a:lnTo>
                      <a:pt x="2692" y="2239"/>
                    </a:lnTo>
                    <a:lnTo>
                      <a:pt x="2731" y="2181"/>
                    </a:lnTo>
                    <a:lnTo>
                      <a:pt x="2766" y="2121"/>
                    </a:lnTo>
                    <a:lnTo>
                      <a:pt x="2799" y="2059"/>
                    </a:lnTo>
                    <a:lnTo>
                      <a:pt x="2829" y="1995"/>
                    </a:lnTo>
                    <a:lnTo>
                      <a:pt x="2854" y="1930"/>
                    </a:lnTo>
                    <a:lnTo>
                      <a:pt x="2878" y="1863"/>
                    </a:lnTo>
                    <a:lnTo>
                      <a:pt x="2898" y="1795"/>
                    </a:lnTo>
                    <a:lnTo>
                      <a:pt x="2914" y="1725"/>
                    </a:lnTo>
                    <a:lnTo>
                      <a:pt x="2928" y="1655"/>
                    </a:lnTo>
                    <a:lnTo>
                      <a:pt x="2937" y="1583"/>
                    </a:lnTo>
                    <a:lnTo>
                      <a:pt x="2942" y="1510"/>
                    </a:lnTo>
                    <a:lnTo>
                      <a:pt x="2944" y="1436"/>
                    </a:lnTo>
                    <a:lnTo>
                      <a:pt x="2942" y="1363"/>
                    </a:lnTo>
                    <a:lnTo>
                      <a:pt x="2937" y="1290"/>
                    </a:lnTo>
                    <a:lnTo>
                      <a:pt x="2928" y="1218"/>
                    </a:lnTo>
                    <a:lnTo>
                      <a:pt x="2914" y="1148"/>
                    </a:lnTo>
                    <a:lnTo>
                      <a:pt x="2898" y="1078"/>
                    </a:lnTo>
                    <a:lnTo>
                      <a:pt x="2878" y="1010"/>
                    </a:lnTo>
                    <a:lnTo>
                      <a:pt x="2854" y="943"/>
                    </a:lnTo>
                    <a:lnTo>
                      <a:pt x="2829" y="878"/>
                    </a:lnTo>
                    <a:lnTo>
                      <a:pt x="2799" y="815"/>
                    </a:lnTo>
                    <a:lnTo>
                      <a:pt x="2766" y="753"/>
                    </a:lnTo>
                    <a:lnTo>
                      <a:pt x="2731" y="692"/>
                    </a:lnTo>
                    <a:lnTo>
                      <a:pt x="2692" y="635"/>
                    </a:lnTo>
                    <a:lnTo>
                      <a:pt x="2651" y="578"/>
                    </a:lnTo>
                    <a:lnTo>
                      <a:pt x="2607" y="524"/>
                    </a:lnTo>
                    <a:lnTo>
                      <a:pt x="2561" y="471"/>
                    </a:lnTo>
                    <a:lnTo>
                      <a:pt x="2512" y="421"/>
                    </a:lnTo>
                    <a:lnTo>
                      <a:pt x="2461" y="374"/>
                    </a:lnTo>
                    <a:lnTo>
                      <a:pt x="2408" y="329"/>
                    </a:lnTo>
                    <a:lnTo>
                      <a:pt x="2352" y="287"/>
                    </a:lnTo>
                    <a:lnTo>
                      <a:pt x="2294" y="246"/>
                    </a:lnTo>
                    <a:lnTo>
                      <a:pt x="2235" y="208"/>
                    </a:lnTo>
                    <a:lnTo>
                      <a:pt x="2173" y="174"/>
                    </a:lnTo>
                    <a:lnTo>
                      <a:pt x="2110" y="142"/>
                    </a:lnTo>
                    <a:lnTo>
                      <a:pt x="2044" y="114"/>
                    </a:lnTo>
                    <a:lnTo>
                      <a:pt x="1978" y="88"/>
                    </a:lnTo>
                    <a:lnTo>
                      <a:pt x="1910" y="65"/>
                    </a:lnTo>
                    <a:lnTo>
                      <a:pt x="1839" y="46"/>
                    </a:lnTo>
                    <a:lnTo>
                      <a:pt x="1769" y="30"/>
                    </a:lnTo>
                    <a:lnTo>
                      <a:pt x="1696" y="18"/>
                    </a:lnTo>
                    <a:lnTo>
                      <a:pt x="1622" y="9"/>
                    </a:lnTo>
                    <a:lnTo>
                      <a:pt x="1548" y="2"/>
                    </a:lnTo>
                    <a:lnTo>
                      <a:pt x="1472" y="0"/>
                    </a:lnTo>
                    <a:lnTo>
                      <a:pt x="1397" y="2"/>
                    </a:lnTo>
                    <a:lnTo>
                      <a:pt x="1322" y="9"/>
                    </a:lnTo>
                    <a:lnTo>
                      <a:pt x="1249" y="18"/>
                    </a:lnTo>
                    <a:lnTo>
                      <a:pt x="1176" y="30"/>
                    </a:lnTo>
                    <a:lnTo>
                      <a:pt x="1105" y="46"/>
                    </a:lnTo>
                    <a:lnTo>
                      <a:pt x="1035" y="65"/>
                    </a:lnTo>
                    <a:lnTo>
                      <a:pt x="966" y="88"/>
                    </a:lnTo>
                    <a:lnTo>
                      <a:pt x="900" y="114"/>
                    </a:lnTo>
                    <a:lnTo>
                      <a:pt x="835" y="142"/>
                    </a:lnTo>
                    <a:lnTo>
                      <a:pt x="771" y="174"/>
                    </a:lnTo>
                    <a:lnTo>
                      <a:pt x="709" y="208"/>
                    </a:lnTo>
                    <a:lnTo>
                      <a:pt x="650" y="246"/>
                    </a:lnTo>
                    <a:lnTo>
                      <a:pt x="592" y="287"/>
                    </a:lnTo>
                    <a:lnTo>
                      <a:pt x="537" y="329"/>
                    </a:lnTo>
                    <a:lnTo>
                      <a:pt x="483" y="374"/>
                    </a:lnTo>
                    <a:lnTo>
                      <a:pt x="432" y="421"/>
                    </a:lnTo>
                    <a:lnTo>
                      <a:pt x="383" y="471"/>
                    </a:lnTo>
                    <a:lnTo>
                      <a:pt x="337" y="524"/>
                    </a:lnTo>
                    <a:lnTo>
                      <a:pt x="293" y="578"/>
                    </a:lnTo>
                    <a:lnTo>
                      <a:pt x="252" y="635"/>
                    </a:lnTo>
                    <a:lnTo>
                      <a:pt x="213" y="692"/>
                    </a:lnTo>
                    <a:lnTo>
                      <a:pt x="179" y="753"/>
                    </a:lnTo>
                    <a:lnTo>
                      <a:pt x="146" y="815"/>
                    </a:lnTo>
                    <a:lnTo>
                      <a:pt x="117" y="878"/>
                    </a:lnTo>
                    <a:lnTo>
                      <a:pt x="90" y="943"/>
                    </a:lnTo>
                    <a:lnTo>
                      <a:pt x="67" y="1010"/>
                    </a:lnTo>
                    <a:lnTo>
                      <a:pt x="47" y="1078"/>
                    </a:lnTo>
                    <a:lnTo>
                      <a:pt x="31" y="1148"/>
                    </a:lnTo>
                    <a:lnTo>
                      <a:pt x="18" y="1218"/>
                    </a:lnTo>
                    <a:lnTo>
                      <a:pt x="8" y="1290"/>
                    </a:lnTo>
                    <a:lnTo>
                      <a:pt x="2" y="1363"/>
                    </a:lnTo>
                    <a:lnTo>
                      <a:pt x="0" y="1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Freeform 67">
                <a:extLst>
                  <a:ext uri="{FF2B5EF4-FFF2-40B4-BE49-F238E27FC236}">
                    <a16:creationId xmlns:a16="http://schemas.microsoft.com/office/drawing/2014/main" id="{FF3694B3-BAA0-4744-BEE0-09759B7C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3800" y="3586163"/>
                <a:ext cx="220663" cy="190500"/>
              </a:xfrm>
              <a:custGeom>
                <a:avLst/>
                <a:gdLst>
                  <a:gd name="T0" fmla="*/ 2147483646 w 2223"/>
                  <a:gd name="T1" fmla="*/ 2147483646 h 2169"/>
                  <a:gd name="T2" fmla="*/ 2147483646 w 2223"/>
                  <a:gd name="T3" fmla="*/ 2147483646 h 2169"/>
                  <a:gd name="T4" fmla="*/ 2147483646 w 2223"/>
                  <a:gd name="T5" fmla="*/ 2147483646 h 2169"/>
                  <a:gd name="T6" fmla="*/ 2147483646 w 2223"/>
                  <a:gd name="T7" fmla="*/ 2147483646 h 2169"/>
                  <a:gd name="T8" fmla="*/ 2147483646 w 2223"/>
                  <a:gd name="T9" fmla="*/ 2147483646 h 2169"/>
                  <a:gd name="T10" fmla="*/ 2147483646 w 2223"/>
                  <a:gd name="T11" fmla="*/ 2147483646 h 2169"/>
                  <a:gd name="T12" fmla="*/ 2147483646 w 2223"/>
                  <a:gd name="T13" fmla="*/ 2147483646 h 2169"/>
                  <a:gd name="T14" fmla="*/ 2147483646 w 2223"/>
                  <a:gd name="T15" fmla="*/ 2147483646 h 2169"/>
                  <a:gd name="T16" fmla="*/ 2147483646 w 2223"/>
                  <a:gd name="T17" fmla="*/ 2147483646 h 2169"/>
                  <a:gd name="T18" fmla="*/ 2147483646 w 2223"/>
                  <a:gd name="T19" fmla="*/ 2147483646 h 2169"/>
                  <a:gd name="T20" fmla="*/ 2147483646 w 2223"/>
                  <a:gd name="T21" fmla="*/ 2147483646 h 2169"/>
                  <a:gd name="T22" fmla="*/ 2147483646 w 2223"/>
                  <a:gd name="T23" fmla="*/ 2147483646 h 2169"/>
                  <a:gd name="T24" fmla="*/ 2147483646 w 2223"/>
                  <a:gd name="T25" fmla="*/ 2147483646 h 2169"/>
                  <a:gd name="T26" fmla="*/ 2147483646 w 2223"/>
                  <a:gd name="T27" fmla="*/ 2147483646 h 2169"/>
                  <a:gd name="T28" fmla="*/ 2147483646 w 2223"/>
                  <a:gd name="T29" fmla="*/ 2147483646 h 2169"/>
                  <a:gd name="T30" fmla="*/ 2147483646 w 2223"/>
                  <a:gd name="T31" fmla="*/ 2147483646 h 2169"/>
                  <a:gd name="T32" fmla="*/ 2147483646 w 2223"/>
                  <a:gd name="T33" fmla="*/ 2147483646 h 2169"/>
                  <a:gd name="T34" fmla="*/ 2147483646 w 2223"/>
                  <a:gd name="T35" fmla="*/ 2147483646 h 2169"/>
                  <a:gd name="T36" fmla="*/ 2147483646 w 2223"/>
                  <a:gd name="T37" fmla="*/ 2147483646 h 2169"/>
                  <a:gd name="T38" fmla="*/ 2147483646 w 2223"/>
                  <a:gd name="T39" fmla="*/ 2147483646 h 2169"/>
                  <a:gd name="T40" fmla="*/ 2147483646 w 2223"/>
                  <a:gd name="T41" fmla="*/ 2147483646 h 2169"/>
                  <a:gd name="T42" fmla="*/ 2147483646 w 2223"/>
                  <a:gd name="T43" fmla="*/ 2147483646 h 2169"/>
                  <a:gd name="T44" fmla="*/ 2147483646 w 2223"/>
                  <a:gd name="T45" fmla="*/ 2147483646 h 2169"/>
                  <a:gd name="T46" fmla="*/ 2147483646 w 2223"/>
                  <a:gd name="T47" fmla="*/ 2147483646 h 2169"/>
                  <a:gd name="T48" fmla="*/ 2147483646 w 2223"/>
                  <a:gd name="T49" fmla="*/ 2147483646 h 2169"/>
                  <a:gd name="T50" fmla="*/ 2147483646 w 2223"/>
                  <a:gd name="T51" fmla="*/ 2147483646 h 2169"/>
                  <a:gd name="T52" fmla="*/ 2147483646 w 2223"/>
                  <a:gd name="T53" fmla="*/ 2147483646 h 2169"/>
                  <a:gd name="T54" fmla="*/ 2147483646 w 2223"/>
                  <a:gd name="T55" fmla="*/ 2147483646 h 2169"/>
                  <a:gd name="T56" fmla="*/ 2147483646 w 2223"/>
                  <a:gd name="T57" fmla="*/ 2147483646 h 2169"/>
                  <a:gd name="T58" fmla="*/ 2147483646 w 2223"/>
                  <a:gd name="T59" fmla="*/ 2147483646 h 2169"/>
                  <a:gd name="T60" fmla="*/ 2147483646 w 2223"/>
                  <a:gd name="T61" fmla="*/ 2147483646 h 2169"/>
                  <a:gd name="T62" fmla="*/ 2147483646 w 2223"/>
                  <a:gd name="T63" fmla="*/ 2147483646 h 2169"/>
                  <a:gd name="T64" fmla="*/ 2147483646 w 2223"/>
                  <a:gd name="T65" fmla="*/ 2147483646 h 2169"/>
                  <a:gd name="T66" fmla="*/ 2147483646 w 2223"/>
                  <a:gd name="T67" fmla="*/ 2147483646 h 2169"/>
                  <a:gd name="T68" fmla="*/ 2147483646 w 2223"/>
                  <a:gd name="T69" fmla="*/ 2147483646 h 2169"/>
                  <a:gd name="T70" fmla="*/ 2147483646 w 2223"/>
                  <a:gd name="T71" fmla="*/ 2147483646 h 2169"/>
                  <a:gd name="T72" fmla="*/ 2147483646 w 2223"/>
                  <a:gd name="T73" fmla="*/ 2147483646 h 2169"/>
                  <a:gd name="T74" fmla="*/ 2147483646 w 2223"/>
                  <a:gd name="T75" fmla="*/ 2147483646 h 2169"/>
                  <a:gd name="T76" fmla="*/ 2147483646 w 2223"/>
                  <a:gd name="T77" fmla="*/ 2147483646 h 2169"/>
                  <a:gd name="T78" fmla="*/ 2147483646 w 2223"/>
                  <a:gd name="T79" fmla="*/ 2147483646 h 2169"/>
                  <a:gd name="T80" fmla="*/ 2147483646 w 2223"/>
                  <a:gd name="T81" fmla="*/ 2147483646 h 2169"/>
                  <a:gd name="T82" fmla="*/ 2147483646 w 2223"/>
                  <a:gd name="T83" fmla="*/ 2147483646 h 2169"/>
                  <a:gd name="T84" fmla="*/ 0 w 2223"/>
                  <a:gd name="T85" fmla="*/ 2147483646 h 2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23" h="2169">
                    <a:moveTo>
                      <a:pt x="0" y="1084"/>
                    </a:moveTo>
                    <a:lnTo>
                      <a:pt x="1" y="1140"/>
                    </a:lnTo>
                    <a:lnTo>
                      <a:pt x="5" y="1196"/>
                    </a:lnTo>
                    <a:lnTo>
                      <a:pt x="13" y="1249"/>
                    </a:lnTo>
                    <a:lnTo>
                      <a:pt x="23" y="1303"/>
                    </a:lnTo>
                    <a:lnTo>
                      <a:pt x="35" y="1355"/>
                    </a:lnTo>
                    <a:lnTo>
                      <a:pt x="50" y="1407"/>
                    </a:lnTo>
                    <a:lnTo>
                      <a:pt x="68" y="1457"/>
                    </a:lnTo>
                    <a:lnTo>
                      <a:pt x="87" y="1506"/>
                    </a:lnTo>
                    <a:lnTo>
                      <a:pt x="109" y="1554"/>
                    </a:lnTo>
                    <a:lnTo>
                      <a:pt x="134" y="1602"/>
                    </a:lnTo>
                    <a:lnTo>
                      <a:pt x="160" y="1646"/>
                    </a:lnTo>
                    <a:lnTo>
                      <a:pt x="190" y="1691"/>
                    </a:lnTo>
                    <a:lnTo>
                      <a:pt x="221" y="1733"/>
                    </a:lnTo>
                    <a:lnTo>
                      <a:pt x="254" y="1774"/>
                    </a:lnTo>
                    <a:lnTo>
                      <a:pt x="289" y="1814"/>
                    </a:lnTo>
                    <a:lnTo>
                      <a:pt x="326" y="1851"/>
                    </a:lnTo>
                    <a:lnTo>
                      <a:pt x="364" y="1887"/>
                    </a:lnTo>
                    <a:lnTo>
                      <a:pt x="404" y="1921"/>
                    </a:lnTo>
                    <a:lnTo>
                      <a:pt x="447" y="1954"/>
                    </a:lnTo>
                    <a:lnTo>
                      <a:pt x="490" y="1983"/>
                    </a:lnTo>
                    <a:lnTo>
                      <a:pt x="536" y="2011"/>
                    </a:lnTo>
                    <a:lnTo>
                      <a:pt x="582" y="2038"/>
                    </a:lnTo>
                    <a:lnTo>
                      <a:pt x="630" y="2062"/>
                    </a:lnTo>
                    <a:lnTo>
                      <a:pt x="679" y="2083"/>
                    </a:lnTo>
                    <a:lnTo>
                      <a:pt x="730" y="2103"/>
                    </a:lnTo>
                    <a:lnTo>
                      <a:pt x="781" y="2120"/>
                    </a:lnTo>
                    <a:lnTo>
                      <a:pt x="834" y="2135"/>
                    </a:lnTo>
                    <a:lnTo>
                      <a:pt x="888" y="2146"/>
                    </a:lnTo>
                    <a:lnTo>
                      <a:pt x="942" y="2157"/>
                    </a:lnTo>
                    <a:lnTo>
                      <a:pt x="998" y="2164"/>
                    </a:lnTo>
                    <a:lnTo>
                      <a:pt x="1054" y="2168"/>
                    </a:lnTo>
                    <a:lnTo>
                      <a:pt x="1111" y="2169"/>
                    </a:lnTo>
                    <a:lnTo>
                      <a:pt x="1168" y="2168"/>
                    </a:lnTo>
                    <a:lnTo>
                      <a:pt x="1224" y="2164"/>
                    </a:lnTo>
                    <a:lnTo>
                      <a:pt x="1280" y="2157"/>
                    </a:lnTo>
                    <a:lnTo>
                      <a:pt x="1334" y="2146"/>
                    </a:lnTo>
                    <a:lnTo>
                      <a:pt x="1389" y="2135"/>
                    </a:lnTo>
                    <a:lnTo>
                      <a:pt x="1442" y="2120"/>
                    </a:lnTo>
                    <a:lnTo>
                      <a:pt x="1493" y="2103"/>
                    </a:lnTo>
                    <a:lnTo>
                      <a:pt x="1544" y="2083"/>
                    </a:lnTo>
                    <a:lnTo>
                      <a:pt x="1593" y="2062"/>
                    </a:lnTo>
                    <a:lnTo>
                      <a:pt x="1640" y="2038"/>
                    </a:lnTo>
                    <a:lnTo>
                      <a:pt x="1687" y="2011"/>
                    </a:lnTo>
                    <a:lnTo>
                      <a:pt x="1732" y="1983"/>
                    </a:lnTo>
                    <a:lnTo>
                      <a:pt x="1776" y="1954"/>
                    </a:lnTo>
                    <a:lnTo>
                      <a:pt x="1818" y="1921"/>
                    </a:lnTo>
                    <a:lnTo>
                      <a:pt x="1858" y="1887"/>
                    </a:lnTo>
                    <a:lnTo>
                      <a:pt x="1896" y="1851"/>
                    </a:lnTo>
                    <a:lnTo>
                      <a:pt x="1933" y="1814"/>
                    </a:lnTo>
                    <a:lnTo>
                      <a:pt x="1969" y="1774"/>
                    </a:lnTo>
                    <a:lnTo>
                      <a:pt x="2002" y="1733"/>
                    </a:lnTo>
                    <a:lnTo>
                      <a:pt x="2032" y="1691"/>
                    </a:lnTo>
                    <a:lnTo>
                      <a:pt x="2062" y="1646"/>
                    </a:lnTo>
                    <a:lnTo>
                      <a:pt x="2088" y="1602"/>
                    </a:lnTo>
                    <a:lnTo>
                      <a:pt x="2113" y="1554"/>
                    </a:lnTo>
                    <a:lnTo>
                      <a:pt x="2135" y="1506"/>
                    </a:lnTo>
                    <a:lnTo>
                      <a:pt x="2156" y="1457"/>
                    </a:lnTo>
                    <a:lnTo>
                      <a:pt x="2173" y="1407"/>
                    </a:lnTo>
                    <a:lnTo>
                      <a:pt x="2187" y="1355"/>
                    </a:lnTo>
                    <a:lnTo>
                      <a:pt x="2200" y="1303"/>
                    </a:lnTo>
                    <a:lnTo>
                      <a:pt x="2210" y="1249"/>
                    </a:lnTo>
                    <a:lnTo>
                      <a:pt x="2217" y="1196"/>
                    </a:lnTo>
                    <a:lnTo>
                      <a:pt x="2221" y="1140"/>
                    </a:lnTo>
                    <a:lnTo>
                      <a:pt x="2223" y="1084"/>
                    </a:lnTo>
                    <a:lnTo>
                      <a:pt x="2221" y="1029"/>
                    </a:lnTo>
                    <a:lnTo>
                      <a:pt x="2217" y="973"/>
                    </a:lnTo>
                    <a:lnTo>
                      <a:pt x="2210" y="920"/>
                    </a:lnTo>
                    <a:lnTo>
                      <a:pt x="2200" y="866"/>
                    </a:lnTo>
                    <a:lnTo>
                      <a:pt x="2187" y="814"/>
                    </a:lnTo>
                    <a:lnTo>
                      <a:pt x="2173" y="762"/>
                    </a:lnTo>
                    <a:lnTo>
                      <a:pt x="2156" y="712"/>
                    </a:lnTo>
                    <a:lnTo>
                      <a:pt x="2135" y="663"/>
                    </a:lnTo>
                    <a:lnTo>
                      <a:pt x="2113" y="615"/>
                    </a:lnTo>
                    <a:lnTo>
                      <a:pt x="2088" y="569"/>
                    </a:lnTo>
                    <a:lnTo>
                      <a:pt x="2062" y="523"/>
                    </a:lnTo>
                    <a:lnTo>
                      <a:pt x="2032" y="478"/>
                    </a:lnTo>
                    <a:lnTo>
                      <a:pt x="2002" y="437"/>
                    </a:lnTo>
                    <a:lnTo>
                      <a:pt x="1969" y="395"/>
                    </a:lnTo>
                    <a:lnTo>
                      <a:pt x="1933" y="356"/>
                    </a:lnTo>
                    <a:lnTo>
                      <a:pt x="1896" y="318"/>
                    </a:lnTo>
                    <a:lnTo>
                      <a:pt x="1858" y="283"/>
                    </a:lnTo>
                    <a:lnTo>
                      <a:pt x="1818" y="248"/>
                    </a:lnTo>
                    <a:lnTo>
                      <a:pt x="1776" y="216"/>
                    </a:lnTo>
                    <a:lnTo>
                      <a:pt x="1732" y="186"/>
                    </a:lnTo>
                    <a:lnTo>
                      <a:pt x="1687" y="158"/>
                    </a:lnTo>
                    <a:lnTo>
                      <a:pt x="1640" y="131"/>
                    </a:lnTo>
                    <a:lnTo>
                      <a:pt x="1593" y="107"/>
                    </a:lnTo>
                    <a:lnTo>
                      <a:pt x="1544" y="86"/>
                    </a:lnTo>
                    <a:lnTo>
                      <a:pt x="1493" y="66"/>
                    </a:lnTo>
                    <a:lnTo>
                      <a:pt x="1442" y="49"/>
                    </a:lnTo>
                    <a:lnTo>
                      <a:pt x="1389" y="35"/>
                    </a:lnTo>
                    <a:lnTo>
                      <a:pt x="1334" y="23"/>
                    </a:lnTo>
                    <a:lnTo>
                      <a:pt x="1280" y="13"/>
                    </a:lnTo>
                    <a:lnTo>
                      <a:pt x="1224" y="6"/>
                    </a:lnTo>
                    <a:lnTo>
                      <a:pt x="1168" y="1"/>
                    </a:lnTo>
                    <a:lnTo>
                      <a:pt x="1111" y="0"/>
                    </a:lnTo>
                    <a:lnTo>
                      <a:pt x="1054" y="1"/>
                    </a:lnTo>
                    <a:lnTo>
                      <a:pt x="998" y="6"/>
                    </a:lnTo>
                    <a:lnTo>
                      <a:pt x="942" y="13"/>
                    </a:lnTo>
                    <a:lnTo>
                      <a:pt x="888" y="23"/>
                    </a:lnTo>
                    <a:lnTo>
                      <a:pt x="834" y="35"/>
                    </a:lnTo>
                    <a:lnTo>
                      <a:pt x="781" y="49"/>
                    </a:lnTo>
                    <a:lnTo>
                      <a:pt x="730" y="66"/>
                    </a:lnTo>
                    <a:lnTo>
                      <a:pt x="679" y="86"/>
                    </a:lnTo>
                    <a:lnTo>
                      <a:pt x="630" y="107"/>
                    </a:lnTo>
                    <a:lnTo>
                      <a:pt x="582" y="131"/>
                    </a:lnTo>
                    <a:lnTo>
                      <a:pt x="536" y="158"/>
                    </a:lnTo>
                    <a:lnTo>
                      <a:pt x="490" y="186"/>
                    </a:lnTo>
                    <a:lnTo>
                      <a:pt x="447" y="216"/>
                    </a:lnTo>
                    <a:lnTo>
                      <a:pt x="404" y="248"/>
                    </a:lnTo>
                    <a:lnTo>
                      <a:pt x="364" y="283"/>
                    </a:lnTo>
                    <a:lnTo>
                      <a:pt x="326" y="318"/>
                    </a:lnTo>
                    <a:lnTo>
                      <a:pt x="289" y="356"/>
                    </a:lnTo>
                    <a:lnTo>
                      <a:pt x="254" y="395"/>
                    </a:lnTo>
                    <a:lnTo>
                      <a:pt x="221" y="437"/>
                    </a:lnTo>
                    <a:lnTo>
                      <a:pt x="190" y="478"/>
                    </a:lnTo>
                    <a:lnTo>
                      <a:pt x="160" y="523"/>
                    </a:lnTo>
                    <a:lnTo>
                      <a:pt x="134" y="569"/>
                    </a:lnTo>
                    <a:lnTo>
                      <a:pt x="109" y="615"/>
                    </a:lnTo>
                    <a:lnTo>
                      <a:pt x="87" y="663"/>
                    </a:lnTo>
                    <a:lnTo>
                      <a:pt x="68" y="712"/>
                    </a:lnTo>
                    <a:lnTo>
                      <a:pt x="50" y="762"/>
                    </a:lnTo>
                    <a:lnTo>
                      <a:pt x="35" y="814"/>
                    </a:lnTo>
                    <a:lnTo>
                      <a:pt x="23" y="866"/>
                    </a:lnTo>
                    <a:lnTo>
                      <a:pt x="13" y="920"/>
                    </a:lnTo>
                    <a:lnTo>
                      <a:pt x="5" y="973"/>
                    </a:lnTo>
                    <a:lnTo>
                      <a:pt x="1" y="1029"/>
                    </a:lnTo>
                    <a:lnTo>
                      <a:pt x="0" y="1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Freeform 68">
                <a:extLst>
                  <a:ext uri="{FF2B5EF4-FFF2-40B4-BE49-F238E27FC236}">
                    <a16:creationId xmlns:a16="http://schemas.microsoft.com/office/drawing/2014/main" id="{0C64D833-EEBE-4B8C-999E-95DE82E7E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3488" y="3625850"/>
                <a:ext cx="153988" cy="87312"/>
              </a:xfrm>
              <a:custGeom>
                <a:avLst/>
                <a:gdLst>
                  <a:gd name="T0" fmla="*/ 2147483646 w 1554"/>
                  <a:gd name="T1" fmla="*/ 2147483646 h 999"/>
                  <a:gd name="T2" fmla="*/ 2147483646 w 1554"/>
                  <a:gd name="T3" fmla="*/ 2147483646 h 999"/>
                  <a:gd name="T4" fmla="*/ 2147483646 w 1554"/>
                  <a:gd name="T5" fmla="*/ 2147483646 h 999"/>
                  <a:gd name="T6" fmla="*/ 2147483646 w 1554"/>
                  <a:gd name="T7" fmla="*/ 2147483646 h 999"/>
                  <a:gd name="T8" fmla="*/ 2147483646 w 1554"/>
                  <a:gd name="T9" fmla="*/ 2147483646 h 999"/>
                  <a:gd name="T10" fmla="*/ 2147483646 w 1554"/>
                  <a:gd name="T11" fmla="*/ 2147483646 h 999"/>
                  <a:gd name="T12" fmla="*/ 2147483646 w 1554"/>
                  <a:gd name="T13" fmla="*/ 2147483646 h 999"/>
                  <a:gd name="T14" fmla="*/ 2147483646 w 1554"/>
                  <a:gd name="T15" fmla="*/ 2147483646 h 999"/>
                  <a:gd name="T16" fmla="*/ 2147483646 w 1554"/>
                  <a:gd name="T17" fmla="*/ 2147483646 h 999"/>
                  <a:gd name="T18" fmla="*/ 0 w 1554"/>
                  <a:gd name="T19" fmla="*/ 2147483646 h 999"/>
                  <a:gd name="T20" fmla="*/ 2147483646 w 1554"/>
                  <a:gd name="T21" fmla="*/ 2147483646 h 999"/>
                  <a:gd name="T22" fmla="*/ 2147483646 w 1554"/>
                  <a:gd name="T23" fmla="*/ 2147483646 h 999"/>
                  <a:gd name="T24" fmla="*/ 2147483646 w 1554"/>
                  <a:gd name="T25" fmla="*/ 0 h 999"/>
                  <a:gd name="T26" fmla="*/ 2147483646 w 1554"/>
                  <a:gd name="T27" fmla="*/ 2147483646 h 999"/>
                  <a:gd name="T28" fmla="*/ 2147483646 w 1554"/>
                  <a:gd name="T29" fmla="*/ 2147483646 h 999"/>
                  <a:gd name="T30" fmla="*/ 2147483646 w 1554"/>
                  <a:gd name="T31" fmla="*/ 2147483646 h 999"/>
                  <a:gd name="T32" fmla="*/ 2147483646 w 1554"/>
                  <a:gd name="T33" fmla="*/ 2147483646 h 999"/>
                  <a:gd name="T34" fmla="*/ 2147483646 w 1554"/>
                  <a:gd name="T35" fmla="*/ 2147483646 h 999"/>
                  <a:gd name="T36" fmla="*/ 2147483646 w 1554"/>
                  <a:gd name="T37" fmla="*/ 2147483646 h 999"/>
                  <a:gd name="T38" fmla="*/ 2147483646 w 1554"/>
                  <a:gd name="T39" fmla="*/ 2147483646 h 999"/>
                  <a:gd name="T40" fmla="*/ 2147483646 w 1554"/>
                  <a:gd name="T41" fmla="*/ 2147483646 h 9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54" h="999">
                    <a:moveTo>
                      <a:pt x="705" y="636"/>
                    </a:moveTo>
                    <a:lnTo>
                      <a:pt x="644" y="581"/>
                    </a:lnTo>
                    <a:lnTo>
                      <a:pt x="566" y="511"/>
                    </a:lnTo>
                    <a:lnTo>
                      <a:pt x="480" y="434"/>
                    </a:lnTo>
                    <a:lnTo>
                      <a:pt x="392" y="355"/>
                    </a:lnTo>
                    <a:lnTo>
                      <a:pt x="310" y="282"/>
                    </a:lnTo>
                    <a:lnTo>
                      <a:pt x="243" y="221"/>
                    </a:lnTo>
                    <a:lnTo>
                      <a:pt x="196" y="179"/>
                    </a:lnTo>
                    <a:lnTo>
                      <a:pt x="179" y="163"/>
                    </a:lnTo>
                    <a:lnTo>
                      <a:pt x="0" y="361"/>
                    </a:lnTo>
                    <a:lnTo>
                      <a:pt x="711" y="999"/>
                    </a:lnTo>
                    <a:lnTo>
                      <a:pt x="1554" y="192"/>
                    </a:lnTo>
                    <a:lnTo>
                      <a:pt x="1368" y="0"/>
                    </a:lnTo>
                    <a:lnTo>
                      <a:pt x="1346" y="22"/>
                    </a:lnTo>
                    <a:lnTo>
                      <a:pt x="1284" y="81"/>
                    </a:lnTo>
                    <a:lnTo>
                      <a:pt x="1196" y="166"/>
                    </a:lnTo>
                    <a:lnTo>
                      <a:pt x="1089" y="268"/>
                    </a:lnTo>
                    <a:lnTo>
                      <a:pt x="976" y="376"/>
                    </a:lnTo>
                    <a:lnTo>
                      <a:pt x="867" y="480"/>
                    </a:lnTo>
                    <a:lnTo>
                      <a:pt x="773" y="570"/>
                    </a:lnTo>
                    <a:lnTo>
                      <a:pt x="705" y="6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0" name="群組 34">
              <a:extLst>
                <a:ext uri="{FF2B5EF4-FFF2-40B4-BE49-F238E27FC236}">
                  <a16:creationId xmlns:a16="http://schemas.microsoft.com/office/drawing/2014/main" id="{9B5EED0F-5C99-449C-89E0-B8EACFCBF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1550" y="2019090"/>
              <a:ext cx="575383" cy="567576"/>
              <a:chOff x="6864350" y="3497263"/>
              <a:chExt cx="1619251" cy="1268412"/>
            </a:xfrm>
          </p:grpSpPr>
          <p:sp>
            <p:nvSpPr>
              <p:cNvPr id="8222" name="AutoShape 38">
                <a:extLst>
                  <a:ext uri="{FF2B5EF4-FFF2-40B4-BE49-F238E27FC236}">
                    <a16:creationId xmlns:a16="http://schemas.microsoft.com/office/drawing/2014/main" id="{CAEEA2DE-A5ED-40FA-83C5-43DEEC47710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864350" y="3497263"/>
                <a:ext cx="1619250" cy="126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40">
                <a:extLst>
                  <a:ext uri="{FF2B5EF4-FFF2-40B4-BE49-F238E27FC236}">
                    <a16:creationId xmlns:a16="http://schemas.microsoft.com/office/drawing/2014/main" id="{5153B095-4038-46E9-B744-FA2930DA1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3497263"/>
                <a:ext cx="1608138" cy="1268412"/>
              </a:xfrm>
              <a:custGeom>
                <a:avLst/>
                <a:gdLst>
                  <a:gd name="T0" fmla="*/ 2147483646 w 16207"/>
                  <a:gd name="T1" fmla="*/ 2147483646 h 14382"/>
                  <a:gd name="T2" fmla="*/ 2147483646 w 16207"/>
                  <a:gd name="T3" fmla="*/ 2147483646 h 14382"/>
                  <a:gd name="T4" fmla="*/ 2147483646 w 16207"/>
                  <a:gd name="T5" fmla="*/ 2147483646 h 14382"/>
                  <a:gd name="T6" fmla="*/ 2147483646 w 16207"/>
                  <a:gd name="T7" fmla="*/ 2147483646 h 14382"/>
                  <a:gd name="T8" fmla="*/ 2147483646 w 16207"/>
                  <a:gd name="T9" fmla="*/ 2147483646 h 14382"/>
                  <a:gd name="T10" fmla="*/ 2147483646 w 16207"/>
                  <a:gd name="T11" fmla="*/ 2147483646 h 14382"/>
                  <a:gd name="T12" fmla="*/ 2147483646 w 16207"/>
                  <a:gd name="T13" fmla="*/ 2147483646 h 14382"/>
                  <a:gd name="T14" fmla="*/ 2147483646 w 16207"/>
                  <a:gd name="T15" fmla="*/ 2147483646 h 14382"/>
                  <a:gd name="T16" fmla="*/ 2147483646 w 16207"/>
                  <a:gd name="T17" fmla="*/ 2147483646 h 14382"/>
                  <a:gd name="T18" fmla="*/ 2147483646 w 16207"/>
                  <a:gd name="T19" fmla="*/ 2147483646 h 14382"/>
                  <a:gd name="T20" fmla="*/ 2147483646 w 16207"/>
                  <a:gd name="T21" fmla="*/ 2147483646 h 14382"/>
                  <a:gd name="T22" fmla="*/ 2147483646 w 16207"/>
                  <a:gd name="T23" fmla="*/ 2147483646 h 14382"/>
                  <a:gd name="T24" fmla="*/ 2147483646 w 16207"/>
                  <a:gd name="T25" fmla="*/ 2147483646 h 14382"/>
                  <a:gd name="T26" fmla="*/ 2147483646 w 16207"/>
                  <a:gd name="T27" fmla="*/ 2147483646 h 14382"/>
                  <a:gd name="T28" fmla="*/ 2147483646 w 16207"/>
                  <a:gd name="T29" fmla="*/ 2147483646 h 14382"/>
                  <a:gd name="T30" fmla="*/ 2147483646 w 16207"/>
                  <a:gd name="T31" fmla="*/ 2147483646 h 14382"/>
                  <a:gd name="T32" fmla="*/ 2147483646 w 16207"/>
                  <a:gd name="T33" fmla="*/ 0 h 14382"/>
                  <a:gd name="T34" fmla="*/ 2147483646 w 16207"/>
                  <a:gd name="T35" fmla="*/ 0 h 14382"/>
                  <a:gd name="T36" fmla="*/ 2147483646 w 16207"/>
                  <a:gd name="T37" fmla="*/ 2147483646 h 14382"/>
                  <a:gd name="T38" fmla="*/ 2147483646 w 16207"/>
                  <a:gd name="T39" fmla="*/ 2147483646 h 14382"/>
                  <a:gd name="T40" fmla="*/ 2147483646 w 16207"/>
                  <a:gd name="T41" fmla="*/ 2147483646 h 14382"/>
                  <a:gd name="T42" fmla="*/ 2147483646 w 16207"/>
                  <a:gd name="T43" fmla="*/ 2147483646 h 14382"/>
                  <a:gd name="T44" fmla="*/ 2147483646 w 16207"/>
                  <a:gd name="T45" fmla="*/ 2147483646 h 14382"/>
                  <a:gd name="T46" fmla="*/ 2147483646 w 16207"/>
                  <a:gd name="T47" fmla="*/ 2147483646 h 14382"/>
                  <a:gd name="T48" fmla="*/ 2147483646 w 16207"/>
                  <a:gd name="T49" fmla="*/ 2147483646 h 14382"/>
                  <a:gd name="T50" fmla="*/ 2147483646 w 16207"/>
                  <a:gd name="T51" fmla="*/ 2147483646 h 14382"/>
                  <a:gd name="T52" fmla="*/ 2147483646 w 16207"/>
                  <a:gd name="T53" fmla="*/ 2147483646 h 14382"/>
                  <a:gd name="T54" fmla="*/ 2147483646 w 16207"/>
                  <a:gd name="T55" fmla="*/ 2147483646 h 14382"/>
                  <a:gd name="T56" fmla="*/ 2147483646 w 16207"/>
                  <a:gd name="T57" fmla="*/ 2147483646 h 14382"/>
                  <a:gd name="T58" fmla="*/ 2147483646 w 16207"/>
                  <a:gd name="T59" fmla="*/ 2147483646 h 14382"/>
                  <a:gd name="T60" fmla="*/ 2147483646 w 16207"/>
                  <a:gd name="T61" fmla="*/ 2147483646 h 14382"/>
                  <a:gd name="T62" fmla="*/ 2147483646 w 16207"/>
                  <a:gd name="T63" fmla="*/ 2147483646 h 14382"/>
                  <a:gd name="T64" fmla="*/ 2147483646 w 16207"/>
                  <a:gd name="T65" fmla="*/ 2147483646 h 14382"/>
                  <a:gd name="T66" fmla="*/ 2147483646 w 16207"/>
                  <a:gd name="T67" fmla="*/ 2147483646 h 14382"/>
                  <a:gd name="T68" fmla="*/ 2147483646 w 16207"/>
                  <a:gd name="T69" fmla="*/ 2147483646 h 14382"/>
                  <a:gd name="T70" fmla="*/ 2147483646 w 16207"/>
                  <a:gd name="T71" fmla="*/ 2147483646 h 14382"/>
                  <a:gd name="T72" fmla="*/ 0 w 16207"/>
                  <a:gd name="T73" fmla="*/ 2147483646 h 14382"/>
                  <a:gd name="T74" fmla="*/ 2147483646 w 16207"/>
                  <a:gd name="T75" fmla="*/ 2147483646 h 14382"/>
                  <a:gd name="T76" fmla="*/ 2147483646 w 16207"/>
                  <a:gd name="T77" fmla="*/ 2147483646 h 143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207" h="14382">
                    <a:moveTo>
                      <a:pt x="693" y="3814"/>
                    </a:moveTo>
                    <a:lnTo>
                      <a:pt x="873" y="3814"/>
                    </a:lnTo>
                    <a:lnTo>
                      <a:pt x="1352" y="3814"/>
                    </a:lnTo>
                    <a:lnTo>
                      <a:pt x="2031" y="3814"/>
                    </a:lnTo>
                    <a:lnTo>
                      <a:pt x="2818" y="3814"/>
                    </a:lnTo>
                    <a:lnTo>
                      <a:pt x="3617" y="3814"/>
                    </a:lnTo>
                    <a:lnTo>
                      <a:pt x="4333" y="3814"/>
                    </a:lnTo>
                    <a:lnTo>
                      <a:pt x="4870" y="3814"/>
                    </a:lnTo>
                    <a:lnTo>
                      <a:pt x="5133" y="3814"/>
                    </a:lnTo>
                    <a:lnTo>
                      <a:pt x="5133" y="3579"/>
                    </a:lnTo>
                    <a:lnTo>
                      <a:pt x="5133" y="3114"/>
                    </a:lnTo>
                    <a:lnTo>
                      <a:pt x="5133" y="2498"/>
                    </a:lnTo>
                    <a:lnTo>
                      <a:pt x="5133" y="1814"/>
                    </a:lnTo>
                    <a:lnTo>
                      <a:pt x="5133" y="1141"/>
                    </a:lnTo>
                    <a:lnTo>
                      <a:pt x="5133" y="561"/>
                    </a:lnTo>
                    <a:lnTo>
                      <a:pt x="5133" y="154"/>
                    </a:lnTo>
                    <a:lnTo>
                      <a:pt x="5133" y="0"/>
                    </a:lnTo>
                    <a:lnTo>
                      <a:pt x="10640" y="0"/>
                    </a:lnTo>
                    <a:lnTo>
                      <a:pt x="10640" y="154"/>
                    </a:lnTo>
                    <a:lnTo>
                      <a:pt x="10640" y="561"/>
                    </a:lnTo>
                    <a:lnTo>
                      <a:pt x="10640" y="1141"/>
                    </a:lnTo>
                    <a:lnTo>
                      <a:pt x="10640" y="1814"/>
                    </a:lnTo>
                    <a:lnTo>
                      <a:pt x="10640" y="2498"/>
                    </a:lnTo>
                    <a:lnTo>
                      <a:pt x="10640" y="3114"/>
                    </a:lnTo>
                    <a:lnTo>
                      <a:pt x="10640" y="3579"/>
                    </a:lnTo>
                    <a:lnTo>
                      <a:pt x="10640" y="3814"/>
                    </a:lnTo>
                    <a:lnTo>
                      <a:pt x="10915" y="3814"/>
                    </a:lnTo>
                    <a:lnTo>
                      <a:pt x="11485" y="3814"/>
                    </a:lnTo>
                    <a:lnTo>
                      <a:pt x="12247" y="3814"/>
                    </a:lnTo>
                    <a:lnTo>
                      <a:pt x="13100" y="3814"/>
                    </a:lnTo>
                    <a:lnTo>
                      <a:pt x="13941" y="3814"/>
                    </a:lnTo>
                    <a:lnTo>
                      <a:pt x="14667" y="3814"/>
                    </a:lnTo>
                    <a:lnTo>
                      <a:pt x="15178" y="3814"/>
                    </a:lnTo>
                    <a:lnTo>
                      <a:pt x="15371" y="3814"/>
                    </a:lnTo>
                    <a:lnTo>
                      <a:pt x="15369" y="12869"/>
                    </a:lnTo>
                    <a:lnTo>
                      <a:pt x="16207" y="14382"/>
                    </a:lnTo>
                    <a:lnTo>
                      <a:pt x="0" y="14382"/>
                    </a:lnTo>
                    <a:lnTo>
                      <a:pt x="671" y="12913"/>
                    </a:lnTo>
                    <a:lnTo>
                      <a:pt x="693" y="38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Rectangle 41">
                <a:extLst>
                  <a:ext uri="{FF2B5EF4-FFF2-40B4-BE49-F238E27FC236}">
                    <a16:creationId xmlns:a16="http://schemas.microsoft.com/office/drawing/2014/main" id="{47827FB8-AC33-4F4D-B5B1-388C6F83C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3009" y="3860444"/>
                <a:ext cx="311514" cy="778245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39" name="Rectangle 42">
                <a:extLst>
                  <a:ext uri="{FF2B5EF4-FFF2-40B4-BE49-F238E27FC236}">
                    <a16:creationId xmlns:a16="http://schemas.microsoft.com/office/drawing/2014/main" id="{215BA7D9-A6BE-4893-881A-AAD5C5FAE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5686" y="3523207"/>
                <a:ext cx="475468" cy="311298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40" name="Rectangle 43">
                <a:extLst>
                  <a:ext uri="{FF2B5EF4-FFF2-40B4-BE49-F238E27FC236}">
                    <a16:creationId xmlns:a16="http://schemas.microsoft.com/office/drawing/2014/main" id="{98F20FD6-E51D-415E-AC31-217B35F81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7314" y="3860444"/>
                <a:ext cx="1049309" cy="778245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27" name="Freeform 44">
                <a:extLst>
                  <a:ext uri="{FF2B5EF4-FFF2-40B4-BE49-F238E27FC236}">
                    <a16:creationId xmlns:a16="http://schemas.microsoft.com/office/drawing/2014/main" id="{049194F5-B5F4-40A6-82C6-816CC5493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4975" y="4471988"/>
                <a:ext cx="423863" cy="225425"/>
              </a:xfrm>
              <a:custGeom>
                <a:avLst/>
                <a:gdLst>
                  <a:gd name="T0" fmla="*/ 2147483646 w 4282"/>
                  <a:gd name="T1" fmla="*/ 2147483646 h 2557"/>
                  <a:gd name="T2" fmla="*/ 2147483646 w 4282"/>
                  <a:gd name="T3" fmla="*/ 2147483646 h 2557"/>
                  <a:gd name="T4" fmla="*/ 2147483646 w 4282"/>
                  <a:gd name="T5" fmla="*/ 2147483646 h 2557"/>
                  <a:gd name="T6" fmla="*/ 2147483646 w 4282"/>
                  <a:gd name="T7" fmla="*/ 2147483646 h 2557"/>
                  <a:gd name="T8" fmla="*/ 2147483646 w 4282"/>
                  <a:gd name="T9" fmla="*/ 2147483646 h 2557"/>
                  <a:gd name="T10" fmla="*/ 2147483646 w 4282"/>
                  <a:gd name="T11" fmla="*/ 2147483646 h 2557"/>
                  <a:gd name="T12" fmla="*/ 2147483646 w 4282"/>
                  <a:gd name="T13" fmla="*/ 2147483646 h 2557"/>
                  <a:gd name="T14" fmla="*/ 2147483646 w 4282"/>
                  <a:gd name="T15" fmla="*/ 2147483646 h 2557"/>
                  <a:gd name="T16" fmla="*/ 2147483646 w 4282"/>
                  <a:gd name="T17" fmla="*/ 2147483646 h 2557"/>
                  <a:gd name="T18" fmla="*/ 2147483646 w 4282"/>
                  <a:gd name="T19" fmla="*/ 2147483646 h 2557"/>
                  <a:gd name="T20" fmla="*/ 2147483646 w 4282"/>
                  <a:gd name="T21" fmla="*/ 2147483646 h 2557"/>
                  <a:gd name="T22" fmla="*/ 2147483646 w 4282"/>
                  <a:gd name="T23" fmla="*/ 2147483646 h 2557"/>
                  <a:gd name="T24" fmla="*/ 2147483646 w 4282"/>
                  <a:gd name="T25" fmla="*/ 2147483646 h 2557"/>
                  <a:gd name="T26" fmla="*/ 2147483646 w 4282"/>
                  <a:gd name="T27" fmla="*/ 2147483646 h 2557"/>
                  <a:gd name="T28" fmla="*/ 2147483646 w 4282"/>
                  <a:gd name="T29" fmla="*/ 2147483646 h 2557"/>
                  <a:gd name="T30" fmla="*/ 2147483646 w 4282"/>
                  <a:gd name="T31" fmla="*/ 2147483646 h 2557"/>
                  <a:gd name="T32" fmla="*/ 2147483646 w 4282"/>
                  <a:gd name="T33" fmla="*/ 2147483646 h 2557"/>
                  <a:gd name="T34" fmla="*/ 2147483646 w 4282"/>
                  <a:gd name="T35" fmla="*/ 2147483646 h 2557"/>
                  <a:gd name="T36" fmla="*/ 2147483646 w 4282"/>
                  <a:gd name="T37" fmla="*/ 2147483646 h 2557"/>
                  <a:gd name="T38" fmla="*/ 2147483646 w 4282"/>
                  <a:gd name="T39" fmla="*/ 2147483646 h 2557"/>
                  <a:gd name="T40" fmla="*/ 2147483646 w 4282"/>
                  <a:gd name="T41" fmla="*/ 2147483646 h 2557"/>
                  <a:gd name="T42" fmla="*/ 2147483646 w 4282"/>
                  <a:gd name="T43" fmla="*/ 2147483646 h 2557"/>
                  <a:gd name="T44" fmla="*/ 2147483646 w 4282"/>
                  <a:gd name="T45" fmla="*/ 2147483646 h 2557"/>
                  <a:gd name="T46" fmla="*/ 2147483646 w 4282"/>
                  <a:gd name="T47" fmla="*/ 2147483646 h 2557"/>
                  <a:gd name="T48" fmla="*/ 2147483646 w 4282"/>
                  <a:gd name="T49" fmla="*/ 2147483646 h 2557"/>
                  <a:gd name="T50" fmla="*/ 2147483646 w 4282"/>
                  <a:gd name="T51" fmla="*/ 2147483646 h 2557"/>
                  <a:gd name="T52" fmla="*/ 2147483646 w 4282"/>
                  <a:gd name="T53" fmla="*/ 2147483646 h 2557"/>
                  <a:gd name="T54" fmla="*/ 2147483646 w 4282"/>
                  <a:gd name="T55" fmla="*/ 2147483646 h 2557"/>
                  <a:gd name="T56" fmla="*/ 2147483646 w 4282"/>
                  <a:gd name="T57" fmla="*/ 2147483646 h 2557"/>
                  <a:gd name="T58" fmla="*/ 2147483646 w 4282"/>
                  <a:gd name="T59" fmla="*/ 2147483646 h 2557"/>
                  <a:gd name="T60" fmla="*/ 2147483646 w 4282"/>
                  <a:gd name="T61" fmla="*/ 2147483646 h 2557"/>
                  <a:gd name="T62" fmla="*/ 2147483646 w 4282"/>
                  <a:gd name="T63" fmla="*/ 2147483646 h 2557"/>
                  <a:gd name="T64" fmla="*/ 2147483646 w 4282"/>
                  <a:gd name="T65" fmla="*/ 2147483646 h 2557"/>
                  <a:gd name="T66" fmla="*/ 2147483646 w 4282"/>
                  <a:gd name="T67" fmla="*/ 2147483646 h 2557"/>
                  <a:gd name="T68" fmla="*/ 2147483646 w 4282"/>
                  <a:gd name="T69" fmla="*/ 2147483646 h 2557"/>
                  <a:gd name="T70" fmla="*/ 2147483646 w 4282"/>
                  <a:gd name="T71" fmla="*/ 2147483646 h 2557"/>
                  <a:gd name="T72" fmla="*/ 2147483646 w 4282"/>
                  <a:gd name="T73" fmla="*/ 2147483646 h 2557"/>
                  <a:gd name="T74" fmla="*/ 2147483646 w 4282"/>
                  <a:gd name="T75" fmla="*/ 2147483646 h 2557"/>
                  <a:gd name="T76" fmla="*/ 2147483646 w 4282"/>
                  <a:gd name="T77" fmla="*/ 2147483646 h 2557"/>
                  <a:gd name="T78" fmla="*/ 2147483646 w 4282"/>
                  <a:gd name="T79" fmla="*/ 2147483646 h 2557"/>
                  <a:gd name="T80" fmla="*/ 2147483646 w 4282"/>
                  <a:gd name="T81" fmla="*/ 2147483646 h 2557"/>
                  <a:gd name="T82" fmla="*/ 2147483646 w 4282"/>
                  <a:gd name="T83" fmla="*/ 2147483646 h 2557"/>
                  <a:gd name="T84" fmla="*/ 2147483646 w 4282"/>
                  <a:gd name="T85" fmla="*/ 2147483646 h 2557"/>
                  <a:gd name="T86" fmla="*/ 2147483646 w 4282"/>
                  <a:gd name="T87" fmla="*/ 2147483646 h 2557"/>
                  <a:gd name="T88" fmla="*/ 2147483646 w 4282"/>
                  <a:gd name="T89" fmla="*/ 2147483646 h 2557"/>
                  <a:gd name="T90" fmla="*/ 2147483646 w 4282"/>
                  <a:gd name="T91" fmla="*/ 2147483646 h 2557"/>
                  <a:gd name="T92" fmla="*/ 2147483646 w 4282"/>
                  <a:gd name="T93" fmla="*/ 2147483646 h 2557"/>
                  <a:gd name="T94" fmla="*/ 2147483646 w 4282"/>
                  <a:gd name="T95" fmla="*/ 2147483646 h 2557"/>
                  <a:gd name="T96" fmla="*/ 2147483646 w 4282"/>
                  <a:gd name="T97" fmla="*/ 2147483646 h 2557"/>
                  <a:gd name="T98" fmla="*/ 2147483646 w 4282"/>
                  <a:gd name="T99" fmla="*/ 2147483646 h 2557"/>
                  <a:gd name="T100" fmla="*/ 2147483646 w 4282"/>
                  <a:gd name="T101" fmla="*/ 2147483646 h 2557"/>
                  <a:gd name="T102" fmla="*/ 2147483646 w 4282"/>
                  <a:gd name="T103" fmla="*/ 2147483646 h 2557"/>
                  <a:gd name="T104" fmla="*/ 2147483646 w 4282"/>
                  <a:gd name="T105" fmla="*/ 2147483646 h 2557"/>
                  <a:gd name="T106" fmla="*/ 2147483646 w 4282"/>
                  <a:gd name="T107" fmla="*/ 2147483646 h 2557"/>
                  <a:gd name="T108" fmla="*/ 2147483646 w 4282"/>
                  <a:gd name="T109" fmla="*/ 2147483646 h 2557"/>
                  <a:gd name="T110" fmla="*/ 2147483646 w 4282"/>
                  <a:gd name="T111" fmla="*/ 2147483646 h 2557"/>
                  <a:gd name="T112" fmla="*/ 2147483646 w 4282"/>
                  <a:gd name="T113" fmla="*/ 2147483646 h 2557"/>
                  <a:gd name="T114" fmla="*/ 2147483646 w 4282"/>
                  <a:gd name="T115" fmla="*/ 2147483646 h 2557"/>
                  <a:gd name="T116" fmla="*/ 2147483646 w 4282"/>
                  <a:gd name="T117" fmla="*/ 2147483646 h 2557"/>
                  <a:gd name="T118" fmla="*/ 2147483646 w 4282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2" h="2557">
                    <a:moveTo>
                      <a:pt x="1654" y="550"/>
                    </a:moveTo>
                    <a:lnTo>
                      <a:pt x="1631" y="554"/>
                    </a:lnTo>
                    <a:lnTo>
                      <a:pt x="1609" y="560"/>
                    </a:lnTo>
                    <a:lnTo>
                      <a:pt x="1586" y="566"/>
                    </a:lnTo>
                    <a:lnTo>
                      <a:pt x="1564" y="572"/>
                    </a:lnTo>
                    <a:lnTo>
                      <a:pt x="1542" y="580"/>
                    </a:lnTo>
                    <a:lnTo>
                      <a:pt x="1521" y="588"/>
                    </a:lnTo>
                    <a:lnTo>
                      <a:pt x="1500" y="597"/>
                    </a:lnTo>
                    <a:lnTo>
                      <a:pt x="1479" y="606"/>
                    </a:lnTo>
                    <a:lnTo>
                      <a:pt x="1439" y="589"/>
                    </a:lnTo>
                    <a:lnTo>
                      <a:pt x="1400" y="573"/>
                    </a:lnTo>
                    <a:lnTo>
                      <a:pt x="1360" y="559"/>
                    </a:lnTo>
                    <a:lnTo>
                      <a:pt x="1319" y="548"/>
                    </a:lnTo>
                    <a:lnTo>
                      <a:pt x="1298" y="543"/>
                    </a:lnTo>
                    <a:lnTo>
                      <a:pt x="1277" y="539"/>
                    </a:lnTo>
                    <a:lnTo>
                      <a:pt x="1256" y="535"/>
                    </a:lnTo>
                    <a:lnTo>
                      <a:pt x="1235" y="532"/>
                    </a:lnTo>
                    <a:lnTo>
                      <a:pt x="1214" y="530"/>
                    </a:lnTo>
                    <a:lnTo>
                      <a:pt x="1193" y="528"/>
                    </a:lnTo>
                    <a:lnTo>
                      <a:pt x="1171" y="527"/>
                    </a:lnTo>
                    <a:lnTo>
                      <a:pt x="1150" y="527"/>
                    </a:lnTo>
                    <a:lnTo>
                      <a:pt x="1111" y="528"/>
                    </a:lnTo>
                    <a:lnTo>
                      <a:pt x="1073" y="530"/>
                    </a:lnTo>
                    <a:lnTo>
                      <a:pt x="1036" y="535"/>
                    </a:lnTo>
                    <a:lnTo>
                      <a:pt x="998" y="541"/>
                    </a:lnTo>
                    <a:lnTo>
                      <a:pt x="962" y="549"/>
                    </a:lnTo>
                    <a:lnTo>
                      <a:pt x="925" y="558"/>
                    </a:lnTo>
                    <a:lnTo>
                      <a:pt x="891" y="569"/>
                    </a:lnTo>
                    <a:lnTo>
                      <a:pt x="857" y="581"/>
                    </a:lnTo>
                    <a:lnTo>
                      <a:pt x="823" y="596"/>
                    </a:lnTo>
                    <a:lnTo>
                      <a:pt x="791" y="612"/>
                    </a:lnTo>
                    <a:lnTo>
                      <a:pt x="759" y="628"/>
                    </a:lnTo>
                    <a:lnTo>
                      <a:pt x="728" y="647"/>
                    </a:lnTo>
                    <a:lnTo>
                      <a:pt x="699" y="667"/>
                    </a:lnTo>
                    <a:lnTo>
                      <a:pt x="670" y="688"/>
                    </a:lnTo>
                    <a:lnTo>
                      <a:pt x="643" y="710"/>
                    </a:lnTo>
                    <a:lnTo>
                      <a:pt x="617" y="734"/>
                    </a:lnTo>
                    <a:lnTo>
                      <a:pt x="592" y="758"/>
                    </a:lnTo>
                    <a:lnTo>
                      <a:pt x="568" y="783"/>
                    </a:lnTo>
                    <a:lnTo>
                      <a:pt x="546" y="810"/>
                    </a:lnTo>
                    <a:lnTo>
                      <a:pt x="524" y="838"/>
                    </a:lnTo>
                    <a:lnTo>
                      <a:pt x="505" y="867"/>
                    </a:lnTo>
                    <a:lnTo>
                      <a:pt x="487" y="896"/>
                    </a:lnTo>
                    <a:lnTo>
                      <a:pt x="470" y="926"/>
                    </a:lnTo>
                    <a:lnTo>
                      <a:pt x="455" y="958"/>
                    </a:lnTo>
                    <a:lnTo>
                      <a:pt x="442" y="989"/>
                    </a:lnTo>
                    <a:lnTo>
                      <a:pt x="430" y="1023"/>
                    </a:lnTo>
                    <a:lnTo>
                      <a:pt x="419" y="1056"/>
                    </a:lnTo>
                    <a:lnTo>
                      <a:pt x="411" y="1090"/>
                    </a:lnTo>
                    <a:lnTo>
                      <a:pt x="405" y="1125"/>
                    </a:lnTo>
                    <a:lnTo>
                      <a:pt x="400" y="1160"/>
                    </a:lnTo>
                    <a:lnTo>
                      <a:pt x="397" y="1196"/>
                    </a:lnTo>
                    <a:lnTo>
                      <a:pt x="396" y="1232"/>
                    </a:lnTo>
                    <a:lnTo>
                      <a:pt x="396" y="1233"/>
                    </a:lnTo>
                    <a:lnTo>
                      <a:pt x="396" y="1234"/>
                    </a:lnTo>
                    <a:lnTo>
                      <a:pt x="396" y="1235"/>
                    </a:lnTo>
                    <a:lnTo>
                      <a:pt x="397" y="1236"/>
                    </a:lnTo>
                    <a:lnTo>
                      <a:pt x="397" y="1238"/>
                    </a:lnTo>
                    <a:lnTo>
                      <a:pt x="397" y="1239"/>
                    </a:lnTo>
                    <a:lnTo>
                      <a:pt x="397" y="1241"/>
                    </a:lnTo>
                    <a:lnTo>
                      <a:pt x="375" y="1253"/>
                    </a:lnTo>
                    <a:lnTo>
                      <a:pt x="353" y="1265"/>
                    </a:lnTo>
                    <a:lnTo>
                      <a:pt x="332" y="1279"/>
                    </a:lnTo>
                    <a:lnTo>
                      <a:pt x="311" y="1292"/>
                    </a:lnTo>
                    <a:lnTo>
                      <a:pt x="291" y="1306"/>
                    </a:lnTo>
                    <a:lnTo>
                      <a:pt x="272" y="1321"/>
                    </a:lnTo>
                    <a:lnTo>
                      <a:pt x="253" y="1336"/>
                    </a:lnTo>
                    <a:lnTo>
                      <a:pt x="235" y="1352"/>
                    </a:lnTo>
                    <a:lnTo>
                      <a:pt x="216" y="1368"/>
                    </a:lnTo>
                    <a:lnTo>
                      <a:pt x="199" y="1385"/>
                    </a:lnTo>
                    <a:lnTo>
                      <a:pt x="183" y="1402"/>
                    </a:lnTo>
                    <a:lnTo>
                      <a:pt x="166" y="1420"/>
                    </a:lnTo>
                    <a:lnTo>
                      <a:pt x="151" y="1438"/>
                    </a:lnTo>
                    <a:lnTo>
                      <a:pt x="137" y="1457"/>
                    </a:lnTo>
                    <a:lnTo>
                      <a:pt x="123" y="1475"/>
                    </a:lnTo>
                    <a:lnTo>
                      <a:pt x="109" y="1496"/>
                    </a:lnTo>
                    <a:lnTo>
                      <a:pt x="96" y="1515"/>
                    </a:lnTo>
                    <a:lnTo>
                      <a:pt x="84" y="1535"/>
                    </a:lnTo>
                    <a:lnTo>
                      <a:pt x="73" y="1556"/>
                    </a:lnTo>
                    <a:lnTo>
                      <a:pt x="62" y="1577"/>
                    </a:lnTo>
                    <a:lnTo>
                      <a:pt x="53" y="1598"/>
                    </a:lnTo>
                    <a:lnTo>
                      <a:pt x="44" y="1619"/>
                    </a:lnTo>
                    <a:lnTo>
                      <a:pt x="36" y="1642"/>
                    </a:lnTo>
                    <a:lnTo>
                      <a:pt x="29" y="1664"/>
                    </a:lnTo>
                    <a:lnTo>
                      <a:pt x="22" y="1686"/>
                    </a:lnTo>
                    <a:lnTo>
                      <a:pt x="16" y="1710"/>
                    </a:lnTo>
                    <a:lnTo>
                      <a:pt x="11" y="1732"/>
                    </a:lnTo>
                    <a:lnTo>
                      <a:pt x="7" y="1755"/>
                    </a:lnTo>
                    <a:lnTo>
                      <a:pt x="4" y="1780"/>
                    </a:lnTo>
                    <a:lnTo>
                      <a:pt x="1" y="1803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0" y="1887"/>
                    </a:lnTo>
                    <a:lnTo>
                      <a:pt x="3" y="1924"/>
                    </a:lnTo>
                    <a:lnTo>
                      <a:pt x="8" y="1958"/>
                    </a:lnTo>
                    <a:lnTo>
                      <a:pt x="16" y="1994"/>
                    </a:lnTo>
                    <a:lnTo>
                      <a:pt x="24" y="2027"/>
                    </a:lnTo>
                    <a:lnTo>
                      <a:pt x="34" y="2061"/>
                    </a:lnTo>
                    <a:lnTo>
                      <a:pt x="45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49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5" y="2396"/>
                    </a:lnTo>
                    <a:lnTo>
                      <a:pt x="302" y="2417"/>
                    </a:lnTo>
                    <a:lnTo>
                      <a:pt x="332" y="2436"/>
                    </a:lnTo>
                    <a:lnTo>
                      <a:pt x="362" y="2455"/>
                    </a:lnTo>
                    <a:lnTo>
                      <a:pt x="394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4" y="2514"/>
                    </a:lnTo>
                    <a:lnTo>
                      <a:pt x="530" y="2525"/>
                    </a:lnTo>
                    <a:lnTo>
                      <a:pt x="565" y="2535"/>
                    </a:lnTo>
                    <a:lnTo>
                      <a:pt x="601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4" y="2556"/>
                    </a:lnTo>
                    <a:lnTo>
                      <a:pt x="753" y="2557"/>
                    </a:lnTo>
                    <a:lnTo>
                      <a:pt x="3529" y="2557"/>
                    </a:lnTo>
                    <a:lnTo>
                      <a:pt x="3567" y="2556"/>
                    </a:lnTo>
                    <a:lnTo>
                      <a:pt x="3606" y="2554"/>
                    </a:lnTo>
                    <a:lnTo>
                      <a:pt x="3644" y="2549"/>
                    </a:lnTo>
                    <a:lnTo>
                      <a:pt x="3680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7" y="2514"/>
                    </a:lnTo>
                    <a:lnTo>
                      <a:pt x="3822" y="2502"/>
                    </a:lnTo>
                    <a:lnTo>
                      <a:pt x="3855" y="2488"/>
                    </a:lnTo>
                    <a:lnTo>
                      <a:pt x="3887" y="2472"/>
                    </a:lnTo>
                    <a:lnTo>
                      <a:pt x="3919" y="2455"/>
                    </a:lnTo>
                    <a:lnTo>
                      <a:pt x="3950" y="2436"/>
                    </a:lnTo>
                    <a:lnTo>
                      <a:pt x="3979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0" y="2300"/>
                    </a:lnTo>
                    <a:lnTo>
                      <a:pt x="4132" y="2274"/>
                    </a:lnTo>
                    <a:lnTo>
                      <a:pt x="4154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8" y="2157"/>
                    </a:lnTo>
                    <a:lnTo>
                      <a:pt x="4223" y="2126"/>
                    </a:lnTo>
                    <a:lnTo>
                      <a:pt x="4236" y="2094"/>
                    </a:lnTo>
                    <a:lnTo>
                      <a:pt x="4249" y="2061"/>
                    </a:lnTo>
                    <a:lnTo>
                      <a:pt x="4259" y="2027"/>
                    </a:lnTo>
                    <a:lnTo>
                      <a:pt x="4267" y="1994"/>
                    </a:lnTo>
                    <a:lnTo>
                      <a:pt x="4274" y="1958"/>
                    </a:lnTo>
                    <a:lnTo>
                      <a:pt x="4278" y="1924"/>
                    </a:lnTo>
                    <a:lnTo>
                      <a:pt x="4281" y="1887"/>
                    </a:lnTo>
                    <a:lnTo>
                      <a:pt x="4282" y="1851"/>
                    </a:lnTo>
                    <a:lnTo>
                      <a:pt x="4282" y="1827"/>
                    </a:lnTo>
                    <a:lnTo>
                      <a:pt x="4280" y="1804"/>
                    </a:lnTo>
                    <a:lnTo>
                      <a:pt x="4278" y="1780"/>
                    </a:lnTo>
                    <a:lnTo>
                      <a:pt x="4275" y="1756"/>
                    </a:lnTo>
                    <a:lnTo>
                      <a:pt x="4271" y="1733"/>
                    </a:lnTo>
                    <a:lnTo>
                      <a:pt x="4266" y="1711"/>
                    </a:lnTo>
                    <a:lnTo>
                      <a:pt x="4261" y="1688"/>
                    </a:lnTo>
                    <a:lnTo>
                      <a:pt x="4255" y="1666"/>
                    </a:lnTo>
                    <a:lnTo>
                      <a:pt x="4246" y="1644"/>
                    </a:lnTo>
                    <a:lnTo>
                      <a:pt x="4239" y="1621"/>
                    </a:lnTo>
                    <a:lnTo>
                      <a:pt x="4230" y="1600"/>
                    </a:lnTo>
                    <a:lnTo>
                      <a:pt x="4221" y="1579"/>
                    </a:lnTo>
                    <a:lnTo>
                      <a:pt x="4210" y="1559"/>
                    </a:lnTo>
                    <a:lnTo>
                      <a:pt x="4200" y="1538"/>
                    </a:lnTo>
                    <a:lnTo>
                      <a:pt x="4187" y="1518"/>
                    </a:lnTo>
                    <a:lnTo>
                      <a:pt x="4175" y="1498"/>
                    </a:lnTo>
                    <a:lnTo>
                      <a:pt x="4162" y="1478"/>
                    </a:lnTo>
                    <a:lnTo>
                      <a:pt x="4148" y="1459"/>
                    </a:lnTo>
                    <a:lnTo>
                      <a:pt x="4133" y="1441"/>
                    </a:lnTo>
                    <a:lnTo>
                      <a:pt x="4118" y="1423"/>
                    </a:lnTo>
                    <a:lnTo>
                      <a:pt x="4103" y="1405"/>
                    </a:lnTo>
                    <a:lnTo>
                      <a:pt x="4086" y="1388"/>
                    </a:lnTo>
                    <a:lnTo>
                      <a:pt x="4069" y="1371"/>
                    </a:lnTo>
                    <a:lnTo>
                      <a:pt x="4052" y="1355"/>
                    </a:lnTo>
                    <a:lnTo>
                      <a:pt x="4033" y="1339"/>
                    </a:lnTo>
                    <a:lnTo>
                      <a:pt x="4015" y="1324"/>
                    </a:lnTo>
                    <a:lnTo>
                      <a:pt x="3996" y="1309"/>
                    </a:lnTo>
                    <a:lnTo>
                      <a:pt x="3975" y="1295"/>
                    </a:lnTo>
                    <a:lnTo>
                      <a:pt x="3955" y="1282"/>
                    </a:lnTo>
                    <a:lnTo>
                      <a:pt x="3934" y="1268"/>
                    </a:lnTo>
                    <a:lnTo>
                      <a:pt x="3913" y="1256"/>
                    </a:lnTo>
                    <a:lnTo>
                      <a:pt x="3892" y="1244"/>
                    </a:lnTo>
                    <a:lnTo>
                      <a:pt x="3896" y="1227"/>
                    </a:lnTo>
                    <a:lnTo>
                      <a:pt x="3900" y="1211"/>
                    </a:lnTo>
                    <a:lnTo>
                      <a:pt x="3905" y="1193"/>
                    </a:lnTo>
                    <a:lnTo>
                      <a:pt x="3909" y="1176"/>
                    </a:lnTo>
                    <a:lnTo>
                      <a:pt x="3913" y="1159"/>
                    </a:lnTo>
                    <a:lnTo>
                      <a:pt x="3916" y="1143"/>
                    </a:lnTo>
                    <a:lnTo>
                      <a:pt x="3918" y="1125"/>
                    </a:lnTo>
                    <a:lnTo>
                      <a:pt x="3919" y="1108"/>
                    </a:lnTo>
                    <a:lnTo>
                      <a:pt x="3918" y="1073"/>
                    </a:lnTo>
                    <a:lnTo>
                      <a:pt x="3915" y="1036"/>
                    </a:lnTo>
                    <a:lnTo>
                      <a:pt x="3910" y="1001"/>
                    </a:lnTo>
                    <a:lnTo>
                      <a:pt x="3904" y="966"/>
                    </a:lnTo>
                    <a:lnTo>
                      <a:pt x="3895" y="933"/>
                    </a:lnTo>
                    <a:lnTo>
                      <a:pt x="3885" y="899"/>
                    </a:lnTo>
                    <a:lnTo>
                      <a:pt x="3873" y="866"/>
                    </a:lnTo>
                    <a:lnTo>
                      <a:pt x="3860" y="834"/>
                    </a:lnTo>
                    <a:lnTo>
                      <a:pt x="3845" y="803"/>
                    </a:lnTo>
                    <a:lnTo>
                      <a:pt x="3827" y="772"/>
                    </a:lnTo>
                    <a:lnTo>
                      <a:pt x="3810" y="743"/>
                    </a:lnTo>
                    <a:lnTo>
                      <a:pt x="3790" y="714"/>
                    </a:lnTo>
                    <a:lnTo>
                      <a:pt x="3769" y="686"/>
                    </a:lnTo>
                    <a:lnTo>
                      <a:pt x="3747" y="660"/>
                    </a:lnTo>
                    <a:lnTo>
                      <a:pt x="3723" y="634"/>
                    </a:lnTo>
                    <a:lnTo>
                      <a:pt x="3698" y="610"/>
                    </a:lnTo>
                    <a:lnTo>
                      <a:pt x="3671" y="587"/>
                    </a:lnTo>
                    <a:lnTo>
                      <a:pt x="3645" y="564"/>
                    </a:lnTo>
                    <a:lnTo>
                      <a:pt x="3616" y="543"/>
                    </a:lnTo>
                    <a:lnTo>
                      <a:pt x="3587" y="524"/>
                    </a:lnTo>
                    <a:lnTo>
                      <a:pt x="3556" y="504"/>
                    </a:lnTo>
                    <a:lnTo>
                      <a:pt x="3524" y="488"/>
                    </a:lnTo>
                    <a:lnTo>
                      <a:pt x="3492" y="472"/>
                    </a:lnTo>
                    <a:lnTo>
                      <a:pt x="3458" y="458"/>
                    </a:lnTo>
                    <a:lnTo>
                      <a:pt x="3424" y="446"/>
                    </a:lnTo>
                    <a:lnTo>
                      <a:pt x="3389" y="434"/>
                    </a:lnTo>
                    <a:lnTo>
                      <a:pt x="3353" y="425"/>
                    </a:lnTo>
                    <a:lnTo>
                      <a:pt x="3317" y="417"/>
                    </a:lnTo>
                    <a:lnTo>
                      <a:pt x="3280" y="411"/>
                    </a:lnTo>
                    <a:lnTo>
                      <a:pt x="3242" y="406"/>
                    </a:lnTo>
                    <a:lnTo>
                      <a:pt x="3204" y="404"/>
                    </a:lnTo>
                    <a:lnTo>
                      <a:pt x="3165" y="403"/>
                    </a:lnTo>
                    <a:lnTo>
                      <a:pt x="3151" y="403"/>
                    </a:lnTo>
                    <a:lnTo>
                      <a:pt x="3137" y="405"/>
                    </a:lnTo>
                    <a:lnTo>
                      <a:pt x="3121" y="407"/>
                    </a:lnTo>
                    <a:lnTo>
                      <a:pt x="3107" y="410"/>
                    </a:lnTo>
                    <a:lnTo>
                      <a:pt x="3093" y="413"/>
                    </a:lnTo>
                    <a:lnTo>
                      <a:pt x="3078" y="416"/>
                    </a:lnTo>
                    <a:lnTo>
                      <a:pt x="3063" y="419"/>
                    </a:lnTo>
                    <a:lnTo>
                      <a:pt x="3049" y="422"/>
                    </a:lnTo>
                    <a:lnTo>
                      <a:pt x="3038" y="399"/>
                    </a:lnTo>
                    <a:lnTo>
                      <a:pt x="3026" y="376"/>
                    </a:lnTo>
                    <a:lnTo>
                      <a:pt x="3012" y="354"/>
                    </a:lnTo>
                    <a:lnTo>
                      <a:pt x="2998" y="332"/>
                    </a:lnTo>
                    <a:lnTo>
                      <a:pt x="2984" y="311"/>
                    </a:lnTo>
                    <a:lnTo>
                      <a:pt x="2968" y="290"/>
                    </a:lnTo>
                    <a:lnTo>
                      <a:pt x="2952" y="270"/>
                    </a:lnTo>
                    <a:lnTo>
                      <a:pt x="2935" y="251"/>
                    </a:lnTo>
                    <a:lnTo>
                      <a:pt x="2917" y="231"/>
                    </a:lnTo>
                    <a:lnTo>
                      <a:pt x="2900" y="213"/>
                    </a:lnTo>
                    <a:lnTo>
                      <a:pt x="2881" y="196"/>
                    </a:lnTo>
                    <a:lnTo>
                      <a:pt x="2861" y="179"/>
                    </a:lnTo>
                    <a:lnTo>
                      <a:pt x="2842" y="162"/>
                    </a:lnTo>
                    <a:lnTo>
                      <a:pt x="2822" y="146"/>
                    </a:lnTo>
                    <a:lnTo>
                      <a:pt x="2800" y="131"/>
                    </a:lnTo>
                    <a:lnTo>
                      <a:pt x="2779" y="117"/>
                    </a:lnTo>
                    <a:lnTo>
                      <a:pt x="2756" y="104"/>
                    </a:lnTo>
                    <a:lnTo>
                      <a:pt x="2734" y="90"/>
                    </a:lnTo>
                    <a:lnTo>
                      <a:pt x="2710" y="79"/>
                    </a:lnTo>
                    <a:lnTo>
                      <a:pt x="2687" y="67"/>
                    </a:lnTo>
                    <a:lnTo>
                      <a:pt x="2663" y="57"/>
                    </a:lnTo>
                    <a:lnTo>
                      <a:pt x="2639" y="48"/>
                    </a:lnTo>
                    <a:lnTo>
                      <a:pt x="2613" y="39"/>
                    </a:lnTo>
                    <a:lnTo>
                      <a:pt x="2588" y="31"/>
                    </a:lnTo>
                    <a:lnTo>
                      <a:pt x="2562" y="23"/>
                    </a:lnTo>
                    <a:lnTo>
                      <a:pt x="2536" y="17"/>
                    </a:lnTo>
                    <a:lnTo>
                      <a:pt x="2509" y="12"/>
                    </a:lnTo>
                    <a:lnTo>
                      <a:pt x="2483" y="8"/>
                    </a:lnTo>
                    <a:lnTo>
                      <a:pt x="2455" y="4"/>
                    </a:lnTo>
                    <a:lnTo>
                      <a:pt x="2428" y="2"/>
                    </a:lnTo>
                    <a:lnTo>
                      <a:pt x="2400" y="0"/>
                    </a:lnTo>
                    <a:lnTo>
                      <a:pt x="2373" y="0"/>
                    </a:lnTo>
                    <a:lnTo>
                      <a:pt x="2339" y="1"/>
                    </a:lnTo>
                    <a:lnTo>
                      <a:pt x="2307" y="3"/>
                    </a:lnTo>
                    <a:lnTo>
                      <a:pt x="2275" y="6"/>
                    </a:lnTo>
                    <a:lnTo>
                      <a:pt x="2244" y="11"/>
                    </a:lnTo>
                    <a:lnTo>
                      <a:pt x="2213" y="16"/>
                    </a:lnTo>
                    <a:lnTo>
                      <a:pt x="2182" y="24"/>
                    </a:lnTo>
                    <a:lnTo>
                      <a:pt x="2152" y="33"/>
                    </a:lnTo>
                    <a:lnTo>
                      <a:pt x="2123" y="42"/>
                    </a:lnTo>
                    <a:lnTo>
                      <a:pt x="2094" y="53"/>
                    </a:lnTo>
                    <a:lnTo>
                      <a:pt x="2066" y="65"/>
                    </a:lnTo>
                    <a:lnTo>
                      <a:pt x="2038" y="77"/>
                    </a:lnTo>
                    <a:lnTo>
                      <a:pt x="2012" y="91"/>
                    </a:lnTo>
                    <a:lnTo>
                      <a:pt x="1985" y="107"/>
                    </a:lnTo>
                    <a:lnTo>
                      <a:pt x="1960" y="123"/>
                    </a:lnTo>
                    <a:lnTo>
                      <a:pt x="1935" y="139"/>
                    </a:lnTo>
                    <a:lnTo>
                      <a:pt x="1911" y="157"/>
                    </a:lnTo>
                    <a:lnTo>
                      <a:pt x="1888" y="177"/>
                    </a:lnTo>
                    <a:lnTo>
                      <a:pt x="1866" y="196"/>
                    </a:lnTo>
                    <a:lnTo>
                      <a:pt x="1843" y="217"/>
                    </a:lnTo>
                    <a:lnTo>
                      <a:pt x="1823" y="239"/>
                    </a:lnTo>
                    <a:lnTo>
                      <a:pt x="1804" y="261"/>
                    </a:lnTo>
                    <a:lnTo>
                      <a:pt x="1784" y="283"/>
                    </a:lnTo>
                    <a:lnTo>
                      <a:pt x="1767" y="308"/>
                    </a:lnTo>
                    <a:lnTo>
                      <a:pt x="1751" y="332"/>
                    </a:lnTo>
                    <a:lnTo>
                      <a:pt x="1734" y="357"/>
                    </a:lnTo>
                    <a:lnTo>
                      <a:pt x="1719" y="383"/>
                    </a:lnTo>
                    <a:lnTo>
                      <a:pt x="1706" y="409"/>
                    </a:lnTo>
                    <a:lnTo>
                      <a:pt x="1693" y="436"/>
                    </a:lnTo>
                    <a:lnTo>
                      <a:pt x="1681" y="464"/>
                    </a:lnTo>
                    <a:lnTo>
                      <a:pt x="1671" y="492"/>
                    </a:lnTo>
                    <a:lnTo>
                      <a:pt x="1662" y="521"/>
                    </a:lnTo>
                    <a:lnTo>
                      <a:pt x="1654" y="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45">
                <a:extLst>
                  <a:ext uri="{FF2B5EF4-FFF2-40B4-BE49-F238E27FC236}">
                    <a16:creationId xmlns:a16="http://schemas.microsoft.com/office/drawing/2014/main" id="{F4C81F23-D796-4F64-9169-D8B17C98317C}"/>
                  </a:ext>
                </a:extLst>
              </p:cNvPr>
              <p:cNvSpPr/>
              <p:nvPr/>
            </p:nvSpPr>
            <p:spPr bwMode="auto">
              <a:xfrm>
                <a:off x="8087900" y="4500334"/>
                <a:ext cx="360700" cy="181593"/>
              </a:xfrm>
              <a:custGeom>
                <a:avLst/>
                <a:gdLst>
                  <a:gd name="T0" fmla="*/ 1377 w 3715"/>
                  <a:gd name="T1" fmla="*/ 551 h 2025"/>
                  <a:gd name="T2" fmla="*/ 1615 w 3715"/>
                  <a:gd name="T3" fmla="*/ 522 h 2025"/>
                  <a:gd name="T4" fmla="*/ 1639 w 3715"/>
                  <a:gd name="T5" fmla="*/ 324 h 2025"/>
                  <a:gd name="T6" fmla="*/ 1680 w 3715"/>
                  <a:gd name="T7" fmla="*/ 230 h 2025"/>
                  <a:gd name="T8" fmla="*/ 1742 w 3715"/>
                  <a:gd name="T9" fmla="*/ 147 h 2025"/>
                  <a:gd name="T10" fmla="*/ 1822 w 3715"/>
                  <a:gd name="T11" fmla="*/ 80 h 2025"/>
                  <a:gd name="T12" fmla="*/ 1917 w 3715"/>
                  <a:gd name="T13" fmla="*/ 32 h 2025"/>
                  <a:gd name="T14" fmla="*/ 2022 w 3715"/>
                  <a:gd name="T15" fmla="*/ 4 h 2025"/>
                  <a:gd name="T16" fmla="*/ 2129 w 3715"/>
                  <a:gd name="T17" fmla="*/ 1 h 2025"/>
                  <a:gd name="T18" fmla="*/ 2225 w 3715"/>
                  <a:gd name="T19" fmla="*/ 20 h 2025"/>
                  <a:gd name="T20" fmla="*/ 2313 w 3715"/>
                  <a:gd name="T21" fmla="*/ 54 h 2025"/>
                  <a:gd name="T22" fmla="*/ 2392 w 3715"/>
                  <a:gd name="T23" fmla="*/ 105 h 2025"/>
                  <a:gd name="T24" fmla="*/ 2458 w 3715"/>
                  <a:gd name="T25" fmla="*/ 171 h 2025"/>
                  <a:gd name="T26" fmla="*/ 2509 w 3715"/>
                  <a:gd name="T27" fmla="*/ 248 h 2025"/>
                  <a:gd name="T28" fmla="*/ 2543 w 3715"/>
                  <a:gd name="T29" fmla="*/ 335 h 2025"/>
                  <a:gd name="T30" fmla="*/ 2788 w 3715"/>
                  <a:gd name="T31" fmla="*/ 413 h 2025"/>
                  <a:gd name="T32" fmla="*/ 2882 w 3715"/>
                  <a:gd name="T33" fmla="*/ 402 h 2025"/>
                  <a:gd name="T34" fmla="*/ 2999 w 3715"/>
                  <a:gd name="T35" fmla="*/ 416 h 2025"/>
                  <a:gd name="T36" fmla="*/ 3105 w 3715"/>
                  <a:gd name="T37" fmla="*/ 456 h 2025"/>
                  <a:gd name="T38" fmla="*/ 3197 w 3715"/>
                  <a:gd name="T39" fmla="*/ 517 h 2025"/>
                  <a:gd name="T40" fmla="*/ 3271 w 3715"/>
                  <a:gd name="T41" fmla="*/ 597 h 2025"/>
                  <a:gd name="T42" fmla="*/ 3322 w 3715"/>
                  <a:gd name="T43" fmla="*/ 691 h 2025"/>
                  <a:gd name="T44" fmla="*/ 3349 w 3715"/>
                  <a:gd name="T45" fmla="*/ 798 h 2025"/>
                  <a:gd name="T46" fmla="*/ 3347 w 3715"/>
                  <a:gd name="T47" fmla="*/ 901 h 2025"/>
                  <a:gd name="T48" fmla="*/ 3318 w 3715"/>
                  <a:gd name="T49" fmla="*/ 1001 h 2025"/>
                  <a:gd name="T50" fmla="*/ 3454 w 3715"/>
                  <a:gd name="T51" fmla="*/ 1193 h 2025"/>
                  <a:gd name="T52" fmla="*/ 3530 w 3715"/>
                  <a:gd name="T53" fmla="*/ 1238 h 2025"/>
                  <a:gd name="T54" fmla="*/ 3596 w 3715"/>
                  <a:gd name="T55" fmla="*/ 1295 h 2025"/>
                  <a:gd name="T56" fmla="*/ 3649 w 3715"/>
                  <a:gd name="T57" fmla="*/ 1362 h 2025"/>
                  <a:gd name="T58" fmla="*/ 3686 w 3715"/>
                  <a:gd name="T59" fmla="*/ 1437 h 2025"/>
                  <a:gd name="T60" fmla="*/ 3709 w 3715"/>
                  <a:gd name="T61" fmla="*/ 1517 h 2025"/>
                  <a:gd name="T62" fmla="*/ 3714 w 3715"/>
                  <a:gd name="T63" fmla="*/ 1608 h 2025"/>
                  <a:gd name="T64" fmla="*/ 3694 w 3715"/>
                  <a:gd name="T65" fmla="*/ 1716 h 2025"/>
                  <a:gd name="T66" fmla="*/ 3647 w 3715"/>
                  <a:gd name="T67" fmla="*/ 1813 h 2025"/>
                  <a:gd name="T68" fmla="*/ 3577 w 3715"/>
                  <a:gd name="T69" fmla="*/ 1896 h 2025"/>
                  <a:gd name="T70" fmla="*/ 3489 w 3715"/>
                  <a:gd name="T71" fmla="*/ 1962 h 2025"/>
                  <a:gd name="T72" fmla="*/ 3384 w 3715"/>
                  <a:gd name="T73" fmla="*/ 2005 h 2025"/>
                  <a:gd name="T74" fmla="*/ 3269 w 3715"/>
                  <a:gd name="T75" fmla="*/ 2024 h 2025"/>
                  <a:gd name="T76" fmla="*/ 398 w 3715"/>
                  <a:gd name="T77" fmla="*/ 2020 h 2025"/>
                  <a:gd name="T78" fmla="*/ 287 w 3715"/>
                  <a:gd name="T79" fmla="*/ 1990 h 2025"/>
                  <a:gd name="T80" fmla="*/ 189 w 3715"/>
                  <a:gd name="T81" fmla="*/ 1937 h 2025"/>
                  <a:gd name="T82" fmla="*/ 107 w 3715"/>
                  <a:gd name="T83" fmla="*/ 1865 h 2025"/>
                  <a:gd name="T84" fmla="*/ 47 w 3715"/>
                  <a:gd name="T85" fmla="*/ 1776 h 2025"/>
                  <a:gd name="T86" fmla="*/ 10 w 3715"/>
                  <a:gd name="T87" fmla="*/ 1674 h 2025"/>
                  <a:gd name="T88" fmla="*/ 1 w 3715"/>
                  <a:gd name="T89" fmla="*/ 1568 h 2025"/>
                  <a:gd name="T90" fmla="*/ 13 w 3715"/>
                  <a:gd name="T91" fmla="*/ 1485 h 2025"/>
                  <a:gd name="T92" fmla="*/ 42 w 3715"/>
                  <a:gd name="T93" fmla="*/ 1406 h 2025"/>
                  <a:gd name="T94" fmla="*/ 86 w 3715"/>
                  <a:gd name="T95" fmla="*/ 1334 h 2025"/>
                  <a:gd name="T96" fmla="*/ 144 w 3715"/>
                  <a:gd name="T97" fmla="*/ 1272 h 2025"/>
                  <a:gd name="T98" fmla="*/ 213 w 3715"/>
                  <a:gd name="T99" fmla="*/ 1219 h 2025"/>
                  <a:gd name="T100" fmla="*/ 295 w 3715"/>
                  <a:gd name="T101" fmla="*/ 1180 h 2025"/>
                  <a:gd name="T102" fmla="*/ 399 w 3715"/>
                  <a:gd name="T103" fmla="*/ 922 h 2025"/>
                  <a:gd name="T104" fmla="*/ 425 w 3715"/>
                  <a:gd name="T105" fmla="*/ 815 h 2025"/>
                  <a:gd name="T106" fmla="*/ 477 w 3715"/>
                  <a:gd name="T107" fmla="*/ 721 h 2025"/>
                  <a:gd name="T108" fmla="*/ 551 w 3715"/>
                  <a:gd name="T109" fmla="*/ 642 h 2025"/>
                  <a:gd name="T110" fmla="*/ 643 w 3715"/>
                  <a:gd name="T111" fmla="*/ 580 h 2025"/>
                  <a:gd name="T112" fmla="*/ 749 w 3715"/>
                  <a:gd name="T113" fmla="*/ 540 h 2025"/>
                  <a:gd name="T114" fmla="*/ 866 w 3715"/>
                  <a:gd name="T115" fmla="*/ 527 h 2025"/>
                  <a:gd name="T116" fmla="*/ 965 w 3715"/>
                  <a:gd name="T117" fmla="*/ 537 h 2025"/>
                  <a:gd name="T118" fmla="*/ 1120 w 3715"/>
                  <a:gd name="T119" fmla="*/ 597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1273" y="597"/>
                    </a:moveTo>
                    <a:lnTo>
                      <a:pt x="1298" y="584"/>
                    </a:lnTo>
                    <a:lnTo>
                      <a:pt x="1323" y="571"/>
                    </a:lnTo>
                    <a:lnTo>
                      <a:pt x="1350" y="560"/>
                    </a:lnTo>
                    <a:lnTo>
                      <a:pt x="1377" y="551"/>
                    </a:lnTo>
                    <a:lnTo>
                      <a:pt x="1405" y="544"/>
                    </a:lnTo>
                    <a:lnTo>
                      <a:pt x="1433" y="538"/>
                    </a:lnTo>
                    <a:lnTo>
                      <a:pt x="1463" y="533"/>
                    </a:lnTo>
                    <a:lnTo>
                      <a:pt x="1492" y="531"/>
                    </a:lnTo>
                    <a:lnTo>
                      <a:pt x="1615" y="522"/>
                    </a:lnTo>
                    <a:lnTo>
                      <a:pt x="1624" y="407"/>
                    </a:lnTo>
                    <a:lnTo>
                      <a:pt x="1626" y="386"/>
                    </a:lnTo>
                    <a:lnTo>
                      <a:pt x="1629" y="366"/>
                    </a:lnTo>
                    <a:lnTo>
                      <a:pt x="1633" y="344"/>
                    </a:lnTo>
                    <a:lnTo>
                      <a:pt x="1639" y="324"/>
                    </a:lnTo>
                    <a:lnTo>
                      <a:pt x="1645" y="305"/>
                    </a:lnTo>
                    <a:lnTo>
                      <a:pt x="1653" y="285"/>
                    </a:lnTo>
                    <a:lnTo>
                      <a:pt x="1661" y="266"/>
                    </a:lnTo>
                    <a:lnTo>
                      <a:pt x="1670" y="248"/>
                    </a:lnTo>
                    <a:lnTo>
                      <a:pt x="1680" y="230"/>
                    </a:lnTo>
                    <a:lnTo>
                      <a:pt x="1690" y="211"/>
                    </a:lnTo>
                    <a:lnTo>
                      <a:pt x="1702" y="195"/>
                    </a:lnTo>
                    <a:lnTo>
                      <a:pt x="1715" y="178"/>
                    </a:lnTo>
                    <a:lnTo>
                      <a:pt x="1728" y="163"/>
                    </a:lnTo>
                    <a:lnTo>
                      <a:pt x="1742" y="147"/>
                    </a:lnTo>
                    <a:lnTo>
                      <a:pt x="1757" y="132"/>
                    </a:lnTo>
                    <a:lnTo>
                      <a:pt x="1772" y="118"/>
                    </a:lnTo>
                    <a:lnTo>
                      <a:pt x="1788" y="105"/>
                    </a:lnTo>
                    <a:lnTo>
                      <a:pt x="1804" y="92"/>
                    </a:lnTo>
                    <a:lnTo>
                      <a:pt x="1822" y="80"/>
                    </a:lnTo>
                    <a:lnTo>
                      <a:pt x="1840" y="69"/>
                    </a:lnTo>
                    <a:lnTo>
                      <a:pt x="1859" y="58"/>
                    </a:lnTo>
                    <a:lnTo>
                      <a:pt x="1877" y="49"/>
                    </a:lnTo>
                    <a:lnTo>
                      <a:pt x="1896" y="40"/>
                    </a:lnTo>
                    <a:lnTo>
                      <a:pt x="1917" y="32"/>
                    </a:lnTo>
                    <a:lnTo>
                      <a:pt x="1936" y="25"/>
                    </a:lnTo>
                    <a:lnTo>
                      <a:pt x="1957" y="19"/>
                    </a:lnTo>
                    <a:lnTo>
                      <a:pt x="1978" y="12"/>
                    </a:lnTo>
                    <a:lnTo>
                      <a:pt x="1999" y="8"/>
                    </a:lnTo>
                    <a:lnTo>
                      <a:pt x="2022" y="4"/>
                    </a:lnTo>
                    <a:lnTo>
                      <a:pt x="2044" y="2"/>
                    </a:lnTo>
                    <a:lnTo>
                      <a:pt x="2066" y="0"/>
                    </a:lnTo>
                    <a:lnTo>
                      <a:pt x="2089" y="0"/>
                    </a:lnTo>
                    <a:lnTo>
                      <a:pt x="2108" y="0"/>
                    </a:lnTo>
                    <a:lnTo>
                      <a:pt x="2129" y="1"/>
                    </a:lnTo>
                    <a:lnTo>
                      <a:pt x="2148" y="3"/>
                    </a:lnTo>
                    <a:lnTo>
                      <a:pt x="2168" y="6"/>
                    </a:lnTo>
                    <a:lnTo>
                      <a:pt x="2187" y="10"/>
                    </a:lnTo>
                    <a:lnTo>
                      <a:pt x="2206" y="14"/>
                    </a:lnTo>
                    <a:lnTo>
                      <a:pt x="2225" y="20"/>
                    </a:lnTo>
                    <a:lnTo>
                      <a:pt x="2243" y="25"/>
                    </a:lnTo>
                    <a:lnTo>
                      <a:pt x="2261" y="31"/>
                    </a:lnTo>
                    <a:lnTo>
                      <a:pt x="2279" y="38"/>
                    </a:lnTo>
                    <a:lnTo>
                      <a:pt x="2297" y="46"/>
                    </a:lnTo>
                    <a:lnTo>
                      <a:pt x="2313" y="54"/>
                    </a:lnTo>
                    <a:lnTo>
                      <a:pt x="2330" y="63"/>
                    </a:lnTo>
                    <a:lnTo>
                      <a:pt x="2346" y="73"/>
                    </a:lnTo>
                    <a:lnTo>
                      <a:pt x="2362" y="83"/>
                    </a:lnTo>
                    <a:lnTo>
                      <a:pt x="2378" y="94"/>
                    </a:lnTo>
                    <a:lnTo>
                      <a:pt x="2392" y="105"/>
                    </a:lnTo>
                    <a:lnTo>
                      <a:pt x="2406" y="117"/>
                    </a:lnTo>
                    <a:lnTo>
                      <a:pt x="2421" y="130"/>
                    </a:lnTo>
                    <a:lnTo>
                      <a:pt x="2434" y="142"/>
                    </a:lnTo>
                    <a:lnTo>
                      <a:pt x="2446" y="157"/>
                    </a:lnTo>
                    <a:lnTo>
                      <a:pt x="2458" y="171"/>
                    </a:lnTo>
                    <a:lnTo>
                      <a:pt x="2470" y="185"/>
                    </a:lnTo>
                    <a:lnTo>
                      <a:pt x="2481" y="200"/>
                    </a:lnTo>
                    <a:lnTo>
                      <a:pt x="2491" y="215"/>
                    </a:lnTo>
                    <a:lnTo>
                      <a:pt x="2500" y="232"/>
                    </a:lnTo>
                    <a:lnTo>
                      <a:pt x="2509" y="248"/>
                    </a:lnTo>
                    <a:lnTo>
                      <a:pt x="2517" y="264"/>
                    </a:lnTo>
                    <a:lnTo>
                      <a:pt x="2525" y="281"/>
                    </a:lnTo>
                    <a:lnTo>
                      <a:pt x="2532" y="300"/>
                    </a:lnTo>
                    <a:lnTo>
                      <a:pt x="2538" y="317"/>
                    </a:lnTo>
                    <a:lnTo>
                      <a:pt x="2543" y="335"/>
                    </a:lnTo>
                    <a:lnTo>
                      <a:pt x="2580" y="478"/>
                    </a:lnTo>
                    <a:lnTo>
                      <a:pt x="2729" y="429"/>
                    </a:lnTo>
                    <a:lnTo>
                      <a:pt x="2748" y="423"/>
                    </a:lnTo>
                    <a:lnTo>
                      <a:pt x="2768" y="417"/>
                    </a:lnTo>
                    <a:lnTo>
                      <a:pt x="2788" y="413"/>
                    </a:lnTo>
                    <a:lnTo>
                      <a:pt x="2807" y="409"/>
                    </a:lnTo>
                    <a:lnTo>
                      <a:pt x="2826" y="406"/>
                    </a:lnTo>
                    <a:lnTo>
                      <a:pt x="2845" y="404"/>
                    </a:lnTo>
                    <a:lnTo>
                      <a:pt x="2863" y="403"/>
                    </a:lnTo>
                    <a:lnTo>
                      <a:pt x="2882" y="402"/>
                    </a:lnTo>
                    <a:lnTo>
                      <a:pt x="2906" y="403"/>
                    </a:lnTo>
                    <a:lnTo>
                      <a:pt x="2930" y="405"/>
                    </a:lnTo>
                    <a:lnTo>
                      <a:pt x="2953" y="408"/>
                    </a:lnTo>
                    <a:lnTo>
                      <a:pt x="2976" y="411"/>
                    </a:lnTo>
                    <a:lnTo>
                      <a:pt x="2999" y="416"/>
                    </a:lnTo>
                    <a:lnTo>
                      <a:pt x="3021" y="422"/>
                    </a:lnTo>
                    <a:lnTo>
                      <a:pt x="3043" y="429"/>
                    </a:lnTo>
                    <a:lnTo>
                      <a:pt x="3064" y="438"/>
                    </a:lnTo>
                    <a:lnTo>
                      <a:pt x="3085" y="446"/>
                    </a:lnTo>
                    <a:lnTo>
                      <a:pt x="3105" y="456"/>
                    </a:lnTo>
                    <a:lnTo>
                      <a:pt x="3124" y="466"/>
                    </a:lnTo>
                    <a:lnTo>
                      <a:pt x="3144" y="478"/>
                    </a:lnTo>
                    <a:lnTo>
                      <a:pt x="3162" y="490"/>
                    </a:lnTo>
                    <a:lnTo>
                      <a:pt x="3180" y="504"/>
                    </a:lnTo>
                    <a:lnTo>
                      <a:pt x="3197" y="517"/>
                    </a:lnTo>
                    <a:lnTo>
                      <a:pt x="3213" y="532"/>
                    </a:lnTo>
                    <a:lnTo>
                      <a:pt x="3229" y="547"/>
                    </a:lnTo>
                    <a:lnTo>
                      <a:pt x="3244" y="562"/>
                    </a:lnTo>
                    <a:lnTo>
                      <a:pt x="3258" y="580"/>
                    </a:lnTo>
                    <a:lnTo>
                      <a:pt x="3271" y="597"/>
                    </a:lnTo>
                    <a:lnTo>
                      <a:pt x="3283" y="614"/>
                    </a:lnTo>
                    <a:lnTo>
                      <a:pt x="3295" y="632"/>
                    </a:lnTo>
                    <a:lnTo>
                      <a:pt x="3305" y="652"/>
                    </a:lnTo>
                    <a:lnTo>
                      <a:pt x="3314" y="671"/>
                    </a:lnTo>
                    <a:lnTo>
                      <a:pt x="3322" y="691"/>
                    </a:lnTo>
                    <a:lnTo>
                      <a:pt x="3330" y="712"/>
                    </a:lnTo>
                    <a:lnTo>
                      <a:pt x="3337" y="733"/>
                    </a:lnTo>
                    <a:lnTo>
                      <a:pt x="3342" y="754"/>
                    </a:lnTo>
                    <a:lnTo>
                      <a:pt x="3346" y="775"/>
                    </a:lnTo>
                    <a:lnTo>
                      <a:pt x="3349" y="798"/>
                    </a:lnTo>
                    <a:lnTo>
                      <a:pt x="3351" y="820"/>
                    </a:lnTo>
                    <a:lnTo>
                      <a:pt x="3351" y="842"/>
                    </a:lnTo>
                    <a:lnTo>
                      <a:pt x="3351" y="862"/>
                    </a:lnTo>
                    <a:lnTo>
                      <a:pt x="3349" y="881"/>
                    </a:lnTo>
                    <a:lnTo>
                      <a:pt x="3347" y="901"/>
                    </a:lnTo>
                    <a:lnTo>
                      <a:pt x="3343" y="921"/>
                    </a:lnTo>
                    <a:lnTo>
                      <a:pt x="3339" y="941"/>
                    </a:lnTo>
                    <a:lnTo>
                      <a:pt x="3332" y="961"/>
                    </a:lnTo>
                    <a:lnTo>
                      <a:pt x="3326" y="980"/>
                    </a:lnTo>
                    <a:lnTo>
                      <a:pt x="3318" y="1001"/>
                    </a:lnTo>
                    <a:lnTo>
                      <a:pt x="3267" y="1128"/>
                    </a:lnTo>
                    <a:lnTo>
                      <a:pt x="3403" y="1173"/>
                    </a:lnTo>
                    <a:lnTo>
                      <a:pt x="3420" y="1179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5" y="1210"/>
                    </a:lnTo>
                    <a:lnTo>
                      <a:pt x="3501" y="1219"/>
                    </a:lnTo>
                    <a:lnTo>
                      <a:pt x="3516" y="1228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1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7" y="1308"/>
                    </a:lnTo>
                    <a:lnTo>
                      <a:pt x="3618" y="1320"/>
                    </a:lnTo>
                    <a:lnTo>
                      <a:pt x="3629" y="1333"/>
                    </a:lnTo>
                    <a:lnTo>
                      <a:pt x="3638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0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6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4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2" y="1631"/>
                    </a:lnTo>
                    <a:lnTo>
                      <a:pt x="3709" y="1652"/>
                    </a:lnTo>
                    <a:lnTo>
                      <a:pt x="3705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6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4" y="2005"/>
                    </a:lnTo>
                    <a:lnTo>
                      <a:pt x="3363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5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1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8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7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5" y="1695"/>
                    </a:lnTo>
                    <a:lnTo>
                      <a:pt x="10" y="1674"/>
                    </a:lnTo>
                    <a:lnTo>
                      <a:pt x="5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3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7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1"/>
                    </a:lnTo>
                    <a:lnTo>
                      <a:pt x="58" y="1376"/>
                    </a:lnTo>
                    <a:lnTo>
                      <a:pt x="66" y="1362"/>
                    </a:lnTo>
                    <a:lnTo>
                      <a:pt x="77" y="1348"/>
                    </a:lnTo>
                    <a:lnTo>
                      <a:pt x="86" y="1334"/>
                    </a:lnTo>
                    <a:lnTo>
                      <a:pt x="97" y="1320"/>
                    </a:lnTo>
                    <a:lnTo>
                      <a:pt x="107" y="1308"/>
                    </a:lnTo>
                    <a:lnTo>
                      <a:pt x="119" y="1295"/>
                    </a:lnTo>
                    <a:lnTo>
                      <a:pt x="132" y="1283"/>
                    </a:lnTo>
                    <a:lnTo>
                      <a:pt x="144" y="1272"/>
                    </a:lnTo>
                    <a:lnTo>
                      <a:pt x="157" y="1259"/>
                    </a:lnTo>
                    <a:lnTo>
                      <a:pt x="170" y="1249"/>
                    </a:lnTo>
                    <a:lnTo>
                      <a:pt x="185" y="1238"/>
                    </a:lnTo>
                    <a:lnTo>
                      <a:pt x="199" y="1229"/>
                    </a:lnTo>
                    <a:lnTo>
                      <a:pt x="213" y="1219"/>
                    </a:lnTo>
                    <a:lnTo>
                      <a:pt x="229" y="1211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80"/>
                    </a:lnTo>
                    <a:lnTo>
                      <a:pt x="312" y="1173"/>
                    </a:lnTo>
                    <a:lnTo>
                      <a:pt x="417" y="1139"/>
                    </a:lnTo>
                    <a:lnTo>
                      <a:pt x="397" y="966"/>
                    </a:lnTo>
                    <a:lnTo>
                      <a:pt x="398" y="944"/>
                    </a:lnTo>
                    <a:lnTo>
                      <a:pt x="399" y="922"/>
                    </a:lnTo>
                    <a:lnTo>
                      <a:pt x="402" y="899"/>
                    </a:lnTo>
                    <a:lnTo>
                      <a:pt x="406" y="878"/>
                    </a:lnTo>
                    <a:lnTo>
                      <a:pt x="411" y="857"/>
                    </a:lnTo>
                    <a:lnTo>
                      <a:pt x="418" y="835"/>
                    </a:lnTo>
                    <a:lnTo>
                      <a:pt x="425" y="815"/>
                    </a:lnTo>
                    <a:lnTo>
                      <a:pt x="434" y="796"/>
                    </a:lnTo>
                    <a:lnTo>
                      <a:pt x="443" y="775"/>
                    </a:lnTo>
                    <a:lnTo>
                      <a:pt x="453" y="757"/>
                    </a:lnTo>
                    <a:lnTo>
                      <a:pt x="465" y="739"/>
                    </a:lnTo>
                    <a:lnTo>
                      <a:pt x="477" y="721"/>
                    </a:lnTo>
                    <a:lnTo>
                      <a:pt x="490" y="703"/>
                    </a:lnTo>
                    <a:lnTo>
                      <a:pt x="504" y="687"/>
                    </a:lnTo>
                    <a:lnTo>
                      <a:pt x="519" y="671"/>
                    </a:lnTo>
                    <a:lnTo>
                      <a:pt x="535" y="656"/>
                    </a:lnTo>
                    <a:lnTo>
                      <a:pt x="551" y="642"/>
                    </a:lnTo>
                    <a:lnTo>
                      <a:pt x="567" y="627"/>
                    </a:lnTo>
                    <a:lnTo>
                      <a:pt x="586" y="614"/>
                    </a:lnTo>
                    <a:lnTo>
                      <a:pt x="604" y="602"/>
                    </a:lnTo>
                    <a:lnTo>
                      <a:pt x="623" y="591"/>
                    </a:lnTo>
                    <a:lnTo>
                      <a:pt x="643" y="580"/>
                    </a:lnTo>
                    <a:lnTo>
                      <a:pt x="663" y="570"/>
                    </a:lnTo>
                    <a:lnTo>
                      <a:pt x="684" y="561"/>
                    </a:lnTo>
                    <a:lnTo>
                      <a:pt x="705" y="553"/>
                    </a:lnTo>
                    <a:lnTo>
                      <a:pt x="726" y="546"/>
                    </a:lnTo>
                    <a:lnTo>
                      <a:pt x="749" y="540"/>
                    </a:lnTo>
                    <a:lnTo>
                      <a:pt x="771" y="536"/>
                    </a:lnTo>
                    <a:lnTo>
                      <a:pt x="795" y="532"/>
                    </a:lnTo>
                    <a:lnTo>
                      <a:pt x="818" y="529"/>
                    </a:lnTo>
                    <a:lnTo>
                      <a:pt x="842" y="527"/>
                    </a:lnTo>
                    <a:lnTo>
                      <a:pt x="866" y="527"/>
                    </a:lnTo>
                    <a:lnTo>
                      <a:pt x="882" y="527"/>
                    </a:lnTo>
                    <a:lnTo>
                      <a:pt x="900" y="528"/>
                    </a:lnTo>
                    <a:lnTo>
                      <a:pt x="916" y="529"/>
                    </a:lnTo>
                    <a:lnTo>
                      <a:pt x="932" y="531"/>
                    </a:lnTo>
                    <a:lnTo>
                      <a:pt x="965" y="537"/>
                    </a:lnTo>
                    <a:lnTo>
                      <a:pt x="998" y="544"/>
                    </a:lnTo>
                    <a:lnTo>
                      <a:pt x="1029" y="554"/>
                    </a:lnTo>
                    <a:lnTo>
                      <a:pt x="1060" y="566"/>
                    </a:lnTo>
                    <a:lnTo>
                      <a:pt x="1090" y="581"/>
                    </a:lnTo>
                    <a:lnTo>
                      <a:pt x="1120" y="597"/>
                    </a:lnTo>
                    <a:lnTo>
                      <a:pt x="1197" y="644"/>
                    </a:lnTo>
                    <a:lnTo>
                      <a:pt x="1273" y="59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8229" name="Freeform 46">
                <a:extLst>
                  <a:ext uri="{FF2B5EF4-FFF2-40B4-BE49-F238E27FC236}">
                    <a16:creationId xmlns:a16="http://schemas.microsoft.com/office/drawing/2014/main" id="{6F4264CE-56CD-48D1-BD31-8DEFBC19A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4350" y="4471988"/>
                <a:ext cx="425450" cy="225425"/>
              </a:xfrm>
              <a:custGeom>
                <a:avLst/>
                <a:gdLst>
                  <a:gd name="T0" fmla="*/ 2147483646 w 4283"/>
                  <a:gd name="T1" fmla="*/ 2147483646 h 2557"/>
                  <a:gd name="T2" fmla="*/ 2147483646 w 4283"/>
                  <a:gd name="T3" fmla="*/ 2147483646 h 2557"/>
                  <a:gd name="T4" fmla="*/ 2147483646 w 4283"/>
                  <a:gd name="T5" fmla="*/ 2147483646 h 2557"/>
                  <a:gd name="T6" fmla="*/ 2147483646 w 4283"/>
                  <a:gd name="T7" fmla="*/ 2147483646 h 2557"/>
                  <a:gd name="T8" fmla="*/ 2147483646 w 4283"/>
                  <a:gd name="T9" fmla="*/ 2147483646 h 2557"/>
                  <a:gd name="T10" fmla="*/ 2147483646 w 4283"/>
                  <a:gd name="T11" fmla="*/ 2147483646 h 2557"/>
                  <a:gd name="T12" fmla="*/ 2147483646 w 4283"/>
                  <a:gd name="T13" fmla="*/ 2147483646 h 2557"/>
                  <a:gd name="T14" fmla="*/ 2147483646 w 4283"/>
                  <a:gd name="T15" fmla="*/ 2147483646 h 2557"/>
                  <a:gd name="T16" fmla="*/ 2147483646 w 4283"/>
                  <a:gd name="T17" fmla="*/ 2147483646 h 2557"/>
                  <a:gd name="T18" fmla="*/ 2147483646 w 4283"/>
                  <a:gd name="T19" fmla="*/ 2147483646 h 2557"/>
                  <a:gd name="T20" fmla="*/ 2147483646 w 4283"/>
                  <a:gd name="T21" fmla="*/ 2147483646 h 2557"/>
                  <a:gd name="T22" fmla="*/ 2147483646 w 4283"/>
                  <a:gd name="T23" fmla="*/ 2147483646 h 2557"/>
                  <a:gd name="T24" fmla="*/ 2147483646 w 4283"/>
                  <a:gd name="T25" fmla="*/ 2147483646 h 2557"/>
                  <a:gd name="T26" fmla="*/ 2147483646 w 4283"/>
                  <a:gd name="T27" fmla="*/ 2147483646 h 2557"/>
                  <a:gd name="T28" fmla="*/ 2147483646 w 4283"/>
                  <a:gd name="T29" fmla="*/ 2147483646 h 2557"/>
                  <a:gd name="T30" fmla="*/ 2147483646 w 4283"/>
                  <a:gd name="T31" fmla="*/ 2147483646 h 2557"/>
                  <a:gd name="T32" fmla="*/ 2147483646 w 4283"/>
                  <a:gd name="T33" fmla="*/ 2147483646 h 2557"/>
                  <a:gd name="T34" fmla="*/ 2147483646 w 4283"/>
                  <a:gd name="T35" fmla="*/ 2147483646 h 2557"/>
                  <a:gd name="T36" fmla="*/ 2147483646 w 4283"/>
                  <a:gd name="T37" fmla="*/ 2147483646 h 2557"/>
                  <a:gd name="T38" fmla="*/ 2147483646 w 4283"/>
                  <a:gd name="T39" fmla="*/ 2147483646 h 2557"/>
                  <a:gd name="T40" fmla="*/ 2147483646 w 4283"/>
                  <a:gd name="T41" fmla="*/ 2147483646 h 2557"/>
                  <a:gd name="T42" fmla="*/ 2147483646 w 4283"/>
                  <a:gd name="T43" fmla="*/ 2147483646 h 2557"/>
                  <a:gd name="T44" fmla="*/ 2147483646 w 4283"/>
                  <a:gd name="T45" fmla="*/ 2147483646 h 2557"/>
                  <a:gd name="T46" fmla="*/ 2147483646 w 4283"/>
                  <a:gd name="T47" fmla="*/ 2147483646 h 2557"/>
                  <a:gd name="T48" fmla="*/ 2147483646 w 4283"/>
                  <a:gd name="T49" fmla="*/ 2147483646 h 2557"/>
                  <a:gd name="T50" fmla="*/ 2147483646 w 4283"/>
                  <a:gd name="T51" fmla="*/ 2147483646 h 2557"/>
                  <a:gd name="T52" fmla="*/ 2147483646 w 4283"/>
                  <a:gd name="T53" fmla="*/ 2147483646 h 2557"/>
                  <a:gd name="T54" fmla="*/ 2147483646 w 4283"/>
                  <a:gd name="T55" fmla="*/ 2147483646 h 2557"/>
                  <a:gd name="T56" fmla="*/ 2147483646 w 4283"/>
                  <a:gd name="T57" fmla="*/ 2147483646 h 2557"/>
                  <a:gd name="T58" fmla="*/ 2147483646 w 4283"/>
                  <a:gd name="T59" fmla="*/ 2147483646 h 2557"/>
                  <a:gd name="T60" fmla="*/ 2147483646 w 4283"/>
                  <a:gd name="T61" fmla="*/ 2147483646 h 2557"/>
                  <a:gd name="T62" fmla="*/ 2147483646 w 4283"/>
                  <a:gd name="T63" fmla="*/ 2147483646 h 2557"/>
                  <a:gd name="T64" fmla="*/ 2147483646 w 4283"/>
                  <a:gd name="T65" fmla="*/ 2147483646 h 2557"/>
                  <a:gd name="T66" fmla="*/ 2147483646 w 4283"/>
                  <a:gd name="T67" fmla="*/ 2147483646 h 2557"/>
                  <a:gd name="T68" fmla="*/ 2147483646 w 4283"/>
                  <a:gd name="T69" fmla="*/ 2147483646 h 2557"/>
                  <a:gd name="T70" fmla="*/ 2147483646 w 4283"/>
                  <a:gd name="T71" fmla="*/ 2147483646 h 2557"/>
                  <a:gd name="T72" fmla="*/ 2147483646 w 4283"/>
                  <a:gd name="T73" fmla="*/ 2147483646 h 2557"/>
                  <a:gd name="T74" fmla="*/ 2147483646 w 4283"/>
                  <a:gd name="T75" fmla="*/ 2147483646 h 2557"/>
                  <a:gd name="T76" fmla="*/ 2147483646 w 4283"/>
                  <a:gd name="T77" fmla="*/ 2147483646 h 2557"/>
                  <a:gd name="T78" fmla="*/ 2147483646 w 4283"/>
                  <a:gd name="T79" fmla="*/ 2147483646 h 2557"/>
                  <a:gd name="T80" fmla="*/ 2147483646 w 4283"/>
                  <a:gd name="T81" fmla="*/ 2147483646 h 2557"/>
                  <a:gd name="T82" fmla="*/ 2147483646 w 4283"/>
                  <a:gd name="T83" fmla="*/ 2147483646 h 2557"/>
                  <a:gd name="T84" fmla="*/ 2147483646 w 4283"/>
                  <a:gd name="T85" fmla="*/ 2147483646 h 2557"/>
                  <a:gd name="T86" fmla="*/ 2147483646 w 4283"/>
                  <a:gd name="T87" fmla="*/ 2147483646 h 2557"/>
                  <a:gd name="T88" fmla="*/ 2147483646 w 4283"/>
                  <a:gd name="T89" fmla="*/ 2147483646 h 2557"/>
                  <a:gd name="T90" fmla="*/ 2147483646 w 4283"/>
                  <a:gd name="T91" fmla="*/ 2147483646 h 2557"/>
                  <a:gd name="T92" fmla="*/ 2147483646 w 4283"/>
                  <a:gd name="T93" fmla="*/ 2147483646 h 2557"/>
                  <a:gd name="T94" fmla="*/ 2147483646 w 4283"/>
                  <a:gd name="T95" fmla="*/ 2147483646 h 2557"/>
                  <a:gd name="T96" fmla="*/ 2147483646 w 4283"/>
                  <a:gd name="T97" fmla="*/ 2147483646 h 2557"/>
                  <a:gd name="T98" fmla="*/ 2147483646 w 4283"/>
                  <a:gd name="T99" fmla="*/ 2147483646 h 2557"/>
                  <a:gd name="T100" fmla="*/ 2147483646 w 4283"/>
                  <a:gd name="T101" fmla="*/ 2147483646 h 2557"/>
                  <a:gd name="T102" fmla="*/ 2147483646 w 4283"/>
                  <a:gd name="T103" fmla="*/ 2147483646 h 2557"/>
                  <a:gd name="T104" fmla="*/ 2147483646 w 4283"/>
                  <a:gd name="T105" fmla="*/ 2147483646 h 2557"/>
                  <a:gd name="T106" fmla="*/ 2147483646 w 4283"/>
                  <a:gd name="T107" fmla="*/ 2147483646 h 2557"/>
                  <a:gd name="T108" fmla="*/ 2147483646 w 4283"/>
                  <a:gd name="T109" fmla="*/ 2147483646 h 2557"/>
                  <a:gd name="T110" fmla="*/ 2147483646 w 4283"/>
                  <a:gd name="T111" fmla="*/ 2147483646 h 2557"/>
                  <a:gd name="T112" fmla="*/ 2147483646 w 4283"/>
                  <a:gd name="T113" fmla="*/ 2147483646 h 2557"/>
                  <a:gd name="T114" fmla="*/ 2147483646 w 4283"/>
                  <a:gd name="T115" fmla="*/ 2147483646 h 2557"/>
                  <a:gd name="T116" fmla="*/ 2147483646 w 4283"/>
                  <a:gd name="T117" fmla="*/ 2147483646 h 2557"/>
                  <a:gd name="T118" fmla="*/ 2147483646 w 4283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3" h="2557">
                    <a:moveTo>
                      <a:pt x="1910" y="0"/>
                    </a:moveTo>
                    <a:lnTo>
                      <a:pt x="1882" y="0"/>
                    </a:lnTo>
                    <a:lnTo>
                      <a:pt x="1854" y="2"/>
                    </a:lnTo>
                    <a:lnTo>
                      <a:pt x="1827" y="4"/>
                    </a:lnTo>
                    <a:lnTo>
                      <a:pt x="1799" y="8"/>
                    </a:lnTo>
                    <a:lnTo>
                      <a:pt x="1773" y="12"/>
                    </a:lnTo>
                    <a:lnTo>
                      <a:pt x="1746" y="17"/>
                    </a:lnTo>
                    <a:lnTo>
                      <a:pt x="1720" y="23"/>
                    </a:lnTo>
                    <a:lnTo>
                      <a:pt x="1694" y="31"/>
                    </a:lnTo>
                    <a:lnTo>
                      <a:pt x="1669" y="39"/>
                    </a:lnTo>
                    <a:lnTo>
                      <a:pt x="1643" y="48"/>
                    </a:lnTo>
                    <a:lnTo>
                      <a:pt x="1619" y="57"/>
                    </a:lnTo>
                    <a:lnTo>
                      <a:pt x="1595" y="67"/>
                    </a:lnTo>
                    <a:lnTo>
                      <a:pt x="1572" y="79"/>
                    </a:lnTo>
                    <a:lnTo>
                      <a:pt x="1548" y="90"/>
                    </a:lnTo>
                    <a:lnTo>
                      <a:pt x="1526" y="104"/>
                    </a:lnTo>
                    <a:lnTo>
                      <a:pt x="1503" y="117"/>
                    </a:lnTo>
                    <a:lnTo>
                      <a:pt x="1482" y="131"/>
                    </a:lnTo>
                    <a:lnTo>
                      <a:pt x="1461" y="146"/>
                    </a:lnTo>
                    <a:lnTo>
                      <a:pt x="1440" y="162"/>
                    </a:lnTo>
                    <a:lnTo>
                      <a:pt x="1421" y="179"/>
                    </a:lnTo>
                    <a:lnTo>
                      <a:pt x="1401" y="196"/>
                    </a:lnTo>
                    <a:lnTo>
                      <a:pt x="1382" y="213"/>
                    </a:lnTo>
                    <a:lnTo>
                      <a:pt x="1365" y="231"/>
                    </a:lnTo>
                    <a:lnTo>
                      <a:pt x="1347" y="251"/>
                    </a:lnTo>
                    <a:lnTo>
                      <a:pt x="1330" y="270"/>
                    </a:lnTo>
                    <a:lnTo>
                      <a:pt x="1314" y="290"/>
                    </a:lnTo>
                    <a:lnTo>
                      <a:pt x="1298" y="311"/>
                    </a:lnTo>
                    <a:lnTo>
                      <a:pt x="1284" y="332"/>
                    </a:lnTo>
                    <a:lnTo>
                      <a:pt x="1270" y="354"/>
                    </a:lnTo>
                    <a:lnTo>
                      <a:pt x="1258" y="376"/>
                    </a:lnTo>
                    <a:lnTo>
                      <a:pt x="1244" y="399"/>
                    </a:lnTo>
                    <a:lnTo>
                      <a:pt x="1233" y="422"/>
                    </a:lnTo>
                    <a:lnTo>
                      <a:pt x="1219" y="419"/>
                    </a:lnTo>
                    <a:lnTo>
                      <a:pt x="1205" y="416"/>
                    </a:lnTo>
                    <a:lnTo>
                      <a:pt x="1189" y="413"/>
                    </a:lnTo>
                    <a:lnTo>
                      <a:pt x="1175" y="410"/>
                    </a:lnTo>
                    <a:lnTo>
                      <a:pt x="1161" y="407"/>
                    </a:lnTo>
                    <a:lnTo>
                      <a:pt x="1145" y="405"/>
                    </a:lnTo>
                    <a:lnTo>
                      <a:pt x="1131" y="403"/>
                    </a:lnTo>
                    <a:lnTo>
                      <a:pt x="1117" y="403"/>
                    </a:lnTo>
                    <a:lnTo>
                      <a:pt x="1078" y="404"/>
                    </a:lnTo>
                    <a:lnTo>
                      <a:pt x="1040" y="406"/>
                    </a:lnTo>
                    <a:lnTo>
                      <a:pt x="1003" y="411"/>
                    </a:lnTo>
                    <a:lnTo>
                      <a:pt x="965" y="417"/>
                    </a:lnTo>
                    <a:lnTo>
                      <a:pt x="929" y="425"/>
                    </a:lnTo>
                    <a:lnTo>
                      <a:pt x="894" y="434"/>
                    </a:lnTo>
                    <a:lnTo>
                      <a:pt x="858" y="446"/>
                    </a:lnTo>
                    <a:lnTo>
                      <a:pt x="824" y="458"/>
                    </a:lnTo>
                    <a:lnTo>
                      <a:pt x="791" y="472"/>
                    </a:lnTo>
                    <a:lnTo>
                      <a:pt x="758" y="488"/>
                    </a:lnTo>
                    <a:lnTo>
                      <a:pt x="726" y="504"/>
                    </a:lnTo>
                    <a:lnTo>
                      <a:pt x="696" y="524"/>
                    </a:lnTo>
                    <a:lnTo>
                      <a:pt x="666" y="543"/>
                    </a:lnTo>
                    <a:lnTo>
                      <a:pt x="638" y="564"/>
                    </a:lnTo>
                    <a:lnTo>
                      <a:pt x="611" y="587"/>
                    </a:lnTo>
                    <a:lnTo>
                      <a:pt x="584" y="610"/>
                    </a:lnTo>
                    <a:lnTo>
                      <a:pt x="559" y="634"/>
                    </a:lnTo>
                    <a:lnTo>
                      <a:pt x="536" y="660"/>
                    </a:lnTo>
                    <a:lnTo>
                      <a:pt x="513" y="686"/>
                    </a:lnTo>
                    <a:lnTo>
                      <a:pt x="493" y="714"/>
                    </a:lnTo>
                    <a:lnTo>
                      <a:pt x="472" y="743"/>
                    </a:lnTo>
                    <a:lnTo>
                      <a:pt x="455" y="772"/>
                    </a:lnTo>
                    <a:lnTo>
                      <a:pt x="438" y="803"/>
                    </a:lnTo>
                    <a:lnTo>
                      <a:pt x="422" y="834"/>
                    </a:lnTo>
                    <a:lnTo>
                      <a:pt x="409" y="866"/>
                    </a:lnTo>
                    <a:lnTo>
                      <a:pt x="397" y="899"/>
                    </a:lnTo>
                    <a:lnTo>
                      <a:pt x="387" y="933"/>
                    </a:lnTo>
                    <a:lnTo>
                      <a:pt x="378" y="966"/>
                    </a:lnTo>
                    <a:lnTo>
                      <a:pt x="372" y="1001"/>
                    </a:lnTo>
                    <a:lnTo>
                      <a:pt x="367" y="1036"/>
                    </a:lnTo>
                    <a:lnTo>
                      <a:pt x="364" y="1073"/>
                    </a:lnTo>
                    <a:lnTo>
                      <a:pt x="363" y="1108"/>
                    </a:lnTo>
                    <a:lnTo>
                      <a:pt x="364" y="1125"/>
                    </a:lnTo>
                    <a:lnTo>
                      <a:pt x="366" y="1143"/>
                    </a:lnTo>
                    <a:lnTo>
                      <a:pt x="369" y="1159"/>
                    </a:lnTo>
                    <a:lnTo>
                      <a:pt x="373" y="1176"/>
                    </a:lnTo>
                    <a:lnTo>
                      <a:pt x="377" y="1193"/>
                    </a:lnTo>
                    <a:lnTo>
                      <a:pt x="383" y="1211"/>
                    </a:lnTo>
                    <a:lnTo>
                      <a:pt x="387" y="1227"/>
                    </a:lnTo>
                    <a:lnTo>
                      <a:pt x="391" y="1244"/>
                    </a:lnTo>
                    <a:lnTo>
                      <a:pt x="369" y="1256"/>
                    </a:lnTo>
                    <a:lnTo>
                      <a:pt x="348" y="1268"/>
                    </a:lnTo>
                    <a:lnTo>
                      <a:pt x="327" y="1282"/>
                    </a:lnTo>
                    <a:lnTo>
                      <a:pt x="307" y="1295"/>
                    </a:lnTo>
                    <a:lnTo>
                      <a:pt x="287" y="1309"/>
                    </a:lnTo>
                    <a:lnTo>
                      <a:pt x="267" y="1324"/>
                    </a:lnTo>
                    <a:lnTo>
                      <a:pt x="249" y="1339"/>
                    </a:lnTo>
                    <a:lnTo>
                      <a:pt x="231" y="1355"/>
                    </a:lnTo>
                    <a:lnTo>
                      <a:pt x="213" y="1371"/>
                    </a:lnTo>
                    <a:lnTo>
                      <a:pt x="196" y="1388"/>
                    </a:lnTo>
                    <a:lnTo>
                      <a:pt x="180" y="1405"/>
                    </a:lnTo>
                    <a:lnTo>
                      <a:pt x="164" y="1423"/>
                    </a:lnTo>
                    <a:lnTo>
                      <a:pt x="149" y="1441"/>
                    </a:lnTo>
                    <a:lnTo>
                      <a:pt x="135" y="1459"/>
                    </a:lnTo>
                    <a:lnTo>
                      <a:pt x="120" y="1478"/>
                    </a:lnTo>
                    <a:lnTo>
                      <a:pt x="107" y="1498"/>
                    </a:lnTo>
                    <a:lnTo>
                      <a:pt x="95" y="1518"/>
                    </a:lnTo>
                    <a:lnTo>
                      <a:pt x="83" y="1538"/>
                    </a:lnTo>
                    <a:lnTo>
                      <a:pt x="72" y="1559"/>
                    </a:lnTo>
                    <a:lnTo>
                      <a:pt x="62" y="1579"/>
                    </a:lnTo>
                    <a:lnTo>
                      <a:pt x="52" y="1600"/>
                    </a:lnTo>
                    <a:lnTo>
                      <a:pt x="43" y="1621"/>
                    </a:lnTo>
                    <a:lnTo>
                      <a:pt x="36" y="1644"/>
                    </a:lnTo>
                    <a:lnTo>
                      <a:pt x="28" y="1666"/>
                    </a:lnTo>
                    <a:lnTo>
                      <a:pt x="21" y="1688"/>
                    </a:lnTo>
                    <a:lnTo>
                      <a:pt x="16" y="1711"/>
                    </a:lnTo>
                    <a:lnTo>
                      <a:pt x="11" y="1733"/>
                    </a:lnTo>
                    <a:lnTo>
                      <a:pt x="7" y="1756"/>
                    </a:lnTo>
                    <a:lnTo>
                      <a:pt x="4" y="1780"/>
                    </a:lnTo>
                    <a:lnTo>
                      <a:pt x="2" y="1804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1" y="1887"/>
                    </a:lnTo>
                    <a:lnTo>
                      <a:pt x="4" y="1924"/>
                    </a:lnTo>
                    <a:lnTo>
                      <a:pt x="8" y="1958"/>
                    </a:lnTo>
                    <a:lnTo>
                      <a:pt x="15" y="1994"/>
                    </a:lnTo>
                    <a:lnTo>
                      <a:pt x="23" y="2027"/>
                    </a:lnTo>
                    <a:lnTo>
                      <a:pt x="34" y="2061"/>
                    </a:lnTo>
                    <a:lnTo>
                      <a:pt x="46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50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4" y="2396"/>
                    </a:lnTo>
                    <a:lnTo>
                      <a:pt x="303" y="2417"/>
                    </a:lnTo>
                    <a:lnTo>
                      <a:pt x="333" y="2436"/>
                    </a:lnTo>
                    <a:lnTo>
                      <a:pt x="363" y="2455"/>
                    </a:lnTo>
                    <a:lnTo>
                      <a:pt x="395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5" y="2514"/>
                    </a:lnTo>
                    <a:lnTo>
                      <a:pt x="529" y="2525"/>
                    </a:lnTo>
                    <a:lnTo>
                      <a:pt x="565" y="2535"/>
                    </a:lnTo>
                    <a:lnTo>
                      <a:pt x="602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5" y="2556"/>
                    </a:lnTo>
                    <a:lnTo>
                      <a:pt x="754" y="2557"/>
                    </a:lnTo>
                    <a:lnTo>
                      <a:pt x="3529" y="2557"/>
                    </a:lnTo>
                    <a:lnTo>
                      <a:pt x="3568" y="2556"/>
                    </a:lnTo>
                    <a:lnTo>
                      <a:pt x="3606" y="2554"/>
                    </a:lnTo>
                    <a:lnTo>
                      <a:pt x="3643" y="2549"/>
                    </a:lnTo>
                    <a:lnTo>
                      <a:pt x="3681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8" y="2514"/>
                    </a:lnTo>
                    <a:lnTo>
                      <a:pt x="3822" y="2502"/>
                    </a:lnTo>
                    <a:lnTo>
                      <a:pt x="3856" y="2488"/>
                    </a:lnTo>
                    <a:lnTo>
                      <a:pt x="3888" y="2472"/>
                    </a:lnTo>
                    <a:lnTo>
                      <a:pt x="3920" y="2455"/>
                    </a:lnTo>
                    <a:lnTo>
                      <a:pt x="3950" y="2436"/>
                    </a:lnTo>
                    <a:lnTo>
                      <a:pt x="3980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1" y="2300"/>
                    </a:lnTo>
                    <a:lnTo>
                      <a:pt x="4133" y="2274"/>
                    </a:lnTo>
                    <a:lnTo>
                      <a:pt x="4153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9" y="2157"/>
                    </a:lnTo>
                    <a:lnTo>
                      <a:pt x="4223" y="2126"/>
                    </a:lnTo>
                    <a:lnTo>
                      <a:pt x="4237" y="2094"/>
                    </a:lnTo>
                    <a:lnTo>
                      <a:pt x="4248" y="2061"/>
                    </a:lnTo>
                    <a:lnTo>
                      <a:pt x="4259" y="2027"/>
                    </a:lnTo>
                    <a:lnTo>
                      <a:pt x="4268" y="1994"/>
                    </a:lnTo>
                    <a:lnTo>
                      <a:pt x="4274" y="1958"/>
                    </a:lnTo>
                    <a:lnTo>
                      <a:pt x="4279" y="1924"/>
                    </a:lnTo>
                    <a:lnTo>
                      <a:pt x="4282" y="1887"/>
                    </a:lnTo>
                    <a:lnTo>
                      <a:pt x="4283" y="1851"/>
                    </a:lnTo>
                    <a:lnTo>
                      <a:pt x="4282" y="1827"/>
                    </a:lnTo>
                    <a:lnTo>
                      <a:pt x="4281" y="1803"/>
                    </a:lnTo>
                    <a:lnTo>
                      <a:pt x="4279" y="1780"/>
                    </a:lnTo>
                    <a:lnTo>
                      <a:pt x="4275" y="1755"/>
                    </a:lnTo>
                    <a:lnTo>
                      <a:pt x="4271" y="1732"/>
                    </a:lnTo>
                    <a:lnTo>
                      <a:pt x="4267" y="1710"/>
                    </a:lnTo>
                    <a:lnTo>
                      <a:pt x="4261" y="1686"/>
                    </a:lnTo>
                    <a:lnTo>
                      <a:pt x="4254" y="1664"/>
                    </a:lnTo>
                    <a:lnTo>
                      <a:pt x="4246" y="1642"/>
                    </a:lnTo>
                    <a:lnTo>
                      <a:pt x="4238" y="1619"/>
                    </a:lnTo>
                    <a:lnTo>
                      <a:pt x="4229" y="1598"/>
                    </a:lnTo>
                    <a:lnTo>
                      <a:pt x="4220" y="1577"/>
                    </a:lnTo>
                    <a:lnTo>
                      <a:pt x="4210" y="1556"/>
                    </a:lnTo>
                    <a:lnTo>
                      <a:pt x="4198" y="1535"/>
                    </a:lnTo>
                    <a:lnTo>
                      <a:pt x="4186" y="1515"/>
                    </a:lnTo>
                    <a:lnTo>
                      <a:pt x="4173" y="1496"/>
                    </a:lnTo>
                    <a:lnTo>
                      <a:pt x="4160" y="1475"/>
                    </a:lnTo>
                    <a:lnTo>
                      <a:pt x="4145" y="1457"/>
                    </a:lnTo>
                    <a:lnTo>
                      <a:pt x="4131" y="1438"/>
                    </a:lnTo>
                    <a:lnTo>
                      <a:pt x="4116" y="1420"/>
                    </a:lnTo>
                    <a:lnTo>
                      <a:pt x="4099" y="1402"/>
                    </a:lnTo>
                    <a:lnTo>
                      <a:pt x="4083" y="1385"/>
                    </a:lnTo>
                    <a:lnTo>
                      <a:pt x="4066" y="1368"/>
                    </a:lnTo>
                    <a:lnTo>
                      <a:pt x="4047" y="1352"/>
                    </a:lnTo>
                    <a:lnTo>
                      <a:pt x="4029" y="1336"/>
                    </a:lnTo>
                    <a:lnTo>
                      <a:pt x="4011" y="1321"/>
                    </a:lnTo>
                    <a:lnTo>
                      <a:pt x="3991" y="1306"/>
                    </a:lnTo>
                    <a:lnTo>
                      <a:pt x="3971" y="1292"/>
                    </a:lnTo>
                    <a:lnTo>
                      <a:pt x="3950" y="1279"/>
                    </a:lnTo>
                    <a:lnTo>
                      <a:pt x="3929" y="1265"/>
                    </a:lnTo>
                    <a:lnTo>
                      <a:pt x="3908" y="1253"/>
                    </a:lnTo>
                    <a:lnTo>
                      <a:pt x="3885" y="1241"/>
                    </a:lnTo>
                    <a:lnTo>
                      <a:pt x="3885" y="1239"/>
                    </a:lnTo>
                    <a:lnTo>
                      <a:pt x="3885" y="1238"/>
                    </a:lnTo>
                    <a:lnTo>
                      <a:pt x="3886" y="1236"/>
                    </a:lnTo>
                    <a:lnTo>
                      <a:pt x="3886" y="1235"/>
                    </a:lnTo>
                    <a:lnTo>
                      <a:pt x="3886" y="1234"/>
                    </a:lnTo>
                    <a:lnTo>
                      <a:pt x="3886" y="1233"/>
                    </a:lnTo>
                    <a:lnTo>
                      <a:pt x="3886" y="1232"/>
                    </a:lnTo>
                    <a:lnTo>
                      <a:pt x="3885" y="1196"/>
                    </a:lnTo>
                    <a:lnTo>
                      <a:pt x="3882" y="1160"/>
                    </a:lnTo>
                    <a:lnTo>
                      <a:pt x="3877" y="1125"/>
                    </a:lnTo>
                    <a:lnTo>
                      <a:pt x="3871" y="1090"/>
                    </a:lnTo>
                    <a:lnTo>
                      <a:pt x="3863" y="1056"/>
                    </a:lnTo>
                    <a:lnTo>
                      <a:pt x="3853" y="1023"/>
                    </a:lnTo>
                    <a:lnTo>
                      <a:pt x="3840" y="989"/>
                    </a:lnTo>
                    <a:lnTo>
                      <a:pt x="3827" y="958"/>
                    </a:lnTo>
                    <a:lnTo>
                      <a:pt x="3812" y="926"/>
                    </a:lnTo>
                    <a:lnTo>
                      <a:pt x="3795" y="896"/>
                    </a:lnTo>
                    <a:lnTo>
                      <a:pt x="3777" y="867"/>
                    </a:lnTo>
                    <a:lnTo>
                      <a:pt x="3758" y="838"/>
                    </a:lnTo>
                    <a:lnTo>
                      <a:pt x="3736" y="810"/>
                    </a:lnTo>
                    <a:lnTo>
                      <a:pt x="3714" y="783"/>
                    </a:lnTo>
                    <a:lnTo>
                      <a:pt x="3690" y="758"/>
                    </a:lnTo>
                    <a:lnTo>
                      <a:pt x="3665" y="734"/>
                    </a:lnTo>
                    <a:lnTo>
                      <a:pt x="3639" y="710"/>
                    </a:lnTo>
                    <a:lnTo>
                      <a:pt x="3612" y="688"/>
                    </a:lnTo>
                    <a:lnTo>
                      <a:pt x="3583" y="667"/>
                    </a:lnTo>
                    <a:lnTo>
                      <a:pt x="3554" y="647"/>
                    </a:lnTo>
                    <a:lnTo>
                      <a:pt x="3523" y="628"/>
                    </a:lnTo>
                    <a:lnTo>
                      <a:pt x="3491" y="612"/>
                    </a:lnTo>
                    <a:lnTo>
                      <a:pt x="3459" y="596"/>
                    </a:lnTo>
                    <a:lnTo>
                      <a:pt x="3425" y="581"/>
                    </a:lnTo>
                    <a:lnTo>
                      <a:pt x="3392" y="569"/>
                    </a:lnTo>
                    <a:lnTo>
                      <a:pt x="3357" y="558"/>
                    </a:lnTo>
                    <a:lnTo>
                      <a:pt x="3321" y="549"/>
                    </a:lnTo>
                    <a:lnTo>
                      <a:pt x="3284" y="541"/>
                    </a:lnTo>
                    <a:lnTo>
                      <a:pt x="3247" y="535"/>
                    </a:lnTo>
                    <a:lnTo>
                      <a:pt x="3210" y="530"/>
                    </a:lnTo>
                    <a:lnTo>
                      <a:pt x="3171" y="528"/>
                    </a:lnTo>
                    <a:lnTo>
                      <a:pt x="3132" y="527"/>
                    </a:lnTo>
                    <a:lnTo>
                      <a:pt x="3111" y="527"/>
                    </a:lnTo>
                    <a:lnTo>
                      <a:pt x="3090" y="528"/>
                    </a:lnTo>
                    <a:lnTo>
                      <a:pt x="3068" y="530"/>
                    </a:lnTo>
                    <a:lnTo>
                      <a:pt x="3047" y="532"/>
                    </a:lnTo>
                    <a:lnTo>
                      <a:pt x="3026" y="535"/>
                    </a:lnTo>
                    <a:lnTo>
                      <a:pt x="3005" y="539"/>
                    </a:lnTo>
                    <a:lnTo>
                      <a:pt x="2985" y="543"/>
                    </a:lnTo>
                    <a:lnTo>
                      <a:pt x="2963" y="548"/>
                    </a:lnTo>
                    <a:lnTo>
                      <a:pt x="2922" y="559"/>
                    </a:lnTo>
                    <a:lnTo>
                      <a:pt x="2883" y="573"/>
                    </a:lnTo>
                    <a:lnTo>
                      <a:pt x="2843" y="589"/>
                    </a:lnTo>
                    <a:lnTo>
                      <a:pt x="2804" y="606"/>
                    </a:lnTo>
                    <a:lnTo>
                      <a:pt x="2783" y="597"/>
                    </a:lnTo>
                    <a:lnTo>
                      <a:pt x="2761" y="588"/>
                    </a:lnTo>
                    <a:lnTo>
                      <a:pt x="2740" y="580"/>
                    </a:lnTo>
                    <a:lnTo>
                      <a:pt x="2718" y="572"/>
                    </a:lnTo>
                    <a:lnTo>
                      <a:pt x="2696" y="566"/>
                    </a:lnTo>
                    <a:lnTo>
                      <a:pt x="2673" y="560"/>
                    </a:lnTo>
                    <a:lnTo>
                      <a:pt x="2651" y="554"/>
                    </a:lnTo>
                    <a:lnTo>
                      <a:pt x="2629" y="550"/>
                    </a:lnTo>
                    <a:lnTo>
                      <a:pt x="2620" y="521"/>
                    </a:lnTo>
                    <a:lnTo>
                      <a:pt x="2611" y="492"/>
                    </a:lnTo>
                    <a:lnTo>
                      <a:pt x="2601" y="464"/>
                    </a:lnTo>
                    <a:lnTo>
                      <a:pt x="2589" y="436"/>
                    </a:lnTo>
                    <a:lnTo>
                      <a:pt x="2577" y="409"/>
                    </a:lnTo>
                    <a:lnTo>
                      <a:pt x="2563" y="383"/>
                    </a:lnTo>
                    <a:lnTo>
                      <a:pt x="2548" y="357"/>
                    </a:lnTo>
                    <a:lnTo>
                      <a:pt x="2533" y="332"/>
                    </a:lnTo>
                    <a:lnTo>
                      <a:pt x="2515" y="308"/>
                    </a:lnTo>
                    <a:lnTo>
                      <a:pt x="2498" y="283"/>
                    </a:lnTo>
                    <a:lnTo>
                      <a:pt x="2479" y="261"/>
                    </a:lnTo>
                    <a:lnTo>
                      <a:pt x="2459" y="239"/>
                    </a:lnTo>
                    <a:lnTo>
                      <a:pt x="2438" y="217"/>
                    </a:lnTo>
                    <a:lnTo>
                      <a:pt x="2416" y="196"/>
                    </a:lnTo>
                    <a:lnTo>
                      <a:pt x="2394" y="177"/>
                    </a:lnTo>
                    <a:lnTo>
                      <a:pt x="2372" y="157"/>
                    </a:lnTo>
                    <a:lnTo>
                      <a:pt x="2347" y="139"/>
                    </a:lnTo>
                    <a:lnTo>
                      <a:pt x="2323" y="123"/>
                    </a:lnTo>
                    <a:lnTo>
                      <a:pt x="2297" y="107"/>
                    </a:lnTo>
                    <a:lnTo>
                      <a:pt x="2271" y="91"/>
                    </a:lnTo>
                    <a:lnTo>
                      <a:pt x="2244" y="77"/>
                    </a:lnTo>
                    <a:lnTo>
                      <a:pt x="2216" y="65"/>
                    </a:lnTo>
                    <a:lnTo>
                      <a:pt x="2188" y="53"/>
                    </a:lnTo>
                    <a:lnTo>
                      <a:pt x="2159" y="42"/>
                    </a:lnTo>
                    <a:lnTo>
                      <a:pt x="2130" y="33"/>
                    </a:lnTo>
                    <a:lnTo>
                      <a:pt x="2100" y="24"/>
                    </a:lnTo>
                    <a:lnTo>
                      <a:pt x="2070" y="16"/>
                    </a:lnTo>
                    <a:lnTo>
                      <a:pt x="2038" y="11"/>
                    </a:lnTo>
                    <a:lnTo>
                      <a:pt x="2007" y="6"/>
                    </a:lnTo>
                    <a:lnTo>
                      <a:pt x="1975" y="3"/>
                    </a:lnTo>
                    <a:lnTo>
                      <a:pt x="1943" y="1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47">
                <a:extLst>
                  <a:ext uri="{FF2B5EF4-FFF2-40B4-BE49-F238E27FC236}">
                    <a16:creationId xmlns:a16="http://schemas.microsoft.com/office/drawing/2014/main" id="{5E76033C-7D24-4D51-A963-838DBE403EE1}"/>
                  </a:ext>
                </a:extLst>
              </p:cNvPr>
              <p:cNvSpPr/>
              <p:nvPr/>
            </p:nvSpPr>
            <p:spPr bwMode="auto">
              <a:xfrm>
                <a:off x="6891032" y="4500334"/>
                <a:ext cx="368895" cy="181593"/>
              </a:xfrm>
              <a:custGeom>
                <a:avLst/>
                <a:gdLst>
                  <a:gd name="T0" fmla="*/ 2686 w 3715"/>
                  <a:gd name="T1" fmla="*/ 554 h 2025"/>
                  <a:gd name="T2" fmla="*/ 2815 w 3715"/>
                  <a:gd name="T3" fmla="*/ 528 h 2025"/>
                  <a:gd name="T4" fmla="*/ 2920 w 3715"/>
                  <a:gd name="T5" fmla="*/ 532 h 2025"/>
                  <a:gd name="T6" fmla="*/ 3032 w 3715"/>
                  <a:gd name="T7" fmla="*/ 561 h 2025"/>
                  <a:gd name="T8" fmla="*/ 3130 w 3715"/>
                  <a:gd name="T9" fmla="*/ 614 h 2025"/>
                  <a:gd name="T10" fmla="*/ 3211 w 3715"/>
                  <a:gd name="T11" fmla="*/ 687 h 2025"/>
                  <a:gd name="T12" fmla="*/ 3272 w 3715"/>
                  <a:gd name="T13" fmla="*/ 775 h 2025"/>
                  <a:gd name="T14" fmla="*/ 3309 w 3715"/>
                  <a:gd name="T15" fmla="*/ 878 h 2025"/>
                  <a:gd name="T16" fmla="*/ 3299 w 3715"/>
                  <a:gd name="T17" fmla="*/ 1139 h 2025"/>
                  <a:gd name="T18" fmla="*/ 3470 w 3715"/>
                  <a:gd name="T19" fmla="*/ 1202 h 2025"/>
                  <a:gd name="T20" fmla="*/ 3545 w 3715"/>
                  <a:gd name="T21" fmla="*/ 1249 h 2025"/>
                  <a:gd name="T22" fmla="*/ 3608 w 3715"/>
                  <a:gd name="T23" fmla="*/ 1308 h 2025"/>
                  <a:gd name="T24" fmla="*/ 3657 w 3715"/>
                  <a:gd name="T25" fmla="*/ 1376 h 2025"/>
                  <a:gd name="T26" fmla="*/ 3693 w 3715"/>
                  <a:gd name="T27" fmla="*/ 1452 h 2025"/>
                  <a:gd name="T28" fmla="*/ 3712 w 3715"/>
                  <a:gd name="T29" fmla="*/ 1534 h 2025"/>
                  <a:gd name="T30" fmla="*/ 3713 w 3715"/>
                  <a:gd name="T31" fmla="*/ 1631 h 2025"/>
                  <a:gd name="T32" fmla="*/ 3687 w 3715"/>
                  <a:gd name="T33" fmla="*/ 1736 h 2025"/>
                  <a:gd name="T34" fmla="*/ 3634 w 3715"/>
                  <a:gd name="T35" fmla="*/ 1831 h 2025"/>
                  <a:gd name="T36" fmla="*/ 3561 w 3715"/>
                  <a:gd name="T37" fmla="*/ 1911 h 2025"/>
                  <a:gd name="T38" fmla="*/ 3469 w 3715"/>
                  <a:gd name="T39" fmla="*/ 1972 h 2025"/>
                  <a:gd name="T40" fmla="*/ 3362 w 3715"/>
                  <a:gd name="T41" fmla="*/ 2011 h 2025"/>
                  <a:gd name="T42" fmla="*/ 3246 w 3715"/>
                  <a:gd name="T43" fmla="*/ 2025 h 2025"/>
                  <a:gd name="T44" fmla="*/ 376 w 3715"/>
                  <a:gd name="T45" fmla="*/ 2016 h 2025"/>
                  <a:gd name="T46" fmla="*/ 266 w 3715"/>
                  <a:gd name="T47" fmla="*/ 1982 h 2025"/>
                  <a:gd name="T48" fmla="*/ 172 w 3715"/>
                  <a:gd name="T49" fmla="*/ 1924 h 2025"/>
                  <a:gd name="T50" fmla="*/ 94 w 3715"/>
                  <a:gd name="T51" fmla="*/ 1848 h 2025"/>
                  <a:gd name="T52" fmla="*/ 38 w 3715"/>
                  <a:gd name="T53" fmla="*/ 1757 h 2025"/>
                  <a:gd name="T54" fmla="*/ 6 w 3715"/>
                  <a:gd name="T55" fmla="*/ 1652 h 2025"/>
                  <a:gd name="T56" fmla="*/ 2 w 3715"/>
                  <a:gd name="T57" fmla="*/ 1552 h 2025"/>
                  <a:gd name="T58" fmla="*/ 18 w 3715"/>
                  <a:gd name="T59" fmla="*/ 1468 h 2025"/>
                  <a:gd name="T60" fmla="*/ 50 w 3715"/>
                  <a:gd name="T61" fmla="*/ 1390 h 2025"/>
                  <a:gd name="T62" fmla="*/ 97 w 3715"/>
                  <a:gd name="T63" fmla="*/ 1320 h 2025"/>
                  <a:gd name="T64" fmla="*/ 157 w 3715"/>
                  <a:gd name="T65" fmla="*/ 1259 h 2025"/>
                  <a:gd name="T66" fmla="*/ 230 w 3715"/>
                  <a:gd name="T67" fmla="*/ 1210 h 2025"/>
                  <a:gd name="T68" fmla="*/ 312 w 3715"/>
                  <a:gd name="T69" fmla="*/ 1173 h 2025"/>
                  <a:gd name="T70" fmla="*/ 377 w 3715"/>
                  <a:gd name="T71" fmla="*/ 941 h 2025"/>
                  <a:gd name="T72" fmla="*/ 364 w 3715"/>
                  <a:gd name="T73" fmla="*/ 842 h 2025"/>
                  <a:gd name="T74" fmla="*/ 379 w 3715"/>
                  <a:gd name="T75" fmla="*/ 733 h 2025"/>
                  <a:gd name="T76" fmla="*/ 420 w 3715"/>
                  <a:gd name="T77" fmla="*/ 632 h 2025"/>
                  <a:gd name="T78" fmla="*/ 486 w 3715"/>
                  <a:gd name="T79" fmla="*/ 547 h 2025"/>
                  <a:gd name="T80" fmla="*/ 571 w 3715"/>
                  <a:gd name="T81" fmla="*/ 478 h 2025"/>
                  <a:gd name="T82" fmla="*/ 672 w 3715"/>
                  <a:gd name="T83" fmla="*/ 429 h 2025"/>
                  <a:gd name="T84" fmla="*/ 786 w 3715"/>
                  <a:gd name="T85" fmla="*/ 405 h 2025"/>
                  <a:gd name="T86" fmla="*/ 890 w 3715"/>
                  <a:gd name="T87" fmla="*/ 406 h 2025"/>
                  <a:gd name="T88" fmla="*/ 988 w 3715"/>
                  <a:gd name="T89" fmla="*/ 429 h 2025"/>
                  <a:gd name="T90" fmla="*/ 1191 w 3715"/>
                  <a:gd name="T91" fmla="*/ 281 h 2025"/>
                  <a:gd name="T92" fmla="*/ 1234 w 3715"/>
                  <a:gd name="T93" fmla="*/ 200 h 2025"/>
                  <a:gd name="T94" fmla="*/ 1295 w 3715"/>
                  <a:gd name="T95" fmla="*/ 130 h 2025"/>
                  <a:gd name="T96" fmla="*/ 1369 w 3715"/>
                  <a:gd name="T97" fmla="*/ 73 h 2025"/>
                  <a:gd name="T98" fmla="*/ 1454 w 3715"/>
                  <a:gd name="T99" fmla="*/ 31 h 2025"/>
                  <a:gd name="T100" fmla="*/ 1548 w 3715"/>
                  <a:gd name="T101" fmla="*/ 6 h 2025"/>
                  <a:gd name="T102" fmla="*/ 1650 w 3715"/>
                  <a:gd name="T103" fmla="*/ 0 h 2025"/>
                  <a:gd name="T104" fmla="*/ 1758 w 3715"/>
                  <a:gd name="T105" fmla="*/ 19 h 2025"/>
                  <a:gd name="T106" fmla="*/ 1857 w 3715"/>
                  <a:gd name="T107" fmla="*/ 58 h 2025"/>
                  <a:gd name="T108" fmla="*/ 1943 w 3715"/>
                  <a:gd name="T109" fmla="*/ 118 h 2025"/>
                  <a:gd name="T110" fmla="*/ 2013 w 3715"/>
                  <a:gd name="T111" fmla="*/ 195 h 2025"/>
                  <a:gd name="T112" fmla="*/ 2063 w 3715"/>
                  <a:gd name="T113" fmla="*/ 285 h 2025"/>
                  <a:gd name="T114" fmla="*/ 2089 w 3715"/>
                  <a:gd name="T115" fmla="*/ 386 h 2025"/>
                  <a:gd name="T116" fmla="*/ 2282 w 3715"/>
                  <a:gd name="T117" fmla="*/ 538 h 2025"/>
                  <a:gd name="T118" fmla="*/ 2418 w 3715"/>
                  <a:gd name="T119" fmla="*/ 584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2519" y="644"/>
                    </a:moveTo>
                    <a:lnTo>
                      <a:pt x="2596" y="597"/>
                    </a:lnTo>
                    <a:lnTo>
                      <a:pt x="2625" y="581"/>
                    </a:lnTo>
                    <a:lnTo>
                      <a:pt x="2655" y="566"/>
                    </a:lnTo>
                    <a:lnTo>
                      <a:pt x="2686" y="554"/>
                    </a:lnTo>
                    <a:lnTo>
                      <a:pt x="2718" y="544"/>
                    </a:lnTo>
                    <a:lnTo>
                      <a:pt x="2750" y="537"/>
                    </a:lnTo>
                    <a:lnTo>
                      <a:pt x="2783" y="531"/>
                    </a:lnTo>
                    <a:lnTo>
                      <a:pt x="2799" y="529"/>
                    </a:lnTo>
                    <a:lnTo>
                      <a:pt x="2815" y="528"/>
                    </a:lnTo>
                    <a:lnTo>
                      <a:pt x="2833" y="527"/>
                    </a:lnTo>
                    <a:lnTo>
                      <a:pt x="2849" y="527"/>
                    </a:lnTo>
                    <a:lnTo>
                      <a:pt x="2874" y="527"/>
                    </a:lnTo>
                    <a:lnTo>
                      <a:pt x="2897" y="529"/>
                    </a:lnTo>
                    <a:lnTo>
                      <a:pt x="2920" y="532"/>
                    </a:lnTo>
                    <a:lnTo>
                      <a:pt x="2944" y="536"/>
                    </a:lnTo>
                    <a:lnTo>
                      <a:pt x="2966" y="540"/>
                    </a:lnTo>
                    <a:lnTo>
                      <a:pt x="2989" y="546"/>
                    </a:lnTo>
                    <a:lnTo>
                      <a:pt x="3010" y="553"/>
                    </a:lnTo>
                    <a:lnTo>
                      <a:pt x="3032" y="561"/>
                    </a:lnTo>
                    <a:lnTo>
                      <a:pt x="3052" y="570"/>
                    </a:lnTo>
                    <a:lnTo>
                      <a:pt x="3072" y="580"/>
                    </a:lnTo>
                    <a:lnTo>
                      <a:pt x="3092" y="591"/>
                    </a:lnTo>
                    <a:lnTo>
                      <a:pt x="3111" y="602"/>
                    </a:lnTo>
                    <a:lnTo>
                      <a:pt x="3130" y="614"/>
                    </a:lnTo>
                    <a:lnTo>
                      <a:pt x="3148" y="627"/>
                    </a:lnTo>
                    <a:lnTo>
                      <a:pt x="3164" y="642"/>
                    </a:lnTo>
                    <a:lnTo>
                      <a:pt x="3181" y="656"/>
                    </a:lnTo>
                    <a:lnTo>
                      <a:pt x="3196" y="671"/>
                    </a:lnTo>
                    <a:lnTo>
                      <a:pt x="3211" y="687"/>
                    </a:lnTo>
                    <a:lnTo>
                      <a:pt x="3225" y="703"/>
                    </a:lnTo>
                    <a:lnTo>
                      <a:pt x="3238" y="721"/>
                    </a:lnTo>
                    <a:lnTo>
                      <a:pt x="3250" y="739"/>
                    </a:lnTo>
                    <a:lnTo>
                      <a:pt x="3262" y="757"/>
                    </a:lnTo>
                    <a:lnTo>
                      <a:pt x="3272" y="775"/>
                    </a:lnTo>
                    <a:lnTo>
                      <a:pt x="3282" y="796"/>
                    </a:lnTo>
                    <a:lnTo>
                      <a:pt x="3290" y="815"/>
                    </a:lnTo>
                    <a:lnTo>
                      <a:pt x="3297" y="835"/>
                    </a:lnTo>
                    <a:lnTo>
                      <a:pt x="3304" y="857"/>
                    </a:lnTo>
                    <a:lnTo>
                      <a:pt x="3309" y="878"/>
                    </a:lnTo>
                    <a:lnTo>
                      <a:pt x="3313" y="899"/>
                    </a:lnTo>
                    <a:lnTo>
                      <a:pt x="3316" y="922"/>
                    </a:lnTo>
                    <a:lnTo>
                      <a:pt x="3318" y="944"/>
                    </a:lnTo>
                    <a:lnTo>
                      <a:pt x="3318" y="966"/>
                    </a:lnTo>
                    <a:lnTo>
                      <a:pt x="3299" y="1139"/>
                    </a:lnTo>
                    <a:lnTo>
                      <a:pt x="3404" y="1173"/>
                    </a:lnTo>
                    <a:lnTo>
                      <a:pt x="3421" y="1180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7" y="1211"/>
                    </a:lnTo>
                    <a:lnTo>
                      <a:pt x="3501" y="1219"/>
                    </a:lnTo>
                    <a:lnTo>
                      <a:pt x="3516" y="1229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2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8" y="1308"/>
                    </a:lnTo>
                    <a:lnTo>
                      <a:pt x="3618" y="1320"/>
                    </a:lnTo>
                    <a:lnTo>
                      <a:pt x="3629" y="1334"/>
                    </a:lnTo>
                    <a:lnTo>
                      <a:pt x="3639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1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7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5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3" y="1631"/>
                    </a:lnTo>
                    <a:lnTo>
                      <a:pt x="3710" y="1652"/>
                    </a:lnTo>
                    <a:lnTo>
                      <a:pt x="3706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7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5" y="2005"/>
                    </a:lnTo>
                    <a:lnTo>
                      <a:pt x="3362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6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2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9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8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6" y="1695"/>
                    </a:lnTo>
                    <a:lnTo>
                      <a:pt x="10" y="1674"/>
                    </a:lnTo>
                    <a:lnTo>
                      <a:pt x="6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4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8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0"/>
                    </a:lnTo>
                    <a:lnTo>
                      <a:pt x="58" y="1376"/>
                    </a:lnTo>
                    <a:lnTo>
                      <a:pt x="67" y="1362"/>
                    </a:lnTo>
                    <a:lnTo>
                      <a:pt x="77" y="1348"/>
                    </a:lnTo>
                    <a:lnTo>
                      <a:pt x="87" y="1333"/>
                    </a:lnTo>
                    <a:lnTo>
                      <a:pt x="97" y="1320"/>
                    </a:lnTo>
                    <a:lnTo>
                      <a:pt x="108" y="1308"/>
                    </a:lnTo>
                    <a:lnTo>
                      <a:pt x="120" y="1295"/>
                    </a:lnTo>
                    <a:lnTo>
                      <a:pt x="132" y="1283"/>
                    </a:lnTo>
                    <a:lnTo>
                      <a:pt x="144" y="1271"/>
                    </a:lnTo>
                    <a:lnTo>
                      <a:pt x="157" y="1259"/>
                    </a:lnTo>
                    <a:lnTo>
                      <a:pt x="171" y="1249"/>
                    </a:lnTo>
                    <a:lnTo>
                      <a:pt x="185" y="1238"/>
                    </a:lnTo>
                    <a:lnTo>
                      <a:pt x="199" y="1228"/>
                    </a:lnTo>
                    <a:lnTo>
                      <a:pt x="214" y="1219"/>
                    </a:lnTo>
                    <a:lnTo>
                      <a:pt x="230" y="1210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79"/>
                    </a:lnTo>
                    <a:lnTo>
                      <a:pt x="312" y="1173"/>
                    </a:lnTo>
                    <a:lnTo>
                      <a:pt x="448" y="1128"/>
                    </a:lnTo>
                    <a:lnTo>
                      <a:pt x="397" y="1001"/>
                    </a:lnTo>
                    <a:lnTo>
                      <a:pt x="389" y="980"/>
                    </a:lnTo>
                    <a:lnTo>
                      <a:pt x="383" y="961"/>
                    </a:lnTo>
                    <a:lnTo>
                      <a:pt x="377" y="941"/>
                    </a:lnTo>
                    <a:lnTo>
                      <a:pt x="373" y="921"/>
                    </a:lnTo>
                    <a:lnTo>
                      <a:pt x="368" y="901"/>
                    </a:lnTo>
                    <a:lnTo>
                      <a:pt x="366" y="881"/>
                    </a:lnTo>
                    <a:lnTo>
                      <a:pt x="364" y="862"/>
                    </a:lnTo>
                    <a:lnTo>
                      <a:pt x="364" y="842"/>
                    </a:lnTo>
                    <a:lnTo>
                      <a:pt x="364" y="820"/>
                    </a:lnTo>
                    <a:lnTo>
                      <a:pt x="366" y="798"/>
                    </a:lnTo>
                    <a:lnTo>
                      <a:pt x="369" y="775"/>
                    </a:lnTo>
                    <a:lnTo>
                      <a:pt x="374" y="754"/>
                    </a:lnTo>
                    <a:lnTo>
                      <a:pt x="379" y="733"/>
                    </a:lnTo>
                    <a:lnTo>
                      <a:pt x="385" y="712"/>
                    </a:lnTo>
                    <a:lnTo>
                      <a:pt x="393" y="691"/>
                    </a:lnTo>
                    <a:lnTo>
                      <a:pt x="401" y="671"/>
                    </a:lnTo>
                    <a:lnTo>
                      <a:pt x="410" y="652"/>
                    </a:lnTo>
                    <a:lnTo>
                      <a:pt x="420" y="632"/>
                    </a:lnTo>
                    <a:lnTo>
                      <a:pt x="432" y="614"/>
                    </a:lnTo>
                    <a:lnTo>
                      <a:pt x="444" y="597"/>
                    </a:lnTo>
                    <a:lnTo>
                      <a:pt x="457" y="580"/>
                    </a:lnTo>
                    <a:lnTo>
                      <a:pt x="471" y="562"/>
                    </a:lnTo>
                    <a:lnTo>
                      <a:pt x="486" y="547"/>
                    </a:lnTo>
                    <a:lnTo>
                      <a:pt x="502" y="532"/>
                    </a:lnTo>
                    <a:lnTo>
                      <a:pt x="518" y="517"/>
                    </a:lnTo>
                    <a:lnTo>
                      <a:pt x="535" y="504"/>
                    </a:lnTo>
                    <a:lnTo>
                      <a:pt x="553" y="490"/>
                    </a:lnTo>
                    <a:lnTo>
                      <a:pt x="571" y="478"/>
                    </a:lnTo>
                    <a:lnTo>
                      <a:pt x="590" y="466"/>
                    </a:lnTo>
                    <a:lnTo>
                      <a:pt x="610" y="456"/>
                    </a:lnTo>
                    <a:lnTo>
                      <a:pt x="631" y="446"/>
                    </a:lnTo>
                    <a:lnTo>
                      <a:pt x="651" y="438"/>
                    </a:lnTo>
                    <a:lnTo>
                      <a:pt x="672" y="429"/>
                    </a:lnTo>
                    <a:lnTo>
                      <a:pt x="694" y="422"/>
                    </a:lnTo>
                    <a:lnTo>
                      <a:pt x="716" y="416"/>
                    </a:lnTo>
                    <a:lnTo>
                      <a:pt x="739" y="411"/>
                    </a:lnTo>
                    <a:lnTo>
                      <a:pt x="762" y="408"/>
                    </a:lnTo>
                    <a:lnTo>
                      <a:pt x="786" y="405"/>
                    </a:lnTo>
                    <a:lnTo>
                      <a:pt x="809" y="403"/>
                    </a:lnTo>
                    <a:lnTo>
                      <a:pt x="834" y="402"/>
                    </a:lnTo>
                    <a:lnTo>
                      <a:pt x="852" y="403"/>
                    </a:lnTo>
                    <a:lnTo>
                      <a:pt x="870" y="404"/>
                    </a:lnTo>
                    <a:lnTo>
                      <a:pt x="890" y="406"/>
                    </a:lnTo>
                    <a:lnTo>
                      <a:pt x="908" y="409"/>
                    </a:lnTo>
                    <a:lnTo>
                      <a:pt x="927" y="413"/>
                    </a:lnTo>
                    <a:lnTo>
                      <a:pt x="947" y="417"/>
                    </a:lnTo>
                    <a:lnTo>
                      <a:pt x="967" y="423"/>
                    </a:lnTo>
                    <a:lnTo>
                      <a:pt x="988" y="429"/>
                    </a:lnTo>
                    <a:lnTo>
                      <a:pt x="1135" y="478"/>
                    </a:lnTo>
                    <a:lnTo>
                      <a:pt x="1172" y="335"/>
                    </a:lnTo>
                    <a:lnTo>
                      <a:pt x="1177" y="317"/>
                    </a:lnTo>
                    <a:lnTo>
                      <a:pt x="1183" y="300"/>
                    </a:lnTo>
                    <a:lnTo>
                      <a:pt x="1191" y="281"/>
                    </a:lnTo>
                    <a:lnTo>
                      <a:pt x="1198" y="264"/>
                    </a:lnTo>
                    <a:lnTo>
                      <a:pt x="1206" y="248"/>
                    </a:lnTo>
                    <a:lnTo>
                      <a:pt x="1215" y="232"/>
                    </a:lnTo>
                    <a:lnTo>
                      <a:pt x="1224" y="215"/>
                    </a:lnTo>
                    <a:lnTo>
                      <a:pt x="1234" y="200"/>
                    </a:lnTo>
                    <a:lnTo>
                      <a:pt x="1246" y="185"/>
                    </a:lnTo>
                    <a:lnTo>
                      <a:pt x="1257" y="171"/>
                    </a:lnTo>
                    <a:lnTo>
                      <a:pt x="1269" y="157"/>
                    </a:lnTo>
                    <a:lnTo>
                      <a:pt x="1281" y="142"/>
                    </a:lnTo>
                    <a:lnTo>
                      <a:pt x="1295" y="130"/>
                    </a:lnTo>
                    <a:lnTo>
                      <a:pt x="1309" y="117"/>
                    </a:lnTo>
                    <a:lnTo>
                      <a:pt x="1323" y="105"/>
                    </a:lnTo>
                    <a:lnTo>
                      <a:pt x="1337" y="94"/>
                    </a:lnTo>
                    <a:lnTo>
                      <a:pt x="1353" y="83"/>
                    </a:lnTo>
                    <a:lnTo>
                      <a:pt x="1369" y="73"/>
                    </a:lnTo>
                    <a:lnTo>
                      <a:pt x="1385" y="63"/>
                    </a:lnTo>
                    <a:lnTo>
                      <a:pt x="1402" y="54"/>
                    </a:lnTo>
                    <a:lnTo>
                      <a:pt x="1418" y="46"/>
                    </a:lnTo>
                    <a:lnTo>
                      <a:pt x="1435" y="38"/>
                    </a:lnTo>
                    <a:lnTo>
                      <a:pt x="1454" y="31"/>
                    </a:lnTo>
                    <a:lnTo>
                      <a:pt x="1472" y="25"/>
                    </a:lnTo>
                    <a:lnTo>
                      <a:pt x="1490" y="20"/>
                    </a:lnTo>
                    <a:lnTo>
                      <a:pt x="1509" y="14"/>
                    </a:lnTo>
                    <a:lnTo>
                      <a:pt x="1528" y="10"/>
                    </a:lnTo>
                    <a:lnTo>
                      <a:pt x="1548" y="6"/>
                    </a:lnTo>
                    <a:lnTo>
                      <a:pt x="1567" y="3"/>
                    </a:lnTo>
                    <a:lnTo>
                      <a:pt x="1586" y="1"/>
                    </a:lnTo>
                    <a:lnTo>
                      <a:pt x="1607" y="0"/>
                    </a:lnTo>
                    <a:lnTo>
                      <a:pt x="1626" y="0"/>
                    </a:lnTo>
                    <a:lnTo>
                      <a:pt x="1650" y="0"/>
                    </a:lnTo>
                    <a:lnTo>
                      <a:pt x="1672" y="2"/>
                    </a:lnTo>
                    <a:lnTo>
                      <a:pt x="1693" y="4"/>
                    </a:lnTo>
                    <a:lnTo>
                      <a:pt x="1716" y="8"/>
                    </a:lnTo>
                    <a:lnTo>
                      <a:pt x="1737" y="12"/>
                    </a:lnTo>
                    <a:lnTo>
                      <a:pt x="1758" y="19"/>
                    </a:lnTo>
                    <a:lnTo>
                      <a:pt x="1779" y="25"/>
                    </a:lnTo>
                    <a:lnTo>
                      <a:pt x="1800" y="32"/>
                    </a:lnTo>
                    <a:lnTo>
                      <a:pt x="1819" y="40"/>
                    </a:lnTo>
                    <a:lnTo>
                      <a:pt x="1838" y="49"/>
                    </a:lnTo>
                    <a:lnTo>
                      <a:pt x="1857" y="58"/>
                    </a:lnTo>
                    <a:lnTo>
                      <a:pt x="1876" y="69"/>
                    </a:lnTo>
                    <a:lnTo>
                      <a:pt x="1893" y="80"/>
                    </a:lnTo>
                    <a:lnTo>
                      <a:pt x="1911" y="92"/>
                    </a:lnTo>
                    <a:lnTo>
                      <a:pt x="1927" y="105"/>
                    </a:lnTo>
                    <a:lnTo>
                      <a:pt x="1943" y="118"/>
                    </a:lnTo>
                    <a:lnTo>
                      <a:pt x="1959" y="132"/>
                    </a:lnTo>
                    <a:lnTo>
                      <a:pt x="1973" y="147"/>
                    </a:lnTo>
                    <a:lnTo>
                      <a:pt x="1987" y="163"/>
                    </a:lnTo>
                    <a:lnTo>
                      <a:pt x="2000" y="178"/>
                    </a:lnTo>
                    <a:lnTo>
                      <a:pt x="2013" y="195"/>
                    </a:lnTo>
                    <a:lnTo>
                      <a:pt x="2025" y="211"/>
                    </a:lnTo>
                    <a:lnTo>
                      <a:pt x="2035" y="230"/>
                    </a:lnTo>
                    <a:lnTo>
                      <a:pt x="2045" y="248"/>
                    </a:lnTo>
                    <a:lnTo>
                      <a:pt x="2055" y="266"/>
                    </a:lnTo>
                    <a:lnTo>
                      <a:pt x="2063" y="285"/>
                    </a:lnTo>
                    <a:lnTo>
                      <a:pt x="2070" y="305"/>
                    </a:lnTo>
                    <a:lnTo>
                      <a:pt x="2076" y="324"/>
                    </a:lnTo>
                    <a:lnTo>
                      <a:pt x="2082" y="344"/>
                    </a:lnTo>
                    <a:lnTo>
                      <a:pt x="2086" y="366"/>
                    </a:lnTo>
                    <a:lnTo>
                      <a:pt x="2089" y="386"/>
                    </a:lnTo>
                    <a:lnTo>
                      <a:pt x="2091" y="407"/>
                    </a:lnTo>
                    <a:lnTo>
                      <a:pt x="2100" y="522"/>
                    </a:lnTo>
                    <a:lnTo>
                      <a:pt x="2223" y="531"/>
                    </a:lnTo>
                    <a:lnTo>
                      <a:pt x="2252" y="533"/>
                    </a:lnTo>
                    <a:lnTo>
                      <a:pt x="2282" y="538"/>
                    </a:lnTo>
                    <a:lnTo>
                      <a:pt x="2311" y="544"/>
                    </a:lnTo>
                    <a:lnTo>
                      <a:pt x="2338" y="551"/>
                    </a:lnTo>
                    <a:lnTo>
                      <a:pt x="2366" y="560"/>
                    </a:lnTo>
                    <a:lnTo>
                      <a:pt x="2392" y="571"/>
                    </a:lnTo>
                    <a:lnTo>
                      <a:pt x="2418" y="584"/>
                    </a:lnTo>
                    <a:lnTo>
                      <a:pt x="2442" y="597"/>
                    </a:lnTo>
                    <a:lnTo>
                      <a:pt x="2519" y="64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545" name="Freeform 48">
                <a:extLst>
                  <a:ext uri="{FF2B5EF4-FFF2-40B4-BE49-F238E27FC236}">
                    <a16:creationId xmlns:a16="http://schemas.microsoft.com/office/drawing/2014/main" id="{84DF0255-E13D-4972-AEF6-780BD0D5F8FF}"/>
                  </a:ext>
                </a:extLst>
              </p:cNvPr>
              <p:cNvSpPr/>
              <p:nvPr/>
            </p:nvSpPr>
            <p:spPr bwMode="auto">
              <a:xfrm>
                <a:off x="6932018" y="4673277"/>
                <a:ext cx="1483791" cy="60533"/>
              </a:xfrm>
              <a:custGeom>
                <a:avLst/>
                <a:gdLst>
                  <a:gd name="T0" fmla="*/ 14589 w 14934"/>
                  <a:gd name="T1" fmla="*/ 0 h 755"/>
                  <a:gd name="T2" fmla="*/ 357 w 14934"/>
                  <a:gd name="T3" fmla="*/ 0 h 755"/>
                  <a:gd name="T4" fmla="*/ 0 w 14934"/>
                  <a:gd name="T5" fmla="*/ 755 h 755"/>
                  <a:gd name="T6" fmla="*/ 14934 w 14934"/>
                  <a:gd name="T7" fmla="*/ 755 h 755"/>
                  <a:gd name="T8" fmla="*/ 14589 w 14934"/>
                  <a:gd name="T9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34" h="755">
                    <a:moveTo>
                      <a:pt x="14589" y="0"/>
                    </a:moveTo>
                    <a:lnTo>
                      <a:pt x="357" y="0"/>
                    </a:lnTo>
                    <a:lnTo>
                      <a:pt x="0" y="755"/>
                    </a:lnTo>
                    <a:lnTo>
                      <a:pt x="14934" y="755"/>
                    </a:lnTo>
                    <a:lnTo>
                      <a:pt x="14589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8232" name="Freeform 49">
                <a:extLst>
                  <a:ext uri="{FF2B5EF4-FFF2-40B4-BE49-F238E27FC236}">
                    <a16:creationId xmlns:a16="http://schemas.microsoft.com/office/drawing/2014/main" id="{FE074DF7-373B-49EC-B82C-D55D925B4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7888" y="4389438"/>
                <a:ext cx="889000" cy="277812"/>
              </a:xfrm>
              <a:custGeom>
                <a:avLst/>
                <a:gdLst>
                  <a:gd name="T0" fmla="*/ 2147483646 w 8955"/>
                  <a:gd name="T1" fmla="*/ 0 h 3162"/>
                  <a:gd name="T2" fmla="*/ 0 w 8955"/>
                  <a:gd name="T3" fmla="*/ 0 h 3162"/>
                  <a:gd name="T4" fmla="*/ 0 w 8955"/>
                  <a:gd name="T5" fmla="*/ 2147483646 h 3162"/>
                  <a:gd name="T6" fmla="*/ 2147483646 w 8955"/>
                  <a:gd name="T7" fmla="*/ 2147483646 h 3162"/>
                  <a:gd name="T8" fmla="*/ 2147483646 w 8955"/>
                  <a:gd name="T9" fmla="*/ 2147483646 h 3162"/>
                  <a:gd name="T10" fmla="*/ 2147483646 w 8955"/>
                  <a:gd name="T11" fmla="*/ 2147483646 h 3162"/>
                  <a:gd name="T12" fmla="*/ 2147483646 w 8955"/>
                  <a:gd name="T13" fmla="*/ 2147483646 h 3162"/>
                  <a:gd name="T14" fmla="*/ 2147483646 w 8955"/>
                  <a:gd name="T15" fmla="*/ 2147483646 h 3162"/>
                  <a:gd name="T16" fmla="*/ 2147483646 w 8955"/>
                  <a:gd name="T17" fmla="*/ 2147483646 h 3162"/>
                  <a:gd name="T18" fmla="*/ 2147483646 w 8955"/>
                  <a:gd name="T19" fmla="*/ 2147483646 h 3162"/>
                  <a:gd name="T20" fmla="*/ 2147483646 w 8955"/>
                  <a:gd name="T21" fmla="*/ 2147483646 h 3162"/>
                  <a:gd name="T22" fmla="*/ 2147483646 w 8955"/>
                  <a:gd name="T23" fmla="*/ 2147483646 h 3162"/>
                  <a:gd name="T24" fmla="*/ 2147483646 w 8955"/>
                  <a:gd name="T25" fmla="*/ 2147483646 h 3162"/>
                  <a:gd name="T26" fmla="*/ 2147483646 w 8955"/>
                  <a:gd name="T27" fmla="*/ 2147483646 h 3162"/>
                  <a:gd name="T28" fmla="*/ 2147483646 w 8955"/>
                  <a:gd name="T29" fmla="*/ 2147483646 h 3162"/>
                  <a:gd name="T30" fmla="*/ 2147483646 w 8955"/>
                  <a:gd name="T31" fmla="*/ 2147483646 h 3162"/>
                  <a:gd name="T32" fmla="*/ 2147483646 w 8955"/>
                  <a:gd name="T33" fmla="*/ 2147483646 h 3162"/>
                  <a:gd name="T34" fmla="*/ 2147483646 w 8955"/>
                  <a:gd name="T35" fmla="*/ 2147483646 h 3162"/>
                  <a:gd name="T36" fmla="*/ 2147483646 w 8955"/>
                  <a:gd name="T37" fmla="*/ 2147483646 h 3162"/>
                  <a:gd name="T38" fmla="*/ 2147483646 w 8955"/>
                  <a:gd name="T39" fmla="*/ 2147483646 h 3162"/>
                  <a:gd name="T40" fmla="*/ 2147483646 w 8955"/>
                  <a:gd name="T41" fmla="*/ 2147483646 h 3162"/>
                  <a:gd name="T42" fmla="*/ 2147483646 w 8955"/>
                  <a:gd name="T43" fmla="*/ 2147483646 h 3162"/>
                  <a:gd name="T44" fmla="*/ 2147483646 w 8955"/>
                  <a:gd name="T45" fmla="*/ 2147483646 h 3162"/>
                  <a:gd name="T46" fmla="*/ 2147483646 w 8955"/>
                  <a:gd name="T47" fmla="*/ 2147483646 h 3162"/>
                  <a:gd name="T48" fmla="*/ 2147483646 w 8955"/>
                  <a:gd name="T49" fmla="*/ 2147483646 h 3162"/>
                  <a:gd name="T50" fmla="*/ 2147483646 w 8955"/>
                  <a:gd name="T51" fmla="*/ 2147483646 h 3162"/>
                  <a:gd name="T52" fmla="*/ 2147483646 w 8955"/>
                  <a:gd name="T53" fmla="*/ 2147483646 h 3162"/>
                  <a:gd name="T54" fmla="*/ 2147483646 w 8955"/>
                  <a:gd name="T55" fmla="*/ 2147483646 h 3162"/>
                  <a:gd name="T56" fmla="*/ 2147483646 w 8955"/>
                  <a:gd name="T57" fmla="*/ 2147483646 h 3162"/>
                  <a:gd name="T58" fmla="*/ 2147483646 w 8955"/>
                  <a:gd name="T59" fmla="*/ 2147483646 h 3162"/>
                  <a:gd name="T60" fmla="*/ 2147483646 w 8955"/>
                  <a:gd name="T61" fmla="*/ 2147483646 h 3162"/>
                  <a:gd name="T62" fmla="*/ 2147483646 w 8955"/>
                  <a:gd name="T63" fmla="*/ 2147483646 h 3162"/>
                  <a:gd name="T64" fmla="*/ 2147483646 w 8955"/>
                  <a:gd name="T65" fmla="*/ 2147483646 h 3162"/>
                  <a:gd name="T66" fmla="*/ 2147483646 w 8955"/>
                  <a:gd name="T67" fmla="*/ 2147483646 h 3162"/>
                  <a:gd name="T68" fmla="*/ 2147483646 w 8955"/>
                  <a:gd name="T69" fmla="*/ 2147483646 h 3162"/>
                  <a:gd name="T70" fmla="*/ 2147483646 w 8955"/>
                  <a:gd name="T71" fmla="*/ 2147483646 h 3162"/>
                  <a:gd name="T72" fmla="*/ 2147483646 w 8955"/>
                  <a:gd name="T73" fmla="*/ 2147483646 h 3162"/>
                  <a:gd name="T74" fmla="*/ 2147483646 w 8955"/>
                  <a:gd name="T75" fmla="*/ 2147483646 h 3162"/>
                  <a:gd name="T76" fmla="*/ 2147483646 w 8955"/>
                  <a:gd name="T77" fmla="*/ 2147483646 h 3162"/>
                  <a:gd name="T78" fmla="*/ 2147483646 w 8955"/>
                  <a:gd name="T79" fmla="*/ 2147483646 h 3162"/>
                  <a:gd name="T80" fmla="*/ 2147483646 w 8955"/>
                  <a:gd name="T81" fmla="*/ 2147483646 h 3162"/>
                  <a:gd name="T82" fmla="*/ 2147483646 w 8955"/>
                  <a:gd name="T83" fmla="*/ 2147483646 h 3162"/>
                  <a:gd name="T84" fmla="*/ 2147483646 w 8955"/>
                  <a:gd name="T85" fmla="*/ 2147483646 h 3162"/>
                  <a:gd name="T86" fmla="*/ 2147483646 w 8955"/>
                  <a:gd name="T87" fmla="*/ 2147483646 h 3162"/>
                  <a:gd name="T88" fmla="*/ 2147483646 w 8955"/>
                  <a:gd name="T89" fmla="*/ 2147483646 h 3162"/>
                  <a:gd name="T90" fmla="*/ 2147483646 w 8955"/>
                  <a:gd name="T91" fmla="*/ 2147483646 h 3162"/>
                  <a:gd name="T92" fmla="*/ 2147483646 w 8955"/>
                  <a:gd name="T93" fmla="*/ 2147483646 h 3162"/>
                  <a:gd name="T94" fmla="*/ 2147483646 w 8955"/>
                  <a:gd name="T95" fmla="*/ 2147483646 h 3162"/>
                  <a:gd name="T96" fmla="*/ 2147483646 w 8955"/>
                  <a:gd name="T97" fmla="*/ 2147483646 h 3162"/>
                  <a:gd name="T98" fmla="*/ 2147483646 w 8955"/>
                  <a:gd name="T99" fmla="*/ 2147483646 h 3162"/>
                  <a:gd name="T100" fmla="*/ 2147483646 w 8955"/>
                  <a:gd name="T101" fmla="*/ 2147483646 h 3162"/>
                  <a:gd name="T102" fmla="*/ 2147483646 w 8955"/>
                  <a:gd name="T103" fmla="*/ 2147483646 h 3162"/>
                  <a:gd name="T104" fmla="*/ 2147483646 w 8955"/>
                  <a:gd name="T105" fmla="*/ 2147483646 h 3162"/>
                  <a:gd name="T106" fmla="*/ 2147483646 w 8955"/>
                  <a:gd name="T107" fmla="*/ 2147483646 h 3162"/>
                  <a:gd name="T108" fmla="*/ 2147483646 w 8955"/>
                  <a:gd name="T109" fmla="*/ 2147483646 h 3162"/>
                  <a:gd name="T110" fmla="*/ 2147483646 w 8955"/>
                  <a:gd name="T111" fmla="*/ 2147483646 h 3162"/>
                  <a:gd name="T112" fmla="*/ 2147483646 w 8955"/>
                  <a:gd name="T113" fmla="*/ 2147483646 h 3162"/>
                  <a:gd name="T114" fmla="*/ 2147483646 w 8955"/>
                  <a:gd name="T115" fmla="*/ 2147483646 h 3162"/>
                  <a:gd name="T116" fmla="*/ 2147483646 w 8955"/>
                  <a:gd name="T117" fmla="*/ 2147483646 h 3162"/>
                  <a:gd name="T118" fmla="*/ 2147483646 w 8955"/>
                  <a:gd name="T119" fmla="*/ 2147483646 h 3162"/>
                  <a:gd name="T120" fmla="*/ 2147483646 w 8955"/>
                  <a:gd name="T121" fmla="*/ 2147483646 h 3162"/>
                  <a:gd name="T122" fmla="*/ 2147483646 w 8955"/>
                  <a:gd name="T123" fmla="*/ 0 h 3162"/>
                  <a:gd name="T124" fmla="*/ 2147483646 w 8955"/>
                  <a:gd name="T125" fmla="*/ 0 h 31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955" h="3162">
                    <a:moveTo>
                      <a:pt x="8822" y="0"/>
                    </a:moveTo>
                    <a:lnTo>
                      <a:pt x="0" y="0"/>
                    </a:lnTo>
                    <a:lnTo>
                      <a:pt x="0" y="1066"/>
                    </a:lnTo>
                    <a:lnTo>
                      <a:pt x="13" y="1066"/>
                    </a:lnTo>
                    <a:lnTo>
                      <a:pt x="52" y="1066"/>
                    </a:lnTo>
                    <a:lnTo>
                      <a:pt x="109" y="1066"/>
                    </a:lnTo>
                    <a:lnTo>
                      <a:pt x="178" y="1066"/>
                    </a:lnTo>
                    <a:lnTo>
                      <a:pt x="254" y="1066"/>
                    </a:lnTo>
                    <a:lnTo>
                      <a:pt x="330" y="1066"/>
                    </a:lnTo>
                    <a:lnTo>
                      <a:pt x="401" y="1066"/>
                    </a:lnTo>
                    <a:lnTo>
                      <a:pt x="459" y="1066"/>
                    </a:lnTo>
                    <a:lnTo>
                      <a:pt x="459" y="1223"/>
                    </a:lnTo>
                    <a:lnTo>
                      <a:pt x="459" y="1492"/>
                    </a:lnTo>
                    <a:lnTo>
                      <a:pt x="459" y="1832"/>
                    </a:lnTo>
                    <a:lnTo>
                      <a:pt x="459" y="2201"/>
                    </a:lnTo>
                    <a:lnTo>
                      <a:pt x="459" y="2560"/>
                    </a:lnTo>
                    <a:lnTo>
                      <a:pt x="459" y="2868"/>
                    </a:lnTo>
                    <a:lnTo>
                      <a:pt x="459" y="3082"/>
                    </a:lnTo>
                    <a:lnTo>
                      <a:pt x="459" y="3162"/>
                    </a:lnTo>
                    <a:lnTo>
                      <a:pt x="1326" y="3162"/>
                    </a:lnTo>
                    <a:lnTo>
                      <a:pt x="1326" y="3082"/>
                    </a:lnTo>
                    <a:lnTo>
                      <a:pt x="1326" y="2868"/>
                    </a:lnTo>
                    <a:lnTo>
                      <a:pt x="1326" y="2560"/>
                    </a:lnTo>
                    <a:lnTo>
                      <a:pt x="1326" y="2201"/>
                    </a:lnTo>
                    <a:lnTo>
                      <a:pt x="1326" y="1832"/>
                    </a:lnTo>
                    <a:lnTo>
                      <a:pt x="1326" y="1492"/>
                    </a:lnTo>
                    <a:lnTo>
                      <a:pt x="1326" y="1223"/>
                    </a:lnTo>
                    <a:lnTo>
                      <a:pt x="1326" y="1066"/>
                    </a:lnTo>
                    <a:lnTo>
                      <a:pt x="1654" y="1066"/>
                    </a:lnTo>
                    <a:lnTo>
                      <a:pt x="2365" y="1066"/>
                    </a:lnTo>
                    <a:lnTo>
                      <a:pt x="3332" y="1066"/>
                    </a:lnTo>
                    <a:lnTo>
                      <a:pt x="4428" y="1066"/>
                    </a:lnTo>
                    <a:lnTo>
                      <a:pt x="5522" y="1066"/>
                    </a:lnTo>
                    <a:lnTo>
                      <a:pt x="6489" y="1066"/>
                    </a:lnTo>
                    <a:lnTo>
                      <a:pt x="7201" y="1066"/>
                    </a:lnTo>
                    <a:lnTo>
                      <a:pt x="7529" y="1066"/>
                    </a:lnTo>
                    <a:lnTo>
                      <a:pt x="7529" y="1223"/>
                    </a:lnTo>
                    <a:lnTo>
                      <a:pt x="7529" y="1492"/>
                    </a:lnTo>
                    <a:lnTo>
                      <a:pt x="7529" y="1832"/>
                    </a:lnTo>
                    <a:lnTo>
                      <a:pt x="7529" y="2201"/>
                    </a:lnTo>
                    <a:lnTo>
                      <a:pt x="7529" y="2560"/>
                    </a:lnTo>
                    <a:lnTo>
                      <a:pt x="7529" y="2868"/>
                    </a:lnTo>
                    <a:lnTo>
                      <a:pt x="7529" y="3082"/>
                    </a:lnTo>
                    <a:lnTo>
                      <a:pt x="7529" y="3162"/>
                    </a:lnTo>
                    <a:lnTo>
                      <a:pt x="8396" y="3162"/>
                    </a:lnTo>
                    <a:lnTo>
                      <a:pt x="8396" y="3082"/>
                    </a:lnTo>
                    <a:lnTo>
                      <a:pt x="8396" y="2868"/>
                    </a:lnTo>
                    <a:lnTo>
                      <a:pt x="8396" y="2560"/>
                    </a:lnTo>
                    <a:lnTo>
                      <a:pt x="8396" y="2201"/>
                    </a:lnTo>
                    <a:lnTo>
                      <a:pt x="8396" y="1832"/>
                    </a:lnTo>
                    <a:lnTo>
                      <a:pt x="8396" y="1492"/>
                    </a:lnTo>
                    <a:lnTo>
                      <a:pt x="8396" y="1223"/>
                    </a:lnTo>
                    <a:lnTo>
                      <a:pt x="8396" y="1066"/>
                    </a:lnTo>
                    <a:lnTo>
                      <a:pt x="8465" y="1066"/>
                    </a:lnTo>
                    <a:lnTo>
                      <a:pt x="8549" y="1066"/>
                    </a:lnTo>
                    <a:lnTo>
                      <a:pt x="8641" y="1066"/>
                    </a:lnTo>
                    <a:lnTo>
                      <a:pt x="8734" y="1066"/>
                    </a:lnTo>
                    <a:lnTo>
                      <a:pt x="8820" y="1066"/>
                    </a:lnTo>
                    <a:lnTo>
                      <a:pt x="8890" y="1066"/>
                    </a:lnTo>
                    <a:lnTo>
                      <a:pt x="8938" y="1066"/>
                    </a:lnTo>
                    <a:lnTo>
                      <a:pt x="8955" y="1066"/>
                    </a:lnTo>
                    <a:lnTo>
                      <a:pt x="8955" y="0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Rectangle 50">
                <a:extLst>
                  <a:ext uri="{FF2B5EF4-FFF2-40B4-BE49-F238E27FC236}">
                    <a16:creationId xmlns:a16="http://schemas.microsoft.com/office/drawing/2014/main" id="{8C9C1FDA-4256-4B7F-92F6-B6060BA7E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0450" y="4459288"/>
                <a:ext cx="504825" cy="2000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48" name="Rectangle 51">
                <a:extLst>
                  <a:ext uri="{FF2B5EF4-FFF2-40B4-BE49-F238E27FC236}">
                    <a16:creationId xmlns:a16="http://schemas.microsoft.com/office/drawing/2014/main" id="{7BD04923-2067-40BF-88B4-6C2E056C0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0277" y="4483039"/>
                <a:ext cx="81977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49" name="Rectangle 52">
                <a:extLst>
                  <a:ext uri="{FF2B5EF4-FFF2-40B4-BE49-F238E27FC236}">
                    <a16:creationId xmlns:a16="http://schemas.microsoft.com/office/drawing/2014/main" id="{0A5C00C2-20E7-426F-8CA9-055FCB779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3246" y="4483039"/>
                <a:ext cx="81977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50" name="Rectangle 53">
                <a:extLst>
                  <a:ext uri="{FF2B5EF4-FFF2-40B4-BE49-F238E27FC236}">
                    <a16:creationId xmlns:a16="http://schemas.microsoft.com/office/drawing/2014/main" id="{D55C232E-4901-401A-B5A4-585E76578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8014" y="4483039"/>
                <a:ext cx="90172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51" name="Rectangle 54">
                <a:extLst>
                  <a:ext uri="{FF2B5EF4-FFF2-40B4-BE49-F238E27FC236}">
                    <a16:creationId xmlns:a16="http://schemas.microsoft.com/office/drawing/2014/main" id="{4548A7DE-C311-4186-8E44-D815EC595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09113" y="4387923"/>
                <a:ext cx="245932" cy="103766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52" name="Rectangle 55">
                <a:extLst>
                  <a:ext uri="{FF2B5EF4-FFF2-40B4-BE49-F238E27FC236}">
                    <a16:creationId xmlns:a16="http://schemas.microsoft.com/office/drawing/2014/main" id="{4472C421-8243-4521-9FC7-D2C5A8E01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9927" y="4413862"/>
                <a:ext cx="827973" cy="4323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53" name="Rectangle 56">
                <a:extLst>
                  <a:ext uri="{FF2B5EF4-FFF2-40B4-BE49-F238E27FC236}">
                    <a16:creationId xmlns:a16="http://schemas.microsoft.com/office/drawing/2014/main" id="{94CA1387-AA58-4FBB-988A-12F0DC120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7722" y="4483039"/>
                <a:ext cx="32791" cy="15564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54" name="Rectangle 57">
                <a:extLst>
                  <a:ext uri="{FF2B5EF4-FFF2-40B4-BE49-F238E27FC236}">
                    <a16:creationId xmlns:a16="http://schemas.microsoft.com/office/drawing/2014/main" id="{F2D6EC8E-D1BF-4625-A5F3-198849ABE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0918" y="4483039"/>
                <a:ext cx="32791" cy="15564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41" name="Freeform 58">
                <a:extLst>
                  <a:ext uri="{FF2B5EF4-FFF2-40B4-BE49-F238E27FC236}">
                    <a16:creationId xmlns:a16="http://schemas.microsoft.com/office/drawing/2014/main" id="{7FB3FD22-BFF2-4168-BFB8-5422049D8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3970338"/>
                <a:ext cx="884238" cy="119062"/>
              </a:xfrm>
              <a:custGeom>
                <a:avLst/>
                <a:gdLst>
                  <a:gd name="T0" fmla="*/ 2147483646 w 8914"/>
                  <a:gd name="T1" fmla="*/ 0 h 1345"/>
                  <a:gd name="T2" fmla="*/ 0 w 8914"/>
                  <a:gd name="T3" fmla="*/ 0 h 1345"/>
                  <a:gd name="T4" fmla="*/ 0 w 8914"/>
                  <a:gd name="T5" fmla="*/ 2147483646 h 1345"/>
                  <a:gd name="T6" fmla="*/ 2147483646 w 8914"/>
                  <a:gd name="T7" fmla="*/ 2147483646 h 1345"/>
                  <a:gd name="T8" fmla="*/ 2147483646 w 8914"/>
                  <a:gd name="T9" fmla="*/ 0 h 1345"/>
                  <a:gd name="T10" fmla="*/ 2147483646 w 8914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5">
                    <a:moveTo>
                      <a:pt x="8780" y="0"/>
                    </a:moveTo>
                    <a:lnTo>
                      <a:pt x="0" y="0"/>
                    </a:lnTo>
                    <a:lnTo>
                      <a:pt x="0" y="1345"/>
                    </a:lnTo>
                    <a:lnTo>
                      <a:pt x="8914" y="1345"/>
                    </a:lnTo>
                    <a:lnTo>
                      <a:pt x="8914" y="0"/>
                    </a:lnTo>
                    <a:lnTo>
                      <a:pt x="8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Freeform 59">
                <a:extLst>
                  <a:ext uri="{FF2B5EF4-FFF2-40B4-BE49-F238E27FC236}">
                    <a16:creationId xmlns:a16="http://schemas.microsoft.com/office/drawing/2014/main" id="{A8162478-E9F7-4DF0-88A8-744CC21C0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3970338"/>
                <a:ext cx="144463" cy="119062"/>
              </a:xfrm>
              <a:custGeom>
                <a:avLst/>
                <a:gdLst>
                  <a:gd name="T0" fmla="*/ 0 w 1466"/>
                  <a:gd name="T1" fmla="*/ 0 h 1345"/>
                  <a:gd name="T2" fmla="*/ 0 w 1466"/>
                  <a:gd name="T3" fmla="*/ 2147483646 h 1345"/>
                  <a:gd name="T4" fmla="*/ 2147483646 w 1466"/>
                  <a:gd name="T5" fmla="*/ 2147483646 h 1345"/>
                  <a:gd name="T6" fmla="*/ 2147483646 w 1466"/>
                  <a:gd name="T7" fmla="*/ 0 h 1345"/>
                  <a:gd name="T8" fmla="*/ 2147483646 w 1466"/>
                  <a:gd name="T9" fmla="*/ 0 h 1345"/>
                  <a:gd name="T10" fmla="*/ 0 w 1466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5">
                    <a:moveTo>
                      <a:pt x="0" y="0"/>
                    </a:moveTo>
                    <a:lnTo>
                      <a:pt x="0" y="1345"/>
                    </a:lnTo>
                    <a:lnTo>
                      <a:pt x="1466" y="1345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Freeform 60">
                <a:extLst>
                  <a:ext uri="{FF2B5EF4-FFF2-40B4-BE49-F238E27FC236}">
                    <a16:creationId xmlns:a16="http://schemas.microsoft.com/office/drawing/2014/main" id="{1EC1137E-F12E-407F-9780-8286E61B2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4192588"/>
                <a:ext cx="884238" cy="119062"/>
              </a:xfrm>
              <a:custGeom>
                <a:avLst/>
                <a:gdLst>
                  <a:gd name="T0" fmla="*/ 0 w 8914"/>
                  <a:gd name="T1" fmla="*/ 0 h 1344"/>
                  <a:gd name="T2" fmla="*/ 0 w 8914"/>
                  <a:gd name="T3" fmla="*/ 2147483646 h 1344"/>
                  <a:gd name="T4" fmla="*/ 2147483646 w 8914"/>
                  <a:gd name="T5" fmla="*/ 2147483646 h 1344"/>
                  <a:gd name="T6" fmla="*/ 2147483646 w 8914"/>
                  <a:gd name="T7" fmla="*/ 0 h 1344"/>
                  <a:gd name="T8" fmla="*/ 2147483646 w 8914"/>
                  <a:gd name="T9" fmla="*/ 0 h 1344"/>
                  <a:gd name="T10" fmla="*/ 0 w 8914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8914" y="1344"/>
                    </a:lnTo>
                    <a:lnTo>
                      <a:pt x="8914" y="0"/>
                    </a:lnTo>
                    <a:lnTo>
                      <a:pt x="87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Freeform 61">
                <a:extLst>
                  <a:ext uri="{FF2B5EF4-FFF2-40B4-BE49-F238E27FC236}">
                    <a16:creationId xmlns:a16="http://schemas.microsoft.com/office/drawing/2014/main" id="{C80F936E-1A64-4387-9C4D-4176CC49D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4192588"/>
                <a:ext cx="144463" cy="119062"/>
              </a:xfrm>
              <a:custGeom>
                <a:avLst/>
                <a:gdLst>
                  <a:gd name="T0" fmla="*/ 0 w 1466"/>
                  <a:gd name="T1" fmla="*/ 0 h 1344"/>
                  <a:gd name="T2" fmla="*/ 0 w 1466"/>
                  <a:gd name="T3" fmla="*/ 2147483646 h 1344"/>
                  <a:gd name="T4" fmla="*/ 2147483646 w 1466"/>
                  <a:gd name="T5" fmla="*/ 2147483646 h 1344"/>
                  <a:gd name="T6" fmla="*/ 2147483646 w 1466"/>
                  <a:gd name="T7" fmla="*/ 0 h 1344"/>
                  <a:gd name="T8" fmla="*/ 2147483646 w 1466"/>
                  <a:gd name="T9" fmla="*/ 0 h 1344"/>
                  <a:gd name="T10" fmla="*/ 0 w 1466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1466" y="1344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Rectangle 62">
                <a:extLst>
                  <a:ext uri="{FF2B5EF4-FFF2-40B4-BE49-F238E27FC236}">
                    <a16:creationId xmlns:a16="http://schemas.microsoft.com/office/drawing/2014/main" id="{AF23EEA9-1F76-477E-AD20-7CC2F831F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9577" y="3998798"/>
                <a:ext cx="90178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60" name="Rectangle 63">
                <a:extLst>
                  <a:ext uri="{FF2B5EF4-FFF2-40B4-BE49-F238E27FC236}">
                    <a16:creationId xmlns:a16="http://schemas.microsoft.com/office/drawing/2014/main" id="{1AAB0663-3DCD-44C7-8FB3-AE9426D1F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9577" y="4223625"/>
                <a:ext cx="90178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61" name="Rectangle 64">
                <a:extLst>
                  <a:ext uri="{FF2B5EF4-FFF2-40B4-BE49-F238E27FC236}">
                    <a16:creationId xmlns:a16="http://schemas.microsoft.com/office/drawing/2014/main" id="{93902E88-C413-44D2-BA67-DF73F1D28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3882" y="3998798"/>
                <a:ext cx="819773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62" name="Rectangle 65">
                <a:extLst>
                  <a:ext uri="{FF2B5EF4-FFF2-40B4-BE49-F238E27FC236}">
                    <a16:creationId xmlns:a16="http://schemas.microsoft.com/office/drawing/2014/main" id="{28DF5867-5914-4AF0-9669-D3CADB0E2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3882" y="4223625"/>
                <a:ext cx="819773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49" name="Freeform 66">
                <a:extLst>
                  <a:ext uri="{FF2B5EF4-FFF2-40B4-BE49-F238E27FC236}">
                    <a16:creationId xmlns:a16="http://schemas.microsoft.com/office/drawing/2014/main" id="{5FEC09CF-152A-4CC9-9060-B9B171E71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4111" y="3603628"/>
                <a:ext cx="290514" cy="253999"/>
              </a:xfrm>
              <a:custGeom>
                <a:avLst/>
                <a:gdLst>
                  <a:gd name="T0" fmla="*/ 2147483646 w 2944"/>
                  <a:gd name="T1" fmla="*/ 2147483646 h 2873"/>
                  <a:gd name="T2" fmla="*/ 2147483646 w 2944"/>
                  <a:gd name="T3" fmla="*/ 2147483646 h 2873"/>
                  <a:gd name="T4" fmla="*/ 2147483646 w 2944"/>
                  <a:gd name="T5" fmla="*/ 2147483646 h 2873"/>
                  <a:gd name="T6" fmla="*/ 2147483646 w 2944"/>
                  <a:gd name="T7" fmla="*/ 2147483646 h 2873"/>
                  <a:gd name="T8" fmla="*/ 2147483646 w 2944"/>
                  <a:gd name="T9" fmla="*/ 2147483646 h 2873"/>
                  <a:gd name="T10" fmla="*/ 2147483646 w 2944"/>
                  <a:gd name="T11" fmla="*/ 2147483646 h 2873"/>
                  <a:gd name="T12" fmla="*/ 2147483646 w 2944"/>
                  <a:gd name="T13" fmla="*/ 2147483646 h 2873"/>
                  <a:gd name="T14" fmla="*/ 2147483646 w 2944"/>
                  <a:gd name="T15" fmla="*/ 2147483646 h 2873"/>
                  <a:gd name="T16" fmla="*/ 2147483646 w 2944"/>
                  <a:gd name="T17" fmla="*/ 2147483646 h 2873"/>
                  <a:gd name="T18" fmla="*/ 2147483646 w 2944"/>
                  <a:gd name="T19" fmla="*/ 2147483646 h 2873"/>
                  <a:gd name="T20" fmla="*/ 2147483646 w 2944"/>
                  <a:gd name="T21" fmla="*/ 2147483646 h 2873"/>
                  <a:gd name="T22" fmla="*/ 2147483646 w 2944"/>
                  <a:gd name="T23" fmla="*/ 2147483646 h 2873"/>
                  <a:gd name="T24" fmla="*/ 2147483646 w 2944"/>
                  <a:gd name="T25" fmla="*/ 2147483646 h 2873"/>
                  <a:gd name="T26" fmla="*/ 2147483646 w 2944"/>
                  <a:gd name="T27" fmla="*/ 2147483646 h 2873"/>
                  <a:gd name="T28" fmla="*/ 2147483646 w 2944"/>
                  <a:gd name="T29" fmla="*/ 2147483646 h 2873"/>
                  <a:gd name="T30" fmla="*/ 2147483646 w 2944"/>
                  <a:gd name="T31" fmla="*/ 2147483646 h 2873"/>
                  <a:gd name="T32" fmla="*/ 2147483646 w 2944"/>
                  <a:gd name="T33" fmla="*/ 2147483646 h 2873"/>
                  <a:gd name="T34" fmla="*/ 2147483646 w 2944"/>
                  <a:gd name="T35" fmla="*/ 2147483646 h 2873"/>
                  <a:gd name="T36" fmla="*/ 2147483646 w 2944"/>
                  <a:gd name="T37" fmla="*/ 2147483646 h 2873"/>
                  <a:gd name="T38" fmla="*/ 2147483646 w 2944"/>
                  <a:gd name="T39" fmla="*/ 2147483646 h 2873"/>
                  <a:gd name="T40" fmla="*/ 2147483646 w 2944"/>
                  <a:gd name="T41" fmla="*/ 2147483646 h 2873"/>
                  <a:gd name="T42" fmla="*/ 2147483646 w 2944"/>
                  <a:gd name="T43" fmla="*/ 2147483646 h 2873"/>
                  <a:gd name="T44" fmla="*/ 2147483646 w 2944"/>
                  <a:gd name="T45" fmla="*/ 2147483646 h 2873"/>
                  <a:gd name="T46" fmla="*/ 2147483646 w 2944"/>
                  <a:gd name="T47" fmla="*/ 2147483646 h 2873"/>
                  <a:gd name="T48" fmla="*/ 2147483646 w 2944"/>
                  <a:gd name="T49" fmla="*/ 2147483646 h 2873"/>
                  <a:gd name="T50" fmla="*/ 2147483646 w 2944"/>
                  <a:gd name="T51" fmla="*/ 2147483646 h 2873"/>
                  <a:gd name="T52" fmla="*/ 2147483646 w 2944"/>
                  <a:gd name="T53" fmla="*/ 2147483646 h 2873"/>
                  <a:gd name="T54" fmla="*/ 2147483646 w 2944"/>
                  <a:gd name="T55" fmla="*/ 2147483646 h 2873"/>
                  <a:gd name="T56" fmla="*/ 2147483646 w 2944"/>
                  <a:gd name="T57" fmla="*/ 2147483646 h 2873"/>
                  <a:gd name="T58" fmla="*/ 2147483646 w 2944"/>
                  <a:gd name="T59" fmla="*/ 2147483646 h 2873"/>
                  <a:gd name="T60" fmla="*/ 2147483646 w 2944"/>
                  <a:gd name="T61" fmla="*/ 2147483646 h 2873"/>
                  <a:gd name="T62" fmla="*/ 2147483646 w 2944"/>
                  <a:gd name="T63" fmla="*/ 2147483646 h 2873"/>
                  <a:gd name="T64" fmla="*/ 2147483646 w 2944"/>
                  <a:gd name="T65" fmla="*/ 2147483646 h 2873"/>
                  <a:gd name="T66" fmla="*/ 2147483646 w 2944"/>
                  <a:gd name="T67" fmla="*/ 2147483646 h 2873"/>
                  <a:gd name="T68" fmla="*/ 2147483646 w 2944"/>
                  <a:gd name="T69" fmla="*/ 2147483646 h 2873"/>
                  <a:gd name="T70" fmla="*/ 2147483646 w 2944"/>
                  <a:gd name="T71" fmla="*/ 2147483646 h 2873"/>
                  <a:gd name="T72" fmla="*/ 2147483646 w 2944"/>
                  <a:gd name="T73" fmla="*/ 2147483646 h 2873"/>
                  <a:gd name="T74" fmla="*/ 2147483646 w 2944"/>
                  <a:gd name="T75" fmla="*/ 2147483646 h 2873"/>
                  <a:gd name="T76" fmla="*/ 2147483646 w 2944"/>
                  <a:gd name="T77" fmla="*/ 2147483646 h 2873"/>
                  <a:gd name="T78" fmla="*/ 2147483646 w 2944"/>
                  <a:gd name="T79" fmla="*/ 2147483646 h 2873"/>
                  <a:gd name="T80" fmla="*/ 2147483646 w 2944"/>
                  <a:gd name="T81" fmla="*/ 2147483646 h 2873"/>
                  <a:gd name="T82" fmla="*/ 2147483646 w 2944"/>
                  <a:gd name="T83" fmla="*/ 2147483646 h 2873"/>
                  <a:gd name="T84" fmla="*/ 0 w 2944"/>
                  <a:gd name="T85" fmla="*/ 2147483646 h 28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44" h="2873">
                    <a:moveTo>
                      <a:pt x="0" y="1436"/>
                    </a:moveTo>
                    <a:lnTo>
                      <a:pt x="2" y="1510"/>
                    </a:lnTo>
                    <a:lnTo>
                      <a:pt x="8" y="1583"/>
                    </a:lnTo>
                    <a:lnTo>
                      <a:pt x="18" y="1655"/>
                    </a:lnTo>
                    <a:lnTo>
                      <a:pt x="31" y="1725"/>
                    </a:lnTo>
                    <a:lnTo>
                      <a:pt x="47" y="1795"/>
                    </a:lnTo>
                    <a:lnTo>
                      <a:pt x="67" y="1863"/>
                    </a:lnTo>
                    <a:lnTo>
                      <a:pt x="90" y="1930"/>
                    </a:lnTo>
                    <a:lnTo>
                      <a:pt x="117" y="1995"/>
                    </a:lnTo>
                    <a:lnTo>
                      <a:pt x="146" y="2059"/>
                    </a:lnTo>
                    <a:lnTo>
                      <a:pt x="179" y="2121"/>
                    </a:lnTo>
                    <a:lnTo>
                      <a:pt x="213" y="2181"/>
                    </a:lnTo>
                    <a:lnTo>
                      <a:pt x="252" y="2239"/>
                    </a:lnTo>
                    <a:lnTo>
                      <a:pt x="293" y="2295"/>
                    </a:lnTo>
                    <a:lnTo>
                      <a:pt x="337" y="2349"/>
                    </a:lnTo>
                    <a:lnTo>
                      <a:pt x="383" y="2402"/>
                    </a:lnTo>
                    <a:lnTo>
                      <a:pt x="432" y="2452"/>
                    </a:lnTo>
                    <a:lnTo>
                      <a:pt x="483" y="2499"/>
                    </a:lnTo>
                    <a:lnTo>
                      <a:pt x="537" y="2544"/>
                    </a:lnTo>
                    <a:lnTo>
                      <a:pt x="592" y="2587"/>
                    </a:lnTo>
                    <a:lnTo>
                      <a:pt x="650" y="2627"/>
                    </a:lnTo>
                    <a:lnTo>
                      <a:pt x="709" y="2665"/>
                    </a:lnTo>
                    <a:lnTo>
                      <a:pt x="771" y="2699"/>
                    </a:lnTo>
                    <a:lnTo>
                      <a:pt x="835" y="2731"/>
                    </a:lnTo>
                    <a:lnTo>
                      <a:pt x="900" y="2759"/>
                    </a:lnTo>
                    <a:lnTo>
                      <a:pt x="966" y="2785"/>
                    </a:lnTo>
                    <a:lnTo>
                      <a:pt x="1035" y="2808"/>
                    </a:lnTo>
                    <a:lnTo>
                      <a:pt x="1105" y="2827"/>
                    </a:lnTo>
                    <a:lnTo>
                      <a:pt x="1176" y="2843"/>
                    </a:lnTo>
                    <a:lnTo>
                      <a:pt x="1249" y="2857"/>
                    </a:lnTo>
                    <a:lnTo>
                      <a:pt x="1322" y="2866"/>
                    </a:lnTo>
                    <a:lnTo>
                      <a:pt x="1397" y="2871"/>
                    </a:lnTo>
                    <a:lnTo>
                      <a:pt x="1472" y="2873"/>
                    </a:lnTo>
                    <a:lnTo>
                      <a:pt x="1548" y="2871"/>
                    </a:lnTo>
                    <a:lnTo>
                      <a:pt x="1622" y="2866"/>
                    </a:lnTo>
                    <a:lnTo>
                      <a:pt x="1696" y="2857"/>
                    </a:lnTo>
                    <a:lnTo>
                      <a:pt x="1769" y="2843"/>
                    </a:lnTo>
                    <a:lnTo>
                      <a:pt x="1839" y="2827"/>
                    </a:lnTo>
                    <a:lnTo>
                      <a:pt x="1910" y="2808"/>
                    </a:lnTo>
                    <a:lnTo>
                      <a:pt x="1978" y="2785"/>
                    </a:lnTo>
                    <a:lnTo>
                      <a:pt x="2044" y="2759"/>
                    </a:lnTo>
                    <a:lnTo>
                      <a:pt x="2110" y="2731"/>
                    </a:lnTo>
                    <a:lnTo>
                      <a:pt x="2173" y="2699"/>
                    </a:lnTo>
                    <a:lnTo>
                      <a:pt x="2235" y="2665"/>
                    </a:lnTo>
                    <a:lnTo>
                      <a:pt x="2294" y="2627"/>
                    </a:lnTo>
                    <a:lnTo>
                      <a:pt x="2352" y="2587"/>
                    </a:lnTo>
                    <a:lnTo>
                      <a:pt x="2408" y="2544"/>
                    </a:lnTo>
                    <a:lnTo>
                      <a:pt x="2461" y="2499"/>
                    </a:lnTo>
                    <a:lnTo>
                      <a:pt x="2512" y="2452"/>
                    </a:lnTo>
                    <a:lnTo>
                      <a:pt x="2561" y="2402"/>
                    </a:lnTo>
                    <a:lnTo>
                      <a:pt x="2607" y="2349"/>
                    </a:lnTo>
                    <a:lnTo>
                      <a:pt x="2651" y="2295"/>
                    </a:lnTo>
                    <a:lnTo>
                      <a:pt x="2692" y="2239"/>
                    </a:lnTo>
                    <a:lnTo>
                      <a:pt x="2731" y="2181"/>
                    </a:lnTo>
                    <a:lnTo>
                      <a:pt x="2766" y="2121"/>
                    </a:lnTo>
                    <a:lnTo>
                      <a:pt x="2799" y="2059"/>
                    </a:lnTo>
                    <a:lnTo>
                      <a:pt x="2829" y="1995"/>
                    </a:lnTo>
                    <a:lnTo>
                      <a:pt x="2854" y="1930"/>
                    </a:lnTo>
                    <a:lnTo>
                      <a:pt x="2878" y="1863"/>
                    </a:lnTo>
                    <a:lnTo>
                      <a:pt x="2898" y="1795"/>
                    </a:lnTo>
                    <a:lnTo>
                      <a:pt x="2914" y="1725"/>
                    </a:lnTo>
                    <a:lnTo>
                      <a:pt x="2928" y="1655"/>
                    </a:lnTo>
                    <a:lnTo>
                      <a:pt x="2937" y="1583"/>
                    </a:lnTo>
                    <a:lnTo>
                      <a:pt x="2942" y="1510"/>
                    </a:lnTo>
                    <a:lnTo>
                      <a:pt x="2944" y="1436"/>
                    </a:lnTo>
                    <a:lnTo>
                      <a:pt x="2942" y="1363"/>
                    </a:lnTo>
                    <a:lnTo>
                      <a:pt x="2937" y="1290"/>
                    </a:lnTo>
                    <a:lnTo>
                      <a:pt x="2928" y="1218"/>
                    </a:lnTo>
                    <a:lnTo>
                      <a:pt x="2914" y="1148"/>
                    </a:lnTo>
                    <a:lnTo>
                      <a:pt x="2898" y="1078"/>
                    </a:lnTo>
                    <a:lnTo>
                      <a:pt x="2878" y="1010"/>
                    </a:lnTo>
                    <a:lnTo>
                      <a:pt x="2854" y="943"/>
                    </a:lnTo>
                    <a:lnTo>
                      <a:pt x="2829" y="878"/>
                    </a:lnTo>
                    <a:lnTo>
                      <a:pt x="2799" y="815"/>
                    </a:lnTo>
                    <a:lnTo>
                      <a:pt x="2766" y="753"/>
                    </a:lnTo>
                    <a:lnTo>
                      <a:pt x="2731" y="692"/>
                    </a:lnTo>
                    <a:lnTo>
                      <a:pt x="2692" y="635"/>
                    </a:lnTo>
                    <a:lnTo>
                      <a:pt x="2651" y="578"/>
                    </a:lnTo>
                    <a:lnTo>
                      <a:pt x="2607" y="524"/>
                    </a:lnTo>
                    <a:lnTo>
                      <a:pt x="2561" y="471"/>
                    </a:lnTo>
                    <a:lnTo>
                      <a:pt x="2512" y="421"/>
                    </a:lnTo>
                    <a:lnTo>
                      <a:pt x="2461" y="374"/>
                    </a:lnTo>
                    <a:lnTo>
                      <a:pt x="2408" y="329"/>
                    </a:lnTo>
                    <a:lnTo>
                      <a:pt x="2352" y="287"/>
                    </a:lnTo>
                    <a:lnTo>
                      <a:pt x="2294" y="246"/>
                    </a:lnTo>
                    <a:lnTo>
                      <a:pt x="2235" y="208"/>
                    </a:lnTo>
                    <a:lnTo>
                      <a:pt x="2173" y="174"/>
                    </a:lnTo>
                    <a:lnTo>
                      <a:pt x="2110" y="142"/>
                    </a:lnTo>
                    <a:lnTo>
                      <a:pt x="2044" y="114"/>
                    </a:lnTo>
                    <a:lnTo>
                      <a:pt x="1978" y="88"/>
                    </a:lnTo>
                    <a:lnTo>
                      <a:pt x="1910" y="65"/>
                    </a:lnTo>
                    <a:lnTo>
                      <a:pt x="1839" y="46"/>
                    </a:lnTo>
                    <a:lnTo>
                      <a:pt x="1769" y="30"/>
                    </a:lnTo>
                    <a:lnTo>
                      <a:pt x="1696" y="18"/>
                    </a:lnTo>
                    <a:lnTo>
                      <a:pt x="1622" y="9"/>
                    </a:lnTo>
                    <a:lnTo>
                      <a:pt x="1548" y="2"/>
                    </a:lnTo>
                    <a:lnTo>
                      <a:pt x="1472" y="0"/>
                    </a:lnTo>
                    <a:lnTo>
                      <a:pt x="1397" y="2"/>
                    </a:lnTo>
                    <a:lnTo>
                      <a:pt x="1322" y="9"/>
                    </a:lnTo>
                    <a:lnTo>
                      <a:pt x="1249" y="18"/>
                    </a:lnTo>
                    <a:lnTo>
                      <a:pt x="1176" y="30"/>
                    </a:lnTo>
                    <a:lnTo>
                      <a:pt x="1105" y="46"/>
                    </a:lnTo>
                    <a:lnTo>
                      <a:pt x="1035" y="65"/>
                    </a:lnTo>
                    <a:lnTo>
                      <a:pt x="966" y="88"/>
                    </a:lnTo>
                    <a:lnTo>
                      <a:pt x="900" y="114"/>
                    </a:lnTo>
                    <a:lnTo>
                      <a:pt x="835" y="142"/>
                    </a:lnTo>
                    <a:lnTo>
                      <a:pt x="771" y="174"/>
                    </a:lnTo>
                    <a:lnTo>
                      <a:pt x="709" y="208"/>
                    </a:lnTo>
                    <a:lnTo>
                      <a:pt x="650" y="246"/>
                    </a:lnTo>
                    <a:lnTo>
                      <a:pt x="592" y="287"/>
                    </a:lnTo>
                    <a:lnTo>
                      <a:pt x="537" y="329"/>
                    </a:lnTo>
                    <a:lnTo>
                      <a:pt x="483" y="374"/>
                    </a:lnTo>
                    <a:lnTo>
                      <a:pt x="432" y="421"/>
                    </a:lnTo>
                    <a:lnTo>
                      <a:pt x="383" y="471"/>
                    </a:lnTo>
                    <a:lnTo>
                      <a:pt x="337" y="524"/>
                    </a:lnTo>
                    <a:lnTo>
                      <a:pt x="293" y="578"/>
                    </a:lnTo>
                    <a:lnTo>
                      <a:pt x="252" y="635"/>
                    </a:lnTo>
                    <a:lnTo>
                      <a:pt x="213" y="692"/>
                    </a:lnTo>
                    <a:lnTo>
                      <a:pt x="179" y="753"/>
                    </a:lnTo>
                    <a:lnTo>
                      <a:pt x="146" y="815"/>
                    </a:lnTo>
                    <a:lnTo>
                      <a:pt x="117" y="878"/>
                    </a:lnTo>
                    <a:lnTo>
                      <a:pt x="90" y="943"/>
                    </a:lnTo>
                    <a:lnTo>
                      <a:pt x="67" y="1010"/>
                    </a:lnTo>
                    <a:lnTo>
                      <a:pt x="47" y="1078"/>
                    </a:lnTo>
                    <a:lnTo>
                      <a:pt x="31" y="1148"/>
                    </a:lnTo>
                    <a:lnTo>
                      <a:pt x="18" y="1218"/>
                    </a:lnTo>
                    <a:lnTo>
                      <a:pt x="8" y="1290"/>
                    </a:lnTo>
                    <a:lnTo>
                      <a:pt x="2" y="1363"/>
                    </a:lnTo>
                    <a:lnTo>
                      <a:pt x="0" y="1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67">
                <a:extLst>
                  <a:ext uri="{FF2B5EF4-FFF2-40B4-BE49-F238E27FC236}">
                    <a16:creationId xmlns:a16="http://schemas.microsoft.com/office/drawing/2014/main" id="{D571B55A-7F2B-439A-8EA0-2BF6004E1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3800" y="3586163"/>
                <a:ext cx="220663" cy="190500"/>
              </a:xfrm>
              <a:custGeom>
                <a:avLst/>
                <a:gdLst>
                  <a:gd name="T0" fmla="*/ 2147483646 w 2223"/>
                  <a:gd name="T1" fmla="*/ 2147483646 h 2169"/>
                  <a:gd name="T2" fmla="*/ 2147483646 w 2223"/>
                  <a:gd name="T3" fmla="*/ 2147483646 h 2169"/>
                  <a:gd name="T4" fmla="*/ 2147483646 w 2223"/>
                  <a:gd name="T5" fmla="*/ 2147483646 h 2169"/>
                  <a:gd name="T6" fmla="*/ 2147483646 w 2223"/>
                  <a:gd name="T7" fmla="*/ 2147483646 h 2169"/>
                  <a:gd name="T8" fmla="*/ 2147483646 w 2223"/>
                  <a:gd name="T9" fmla="*/ 2147483646 h 2169"/>
                  <a:gd name="T10" fmla="*/ 2147483646 w 2223"/>
                  <a:gd name="T11" fmla="*/ 2147483646 h 2169"/>
                  <a:gd name="T12" fmla="*/ 2147483646 w 2223"/>
                  <a:gd name="T13" fmla="*/ 2147483646 h 2169"/>
                  <a:gd name="T14" fmla="*/ 2147483646 w 2223"/>
                  <a:gd name="T15" fmla="*/ 2147483646 h 2169"/>
                  <a:gd name="T16" fmla="*/ 2147483646 w 2223"/>
                  <a:gd name="T17" fmla="*/ 2147483646 h 2169"/>
                  <a:gd name="T18" fmla="*/ 2147483646 w 2223"/>
                  <a:gd name="T19" fmla="*/ 2147483646 h 2169"/>
                  <a:gd name="T20" fmla="*/ 2147483646 w 2223"/>
                  <a:gd name="T21" fmla="*/ 2147483646 h 2169"/>
                  <a:gd name="T22" fmla="*/ 2147483646 w 2223"/>
                  <a:gd name="T23" fmla="*/ 2147483646 h 2169"/>
                  <a:gd name="T24" fmla="*/ 2147483646 w 2223"/>
                  <a:gd name="T25" fmla="*/ 2147483646 h 2169"/>
                  <a:gd name="T26" fmla="*/ 2147483646 w 2223"/>
                  <a:gd name="T27" fmla="*/ 2147483646 h 2169"/>
                  <a:gd name="T28" fmla="*/ 2147483646 w 2223"/>
                  <a:gd name="T29" fmla="*/ 2147483646 h 2169"/>
                  <a:gd name="T30" fmla="*/ 2147483646 w 2223"/>
                  <a:gd name="T31" fmla="*/ 2147483646 h 2169"/>
                  <a:gd name="T32" fmla="*/ 2147483646 w 2223"/>
                  <a:gd name="T33" fmla="*/ 2147483646 h 2169"/>
                  <a:gd name="T34" fmla="*/ 2147483646 w 2223"/>
                  <a:gd name="T35" fmla="*/ 2147483646 h 2169"/>
                  <a:gd name="T36" fmla="*/ 2147483646 w 2223"/>
                  <a:gd name="T37" fmla="*/ 2147483646 h 2169"/>
                  <a:gd name="T38" fmla="*/ 2147483646 w 2223"/>
                  <a:gd name="T39" fmla="*/ 2147483646 h 2169"/>
                  <a:gd name="T40" fmla="*/ 2147483646 w 2223"/>
                  <a:gd name="T41" fmla="*/ 2147483646 h 2169"/>
                  <a:gd name="T42" fmla="*/ 2147483646 w 2223"/>
                  <a:gd name="T43" fmla="*/ 2147483646 h 2169"/>
                  <a:gd name="T44" fmla="*/ 2147483646 w 2223"/>
                  <a:gd name="T45" fmla="*/ 2147483646 h 2169"/>
                  <a:gd name="T46" fmla="*/ 2147483646 w 2223"/>
                  <a:gd name="T47" fmla="*/ 2147483646 h 2169"/>
                  <a:gd name="T48" fmla="*/ 2147483646 w 2223"/>
                  <a:gd name="T49" fmla="*/ 2147483646 h 2169"/>
                  <a:gd name="T50" fmla="*/ 2147483646 w 2223"/>
                  <a:gd name="T51" fmla="*/ 2147483646 h 2169"/>
                  <a:gd name="T52" fmla="*/ 2147483646 w 2223"/>
                  <a:gd name="T53" fmla="*/ 2147483646 h 2169"/>
                  <a:gd name="T54" fmla="*/ 2147483646 w 2223"/>
                  <a:gd name="T55" fmla="*/ 2147483646 h 2169"/>
                  <a:gd name="T56" fmla="*/ 2147483646 w 2223"/>
                  <a:gd name="T57" fmla="*/ 2147483646 h 2169"/>
                  <a:gd name="T58" fmla="*/ 2147483646 w 2223"/>
                  <a:gd name="T59" fmla="*/ 2147483646 h 2169"/>
                  <a:gd name="T60" fmla="*/ 2147483646 w 2223"/>
                  <a:gd name="T61" fmla="*/ 2147483646 h 2169"/>
                  <a:gd name="T62" fmla="*/ 2147483646 w 2223"/>
                  <a:gd name="T63" fmla="*/ 2147483646 h 2169"/>
                  <a:gd name="T64" fmla="*/ 2147483646 w 2223"/>
                  <a:gd name="T65" fmla="*/ 2147483646 h 2169"/>
                  <a:gd name="T66" fmla="*/ 2147483646 w 2223"/>
                  <a:gd name="T67" fmla="*/ 2147483646 h 2169"/>
                  <a:gd name="T68" fmla="*/ 2147483646 w 2223"/>
                  <a:gd name="T69" fmla="*/ 2147483646 h 2169"/>
                  <a:gd name="T70" fmla="*/ 2147483646 w 2223"/>
                  <a:gd name="T71" fmla="*/ 2147483646 h 2169"/>
                  <a:gd name="T72" fmla="*/ 2147483646 w 2223"/>
                  <a:gd name="T73" fmla="*/ 2147483646 h 2169"/>
                  <a:gd name="T74" fmla="*/ 2147483646 w 2223"/>
                  <a:gd name="T75" fmla="*/ 2147483646 h 2169"/>
                  <a:gd name="T76" fmla="*/ 2147483646 w 2223"/>
                  <a:gd name="T77" fmla="*/ 2147483646 h 2169"/>
                  <a:gd name="T78" fmla="*/ 2147483646 w 2223"/>
                  <a:gd name="T79" fmla="*/ 2147483646 h 2169"/>
                  <a:gd name="T80" fmla="*/ 2147483646 w 2223"/>
                  <a:gd name="T81" fmla="*/ 2147483646 h 2169"/>
                  <a:gd name="T82" fmla="*/ 2147483646 w 2223"/>
                  <a:gd name="T83" fmla="*/ 2147483646 h 2169"/>
                  <a:gd name="T84" fmla="*/ 0 w 2223"/>
                  <a:gd name="T85" fmla="*/ 2147483646 h 2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23" h="2169">
                    <a:moveTo>
                      <a:pt x="0" y="1084"/>
                    </a:moveTo>
                    <a:lnTo>
                      <a:pt x="1" y="1140"/>
                    </a:lnTo>
                    <a:lnTo>
                      <a:pt x="5" y="1196"/>
                    </a:lnTo>
                    <a:lnTo>
                      <a:pt x="13" y="1249"/>
                    </a:lnTo>
                    <a:lnTo>
                      <a:pt x="23" y="1303"/>
                    </a:lnTo>
                    <a:lnTo>
                      <a:pt x="35" y="1355"/>
                    </a:lnTo>
                    <a:lnTo>
                      <a:pt x="50" y="1407"/>
                    </a:lnTo>
                    <a:lnTo>
                      <a:pt x="68" y="1457"/>
                    </a:lnTo>
                    <a:lnTo>
                      <a:pt x="87" y="1506"/>
                    </a:lnTo>
                    <a:lnTo>
                      <a:pt x="109" y="1554"/>
                    </a:lnTo>
                    <a:lnTo>
                      <a:pt x="134" y="1602"/>
                    </a:lnTo>
                    <a:lnTo>
                      <a:pt x="160" y="1646"/>
                    </a:lnTo>
                    <a:lnTo>
                      <a:pt x="190" y="1691"/>
                    </a:lnTo>
                    <a:lnTo>
                      <a:pt x="221" y="1733"/>
                    </a:lnTo>
                    <a:lnTo>
                      <a:pt x="254" y="1774"/>
                    </a:lnTo>
                    <a:lnTo>
                      <a:pt x="289" y="1814"/>
                    </a:lnTo>
                    <a:lnTo>
                      <a:pt x="326" y="1851"/>
                    </a:lnTo>
                    <a:lnTo>
                      <a:pt x="364" y="1887"/>
                    </a:lnTo>
                    <a:lnTo>
                      <a:pt x="404" y="1921"/>
                    </a:lnTo>
                    <a:lnTo>
                      <a:pt x="447" y="1954"/>
                    </a:lnTo>
                    <a:lnTo>
                      <a:pt x="490" y="1983"/>
                    </a:lnTo>
                    <a:lnTo>
                      <a:pt x="536" y="2011"/>
                    </a:lnTo>
                    <a:lnTo>
                      <a:pt x="582" y="2038"/>
                    </a:lnTo>
                    <a:lnTo>
                      <a:pt x="630" y="2062"/>
                    </a:lnTo>
                    <a:lnTo>
                      <a:pt x="679" y="2083"/>
                    </a:lnTo>
                    <a:lnTo>
                      <a:pt x="730" y="2103"/>
                    </a:lnTo>
                    <a:lnTo>
                      <a:pt x="781" y="2120"/>
                    </a:lnTo>
                    <a:lnTo>
                      <a:pt x="834" y="2135"/>
                    </a:lnTo>
                    <a:lnTo>
                      <a:pt x="888" y="2146"/>
                    </a:lnTo>
                    <a:lnTo>
                      <a:pt x="942" y="2157"/>
                    </a:lnTo>
                    <a:lnTo>
                      <a:pt x="998" y="2164"/>
                    </a:lnTo>
                    <a:lnTo>
                      <a:pt x="1054" y="2168"/>
                    </a:lnTo>
                    <a:lnTo>
                      <a:pt x="1111" y="2169"/>
                    </a:lnTo>
                    <a:lnTo>
                      <a:pt x="1168" y="2168"/>
                    </a:lnTo>
                    <a:lnTo>
                      <a:pt x="1224" y="2164"/>
                    </a:lnTo>
                    <a:lnTo>
                      <a:pt x="1280" y="2157"/>
                    </a:lnTo>
                    <a:lnTo>
                      <a:pt x="1334" y="2146"/>
                    </a:lnTo>
                    <a:lnTo>
                      <a:pt x="1389" y="2135"/>
                    </a:lnTo>
                    <a:lnTo>
                      <a:pt x="1442" y="2120"/>
                    </a:lnTo>
                    <a:lnTo>
                      <a:pt x="1493" y="2103"/>
                    </a:lnTo>
                    <a:lnTo>
                      <a:pt x="1544" y="2083"/>
                    </a:lnTo>
                    <a:lnTo>
                      <a:pt x="1593" y="2062"/>
                    </a:lnTo>
                    <a:lnTo>
                      <a:pt x="1640" y="2038"/>
                    </a:lnTo>
                    <a:lnTo>
                      <a:pt x="1687" y="2011"/>
                    </a:lnTo>
                    <a:lnTo>
                      <a:pt x="1732" y="1983"/>
                    </a:lnTo>
                    <a:lnTo>
                      <a:pt x="1776" y="1954"/>
                    </a:lnTo>
                    <a:lnTo>
                      <a:pt x="1818" y="1921"/>
                    </a:lnTo>
                    <a:lnTo>
                      <a:pt x="1858" y="1887"/>
                    </a:lnTo>
                    <a:lnTo>
                      <a:pt x="1896" y="1851"/>
                    </a:lnTo>
                    <a:lnTo>
                      <a:pt x="1933" y="1814"/>
                    </a:lnTo>
                    <a:lnTo>
                      <a:pt x="1969" y="1774"/>
                    </a:lnTo>
                    <a:lnTo>
                      <a:pt x="2002" y="1733"/>
                    </a:lnTo>
                    <a:lnTo>
                      <a:pt x="2032" y="1691"/>
                    </a:lnTo>
                    <a:lnTo>
                      <a:pt x="2062" y="1646"/>
                    </a:lnTo>
                    <a:lnTo>
                      <a:pt x="2088" y="1602"/>
                    </a:lnTo>
                    <a:lnTo>
                      <a:pt x="2113" y="1554"/>
                    </a:lnTo>
                    <a:lnTo>
                      <a:pt x="2135" y="1506"/>
                    </a:lnTo>
                    <a:lnTo>
                      <a:pt x="2156" y="1457"/>
                    </a:lnTo>
                    <a:lnTo>
                      <a:pt x="2173" y="1407"/>
                    </a:lnTo>
                    <a:lnTo>
                      <a:pt x="2187" y="1355"/>
                    </a:lnTo>
                    <a:lnTo>
                      <a:pt x="2200" y="1303"/>
                    </a:lnTo>
                    <a:lnTo>
                      <a:pt x="2210" y="1249"/>
                    </a:lnTo>
                    <a:lnTo>
                      <a:pt x="2217" y="1196"/>
                    </a:lnTo>
                    <a:lnTo>
                      <a:pt x="2221" y="1140"/>
                    </a:lnTo>
                    <a:lnTo>
                      <a:pt x="2223" y="1084"/>
                    </a:lnTo>
                    <a:lnTo>
                      <a:pt x="2221" y="1029"/>
                    </a:lnTo>
                    <a:lnTo>
                      <a:pt x="2217" y="973"/>
                    </a:lnTo>
                    <a:lnTo>
                      <a:pt x="2210" y="920"/>
                    </a:lnTo>
                    <a:lnTo>
                      <a:pt x="2200" y="866"/>
                    </a:lnTo>
                    <a:lnTo>
                      <a:pt x="2187" y="814"/>
                    </a:lnTo>
                    <a:lnTo>
                      <a:pt x="2173" y="762"/>
                    </a:lnTo>
                    <a:lnTo>
                      <a:pt x="2156" y="712"/>
                    </a:lnTo>
                    <a:lnTo>
                      <a:pt x="2135" y="663"/>
                    </a:lnTo>
                    <a:lnTo>
                      <a:pt x="2113" y="615"/>
                    </a:lnTo>
                    <a:lnTo>
                      <a:pt x="2088" y="569"/>
                    </a:lnTo>
                    <a:lnTo>
                      <a:pt x="2062" y="523"/>
                    </a:lnTo>
                    <a:lnTo>
                      <a:pt x="2032" y="478"/>
                    </a:lnTo>
                    <a:lnTo>
                      <a:pt x="2002" y="437"/>
                    </a:lnTo>
                    <a:lnTo>
                      <a:pt x="1969" y="395"/>
                    </a:lnTo>
                    <a:lnTo>
                      <a:pt x="1933" y="356"/>
                    </a:lnTo>
                    <a:lnTo>
                      <a:pt x="1896" y="318"/>
                    </a:lnTo>
                    <a:lnTo>
                      <a:pt x="1858" y="283"/>
                    </a:lnTo>
                    <a:lnTo>
                      <a:pt x="1818" y="248"/>
                    </a:lnTo>
                    <a:lnTo>
                      <a:pt x="1776" y="216"/>
                    </a:lnTo>
                    <a:lnTo>
                      <a:pt x="1732" y="186"/>
                    </a:lnTo>
                    <a:lnTo>
                      <a:pt x="1687" y="158"/>
                    </a:lnTo>
                    <a:lnTo>
                      <a:pt x="1640" y="131"/>
                    </a:lnTo>
                    <a:lnTo>
                      <a:pt x="1593" y="107"/>
                    </a:lnTo>
                    <a:lnTo>
                      <a:pt x="1544" y="86"/>
                    </a:lnTo>
                    <a:lnTo>
                      <a:pt x="1493" y="66"/>
                    </a:lnTo>
                    <a:lnTo>
                      <a:pt x="1442" y="49"/>
                    </a:lnTo>
                    <a:lnTo>
                      <a:pt x="1389" y="35"/>
                    </a:lnTo>
                    <a:lnTo>
                      <a:pt x="1334" y="23"/>
                    </a:lnTo>
                    <a:lnTo>
                      <a:pt x="1280" y="13"/>
                    </a:lnTo>
                    <a:lnTo>
                      <a:pt x="1224" y="6"/>
                    </a:lnTo>
                    <a:lnTo>
                      <a:pt x="1168" y="1"/>
                    </a:lnTo>
                    <a:lnTo>
                      <a:pt x="1111" y="0"/>
                    </a:lnTo>
                    <a:lnTo>
                      <a:pt x="1054" y="1"/>
                    </a:lnTo>
                    <a:lnTo>
                      <a:pt x="998" y="6"/>
                    </a:lnTo>
                    <a:lnTo>
                      <a:pt x="942" y="13"/>
                    </a:lnTo>
                    <a:lnTo>
                      <a:pt x="888" y="23"/>
                    </a:lnTo>
                    <a:lnTo>
                      <a:pt x="834" y="35"/>
                    </a:lnTo>
                    <a:lnTo>
                      <a:pt x="781" y="49"/>
                    </a:lnTo>
                    <a:lnTo>
                      <a:pt x="730" y="66"/>
                    </a:lnTo>
                    <a:lnTo>
                      <a:pt x="679" y="86"/>
                    </a:lnTo>
                    <a:lnTo>
                      <a:pt x="630" y="107"/>
                    </a:lnTo>
                    <a:lnTo>
                      <a:pt x="582" y="131"/>
                    </a:lnTo>
                    <a:lnTo>
                      <a:pt x="536" y="158"/>
                    </a:lnTo>
                    <a:lnTo>
                      <a:pt x="490" y="186"/>
                    </a:lnTo>
                    <a:lnTo>
                      <a:pt x="447" y="216"/>
                    </a:lnTo>
                    <a:lnTo>
                      <a:pt x="404" y="248"/>
                    </a:lnTo>
                    <a:lnTo>
                      <a:pt x="364" y="283"/>
                    </a:lnTo>
                    <a:lnTo>
                      <a:pt x="326" y="318"/>
                    </a:lnTo>
                    <a:lnTo>
                      <a:pt x="289" y="356"/>
                    </a:lnTo>
                    <a:lnTo>
                      <a:pt x="254" y="395"/>
                    </a:lnTo>
                    <a:lnTo>
                      <a:pt x="221" y="437"/>
                    </a:lnTo>
                    <a:lnTo>
                      <a:pt x="190" y="478"/>
                    </a:lnTo>
                    <a:lnTo>
                      <a:pt x="160" y="523"/>
                    </a:lnTo>
                    <a:lnTo>
                      <a:pt x="134" y="569"/>
                    </a:lnTo>
                    <a:lnTo>
                      <a:pt x="109" y="615"/>
                    </a:lnTo>
                    <a:lnTo>
                      <a:pt x="87" y="663"/>
                    </a:lnTo>
                    <a:lnTo>
                      <a:pt x="68" y="712"/>
                    </a:lnTo>
                    <a:lnTo>
                      <a:pt x="50" y="762"/>
                    </a:lnTo>
                    <a:lnTo>
                      <a:pt x="35" y="814"/>
                    </a:lnTo>
                    <a:lnTo>
                      <a:pt x="23" y="866"/>
                    </a:lnTo>
                    <a:lnTo>
                      <a:pt x="13" y="920"/>
                    </a:lnTo>
                    <a:lnTo>
                      <a:pt x="5" y="973"/>
                    </a:lnTo>
                    <a:lnTo>
                      <a:pt x="1" y="1029"/>
                    </a:lnTo>
                    <a:lnTo>
                      <a:pt x="0" y="1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68">
                <a:extLst>
                  <a:ext uri="{FF2B5EF4-FFF2-40B4-BE49-F238E27FC236}">
                    <a16:creationId xmlns:a16="http://schemas.microsoft.com/office/drawing/2014/main" id="{6CF9E4F9-F1C9-42D3-AC9B-62095C1C2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3488" y="3625850"/>
                <a:ext cx="153988" cy="87312"/>
              </a:xfrm>
              <a:custGeom>
                <a:avLst/>
                <a:gdLst>
                  <a:gd name="T0" fmla="*/ 2147483646 w 1554"/>
                  <a:gd name="T1" fmla="*/ 2147483646 h 999"/>
                  <a:gd name="T2" fmla="*/ 2147483646 w 1554"/>
                  <a:gd name="T3" fmla="*/ 2147483646 h 999"/>
                  <a:gd name="T4" fmla="*/ 2147483646 w 1554"/>
                  <a:gd name="T5" fmla="*/ 2147483646 h 999"/>
                  <a:gd name="T6" fmla="*/ 2147483646 w 1554"/>
                  <a:gd name="T7" fmla="*/ 2147483646 h 999"/>
                  <a:gd name="T8" fmla="*/ 2147483646 w 1554"/>
                  <a:gd name="T9" fmla="*/ 2147483646 h 999"/>
                  <a:gd name="T10" fmla="*/ 2147483646 w 1554"/>
                  <a:gd name="T11" fmla="*/ 2147483646 h 999"/>
                  <a:gd name="T12" fmla="*/ 2147483646 w 1554"/>
                  <a:gd name="T13" fmla="*/ 2147483646 h 999"/>
                  <a:gd name="T14" fmla="*/ 2147483646 w 1554"/>
                  <a:gd name="T15" fmla="*/ 2147483646 h 999"/>
                  <a:gd name="T16" fmla="*/ 2147483646 w 1554"/>
                  <a:gd name="T17" fmla="*/ 2147483646 h 999"/>
                  <a:gd name="T18" fmla="*/ 0 w 1554"/>
                  <a:gd name="T19" fmla="*/ 2147483646 h 999"/>
                  <a:gd name="T20" fmla="*/ 2147483646 w 1554"/>
                  <a:gd name="T21" fmla="*/ 2147483646 h 999"/>
                  <a:gd name="T22" fmla="*/ 2147483646 w 1554"/>
                  <a:gd name="T23" fmla="*/ 2147483646 h 999"/>
                  <a:gd name="T24" fmla="*/ 2147483646 w 1554"/>
                  <a:gd name="T25" fmla="*/ 0 h 999"/>
                  <a:gd name="T26" fmla="*/ 2147483646 w 1554"/>
                  <a:gd name="T27" fmla="*/ 2147483646 h 999"/>
                  <a:gd name="T28" fmla="*/ 2147483646 w 1554"/>
                  <a:gd name="T29" fmla="*/ 2147483646 h 999"/>
                  <a:gd name="T30" fmla="*/ 2147483646 w 1554"/>
                  <a:gd name="T31" fmla="*/ 2147483646 h 999"/>
                  <a:gd name="T32" fmla="*/ 2147483646 w 1554"/>
                  <a:gd name="T33" fmla="*/ 2147483646 h 999"/>
                  <a:gd name="T34" fmla="*/ 2147483646 w 1554"/>
                  <a:gd name="T35" fmla="*/ 2147483646 h 999"/>
                  <a:gd name="T36" fmla="*/ 2147483646 w 1554"/>
                  <a:gd name="T37" fmla="*/ 2147483646 h 999"/>
                  <a:gd name="T38" fmla="*/ 2147483646 w 1554"/>
                  <a:gd name="T39" fmla="*/ 2147483646 h 999"/>
                  <a:gd name="T40" fmla="*/ 2147483646 w 1554"/>
                  <a:gd name="T41" fmla="*/ 2147483646 h 9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54" h="999">
                    <a:moveTo>
                      <a:pt x="705" y="636"/>
                    </a:moveTo>
                    <a:lnTo>
                      <a:pt x="644" y="581"/>
                    </a:lnTo>
                    <a:lnTo>
                      <a:pt x="566" y="511"/>
                    </a:lnTo>
                    <a:lnTo>
                      <a:pt x="480" y="434"/>
                    </a:lnTo>
                    <a:lnTo>
                      <a:pt x="392" y="355"/>
                    </a:lnTo>
                    <a:lnTo>
                      <a:pt x="310" y="282"/>
                    </a:lnTo>
                    <a:lnTo>
                      <a:pt x="243" y="221"/>
                    </a:lnTo>
                    <a:lnTo>
                      <a:pt x="196" y="179"/>
                    </a:lnTo>
                    <a:lnTo>
                      <a:pt x="179" y="163"/>
                    </a:lnTo>
                    <a:lnTo>
                      <a:pt x="0" y="361"/>
                    </a:lnTo>
                    <a:lnTo>
                      <a:pt x="711" y="999"/>
                    </a:lnTo>
                    <a:lnTo>
                      <a:pt x="1554" y="192"/>
                    </a:lnTo>
                    <a:lnTo>
                      <a:pt x="1368" y="0"/>
                    </a:lnTo>
                    <a:lnTo>
                      <a:pt x="1346" y="22"/>
                    </a:lnTo>
                    <a:lnTo>
                      <a:pt x="1284" y="81"/>
                    </a:lnTo>
                    <a:lnTo>
                      <a:pt x="1196" y="166"/>
                    </a:lnTo>
                    <a:lnTo>
                      <a:pt x="1089" y="268"/>
                    </a:lnTo>
                    <a:lnTo>
                      <a:pt x="976" y="376"/>
                    </a:lnTo>
                    <a:lnTo>
                      <a:pt x="867" y="480"/>
                    </a:lnTo>
                    <a:lnTo>
                      <a:pt x="773" y="570"/>
                    </a:lnTo>
                    <a:lnTo>
                      <a:pt x="705" y="6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221" name="Picture 6" descr="MCj02236480000[1]">
              <a:extLst>
                <a:ext uri="{FF2B5EF4-FFF2-40B4-BE49-F238E27FC236}">
                  <a16:creationId xmlns:a16="http://schemas.microsoft.com/office/drawing/2014/main" id="{DEC9DBFB-3237-43FB-B793-2AAE102B2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946" y="2282817"/>
              <a:ext cx="735221" cy="57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18" name="Picture 6" descr="MCj02236480000[1]">
            <a:extLst>
              <a:ext uri="{FF2B5EF4-FFF2-40B4-BE49-F238E27FC236}">
                <a16:creationId xmlns:a16="http://schemas.microsoft.com/office/drawing/2014/main" id="{CC21CFCB-3E88-42CE-A294-E9166252D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30" y="5191124"/>
            <a:ext cx="16192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92BFEC-EFE8-4081-A4BD-E232A28AD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8CC12D06-8593-4C98-B665-461D4FFB6C8D}"/>
              </a:ext>
            </a:extLst>
          </p:cNvPr>
          <p:cNvGrpSpPr/>
          <p:nvPr/>
        </p:nvGrpSpPr>
        <p:grpSpPr>
          <a:xfrm>
            <a:off x="5255534" y="1627803"/>
            <a:ext cx="2496230" cy="4750524"/>
            <a:chOff x="5255534" y="1768475"/>
            <a:chExt cx="2496230" cy="4750524"/>
          </a:xfrm>
        </p:grpSpPr>
        <p:grpSp>
          <p:nvGrpSpPr>
            <p:cNvPr id="8197" name="Group 21">
              <a:extLst>
                <a:ext uri="{FF2B5EF4-FFF2-40B4-BE49-F238E27FC236}">
                  <a16:creationId xmlns:a16="http://schemas.microsoft.com/office/drawing/2014/main" id="{4ABA6C09-26F7-47D0-9C08-86AF2A3BA9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7792" y="2160589"/>
              <a:ext cx="1487487" cy="809625"/>
              <a:chOff x="1413" y="3315"/>
              <a:chExt cx="912" cy="510"/>
            </a:xfrm>
          </p:grpSpPr>
          <p:sp>
            <p:nvSpPr>
              <p:cNvPr id="8290" name="AutoShape 22">
                <a:extLst>
                  <a:ext uri="{FF2B5EF4-FFF2-40B4-BE49-F238E27FC236}">
                    <a16:creationId xmlns:a16="http://schemas.microsoft.com/office/drawing/2014/main" id="{5E0D2D23-92A1-42B7-B10B-DFEEF5FA0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" y="3374"/>
                <a:ext cx="912" cy="384"/>
              </a:xfrm>
              <a:prstGeom prst="rightArrow">
                <a:avLst>
                  <a:gd name="adj1" fmla="val 50000"/>
                  <a:gd name="adj2" fmla="val 59375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pic>
            <p:nvPicPr>
              <p:cNvPr id="8291" name="Picture 23">
                <a:extLst>
                  <a:ext uri="{FF2B5EF4-FFF2-40B4-BE49-F238E27FC236}">
                    <a16:creationId xmlns:a16="http://schemas.microsoft.com/office/drawing/2014/main" id="{E318E796-6391-4AE3-90B6-B0156E712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46" r="5455" b="4808"/>
              <a:stretch>
                <a:fillRect/>
              </a:stretch>
            </p:blipFill>
            <p:spPr bwMode="auto">
              <a:xfrm>
                <a:off x="1536" y="3315"/>
                <a:ext cx="510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06" name="Rectangle 2">
              <a:extLst>
                <a:ext uri="{FF2B5EF4-FFF2-40B4-BE49-F238E27FC236}">
                  <a16:creationId xmlns:a16="http://schemas.microsoft.com/office/drawing/2014/main" id="{4AA20D54-CF91-4C7E-989A-DF6995B77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339" y="3601894"/>
              <a:ext cx="16224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限額檔</a:t>
              </a:r>
              <a:endParaRPr lang="en-US" altLang="zh-TW" sz="2400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10" name="流程圖: 磁碟 41">
              <a:extLst>
                <a:ext uri="{FF2B5EF4-FFF2-40B4-BE49-F238E27FC236}">
                  <a16:creationId xmlns:a16="http://schemas.microsoft.com/office/drawing/2014/main" id="{6DC60D0A-2FEF-48B6-9051-E9D774DFA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177" y="3669145"/>
              <a:ext cx="803275" cy="336550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8211" name="Group 21">
              <a:extLst>
                <a:ext uri="{FF2B5EF4-FFF2-40B4-BE49-F238E27FC236}">
                  <a16:creationId xmlns:a16="http://schemas.microsoft.com/office/drawing/2014/main" id="{B0297CC2-E9F7-4FB9-867F-B11D47509D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639" y="4157664"/>
              <a:ext cx="1487487" cy="809625"/>
              <a:chOff x="1421" y="3315"/>
              <a:chExt cx="912" cy="510"/>
            </a:xfrm>
          </p:grpSpPr>
          <p:sp>
            <p:nvSpPr>
              <p:cNvPr id="8284" name="AutoShape 22">
                <a:extLst>
                  <a:ext uri="{FF2B5EF4-FFF2-40B4-BE49-F238E27FC236}">
                    <a16:creationId xmlns:a16="http://schemas.microsoft.com/office/drawing/2014/main" id="{8AAEBEE9-84E7-41F2-98A9-46A314436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3373"/>
                <a:ext cx="912" cy="384"/>
              </a:xfrm>
              <a:prstGeom prst="rightArrow">
                <a:avLst>
                  <a:gd name="adj1" fmla="val 50000"/>
                  <a:gd name="adj2" fmla="val 59375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pic>
            <p:nvPicPr>
              <p:cNvPr id="8285" name="Picture 23">
                <a:extLst>
                  <a:ext uri="{FF2B5EF4-FFF2-40B4-BE49-F238E27FC236}">
                    <a16:creationId xmlns:a16="http://schemas.microsoft.com/office/drawing/2014/main" id="{5A9838ED-B609-460B-B565-3174725AA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46" r="5455" b="4808"/>
              <a:stretch>
                <a:fillRect/>
              </a:stretch>
            </p:blipFill>
            <p:spPr bwMode="auto">
              <a:xfrm>
                <a:off x="1554" y="3315"/>
                <a:ext cx="510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13" name="流程圖: 磁碟 47">
              <a:extLst>
                <a:ext uri="{FF2B5EF4-FFF2-40B4-BE49-F238E27FC236}">
                  <a16:creationId xmlns:a16="http://schemas.microsoft.com/office/drawing/2014/main" id="{E3381A3A-C9E3-4525-8C98-7046ACD7E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534" y="5374410"/>
              <a:ext cx="803275" cy="336550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91" name="AutoShape 22">
              <a:extLst>
                <a:ext uri="{FF2B5EF4-FFF2-40B4-BE49-F238E27FC236}">
                  <a16:creationId xmlns:a16="http://schemas.microsoft.com/office/drawing/2014/main" id="{0F836C07-129E-46EB-9C2E-013055145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808" y="5861073"/>
              <a:ext cx="1487487" cy="609600"/>
            </a:xfrm>
            <a:prstGeom prst="rightArrow">
              <a:avLst>
                <a:gd name="adj1" fmla="val 50000"/>
                <a:gd name="adj2" fmla="val 59375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8200" name="Picture 10">
              <a:extLst>
                <a:ext uri="{FF2B5EF4-FFF2-40B4-BE49-F238E27FC236}">
                  <a16:creationId xmlns:a16="http://schemas.microsoft.com/office/drawing/2014/main" id="{4E97B9F3-C4EA-41F3-B547-8F307E796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r="5455" b="4808"/>
            <a:stretch>
              <a:fillRect/>
            </a:stretch>
          </p:blipFill>
          <p:spPr bwMode="auto">
            <a:xfrm>
              <a:off x="5852101" y="5709374"/>
              <a:ext cx="80962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643551FC-48C9-467D-BF40-A01FB1874359}"/>
                </a:ext>
              </a:extLst>
            </p:cNvPr>
            <p:cNvGrpSpPr/>
            <p:nvPr/>
          </p:nvGrpSpPr>
          <p:grpSpPr>
            <a:xfrm>
              <a:off x="5395779" y="1768475"/>
              <a:ext cx="1233191" cy="3984082"/>
              <a:chOff x="5395779" y="1768475"/>
              <a:chExt cx="1233191" cy="3984082"/>
            </a:xfrm>
          </p:grpSpPr>
          <p:sp>
            <p:nvSpPr>
              <p:cNvPr id="8208" name="流程圖: 磁碟 38">
                <a:extLst>
                  <a:ext uri="{FF2B5EF4-FFF2-40B4-BE49-F238E27FC236}">
                    <a16:creationId xmlns:a16="http://schemas.microsoft.com/office/drawing/2014/main" id="{72932B94-ADE0-4682-87DA-AFA7207FC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5695" y="1768475"/>
                <a:ext cx="803275" cy="336550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1800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03ACCE8-7A82-4122-AC0F-A42AD7344481}"/>
                  </a:ext>
                </a:extLst>
              </p:cNvPr>
              <p:cNvSpPr txBox="1"/>
              <p:nvPr/>
            </p:nvSpPr>
            <p:spPr>
              <a:xfrm>
                <a:off x="5950281" y="1838209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Data</a:t>
                </a:r>
              </a:p>
            </p:txBody>
          </p:sp>
          <p:sp>
            <p:nvSpPr>
              <p:cNvPr id="492" name="文字方塊 491">
                <a:extLst>
                  <a:ext uri="{FF2B5EF4-FFF2-40B4-BE49-F238E27FC236}">
                    <a16:creationId xmlns:a16="http://schemas.microsoft.com/office/drawing/2014/main" id="{D1F883EF-6011-45D3-9F74-BA7175F52A3A}"/>
                  </a:ext>
                </a:extLst>
              </p:cNvPr>
              <p:cNvSpPr txBox="1"/>
              <p:nvPr/>
            </p:nvSpPr>
            <p:spPr>
              <a:xfrm>
                <a:off x="5469888" y="3735418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Data</a:t>
                </a:r>
              </a:p>
            </p:txBody>
          </p:sp>
          <p:sp>
            <p:nvSpPr>
              <p:cNvPr id="493" name="文字方塊 492">
                <a:extLst>
                  <a:ext uri="{FF2B5EF4-FFF2-40B4-BE49-F238E27FC236}">
                    <a16:creationId xmlns:a16="http://schemas.microsoft.com/office/drawing/2014/main" id="{B69DECBD-5F73-4551-9856-2932D88324CC}"/>
                  </a:ext>
                </a:extLst>
              </p:cNvPr>
              <p:cNvSpPr txBox="1"/>
              <p:nvPr/>
            </p:nvSpPr>
            <p:spPr>
              <a:xfrm>
                <a:off x="5395779" y="5444780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Data</a:t>
                </a:r>
              </a:p>
            </p:txBody>
          </p:sp>
        </p:grpSp>
      </p:grpSp>
      <p:sp>
        <p:nvSpPr>
          <p:cNvPr id="494" name="Text Box 29">
            <a:extLst>
              <a:ext uri="{FF2B5EF4-FFF2-40B4-BE49-F238E27FC236}">
                <a16:creationId xmlns:a16="http://schemas.microsoft.com/office/drawing/2014/main" id="{0D568F13-71B1-490F-A37C-86B7599E6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502" y="3901571"/>
            <a:ext cx="15113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教育局</a:t>
            </a:r>
          </a:p>
        </p:txBody>
      </p:sp>
      <p:sp>
        <p:nvSpPr>
          <p:cNvPr id="499" name="Text Box 29">
            <a:extLst>
              <a:ext uri="{FF2B5EF4-FFF2-40B4-BE49-F238E27FC236}">
                <a16:creationId xmlns:a16="http://schemas.microsoft.com/office/drawing/2014/main" id="{CECDE912-BD75-4F30-9B2D-5BCBEADD2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321" y="5706249"/>
            <a:ext cx="15113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教育局</a:t>
            </a:r>
          </a:p>
        </p:txBody>
      </p:sp>
    </p:spTree>
  </p:cSld>
  <p:clrMapOvr>
    <a:masterClrMapping/>
  </p:clrMapOvr>
  <p:transition advTm="1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4">
            <a:extLst>
              <a:ext uri="{FF2B5EF4-FFF2-40B4-BE49-F238E27FC236}">
                <a16:creationId xmlns:a16="http://schemas.microsoft.com/office/drawing/2014/main" id="{97AF3CD8-33B9-4A13-AC6C-9EF0F8AF5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688" y="3223311"/>
            <a:ext cx="260627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中央學位安排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結果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22430A51-348B-4EF0-997E-28C141DC2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中四學位安排流程</a:t>
            </a:r>
          </a:p>
        </p:txBody>
      </p:sp>
      <p:sp>
        <p:nvSpPr>
          <p:cNvPr id="9220" name="AutoShape 22">
            <a:extLst>
              <a:ext uri="{FF2B5EF4-FFF2-40B4-BE49-F238E27FC236}">
                <a16:creationId xmlns:a16="http://schemas.microsoft.com/office/drawing/2014/main" id="{03835C20-C237-4510-A6AE-87220B142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822" y="2265363"/>
            <a:ext cx="1447800" cy="609600"/>
          </a:xfrm>
          <a:prstGeom prst="rightArrow">
            <a:avLst>
              <a:gd name="adj1" fmla="val 50000"/>
              <a:gd name="adj2" fmla="val 59375"/>
            </a:avLst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9223" name="Text Box 6">
            <a:extLst>
              <a:ext uri="{FF2B5EF4-FFF2-40B4-BE49-F238E27FC236}">
                <a16:creationId xmlns:a16="http://schemas.microsoft.com/office/drawing/2014/main" id="{4DC05ACD-96BE-486D-8115-13455B00B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22888"/>
            <a:ext cx="203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中四學位安排</a:t>
            </a:r>
            <a:b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便捷取錄學生</a:t>
            </a:r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5654585B-3C0B-4EBB-BA29-E7E3A6F4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3098801"/>
            <a:ext cx="8123238" cy="365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9225" name="Rectangle 12">
            <a:extLst>
              <a:ext uri="{FF2B5EF4-FFF2-40B4-BE49-F238E27FC236}">
                <a16:creationId xmlns:a16="http://schemas.microsoft.com/office/drawing/2014/main" id="{92282811-F506-4048-9F37-663716516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9" y="4983163"/>
            <a:ext cx="8123237" cy="365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pSp>
        <p:nvGrpSpPr>
          <p:cNvPr id="9226" name="Group 35">
            <a:extLst>
              <a:ext uri="{FF2B5EF4-FFF2-40B4-BE49-F238E27FC236}">
                <a16:creationId xmlns:a16="http://schemas.microsoft.com/office/drawing/2014/main" id="{7736E3A6-2982-4050-920F-F186875E6480}"/>
              </a:ext>
            </a:extLst>
          </p:cNvPr>
          <p:cNvGrpSpPr>
            <a:grpSpLocks/>
          </p:cNvGrpSpPr>
          <p:nvPr/>
        </p:nvGrpSpPr>
        <p:grpSpPr bwMode="auto">
          <a:xfrm>
            <a:off x="5310837" y="1089481"/>
            <a:ext cx="2811780" cy="2925165"/>
            <a:chOff x="4272" y="934"/>
            <a:chExt cx="624" cy="1828"/>
          </a:xfrm>
        </p:grpSpPr>
        <p:pic>
          <p:nvPicPr>
            <p:cNvPr id="9695" name="Picture 36" descr="j0283190">
              <a:extLst>
                <a:ext uri="{FF2B5EF4-FFF2-40B4-BE49-F238E27FC236}">
                  <a16:creationId xmlns:a16="http://schemas.microsoft.com/office/drawing/2014/main" id="{BFCFAFE5-387C-4496-BCA6-5347D8B11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353"/>
              <a:ext cx="2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96" name="Text Box 37">
              <a:extLst>
                <a:ext uri="{FF2B5EF4-FFF2-40B4-BE49-F238E27FC236}">
                  <a16:creationId xmlns:a16="http://schemas.microsoft.com/office/drawing/2014/main" id="{4EF4112F-337F-4F5A-B0EA-1579DEE9F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6" y="934"/>
              <a:ext cx="40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全年評核及</a:t>
              </a:r>
              <a:endParaRPr lang="en-US" altLang="zh-TW" sz="2400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學校選擇  </a:t>
              </a:r>
              <a:endParaRPr lang="en-US" altLang="zh-TW" sz="2400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核對報表</a:t>
              </a:r>
            </a:p>
          </p:txBody>
        </p:sp>
        <p:pic>
          <p:nvPicPr>
            <p:cNvPr id="490" name="Picture 36" descr="j0283190">
              <a:extLst>
                <a:ext uri="{FF2B5EF4-FFF2-40B4-BE49-F238E27FC236}">
                  <a16:creationId xmlns:a16="http://schemas.microsoft.com/office/drawing/2014/main" id="{6B6FEA6C-53D9-4577-9DD1-850943FC8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2533"/>
              <a:ext cx="2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Text Box 47">
            <a:extLst>
              <a:ext uri="{FF2B5EF4-FFF2-40B4-BE49-F238E27FC236}">
                <a16:creationId xmlns:a16="http://schemas.microsoft.com/office/drawing/2014/main" id="{B90B9157-2A20-4F6B-A79A-5D5B7DDE8A6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41089" y="1861146"/>
            <a:ext cx="1147763" cy="523220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七月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0" name="Text Box 47">
            <a:extLst>
              <a:ext uri="{FF2B5EF4-FFF2-40B4-BE49-F238E27FC236}">
                <a16:creationId xmlns:a16="http://schemas.microsoft.com/office/drawing/2014/main" id="{96DE714E-4A77-44D5-B88F-BBACE85C8C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08162" y="3252890"/>
            <a:ext cx="1676400" cy="52322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第三階段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1" name="Text Box 47">
            <a:extLst>
              <a:ext uri="{FF2B5EF4-FFF2-40B4-BE49-F238E27FC236}">
                <a16:creationId xmlns:a16="http://schemas.microsoft.com/office/drawing/2014/main" id="{CEA4EE36-F6DB-45AF-9A95-D777BBDB90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41089" y="4179804"/>
            <a:ext cx="1147763" cy="523220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七月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grpSp>
        <p:nvGrpSpPr>
          <p:cNvPr id="9231" name="Group 21">
            <a:extLst>
              <a:ext uri="{FF2B5EF4-FFF2-40B4-BE49-F238E27FC236}">
                <a16:creationId xmlns:a16="http://schemas.microsoft.com/office/drawing/2014/main" id="{391082E5-41E5-4A71-9147-F2E4D2375F82}"/>
              </a:ext>
            </a:extLst>
          </p:cNvPr>
          <p:cNvGrpSpPr>
            <a:grpSpLocks/>
          </p:cNvGrpSpPr>
          <p:nvPr/>
        </p:nvGrpSpPr>
        <p:grpSpPr bwMode="auto">
          <a:xfrm>
            <a:off x="5197594" y="4010026"/>
            <a:ext cx="2349500" cy="809625"/>
            <a:chOff x="1399" y="3319"/>
            <a:chExt cx="912" cy="510"/>
          </a:xfrm>
        </p:grpSpPr>
        <p:sp>
          <p:nvSpPr>
            <p:cNvPr id="9691" name="AutoShape 22">
              <a:extLst>
                <a:ext uri="{FF2B5EF4-FFF2-40B4-BE49-F238E27FC236}">
                  <a16:creationId xmlns:a16="http://schemas.microsoft.com/office/drawing/2014/main" id="{14D38028-3313-43E3-BF51-0A63E4CB9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3374"/>
              <a:ext cx="912" cy="384"/>
            </a:xfrm>
            <a:prstGeom prst="rightArrow">
              <a:avLst>
                <a:gd name="adj1" fmla="val 50000"/>
                <a:gd name="adj2" fmla="val 59375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9692" name="Picture 23">
              <a:extLst>
                <a:ext uri="{FF2B5EF4-FFF2-40B4-BE49-F238E27FC236}">
                  <a16:creationId xmlns:a16="http://schemas.microsoft.com/office/drawing/2014/main" id="{0D040A6C-D156-4A57-AB9E-44A61349F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r="5455" b="4808"/>
            <a:stretch>
              <a:fillRect/>
            </a:stretch>
          </p:blipFill>
          <p:spPr bwMode="auto">
            <a:xfrm>
              <a:off x="1481" y="3319"/>
              <a:ext cx="31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3" name="AutoShape 7">
            <a:extLst>
              <a:ext uri="{FF2B5EF4-FFF2-40B4-BE49-F238E27FC236}">
                <a16:creationId xmlns:a16="http://schemas.microsoft.com/office/drawing/2014/main" id="{FE3C0F4C-AA55-4D6E-AB54-178F5FBA90F3}"/>
              </a:ext>
            </a:extLst>
          </p:cNvPr>
          <p:cNvSpPr>
            <a:spLocks noChangeArrowheads="1"/>
          </p:cNvSpPr>
          <p:nvPr/>
        </p:nvSpPr>
        <p:spPr bwMode="auto">
          <a:xfrm rot="9049579">
            <a:off x="6695011" y="4984750"/>
            <a:ext cx="1211262" cy="609600"/>
          </a:xfrm>
          <a:prstGeom prst="rightArrow">
            <a:avLst>
              <a:gd name="adj1" fmla="val 50000"/>
              <a:gd name="adj2" fmla="val 59379"/>
            </a:avLst>
          </a:prstGeom>
          <a:gradFill rotWithShape="1">
            <a:gsLst>
              <a:gs pos="0">
                <a:srgbClr val="990099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pSp>
        <p:nvGrpSpPr>
          <p:cNvPr id="9236" name="群組 2">
            <a:extLst>
              <a:ext uri="{FF2B5EF4-FFF2-40B4-BE49-F238E27FC236}">
                <a16:creationId xmlns:a16="http://schemas.microsoft.com/office/drawing/2014/main" id="{681ECB16-ABDB-474A-AFA5-7D72DB5E346E}"/>
              </a:ext>
            </a:extLst>
          </p:cNvPr>
          <p:cNvGrpSpPr>
            <a:grpSpLocks/>
          </p:cNvGrpSpPr>
          <p:nvPr/>
        </p:nvGrpSpPr>
        <p:grpSpPr bwMode="auto">
          <a:xfrm>
            <a:off x="7824789" y="1211263"/>
            <a:ext cx="2439987" cy="1993900"/>
            <a:chOff x="6301280" y="1211937"/>
            <a:chExt cx="2440059" cy="1993555"/>
          </a:xfrm>
        </p:grpSpPr>
        <p:pic>
          <p:nvPicPr>
            <p:cNvPr id="9248" name="Picture 128">
              <a:extLst>
                <a:ext uri="{FF2B5EF4-FFF2-40B4-BE49-F238E27FC236}">
                  <a16:creationId xmlns:a16="http://schemas.microsoft.com/office/drawing/2014/main" id="{AB2AD523-3230-483D-8D0A-795AE5E5E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" t="7083" r="-1070" b="-7083"/>
            <a:stretch>
              <a:fillRect/>
            </a:stretch>
          </p:blipFill>
          <p:spPr bwMode="auto">
            <a:xfrm>
              <a:off x="6301280" y="1211937"/>
              <a:ext cx="2440059" cy="1993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05" name="群組 1">
              <a:extLst>
                <a:ext uri="{FF2B5EF4-FFF2-40B4-BE49-F238E27FC236}">
                  <a16:creationId xmlns:a16="http://schemas.microsoft.com/office/drawing/2014/main" id="{39715A52-3839-4B8D-8E71-3EEB24D1F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5342" y="1328338"/>
              <a:ext cx="489009" cy="345203"/>
              <a:chOff x="6969946" y="2019090"/>
              <a:chExt cx="1173928" cy="839650"/>
            </a:xfrm>
          </p:grpSpPr>
          <p:grpSp>
            <p:nvGrpSpPr>
              <p:cNvPr id="9626" name="群組 34">
                <a:extLst>
                  <a:ext uri="{FF2B5EF4-FFF2-40B4-BE49-F238E27FC236}">
                    <a16:creationId xmlns:a16="http://schemas.microsoft.com/office/drawing/2014/main" id="{061857D5-AEDF-4AA2-9340-387505FB3E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659" name="AutoShape 38">
                  <a:extLst>
                    <a:ext uri="{FF2B5EF4-FFF2-40B4-BE49-F238E27FC236}">
                      <a16:creationId xmlns:a16="http://schemas.microsoft.com/office/drawing/2014/main" id="{7C00339A-5765-4400-8DDD-8039A6886761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0" name="Freeform 40">
                  <a:extLst>
                    <a:ext uri="{FF2B5EF4-FFF2-40B4-BE49-F238E27FC236}">
                      <a16:creationId xmlns:a16="http://schemas.microsoft.com/office/drawing/2014/main" id="{9BCB95D3-07CF-4AE1-8016-333CE1A2CC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Rectangle 41">
                  <a:extLst>
                    <a:ext uri="{FF2B5EF4-FFF2-40B4-BE49-F238E27FC236}">
                      <a16:creationId xmlns:a16="http://schemas.microsoft.com/office/drawing/2014/main" id="{9E5AF1CE-6B0F-4248-9C14-EA806A967B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9286" y="3861808"/>
                  <a:ext cx="311037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01" name="Rectangle 42">
                  <a:extLst>
                    <a:ext uri="{FF2B5EF4-FFF2-40B4-BE49-F238E27FC236}">
                      <a16:creationId xmlns:a16="http://schemas.microsoft.com/office/drawing/2014/main" id="{C1062E3C-9C3F-47BF-9F34-4B9593C0A0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747" y="3525323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02" name="Rectangle 43">
                  <a:extLst>
                    <a:ext uri="{FF2B5EF4-FFF2-40B4-BE49-F238E27FC236}">
                      <a16:creationId xmlns:a16="http://schemas.microsoft.com/office/drawing/2014/main" id="{301757EF-6FB5-4B01-B754-414E2DC86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2495" y="3861808"/>
                  <a:ext cx="1061806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64" name="Freeform 44">
                  <a:extLst>
                    <a:ext uri="{FF2B5EF4-FFF2-40B4-BE49-F238E27FC236}">
                      <a16:creationId xmlns:a16="http://schemas.microsoft.com/office/drawing/2014/main" id="{67C4ACDA-1D11-4AE7-A10D-153AB65DF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45">
                  <a:extLst>
                    <a:ext uri="{FF2B5EF4-FFF2-40B4-BE49-F238E27FC236}">
                      <a16:creationId xmlns:a16="http://schemas.microsoft.com/office/drawing/2014/main" id="{B94C3C8C-CE92-419A-8F17-C5B7C61AB27E}"/>
                    </a:ext>
                  </a:extLst>
                </p:cNvPr>
                <p:cNvSpPr/>
                <p:nvPr/>
              </p:nvSpPr>
              <p:spPr bwMode="auto">
                <a:xfrm>
                  <a:off x="8084715" y="4500261"/>
                  <a:ext cx="364660" cy="18118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66" name="Freeform 46">
                  <a:extLst>
                    <a:ext uri="{FF2B5EF4-FFF2-40B4-BE49-F238E27FC236}">
                      <a16:creationId xmlns:a16="http://schemas.microsoft.com/office/drawing/2014/main" id="{16F3DFAB-7178-4FDD-B45C-87F850E26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47">
                  <a:extLst>
                    <a:ext uri="{FF2B5EF4-FFF2-40B4-BE49-F238E27FC236}">
                      <a16:creationId xmlns:a16="http://schemas.microsoft.com/office/drawing/2014/main" id="{54FCC968-1590-4428-9D97-853AF73380F3}"/>
                    </a:ext>
                  </a:extLst>
                </p:cNvPr>
                <p:cNvSpPr/>
                <p:nvPr/>
              </p:nvSpPr>
              <p:spPr bwMode="auto">
                <a:xfrm>
                  <a:off x="6894212" y="4500261"/>
                  <a:ext cx="364660" cy="18118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107" name="Freeform 48">
                  <a:extLst>
                    <a:ext uri="{FF2B5EF4-FFF2-40B4-BE49-F238E27FC236}">
                      <a16:creationId xmlns:a16="http://schemas.microsoft.com/office/drawing/2014/main" id="{54D72D97-95CE-49A3-95E4-3FB54F91421B}"/>
                    </a:ext>
                  </a:extLst>
                </p:cNvPr>
                <p:cNvSpPr/>
                <p:nvPr/>
              </p:nvSpPr>
              <p:spPr bwMode="auto">
                <a:xfrm>
                  <a:off x="6926384" y="4672816"/>
                  <a:ext cx="1490818" cy="60392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69" name="Freeform 49">
                  <a:extLst>
                    <a:ext uri="{FF2B5EF4-FFF2-40B4-BE49-F238E27FC236}">
                      <a16:creationId xmlns:a16="http://schemas.microsoft.com/office/drawing/2014/main" id="{46BCBD2B-8593-47D2-BC00-3AAD014C0A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0" name="Rectangle 50">
                  <a:extLst>
                    <a:ext uri="{FF2B5EF4-FFF2-40B4-BE49-F238E27FC236}">
                      <a16:creationId xmlns:a16="http://schemas.microsoft.com/office/drawing/2014/main" id="{B4197A1C-5438-401F-AC81-391518BE9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0" name="Rectangle 51">
                  <a:extLst>
                    <a:ext uri="{FF2B5EF4-FFF2-40B4-BE49-F238E27FC236}">
                      <a16:creationId xmlns:a16="http://schemas.microsoft.com/office/drawing/2014/main" id="{BB50058F-9A8E-4099-AA93-2461EE6EB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1198" y="44830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1" name="Rectangle 52">
                  <a:extLst>
                    <a:ext uri="{FF2B5EF4-FFF2-40B4-BE49-F238E27FC236}">
                      <a16:creationId xmlns:a16="http://schemas.microsoft.com/office/drawing/2014/main" id="{113BF608-A8A5-44CB-83C2-F67F0ABF3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9179" y="44830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2" name="Rectangle 53">
                  <a:extLst>
                    <a:ext uri="{FF2B5EF4-FFF2-40B4-BE49-F238E27FC236}">
                      <a16:creationId xmlns:a16="http://schemas.microsoft.com/office/drawing/2014/main" id="{9CD0CD54-2A0F-4D08-A316-00B0E9E7A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7154" y="44830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3" name="Rectangle 54">
                  <a:extLst>
                    <a:ext uri="{FF2B5EF4-FFF2-40B4-BE49-F238E27FC236}">
                      <a16:creationId xmlns:a16="http://schemas.microsoft.com/office/drawing/2014/main" id="{574CE0A9-5071-4288-8FB6-69CB1AD57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1773" y="4388098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4" name="Rectangle 55">
                  <a:extLst>
                    <a:ext uri="{FF2B5EF4-FFF2-40B4-BE49-F238E27FC236}">
                      <a16:creationId xmlns:a16="http://schemas.microsoft.com/office/drawing/2014/main" id="{30840855-862D-40E2-A625-EBE02C7B7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8872" y="4413984"/>
                  <a:ext cx="825843" cy="4313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5" name="Rectangle 56">
                  <a:extLst>
                    <a:ext uri="{FF2B5EF4-FFF2-40B4-BE49-F238E27FC236}">
                      <a16:creationId xmlns:a16="http://schemas.microsoft.com/office/drawing/2014/main" id="{E78EE6FB-AF41-401F-8310-5D405495F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8913" y="4483006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6" name="Rectangle 57">
                  <a:extLst>
                    <a:ext uri="{FF2B5EF4-FFF2-40B4-BE49-F238E27FC236}">
                      <a16:creationId xmlns:a16="http://schemas.microsoft.com/office/drawing/2014/main" id="{5698E1C2-9421-4AE0-8FF0-B09247B4E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1773" y="4483006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78" name="Freeform 58">
                  <a:extLst>
                    <a:ext uri="{FF2B5EF4-FFF2-40B4-BE49-F238E27FC236}">
                      <a16:creationId xmlns:a16="http://schemas.microsoft.com/office/drawing/2014/main" id="{8F148618-E73E-4C96-A3F2-5FE616839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9" name="Freeform 59">
                  <a:extLst>
                    <a:ext uri="{FF2B5EF4-FFF2-40B4-BE49-F238E27FC236}">
                      <a16:creationId xmlns:a16="http://schemas.microsoft.com/office/drawing/2014/main" id="{1A1E18BF-4684-4BF3-A2A4-BB7B07050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0" name="Freeform 60">
                  <a:extLst>
                    <a:ext uri="{FF2B5EF4-FFF2-40B4-BE49-F238E27FC236}">
                      <a16:creationId xmlns:a16="http://schemas.microsoft.com/office/drawing/2014/main" id="{A0B2B7C0-143A-4440-B5C9-73890A563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1" name="Freeform 61">
                  <a:extLst>
                    <a:ext uri="{FF2B5EF4-FFF2-40B4-BE49-F238E27FC236}">
                      <a16:creationId xmlns:a16="http://schemas.microsoft.com/office/drawing/2014/main" id="{A3F5262B-4BCB-4365-B1CF-B40FB957C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Rectangle 62">
                  <a:extLst>
                    <a:ext uri="{FF2B5EF4-FFF2-40B4-BE49-F238E27FC236}">
                      <a16:creationId xmlns:a16="http://schemas.microsoft.com/office/drawing/2014/main" id="{12C71D18-E6D7-495D-B47F-EC1CBA80A7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538" y="3999852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22" name="Rectangle 63">
                  <a:extLst>
                    <a:ext uri="{FF2B5EF4-FFF2-40B4-BE49-F238E27FC236}">
                      <a16:creationId xmlns:a16="http://schemas.microsoft.com/office/drawing/2014/main" id="{1DB5A9F0-9BAA-4082-8878-95723414B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538" y="4224173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23" name="Rectangle 64">
                  <a:extLst>
                    <a:ext uri="{FF2B5EF4-FFF2-40B4-BE49-F238E27FC236}">
                      <a16:creationId xmlns:a16="http://schemas.microsoft.com/office/drawing/2014/main" id="{08ED8511-975D-49FE-9294-3EA89386E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747" y="3999852"/>
                  <a:ext cx="825850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24" name="Rectangle 65">
                  <a:extLst>
                    <a:ext uri="{FF2B5EF4-FFF2-40B4-BE49-F238E27FC236}">
                      <a16:creationId xmlns:a16="http://schemas.microsoft.com/office/drawing/2014/main" id="{565B6F2E-FF3C-439C-8FD4-73870BC50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747" y="4224173"/>
                  <a:ext cx="825850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86" name="Freeform 66">
                  <a:extLst>
                    <a:ext uri="{FF2B5EF4-FFF2-40B4-BE49-F238E27FC236}">
                      <a16:creationId xmlns:a16="http://schemas.microsoft.com/office/drawing/2014/main" id="{8989EDFD-80A9-461B-804A-89FECA9F87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7" name="Freeform 67">
                  <a:extLst>
                    <a:ext uri="{FF2B5EF4-FFF2-40B4-BE49-F238E27FC236}">
                      <a16:creationId xmlns:a16="http://schemas.microsoft.com/office/drawing/2014/main" id="{1DE561B6-6A30-4FAF-9974-F0AD5BB12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8" name="Freeform 68">
                  <a:extLst>
                    <a:ext uri="{FF2B5EF4-FFF2-40B4-BE49-F238E27FC236}">
                      <a16:creationId xmlns:a16="http://schemas.microsoft.com/office/drawing/2014/main" id="{9FBC54EB-B08F-4BD4-AEF1-A2851CC1F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27" name="群組 34">
                <a:extLst>
                  <a:ext uri="{FF2B5EF4-FFF2-40B4-BE49-F238E27FC236}">
                    <a16:creationId xmlns:a16="http://schemas.microsoft.com/office/drawing/2014/main" id="{61624E88-64FB-4FD8-BDD3-3DD3D755BC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629" name="AutoShape 38">
                  <a:extLst>
                    <a:ext uri="{FF2B5EF4-FFF2-40B4-BE49-F238E27FC236}">
                      <a16:creationId xmlns:a16="http://schemas.microsoft.com/office/drawing/2014/main" id="{D15F4979-9A33-4D57-BF9F-37FE25A97F9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0" name="Freeform 40">
                  <a:extLst>
                    <a:ext uri="{FF2B5EF4-FFF2-40B4-BE49-F238E27FC236}">
                      <a16:creationId xmlns:a16="http://schemas.microsoft.com/office/drawing/2014/main" id="{30C0D03E-A699-40BA-AAD2-3249BD4D9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79040A7C-87F3-4A0F-A3AD-D9826577A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0846" y="3856726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" name="Rectangle 42">
                  <a:extLst>
                    <a:ext uri="{FF2B5EF4-FFF2-40B4-BE49-F238E27FC236}">
                      <a16:creationId xmlns:a16="http://schemas.microsoft.com/office/drawing/2014/main" id="{6060BC6B-8438-4446-BDCF-48B1FAFCC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08" y="3520247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" name="Rectangle 43">
                  <a:extLst>
                    <a:ext uri="{FF2B5EF4-FFF2-40B4-BE49-F238E27FC236}">
                      <a16:creationId xmlns:a16="http://schemas.microsoft.com/office/drawing/2014/main" id="{A231C806-214C-4F8B-876C-61059649D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4055" y="3856726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34" name="Freeform 44">
                  <a:extLst>
                    <a:ext uri="{FF2B5EF4-FFF2-40B4-BE49-F238E27FC236}">
                      <a16:creationId xmlns:a16="http://schemas.microsoft.com/office/drawing/2014/main" id="{059E47D5-D433-4580-AE5B-56D3DC2F0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45">
                  <a:extLst>
                    <a:ext uri="{FF2B5EF4-FFF2-40B4-BE49-F238E27FC236}">
                      <a16:creationId xmlns:a16="http://schemas.microsoft.com/office/drawing/2014/main" id="{DC217604-2DCB-4099-8DA9-46D9D46E4BD9}"/>
                    </a:ext>
                  </a:extLst>
                </p:cNvPr>
                <p:cNvSpPr/>
                <p:nvPr/>
              </p:nvSpPr>
              <p:spPr bwMode="auto">
                <a:xfrm>
                  <a:off x="8086276" y="4495179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36" name="Freeform 46">
                  <a:extLst>
                    <a:ext uri="{FF2B5EF4-FFF2-40B4-BE49-F238E27FC236}">
                      <a16:creationId xmlns:a16="http://schemas.microsoft.com/office/drawing/2014/main" id="{547A8C72-9BAB-4B89-90FF-8C690E553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47">
                  <a:extLst>
                    <a:ext uri="{FF2B5EF4-FFF2-40B4-BE49-F238E27FC236}">
                      <a16:creationId xmlns:a16="http://schemas.microsoft.com/office/drawing/2014/main" id="{0538753C-7EEB-4C27-86D7-2B42BA548508}"/>
                    </a:ext>
                  </a:extLst>
                </p:cNvPr>
                <p:cNvSpPr/>
                <p:nvPr/>
              </p:nvSpPr>
              <p:spPr bwMode="auto">
                <a:xfrm>
                  <a:off x="6895766" y="4495179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48" name="Freeform 48">
                  <a:extLst>
                    <a:ext uri="{FF2B5EF4-FFF2-40B4-BE49-F238E27FC236}">
                      <a16:creationId xmlns:a16="http://schemas.microsoft.com/office/drawing/2014/main" id="{A970C625-50D0-4F95-A9CB-E3A411341857}"/>
                    </a:ext>
                  </a:extLst>
                </p:cNvPr>
                <p:cNvSpPr/>
                <p:nvPr/>
              </p:nvSpPr>
              <p:spPr bwMode="auto">
                <a:xfrm>
                  <a:off x="6927945" y="4667734"/>
                  <a:ext cx="1490811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39" name="Freeform 49">
                  <a:extLst>
                    <a:ext uri="{FF2B5EF4-FFF2-40B4-BE49-F238E27FC236}">
                      <a16:creationId xmlns:a16="http://schemas.microsoft.com/office/drawing/2014/main" id="{B6A66117-40A7-4F53-AB02-C3DB0E4032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0" name="Rectangle 50">
                  <a:extLst>
                    <a:ext uri="{FF2B5EF4-FFF2-40B4-BE49-F238E27FC236}">
                      <a16:creationId xmlns:a16="http://schemas.microsoft.com/office/drawing/2014/main" id="{14EA3106-D951-41A7-891F-FD8E30EE7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1" name="Rectangle 51">
                  <a:extLst>
                    <a:ext uri="{FF2B5EF4-FFF2-40B4-BE49-F238E27FC236}">
                      <a16:creationId xmlns:a16="http://schemas.microsoft.com/office/drawing/2014/main" id="{7FC7045C-533D-4DC0-93C7-96E8F8BD5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2759" y="447792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2" name="Rectangle 52">
                  <a:extLst>
                    <a:ext uri="{FF2B5EF4-FFF2-40B4-BE49-F238E27FC236}">
                      <a16:creationId xmlns:a16="http://schemas.microsoft.com/office/drawing/2014/main" id="{DF938AAB-1E40-474B-B638-6D816C83C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0733" y="447792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3" name="Rectangle 53">
                  <a:extLst>
                    <a:ext uri="{FF2B5EF4-FFF2-40B4-BE49-F238E27FC236}">
                      <a16:creationId xmlns:a16="http://schemas.microsoft.com/office/drawing/2014/main" id="{5A81567A-7C60-4E38-B6AB-091F400C7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8715" y="447792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4" name="Rectangle 54">
                  <a:extLst>
                    <a:ext uri="{FF2B5EF4-FFF2-40B4-BE49-F238E27FC236}">
                      <a16:creationId xmlns:a16="http://schemas.microsoft.com/office/drawing/2014/main" id="{BB98EC0F-59EF-4593-A31F-4752DEAB5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3327" y="4383022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5" name="Rectangle 55">
                  <a:extLst>
                    <a:ext uri="{FF2B5EF4-FFF2-40B4-BE49-F238E27FC236}">
                      <a16:creationId xmlns:a16="http://schemas.microsoft.com/office/drawing/2014/main" id="{5864FBDE-16D0-4AC4-A68C-024284821D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425" y="4408902"/>
                  <a:ext cx="825850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6" name="Rectangle 56">
                  <a:extLst>
                    <a:ext uri="{FF2B5EF4-FFF2-40B4-BE49-F238E27FC236}">
                      <a16:creationId xmlns:a16="http://schemas.microsoft.com/office/drawing/2014/main" id="{E195C00B-F604-4F5D-AAFE-3EFE42360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0473" y="4477924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7" name="Rectangle 57">
                  <a:extLst>
                    <a:ext uri="{FF2B5EF4-FFF2-40B4-BE49-F238E27FC236}">
                      <a16:creationId xmlns:a16="http://schemas.microsoft.com/office/drawing/2014/main" id="{71D3064A-BDB0-41B1-AA0D-5AB9911C2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327" y="4477924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48" name="Freeform 58">
                  <a:extLst>
                    <a:ext uri="{FF2B5EF4-FFF2-40B4-BE49-F238E27FC236}">
                      <a16:creationId xmlns:a16="http://schemas.microsoft.com/office/drawing/2014/main" id="{C40B1FD4-8452-439E-A667-06D9D599B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9" name="Freeform 59">
                  <a:extLst>
                    <a:ext uri="{FF2B5EF4-FFF2-40B4-BE49-F238E27FC236}">
                      <a16:creationId xmlns:a16="http://schemas.microsoft.com/office/drawing/2014/main" id="{51941275-58FF-478C-9DA0-A5C940A85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0" name="Freeform 60">
                  <a:extLst>
                    <a:ext uri="{FF2B5EF4-FFF2-40B4-BE49-F238E27FC236}">
                      <a16:creationId xmlns:a16="http://schemas.microsoft.com/office/drawing/2014/main" id="{8CF52841-A3D2-4CB5-BE59-FD6549E494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" name="Freeform 61">
                  <a:extLst>
                    <a:ext uri="{FF2B5EF4-FFF2-40B4-BE49-F238E27FC236}">
                      <a16:creationId xmlns:a16="http://schemas.microsoft.com/office/drawing/2014/main" id="{88F444BB-AEB9-4403-A4D5-02989C244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Rectangle 62">
                  <a:extLst>
                    <a:ext uri="{FF2B5EF4-FFF2-40B4-BE49-F238E27FC236}">
                      <a16:creationId xmlns:a16="http://schemas.microsoft.com/office/drawing/2014/main" id="{00C10EF6-BE5A-4304-A987-E9CBF6D39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099" y="3994770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63" name="Rectangle 63">
                  <a:extLst>
                    <a:ext uri="{FF2B5EF4-FFF2-40B4-BE49-F238E27FC236}">
                      <a16:creationId xmlns:a16="http://schemas.microsoft.com/office/drawing/2014/main" id="{84FABA61-F910-4CFF-BDFC-89F3BD5F9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099" y="4219092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64" name="Rectangle 64">
                  <a:extLst>
                    <a:ext uri="{FF2B5EF4-FFF2-40B4-BE49-F238E27FC236}">
                      <a16:creationId xmlns:a16="http://schemas.microsoft.com/office/drawing/2014/main" id="{EB298C9E-01E4-4A96-9442-4C7202F49E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08" y="3994770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65" name="Rectangle 65">
                  <a:extLst>
                    <a:ext uri="{FF2B5EF4-FFF2-40B4-BE49-F238E27FC236}">
                      <a16:creationId xmlns:a16="http://schemas.microsoft.com/office/drawing/2014/main" id="{ADE8DC02-664A-4AF6-8553-817A559C6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08" y="4219092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56" name="Freeform 66">
                  <a:extLst>
                    <a:ext uri="{FF2B5EF4-FFF2-40B4-BE49-F238E27FC236}">
                      <a16:creationId xmlns:a16="http://schemas.microsoft.com/office/drawing/2014/main" id="{33AAAB71-D1FF-429D-9B3E-189E2C082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7" name="Freeform 67">
                  <a:extLst>
                    <a:ext uri="{FF2B5EF4-FFF2-40B4-BE49-F238E27FC236}">
                      <a16:creationId xmlns:a16="http://schemas.microsoft.com/office/drawing/2014/main" id="{E76F8B25-453B-4584-9884-010442D82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8" name="Freeform 68">
                  <a:extLst>
                    <a:ext uri="{FF2B5EF4-FFF2-40B4-BE49-F238E27FC236}">
                      <a16:creationId xmlns:a16="http://schemas.microsoft.com/office/drawing/2014/main" id="{EB214433-AA6B-430D-855C-16404E84F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" name="Picture 6" descr="MCj02236480000[1]">
                <a:extLst>
                  <a:ext uri="{FF2B5EF4-FFF2-40B4-BE49-F238E27FC236}">
                    <a16:creationId xmlns:a16="http://schemas.microsoft.com/office/drawing/2014/main" id="{1DDCA86A-1949-41A8-90D4-A590381834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06" name="群組 127">
              <a:extLst>
                <a:ext uri="{FF2B5EF4-FFF2-40B4-BE49-F238E27FC236}">
                  <a16:creationId xmlns:a16="http://schemas.microsoft.com/office/drawing/2014/main" id="{C452B760-9462-4B61-98D2-375D7F989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1017" y="1718320"/>
              <a:ext cx="489009" cy="345203"/>
              <a:chOff x="6969946" y="2019090"/>
              <a:chExt cx="1173928" cy="839650"/>
            </a:xfrm>
          </p:grpSpPr>
          <p:grpSp>
            <p:nvGrpSpPr>
              <p:cNvPr id="9563" name="群組 34">
                <a:extLst>
                  <a:ext uri="{FF2B5EF4-FFF2-40B4-BE49-F238E27FC236}">
                    <a16:creationId xmlns:a16="http://schemas.microsoft.com/office/drawing/2014/main" id="{AABC26E7-F482-4081-9334-72105DD510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596" name="AutoShape 38">
                  <a:extLst>
                    <a:ext uri="{FF2B5EF4-FFF2-40B4-BE49-F238E27FC236}">
                      <a16:creationId xmlns:a16="http://schemas.microsoft.com/office/drawing/2014/main" id="{AF1C01AB-4BD8-42C0-9333-9FD665586CA1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7" name="Freeform 40">
                  <a:extLst>
                    <a:ext uri="{FF2B5EF4-FFF2-40B4-BE49-F238E27FC236}">
                      <a16:creationId xmlns:a16="http://schemas.microsoft.com/office/drawing/2014/main" id="{31C20B2B-D337-40F2-82C6-1F161909E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Rectangle 41">
                  <a:extLst>
                    <a:ext uri="{FF2B5EF4-FFF2-40B4-BE49-F238E27FC236}">
                      <a16:creationId xmlns:a16="http://schemas.microsoft.com/office/drawing/2014/main" id="{D9623025-9B69-46D4-B2D8-6EB141BBC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9171" y="4097336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65" name="Rectangle 42">
                  <a:extLst>
                    <a:ext uri="{FF2B5EF4-FFF2-40B4-BE49-F238E27FC236}">
                      <a16:creationId xmlns:a16="http://schemas.microsoft.com/office/drawing/2014/main" id="{7DF37E7D-5E78-405C-8D75-AD9FC55FE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633" y="3760856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66" name="Rectangle 43">
                  <a:extLst>
                    <a:ext uri="{FF2B5EF4-FFF2-40B4-BE49-F238E27FC236}">
                      <a16:creationId xmlns:a16="http://schemas.microsoft.com/office/drawing/2014/main" id="{9B4F5B09-0F6B-4C13-9074-A42DA27C8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2380" y="4097336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01" name="Freeform 44">
                  <a:extLst>
                    <a:ext uri="{FF2B5EF4-FFF2-40B4-BE49-F238E27FC236}">
                      <a16:creationId xmlns:a16="http://schemas.microsoft.com/office/drawing/2014/main" id="{1DD1C86F-10DC-41EA-8F9B-3B3EA0CEC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45">
                  <a:extLst>
                    <a:ext uri="{FF2B5EF4-FFF2-40B4-BE49-F238E27FC236}">
                      <a16:creationId xmlns:a16="http://schemas.microsoft.com/office/drawing/2014/main" id="{EF579867-9CB6-4F12-968C-D41E9503242A}"/>
                    </a:ext>
                  </a:extLst>
                </p:cNvPr>
                <p:cNvSpPr/>
                <p:nvPr/>
              </p:nvSpPr>
              <p:spPr bwMode="auto">
                <a:xfrm>
                  <a:off x="8084600" y="4735789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03" name="Freeform 46">
                  <a:extLst>
                    <a:ext uri="{FF2B5EF4-FFF2-40B4-BE49-F238E27FC236}">
                      <a16:creationId xmlns:a16="http://schemas.microsoft.com/office/drawing/2014/main" id="{F0D30FDE-0154-4F6A-94D1-55B396E53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47">
                  <a:extLst>
                    <a:ext uri="{FF2B5EF4-FFF2-40B4-BE49-F238E27FC236}">
                      <a16:creationId xmlns:a16="http://schemas.microsoft.com/office/drawing/2014/main" id="{06758E96-8210-4170-9854-CC314F71FBFB}"/>
                    </a:ext>
                  </a:extLst>
                </p:cNvPr>
                <p:cNvSpPr/>
                <p:nvPr/>
              </p:nvSpPr>
              <p:spPr bwMode="auto">
                <a:xfrm>
                  <a:off x="6894090" y="4735789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171" name="Freeform 48">
                  <a:extLst>
                    <a:ext uri="{FF2B5EF4-FFF2-40B4-BE49-F238E27FC236}">
                      <a16:creationId xmlns:a16="http://schemas.microsoft.com/office/drawing/2014/main" id="{EC11AEA1-3EF8-42BE-8B27-AB5B255C2A41}"/>
                    </a:ext>
                  </a:extLst>
                </p:cNvPr>
                <p:cNvSpPr/>
                <p:nvPr/>
              </p:nvSpPr>
              <p:spPr bwMode="auto">
                <a:xfrm>
                  <a:off x="6926270" y="4908344"/>
                  <a:ext cx="1490811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06" name="Freeform 49">
                  <a:extLst>
                    <a:ext uri="{FF2B5EF4-FFF2-40B4-BE49-F238E27FC236}">
                      <a16:creationId xmlns:a16="http://schemas.microsoft.com/office/drawing/2014/main" id="{D828973E-2E91-427F-8E55-F1B566281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7" name="Rectangle 50">
                  <a:extLst>
                    <a:ext uri="{FF2B5EF4-FFF2-40B4-BE49-F238E27FC236}">
                      <a16:creationId xmlns:a16="http://schemas.microsoft.com/office/drawing/2014/main" id="{EDA0C441-1F55-4962-9569-116D6F8B8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4" name="Rectangle 51">
                  <a:extLst>
                    <a:ext uri="{FF2B5EF4-FFF2-40B4-BE49-F238E27FC236}">
                      <a16:creationId xmlns:a16="http://schemas.microsoft.com/office/drawing/2014/main" id="{F1EDFE9E-7819-4857-9226-C4F0E6BA0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1083" y="47185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5" name="Rectangle 52">
                  <a:extLst>
                    <a:ext uri="{FF2B5EF4-FFF2-40B4-BE49-F238E27FC236}">
                      <a16:creationId xmlns:a16="http://schemas.microsoft.com/office/drawing/2014/main" id="{0832C8DA-4BCE-4438-ADB4-712022215A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9058" y="47185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6" name="Rectangle 53">
                  <a:extLst>
                    <a:ext uri="{FF2B5EF4-FFF2-40B4-BE49-F238E27FC236}">
                      <a16:creationId xmlns:a16="http://schemas.microsoft.com/office/drawing/2014/main" id="{C41FCFFB-5F54-4796-8C0D-A079F187C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7039" y="47185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7" name="Rectangle 54">
                  <a:extLst>
                    <a:ext uri="{FF2B5EF4-FFF2-40B4-BE49-F238E27FC236}">
                      <a16:creationId xmlns:a16="http://schemas.microsoft.com/office/drawing/2014/main" id="{595919DF-EFB9-48C2-AEF5-AF68960C1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1651" y="4623631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8" name="Rectangle 55">
                  <a:extLst>
                    <a:ext uri="{FF2B5EF4-FFF2-40B4-BE49-F238E27FC236}">
                      <a16:creationId xmlns:a16="http://schemas.microsoft.com/office/drawing/2014/main" id="{6536370B-D6D1-493E-8141-3BD214314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8750" y="4649512"/>
                  <a:ext cx="825850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9" name="Rectangle 56">
                  <a:extLst>
                    <a:ext uri="{FF2B5EF4-FFF2-40B4-BE49-F238E27FC236}">
                      <a16:creationId xmlns:a16="http://schemas.microsoft.com/office/drawing/2014/main" id="{8ADE4B7F-071B-424A-9F4D-627265E1AD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8798" y="4718534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0" name="Rectangle 57">
                  <a:extLst>
                    <a:ext uri="{FF2B5EF4-FFF2-40B4-BE49-F238E27FC236}">
                      <a16:creationId xmlns:a16="http://schemas.microsoft.com/office/drawing/2014/main" id="{B326B179-A53C-4139-B8ED-4D3EFBE99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1651" y="4718534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15" name="Freeform 58">
                  <a:extLst>
                    <a:ext uri="{FF2B5EF4-FFF2-40B4-BE49-F238E27FC236}">
                      <a16:creationId xmlns:a16="http://schemas.microsoft.com/office/drawing/2014/main" id="{1E7C0477-B4BB-4929-B21D-59891099A2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6" name="Freeform 59">
                  <a:extLst>
                    <a:ext uri="{FF2B5EF4-FFF2-40B4-BE49-F238E27FC236}">
                      <a16:creationId xmlns:a16="http://schemas.microsoft.com/office/drawing/2014/main" id="{86EC972F-FD6F-4C37-9B08-B6EB775CC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7" name="Freeform 60">
                  <a:extLst>
                    <a:ext uri="{FF2B5EF4-FFF2-40B4-BE49-F238E27FC236}">
                      <a16:creationId xmlns:a16="http://schemas.microsoft.com/office/drawing/2014/main" id="{632610E1-9205-4696-AC9C-82BBE5DBB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8" name="Freeform 61">
                  <a:extLst>
                    <a:ext uri="{FF2B5EF4-FFF2-40B4-BE49-F238E27FC236}">
                      <a16:creationId xmlns:a16="http://schemas.microsoft.com/office/drawing/2014/main" id="{4D2D520E-CDA8-4BEC-A27A-A61E8BD3F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Rectangle 62">
                  <a:extLst>
                    <a:ext uri="{FF2B5EF4-FFF2-40B4-BE49-F238E27FC236}">
                      <a16:creationId xmlns:a16="http://schemas.microsoft.com/office/drawing/2014/main" id="{7BF7D266-6D5A-4224-B059-17C9EC077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423" y="4235380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6" name="Rectangle 63">
                  <a:extLst>
                    <a:ext uri="{FF2B5EF4-FFF2-40B4-BE49-F238E27FC236}">
                      <a16:creationId xmlns:a16="http://schemas.microsoft.com/office/drawing/2014/main" id="{70028099-473E-4C0F-A582-60C95E195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423" y="4459701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7" name="Rectangle 64">
                  <a:extLst>
                    <a:ext uri="{FF2B5EF4-FFF2-40B4-BE49-F238E27FC236}">
                      <a16:creationId xmlns:a16="http://schemas.microsoft.com/office/drawing/2014/main" id="{C3F2FE67-7A8B-4F82-B20D-DE9010C0D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633" y="4235380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8" name="Rectangle 65">
                  <a:extLst>
                    <a:ext uri="{FF2B5EF4-FFF2-40B4-BE49-F238E27FC236}">
                      <a16:creationId xmlns:a16="http://schemas.microsoft.com/office/drawing/2014/main" id="{CE1D50C4-1ACB-46AC-80A2-6A9C19FAA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633" y="4459701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23" name="Freeform 66">
                  <a:extLst>
                    <a:ext uri="{FF2B5EF4-FFF2-40B4-BE49-F238E27FC236}">
                      <a16:creationId xmlns:a16="http://schemas.microsoft.com/office/drawing/2014/main" id="{10B112E6-D633-473A-9917-8901DA5C82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4" name="Freeform 67">
                  <a:extLst>
                    <a:ext uri="{FF2B5EF4-FFF2-40B4-BE49-F238E27FC236}">
                      <a16:creationId xmlns:a16="http://schemas.microsoft.com/office/drawing/2014/main" id="{6D3BC416-5A0E-4484-B00B-CD230CE32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5" name="Freeform 68">
                  <a:extLst>
                    <a:ext uri="{FF2B5EF4-FFF2-40B4-BE49-F238E27FC236}">
                      <a16:creationId xmlns:a16="http://schemas.microsoft.com/office/drawing/2014/main" id="{CD644821-EF99-42AC-AFA0-5B5E81A26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64" name="群組 34">
                <a:extLst>
                  <a:ext uri="{FF2B5EF4-FFF2-40B4-BE49-F238E27FC236}">
                    <a16:creationId xmlns:a16="http://schemas.microsoft.com/office/drawing/2014/main" id="{C1F6190B-B533-4E8E-8E0E-60159B4F3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566" name="AutoShape 38">
                  <a:extLst>
                    <a:ext uri="{FF2B5EF4-FFF2-40B4-BE49-F238E27FC236}">
                      <a16:creationId xmlns:a16="http://schemas.microsoft.com/office/drawing/2014/main" id="{5CC55AB1-3459-4CFF-AA81-D26F61B7C37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7" name="Freeform 40">
                  <a:extLst>
                    <a:ext uri="{FF2B5EF4-FFF2-40B4-BE49-F238E27FC236}">
                      <a16:creationId xmlns:a16="http://schemas.microsoft.com/office/drawing/2014/main" id="{CB07C221-1E09-4A7C-A6C4-DD14F8C80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Rectangle 41">
                  <a:extLst>
                    <a:ext uri="{FF2B5EF4-FFF2-40B4-BE49-F238E27FC236}">
                      <a16:creationId xmlns:a16="http://schemas.microsoft.com/office/drawing/2014/main" id="{BE1D85BA-3A2F-4F08-A778-2FFF782741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0725" y="3859308"/>
                  <a:ext cx="311037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35" name="Rectangle 42">
                  <a:extLst>
                    <a:ext uri="{FF2B5EF4-FFF2-40B4-BE49-F238E27FC236}">
                      <a16:creationId xmlns:a16="http://schemas.microsoft.com/office/drawing/2014/main" id="{C2FEB9DA-E41C-4CBC-BB9B-208AAFA825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186" y="3522828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36" name="Rectangle 43">
                  <a:extLst>
                    <a:ext uri="{FF2B5EF4-FFF2-40B4-BE49-F238E27FC236}">
                      <a16:creationId xmlns:a16="http://schemas.microsoft.com/office/drawing/2014/main" id="{C5B79832-7D2C-476B-ADEF-4559AC6E2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3934" y="3859308"/>
                  <a:ext cx="1061806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71" name="Freeform 44">
                  <a:extLst>
                    <a:ext uri="{FF2B5EF4-FFF2-40B4-BE49-F238E27FC236}">
                      <a16:creationId xmlns:a16="http://schemas.microsoft.com/office/drawing/2014/main" id="{2D497C17-A7D7-40DD-BD40-99FECB0B58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45">
                  <a:extLst>
                    <a:ext uri="{FF2B5EF4-FFF2-40B4-BE49-F238E27FC236}">
                      <a16:creationId xmlns:a16="http://schemas.microsoft.com/office/drawing/2014/main" id="{43626AA2-C3C4-472E-80A5-374D9DD7A2AA}"/>
                    </a:ext>
                  </a:extLst>
                </p:cNvPr>
                <p:cNvSpPr/>
                <p:nvPr/>
              </p:nvSpPr>
              <p:spPr bwMode="auto">
                <a:xfrm>
                  <a:off x="8086154" y="4497761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73" name="Freeform 46">
                  <a:extLst>
                    <a:ext uri="{FF2B5EF4-FFF2-40B4-BE49-F238E27FC236}">
                      <a16:creationId xmlns:a16="http://schemas.microsoft.com/office/drawing/2014/main" id="{4E51491A-28C8-42F1-AB10-AB7B08FBA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47">
                  <a:extLst>
                    <a:ext uri="{FF2B5EF4-FFF2-40B4-BE49-F238E27FC236}">
                      <a16:creationId xmlns:a16="http://schemas.microsoft.com/office/drawing/2014/main" id="{09ACC97F-7896-4266-9C2E-859E9D388DAB}"/>
                    </a:ext>
                  </a:extLst>
                </p:cNvPr>
                <p:cNvSpPr/>
                <p:nvPr/>
              </p:nvSpPr>
              <p:spPr bwMode="auto">
                <a:xfrm>
                  <a:off x="6895651" y="4497761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141" name="Freeform 48">
                  <a:extLst>
                    <a:ext uri="{FF2B5EF4-FFF2-40B4-BE49-F238E27FC236}">
                      <a16:creationId xmlns:a16="http://schemas.microsoft.com/office/drawing/2014/main" id="{43B33FC4-DA3C-4F2C-82DF-AE0AB615A686}"/>
                    </a:ext>
                  </a:extLst>
                </p:cNvPr>
                <p:cNvSpPr/>
                <p:nvPr/>
              </p:nvSpPr>
              <p:spPr bwMode="auto">
                <a:xfrm>
                  <a:off x="6927823" y="4670316"/>
                  <a:ext cx="1490818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76" name="Freeform 49">
                  <a:extLst>
                    <a:ext uri="{FF2B5EF4-FFF2-40B4-BE49-F238E27FC236}">
                      <a16:creationId xmlns:a16="http://schemas.microsoft.com/office/drawing/2014/main" id="{717828FB-E7E5-43B5-A1E6-F25B75895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7" name="Rectangle 50">
                  <a:extLst>
                    <a:ext uri="{FF2B5EF4-FFF2-40B4-BE49-F238E27FC236}">
                      <a16:creationId xmlns:a16="http://schemas.microsoft.com/office/drawing/2014/main" id="{47D3671D-6FF7-4256-8F07-47E8C5FED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4" name="Rectangle 51">
                  <a:extLst>
                    <a:ext uri="{FF2B5EF4-FFF2-40B4-BE49-F238E27FC236}">
                      <a16:creationId xmlns:a16="http://schemas.microsoft.com/office/drawing/2014/main" id="{98D56A44-7D90-4358-AC04-37772DCCB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2637" y="44805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45" name="Rectangle 52">
                  <a:extLst>
                    <a:ext uri="{FF2B5EF4-FFF2-40B4-BE49-F238E27FC236}">
                      <a16:creationId xmlns:a16="http://schemas.microsoft.com/office/drawing/2014/main" id="{0FFFF555-BED0-43DE-AF3B-AED713A18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0619" y="44805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46" name="Rectangle 53">
                  <a:extLst>
                    <a:ext uri="{FF2B5EF4-FFF2-40B4-BE49-F238E27FC236}">
                      <a16:creationId xmlns:a16="http://schemas.microsoft.com/office/drawing/2014/main" id="{272698B8-5DA8-4611-9383-2848DBE384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8593" y="44805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47" name="Rectangle 54">
                  <a:extLst>
                    <a:ext uri="{FF2B5EF4-FFF2-40B4-BE49-F238E27FC236}">
                      <a16:creationId xmlns:a16="http://schemas.microsoft.com/office/drawing/2014/main" id="{11CA47EE-D629-4B99-9819-A167314F7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3212" y="4385603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48" name="Rectangle 55">
                  <a:extLst>
                    <a:ext uri="{FF2B5EF4-FFF2-40B4-BE49-F238E27FC236}">
                      <a16:creationId xmlns:a16="http://schemas.microsoft.com/office/drawing/2014/main" id="{C89C96B6-3B8B-43F5-A33C-C492077E3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311" y="4411484"/>
                  <a:ext cx="825843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49" name="Rectangle 56">
                  <a:extLst>
                    <a:ext uri="{FF2B5EF4-FFF2-40B4-BE49-F238E27FC236}">
                      <a16:creationId xmlns:a16="http://schemas.microsoft.com/office/drawing/2014/main" id="{819A5E26-B88E-4421-BFAF-9B07E77ED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0352" y="4480506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50" name="Rectangle 57">
                  <a:extLst>
                    <a:ext uri="{FF2B5EF4-FFF2-40B4-BE49-F238E27FC236}">
                      <a16:creationId xmlns:a16="http://schemas.microsoft.com/office/drawing/2014/main" id="{5F1D99CC-8330-456C-B232-6E0D5681F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212" y="4480506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85" name="Freeform 58">
                  <a:extLst>
                    <a:ext uri="{FF2B5EF4-FFF2-40B4-BE49-F238E27FC236}">
                      <a16:creationId xmlns:a16="http://schemas.microsoft.com/office/drawing/2014/main" id="{E7FE32E2-070F-4B7C-B6F9-1C6FED5CB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6" name="Freeform 59">
                  <a:extLst>
                    <a:ext uri="{FF2B5EF4-FFF2-40B4-BE49-F238E27FC236}">
                      <a16:creationId xmlns:a16="http://schemas.microsoft.com/office/drawing/2014/main" id="{0AD5D06E-86BC-4D20-87B4-C1E5BF46E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7" name="Freeform 60">
                  <a:extLst>
                    <a:ext uri="{FF2B5EF4-FFF2-40B4-BE49-F238E27FC236}">
                      <a16:creationId xmlns:a16="http://schemas.microsoft.com/office/drawing/2014/main" id="{FC947190-06BE-46E6-81DE-8D9951A17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8" name="Freeform 61">
                  <a:extLst>
                    <a:ext uri="{FF2B5EF4-FFF2-40B4-BE49-F238E27FC236}">
                      <a16:creationId xmlns:a16="http://schemas.microsoft.com/office/drawing/2014/main" id="{B00C73BB-6F4A-439F-B4BE-1BB9724FD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Rectangle 62">
                  <a:extLst>
                    <a:ext uri="{FF2B5EF4-FFF2-40B4-BE49-F238E27FC236}">
                      <a16:creationId xmlns:a16="http://schemas.microsoft.com/office/drawing/2014/main" id="{3F5402B3-584E-4BC5-AA7C-493535F80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977" y="3997352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56" name="Rectangle 63">
                  <a:extLst>
                    <a:ext uri="{FF2B5EF4-FFF2-40B4-BE49-F238E27FC236}">
                      <a16:creationId xmlns:a16="http://schemas.microsoft.com/office/drawing/2014/main" id="{08ADF152-17DF-49E3-BB38-73252FFCB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977" y="4221673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57" name="Rectangle 64">
                  <a:extLst>
                    <a:ext uri="{FF2B5EF4-FFF2-40B4-BE49-F238E27FC236}">
                      <a16:creationId xmlns:a16="http://schemas.microsoft.com/office/drawing/2014/main" id="{38F5CE85-D18C-4040-8267-CD9B72EBA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186" y="3997352"/>
                  <a:ext cx="825850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58" name="Rectangle 65">
                  <a:extLst>
                    <a:ext uri="{FF2B5EF4-FFF2-40B4-BE49-F238E27FC236}">
                      <a16:creationId xmlns:a16="http://schemas.microsoft.com/office/drawing/2014/main" id="{A4F6E04D-1746-4655-9332-03D91F532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186" y="4221673"/>
                  <a:ext cx="825850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93" name="Freeform 66">
                  <a:extLst>
                    <a:ext uri="{FF2B5EF4-FFF2-40B4-BE49-F238E27FC236}">
                      <a16:creationId xmlns:a16="http://schemas.microsoft.com/office/drawing/2014/main" id="{5BBF7986-3EF1-4E03-AF03-26AA20788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4" name="Freeform 67">
                  <a:extLst>
                    <a:ext uri="{FF2B5EF4-FFF2-40B4-BE49-F238E27FC236}">
                      <a16:creationId xmlns:a16="http://schemas.microsoft.com/office/drawing/2014/main" id="{F9AFB20C-B9F5-43F7-B05A-B1652026C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5" name="Freeform 68">
                  <a:extLst>
                    <a:ext uri="{FF2B5EF4-FFF2-40B4-BE49-F238E27FC236}">
                      <a16:creationId xmlns:a16="http://schemas.microsoft.com/office/drawing/2014/main" id="{FE75AEDA-65C8-4D5F-BA90-9B9A96E11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376" name="Picture 6" descr="MCj02236480000[1]">
                <a:extLst>
                  <a:ext uri="{FF2B5EF4-FFF2-40B4-BE49-F238E27FC236}">
                    <a16:creationId xmlns:a16="http://schemas.microsoft.com/office/drawing/2014/main" id="{1972818B-1263-40E7-9329-D9DE50B1F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07" name="群組 191">
              <a:extLst>
                <a:ext uri="{FF2B5EF4-FFF2-40B4-BE49-F238E27FC236}">
                  <a16:creationId xmlns:a16="http://schemas.microsoft.com/office/drawing/2014/main" id="{4979FF1B-4CEA-482D-BC9E-5CDD0D828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9685" y="1620947"/>
              <a:ext cx="489009" cy="497603"/>
              <a:chOff x="6969946" y="2019090"/>
              <a:chExt cx="1173928" cy="839650"/>
            </a:xfrm>
          </p:grpSpPr>
          <p:grpSp>
            <p:nvGrpSpPr>
              <p:cNvPr id="9500" name="群組 34">
                <a:extLst>
                  <a:ext uri="{FF2B5EF4-FFF2-40B4-BE49-F238E27FC236}">
                    <a16:creationId xmlns:a16="http://schemas.microsoft.com/office/drawing/2014/main" id="{5DAB1CFE-0E51-48B2-A85D-0B3B014427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533" name="AutoShape 38">
                  <a:extLst>
                    <a:ext uri="{FF2B5EF4-FFF2-40B4-BE49-F238E27FC236}">
                      <a16:creationId xmlns:a16="http://schemas.microsoft.com/office/drawing/2014/main" id="{43BD175D-18EA-490B-A344-407A90A8F27B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4" name="Freeform 40">
                  <a:extLst>
                    <a:ext uri="{FF2B5EF4-FFF2-40B4-BE49-F238E27FC236}">
                      <a16:creationId xmlns:a16="http://schemas.microsoft.com/office/drawing/2014/main" id="{437CC7AD-E0D0-4F41-A1CC-5D70F83264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Rectangle 41">
                  <a:extLst>
                    <a:ext uri="{FF2B5EF4-FFF2-40B4-BE49-F238E27FC236}">
                      <a16:creationId xmlns:a16="http://schemas.microsoft.com/office/drawing/2014/main" id="{18CCCD50-C5C4-4D0F-A1FE-8DC2200B9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1501" y="3857436"/>
                  <a:ext cx="311030" cy="77809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9" name="Rectangle 42">
                  <a:extLst>
                    <a:ext uri="{FF2B5EF4-FFF2-40B4-BE49-F238E27FC236}">
                      <a16:creationId xmlns:a16="http://schemas.microsoft.com/office/drawing/2014/main" id="{0A8E25E8-79AE-4C00-A010-1314BFEEE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963" y="3522256"/>
                  <a:ext cx="471912" cy="311238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0" name="Rectangle 43">
                  <a:extLst>
                    <a:ext uri="{FF2B5EF4-FFF2-40B4-BE49-F238E27FC236}">
                      <a16:creationId xmlns:a16="http://schemas.microsoft.com/office/drawing/2014/main" id="{FA44AD2A-4710-472A-9334-D2CCC896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4711" y="3857436"/>
                  <a:ext cx="1061800" cy="77809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38" name="Freeform 44">
                  <a:extLst>
                    <a:ext uri="{FF2B5EF4-FFF2-40B4-BE49-F238E27FC236}">
                      <a16:creationId xmlns:a16="http://schemas.microsoft.com/office/drawing/2014/main" id="{9A46328B-E1A5-45DE-BB72-2A906CDCD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45">
                  <a:extLst>
                    <a:ext uri="{FF2B5EF4-FFF2-40B4-BE49-F238E27FC236}">
                      <a16:creationId xmlns:a16="http://schemas.microsoft.com/office/drawing/2014/main" id="{30EBE8D5-D614-44AB-8FE0-FF78210A1F3B}"/>
                    </a:ext>
                  </a:extLst>
                </p:cNvPr>
                <p:cNvSpPr/>
                <p:nvPr/>
              </p:nvSpPr>
              <p:spPr bwMode="auto">
                <a:xfrm>
                  <a:off x="8086931" y="4497871"/>
                  <a:ext cx="364660" cy="179561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40" name="Freeform 46">
                  <a:extLst>
                    <a:ext uri="{FF2B5EF4-FFF2-40B4-BE49-F238E27FC236}">
                      <a16:creationId xmlns:a16="http://schemas.microsoft.com/office/drawing/2014/main" id="{7B43D474-939A-499B-A386-100735DC1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47">
                  <a:extLst>
                    <a:ext uri="{FF2B5EF4-FFF2-40B4-BE49-F238E27FC236}">
                      <a16:creationId xmlns:a16="http://schemas.microsoft.com/office/drawing/2014/main" id="{B2FD1816-0512-47E4-ADD8-448B2331D5A4}"/>
                    </a:ext>
                  </a:extLst>
                </p:cNvPr>
                <p:cNvSpPr/>
                <p:nvPr/>
              </p:nvSpPr>
              <p:spPr bwMode="auto">
                <a:xfrm>
                  <a:off x="6896421" y="4497871"/>
                  <a:ext cx="364660" cy="179561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35" name="Freeform 48">
                  <a:extLst>
                    <a:ext uri="{FF2B5EF4-FFF2-40B4-BE49-F238E27FC236}">
                      <a16:creationId xmlns:a16="http://schemas.microsoft.com/office/drawing/2014/main" id="{452B705D-AA5A-461A-9105-7465BD6D5840}"/>
                    </a:ext>
                  </a:extLst>
                </p:cNvPr>
                <p:cNvSpPr/>
                <p:nvPr/>
              </p:nvSpPr>
              <p:spPr bwMode="auto">
                <a:xfrm>
                  <a:off x="6928600" y="4671444"/>
                  <a:ext cx="1490811" cy="65841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43" name="Freeform 49">
                  <a:extLst>
                    <a:ext uri="{FF2B5EF4-FFF2-40B4-BE49-F238E27FC236}">
                      <a16:creationId xmlns:a16="http://schemas.microsoft.com/office/drawing/2014/main" id="{277C8AF4-29BB-4097-AF94-849AC85E1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4" name="Rectangle 50">
                  <a:extLst>
                    <a:ext uri="{FF2B5EF4-FFF2-40B4-BE49-F238E27FC236}">
                      <a16:creationId xmlns:a16="http://schemas.microsoft.com/office/drawing/2014/main" id="{C09F7E4B-52E7-460C-B4EB-BC469FADD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8" name="Rectangle 51">
                  <a:extLst>
                    <a:ext uri="{FF2B5EF4-FFF2-40B4-BE49-F238E27FC236}">
                      <a16:creationId xmlns:a16="http://schemas.microsoft.com/office/drawing/2014/main" id="{EB831140-1591-4B05-BA60-E471FE469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3414" y="4485900"/>
                  <a:ext cx="85802" cy="149632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9" name="Rectangle 52">
                  <a:extLst>
                    <a:ext uri="{FF2B5EF4-FFF2-40B4-BE49-F238E27FC236}">
                      <a16:creationId xmlns:a16="http://schemas.microsoft.com/office/drawing/2014/main" id="{157467A7-7B50-45DA-BD13-8BA7CB938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1389" y="4485900"/>
                  <a:ext cx="85802" cy="149632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0" name="Rectangle 53">
                  <a:extLst>
                    <a:ext uri="{FF2B5EF4-FFF2-40B4-BE49-F238E27FC236}">
                      <a16:creationId xmlns:a16="http://schemas.microsoft.com/office/drawing/2014/main" id="{DC732783-D4FF-4A86-90E1-C4322BAB3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9370" y="4485900"/>
                  <a:ext cx="85802" cy="149632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1" name="Rectangle 54">
                  <a:extLst>
                    <a:ext uri="{FF2B5EF4-FFF2-40B4-BE49-F238E27FC236}">
                      <a16:creationId xmlns:a16="http://schemas.microsoft.com/office/drawing/2014/main" id="{6EB5C2A2-A5AD-4840-8278-E210A27D8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3982" y="4390134"/>
                  <a:ext cx="257407" cy="10174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2" name="Rectangle 55">
                  <a:extLst>
                    <a:ext uri="{FF2B5EF4-FFF2-40B4-BE49-F238E27FC236}">
                      <a16:creationId xmlns:a16="http://schemas.microsoft.com/office/drawing/2014/main" id="{0E85BF93-C9CE-4F37-BB8F-A9062DEAD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1081" y="4414076"/>
                  <a:ext cx="825850" cy="4189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3" name="Rectangle 56">
                  <a:extLst>
                    <a:ext uri="{FF2B5EF4-FFF2-40B4-BE49-F238E27FC236}">
                      <a16:creationId xmlns:a16="http://schemas.microsoft.com/office/drawing/2014/main" id="{4332F5D8-4D4F-49E5-B2EF-454CD67897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1129" y="4485900"/>
                  <a:ext cx="32172" cy="15561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4" name="Rectangle 57">
                  <a:extLst>
                    <a:ext uri="{FF2B5EF4-FFF2-40B4-BE49-F238E27FC236}">
                      <a16:creationId xmlns:a16="http://schemas.microsoft.com/office/drawing/2014/main" id="{370BA28E-C958-4EF8-AC01-0B9EC44B6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982" y="4485900"/>
                  <a:ext cx="32179" cy="15561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52" name="Freeform 58">
                  <a:extLst>
                    <a:ext uri="{FF2B5EF4-FFF2-40B4-BE49-F238E27FC236}">
                      <a16:creationId xmlns:a16="http://schemas.microsoft.com/office/drawing/2014/main" id="{B39D9449-9744-4FD2-A2CC-3469FF3D6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3" name="Freeform 59">
                  <a:extLst>
                    <a:ext uri="{FF2B5EF4-FFF2-40B4-BE49-F238E27FC236}">
                      <a16:creationId xmlns:a16="http://schemas.microsoft.com/office/drawing/2014/main" id="{4C6C7E1F-175E-42E4-97F3-23B1F5269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4" name="Freeform 60">
                  <a:extLst>
                    <a:ext uri="{FF2B5EF4-FFF2-40B4-BE49-F238E27FC236}">
                      <a16:creationId xmlns:a16="http://schemas.microsoft.com/office/drawing/2014/main" id="{3B7ACF7F-4CD8-4858-A15C-B721498CC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5" name="Freeform 61">
                  <a:extLst>
                    <a:ext uri="{FF2B5EF4-FFF2-40B4-BE49-F238E27FC236}">
                      <a16:creationId xmlns:a16="http://schemas.microsoft.com/office/drawing/2014/main" id="{5FA61290-72D9-4309-ADC7-74AACB041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Rectangle 62">
                  <a:extLst>
                    <a:ext uri="{FF2B5EF4-FFF2-40B4-BE49-F238E27FC236}">
                      <a16:creationId xmlns:a16="http://schemas.microsoft.com/office/drawing/2014/main" id="{41CFE118-24F6-4780-B37C-4C1F286A5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754" y="3995101"/>
                  <a:ext cx="85802" cy="6583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50" name="Rectangle 63">
                  <a:extLst>
                    <a:ext uri="{FF2B5EF4-FFF2-40B4-BE49-F238E27FC236}">
                      <a16:creationId xmlns:a16="http://schemas.microsoft.com/office/drawing/2014/main" id="{2C7AD734-C88D-4AAE-B28F-44653E4D6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754" y="4216557"/>
                  <a:ext cx="85802" cy="71824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51" name="Rectangle 64">
                  <a:extLst>
                    <a:ext uri="{FF2B5EF4-FFF2-40B4-BE49-F238E27FC236}">
                      <a16:creationId xmlns:a16="http://schemas.microsoft.com/office/drawing/2014/main" id="{5A32E824-93B7-4689-B2D8-579D2A004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963" y="3995101"/>
                  <a:ext cx="825843" cy="6583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52" name="Rectangle 65">
                  <a:extLst>
                    <a:ext uri="{FF2B5EF4-FFF2-40B4-BE49-F238E27FC236}">
                      <a16:creationId xmlns:a16="http://schemas.microsoft.com/office/drawing/2014/main" id="{6B3172B9-EAC8-4BB0-8839-A08B0DB50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963" y="4216557"/>
                  <a:ext cx="825843" cy="71824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60" name="Freeform 66">
                  <a:extLst>
                    <a:ext uri="{FF2B5EF4-FFF2-40B4-BE49-F238E27FC236}">
                      <a16:creationId xmlns:a16="http://schemas.microsoft.com/office/drawing/2014/main" id="{1A6FBD85-9A3E-46B2-A6CB-D3975FE77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1" name="Freeform 67">
                  <a:extLst>
                    <a:ext uri="{FF2B5EF4-FFF2-40B4-BE49-F238E27FC236}">
                      <a16:creationId xmlns:a16="http://schemas.microsoft.com/office/drawing/2014/main" id="{3C8709A7-08D4-454D-AD06-89BADFE74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2" name="Freeform 68">
                  <a:extLst>
                    <a:ext uri="{FF2B5EF4-FFF2-40B4-BE49-F238E27FC236}">
                      <a16:creationId xmlns:a16="http://schemas.microsoft.com/office/drawing/2014/main" id="{6A7EF8D7-937C-40CB-A24C-8F877A838E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01" name="群組 34">
                <a:extLst>
                  <a:ext uri="{FF2B5EF4-FFF2-40B4-BE49-F238E27FC236}">
                    <a16:creationId xmlns:a16="http://schemas.microsoft.com/office/drawing/2014/main" id="{69901A46-8740-4859-A382-38771501EA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503" name="AutoShape 38">
                  <a:extLst>
                    <a:ext uri="{FF2B5EF4-FFF2-40B4-BE49-F238E27FC236}">
                      <a16:creationId xmlns:a16="http://schemas.microsoft.com/office/drawing/2014/main" id="{B5728A1C-577F-4341-830B-29937154DF48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Freeform 40">
                  <a:extLst>
                    <a:ext uri="{FF2B5EF4-FFF2-40B4-BE49-F238E27FC236}">
                      <a16:creationId xmlns:a16="http://schemas.microsoft.com/office/drawing/2014/main" id="{3EE29B82-123D-4295-9115-E22F2849A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Rectangle 41">
                  <a:extLst>
                    <a:ext uri="{FF2B5EF4-FFF2-40B4-BE49-F238E27FC236}">
                      <a16:creationId xmlns:a16="http://schemas.microsoft.com/office/drawing/2014/main" id="{9AEA98C3-74D8-4C53-A465-6D53FD704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3055" y="3858247"/>
                  <a:ext cx="311037" cy="77809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99" name="Rectangle 42">
                  <a:extLst>
                    <a:ext uri="{FF2B5EF4-FFF2-40B4-BE49-F238E27FC236}">
                      <a16:creationId xmlns:a16="http://schemas.microsoft.com/office/drawing/2014/main" id="{C42152D0-8DB8-4429-B7FA-777319B7B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17" y="3523067"/>
                  <a:ext cx="471912" cy="311238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0" name="Rectangle 43">
                  <a:extLst>
                    <a:ext uri="{FF2B5EF4-FFF2-40B4-BE49-F238E27FC236}">
                      <a16:creationId xmlns:a16="http://schemas.microsoft.com/office/drawing/2014/main" id="{8C04BFA9-2397-4A84-A6ED-645C870D9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6264" y="3858247"/>
                  <a:ext cx="1061806" cy="77809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08" name="Freeform 44">
                  <a:extLst>
                    <a:ext uri="{FF2B5EF4-FFF2-40B4-BE49-F238E27FC236}">
                      <a16:creationId xmlns:a16="http://schemas.microsoft.com/office/drawing/2014/main" id="{4E69DD6B-E81E-4B53-BC0E-F7D36B7E4D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45">
                  <a:extLst>
                    <a:ext uri="{FF2B5EF4-FFF2-40B4-BE49-F238E27FC236}">
                      <a16:creationId xmlns:a16="http://schemas.microsoft.com/office/drawing/2014/main" id="{C8730DA0-3D26-4573-9A28-191CE88DC202}"/>
                    </a:ext>
                  </a:extLst>
                </p:cNvPr>
                <p:cNvSpPr/>
                <p:nvPr/>
              </p:nvSpPr>
              <p:spPr bwMode="auto">
                <a:xfrm>
                  <a:off x="8088485" y="4498677"/>
                  <a:ext cx="364660" cy="179561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10" name="Freeform 46">
                  <a:extLst>
                    <a:ext uri="{FF2B5EF4-FFF2-40B4-BE49-F238E27FC236}">
                      <a16:creationId xmlns:a16="http://schemas.microsoft.com/office/drawing/2014/main" id="{0DD65FC9-0172-433F-90F4-A6E24CCD9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7">
                  <a:extLst>
                    <a:ext uri="{FF2B5EF4-FFF2-40B4-BE49-F238E27FC236}">
                      <a16:creationId xmlns:a16="http://schemas.microsoft.com/office/drawing/2014/main" id="{67F8F8DB-77C7-4501-918C-177BB170B88F}"/>
                    </a:ext>
                  </a:extLst>
                </p:cNvPr>
                <p:cNvSpPr/>
                <p:nvPr/>
              </p:nvSpPr>
              <p:spPr bwMode="auto">
                <a:xfrm>
                  <a:off x="6897982" y="4498677"/>
                  <a:ext cx="364660" cy="179561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05" name="Freeform 48">
                  <a:extLst>
                    <a:ext uri="{FF2B5EF4-FFF2-40B4-BE49-F238E27FC236}">
                      <a16:creationId xmlns:a16="http://schemas.microsoft.com/office/drawing/2014/main" id="{82482322-92AB-4D80-AD2A-7807A4E97A54}"/>
                    </a:ext>
                  </a:extLst>
                </p:cNvPr>
                <p:cNvSpPr/>
                <p:nvPr/>
              </p:nvSpPr>
              <p:spPr bwMode="auto">
                <a:xfrm>
                  <a:off x="6930154" y="4672254"/>
                  <a:ext cx="1490818" cy="6583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13" name="Freeform 49">
                  <a:extLst>
                    <a:ext uri="{FF2B5EF4-FFF2-40B4-BE49-F238E27FC236}">
                      <a16:creationId xmlns:a16="http://schemas.microsoft.com/office/drawing/2014/main" id="{BDF93716-B6DB-4E57-9DA7-CD41B73B2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4" name="Rectangle 50">
                  <a:extLst>
                    <a:ext uri="{FF2B5EF4-FFF2-40B4-BE49-F238E27FC236}">
                      <a16:creationId xmlns:a16="http://schemas.microsoft.com/office/drawing/2014/main" id="{422A780B-F69F-466B-AB22-304502351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8" name="Rectangle 51">
                  <a:extLst>
                    <a:ext uri="{FF2B5EF4-FFF2-40B4-BE49-F238E27FC236}">
                      <a16:creationId xmlns:a16="http://schemas.microsoft.com/office/drawing/2014/main" id="{62047DE6-B666-4648-926E-0B346DE31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4968" y="4486707"/>
                  <a:ext cx="85802" cy="14963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9" name="Rectangle 52">
                  <a:extLst>
                    <a:ext uri="{FF2B5EF4-FFF2-40B4-BE49-F238E27FC236}">
                      <a16:creationId xmlns:a16="http://schemas.microsoft.com/office/drawing/2014/main" id="{26EF81F4-1EA8-4B19-B6B0-E2A2C5472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2949" y="4486707"/>
                  <a:ext cx="85802" cy="14963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0" name="Rectangle 53">
                  <a:extLst>
                    <a:ext uri="{FF2B5EF4-FFF2-40B4-BE49-F238E27FC236}">
                      <a16:creationId xmlns:a16="http://schemas.microsoft.com/office/drawing/2014/main" id="{85AC3CDA-8309-4C8E-86B3-F4622B291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0924" y="4486707"/>
                  <a:ext cx="85802" cy="14963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1" name="Rectangle 54">
                  <a:extLst>
                    <a:ext uri="{FF2B5EF4-FFF2-40B4-BE49-F238E27FC236}">
                      <a16:creationId xmlns:a16="http://schemas.microsoft.com/office/drawing/2014/main" id="{9223B7ED-174A-4477-A080-9468B6215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5543" y="4390941"/>
                  <a:ext cx="257407" cy="10175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2" name="Rectangle 55">
                  <a:extLst>
                    <a:ext uri="{FF2B5EF4-FFF2-40B4-BE49-F238E27FC236}">
                      <a16:creationId xmlns:a16="http://schemas.microsoft.com/office/drawing/2014/main" id="{E8F4400E-2BB7-44ED-9119-C7A2EBD3C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2641" y="4414882"/>
                  <a:ext cx="825843" cy="418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3" name="Rectangle 56">
                  <a:extLst>
                    <a:ext uri="{FF2B5EF4-FFF2-40B4-BE49-F238E27FC236}">
                      <a16:creationId xmlns:a16="http://schemas.microsoft.com/office/drawing/2014/main" id="{4E6E2269-7102-4744-89A1-F6A3552CC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2683" y="4486707"/>
                  <a:ext cx="32179" cy="15561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4" name="Rectangle 57">
                  <a:extLst>
                    <a:ext uri="{FF2B5EF4-FFF2-40B4-BE49-F238E27FC236}">
                      <a16:creationId xmlns:a16="http://schemas.microsoft.com/office/drawing/2014/main" id="{DAA41C39-4CBB-4001-9FEE-8AE49FF9E7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5543" y="4486707"/>
                  <a:ext cx="32172" cy="15561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22" name="Freeform 58">
                  <a:extLst>
                    <a:ext uri="{FF2B5EF4-FFF2-40B4-BE49-F238E27FC236}">
                      <a16:creationId xmlns:a16="http://schemas.microsoft.com/office/drawing/2014/main" id="{3188BF3D-A9E1-447D-BB22-24081AD448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3" name="Freeform 59">
                  <a:extLst>
                    <a:ext uri="{FF2B5EF4-FFF2-40B4-BE49-F238E27FC236}">
                      <a16:creationId xmlns:a16="http://schemas.microsoft.com/office/drawing/2014/main" id="{70B7549A-F5E7-4D1E-85A1-5B743322A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4" name="Freeform 60">
                  <a:extLst>
                    <a:ext uri="{FF2B5EF4-FFF2-40B4-BE49-F238E27FC236}">
                      <a16:creationId xmlns:a16="http://schemas.microsoft.com/office/drawing/2014/main" id="{24C517A6-2209-40D5-8C76-D7A3D9F498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5" name="Freeform 61">
                  <a:extLst>
                    <a:ext uri="{FF2B5EF4-FFF2-40B4-BE49-F238E27FC236}">
                      <a16:creationId xmlns:a16="http://schemas.microsoft.com/office/drawing/2014/main" id="{FF4D0B7D-9B9A-4977-9624-F0EF25EE8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Rectangle 62">
                  <a:extLst>
                    <a:ext uri="{FF2B5EF4-FFF2-40B4-BE49-F238E27FC236}">
                      <a16:creationId xmlns:a16="http://schemas.microsoft.com/office/drawing/2014/main" id="{CA1D8E42-4862-4C55-A209-A837F4FC3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308" y="3995908"/>
                  <a:ext cx="85802" cy="658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0" name="Rectangle 63">
                  <a:extLst>
                    <a:ext uri="{FF2B5EF4-FFF2-40B4-BE49-F238E27FC236}">
                      <a16:creationId xmlns:a16="http://schemas.microsoft.com/office/drawing/2014/main" id="{7D13B936-4CDA-42F2-84F4-857CA541F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308" y="4217368"/>
                  <a:ext cx="85802" cy="71824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1" name="Rectangle 64">
                  <a:extLst>
                    <a:ext uri="{FF2B5EF4-FFF2-40B4-BE49-F238E27FC236}">
                      <a16:creationId xmlns:a16="http://schemas.microsoft.com/office/drawing/2014/main" id="{5EF70581-5375-4A1C-B733-8DBA09D29F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17" y="3995908"/>
                  <a:ext cx="825850" cy="658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2" name="Rectangle 65">
                  <a:extLst>
                    <a:ext uri="{FF2B5EF4-FFF2-40B4-BE49-F238E27FC236}">
                      <a16:creationId xmlns:a16="http://schemas.microsoft.com/office/drawing/2014/main" id="{DCD0A951-5FA6-4B78-BF6A-47F1AA705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17" y="4217368"/>
                  <a:ext cx="825850" cy="71824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30" name="Freeform 66">
                  <a:extLst>
                    <a:ext uri="{FF2B5EF4-FFF2-40B4-BE49-F238E27FC236}">
                      <a16:creationId xmlns:a16="http://schemas.microsoft.com/office/drawing/2014/main" id="{F5A4B278-D920-43BF-9FF5-B6CF6A0AE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" name="Freeform 67">
                  <a:extLst>
                    <a:ext uri="{FF2B5EF4-FFF2-40B4-BE49-F238E27FC236}">
                      <a16:creationId xmlns:a16="http://schemas.microsoft.com/office/drawing/2014/main" id="{04BD4B39-EFE5-4745-93B3-B2E3341C8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2" name="Freeform 68">
                  <a:extLst>
                    <a:ext uri="{FF2B5EF4-FFF2-40B4-BE49-F238E27FC236}">
                      <a16:creationId xmlns:a16="http://schemas.microsoft.com/office/drawing/2014/main" id="{F109A07E-DA5A-496E-8EE0-92164D7EB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" name="Picture 6" descr="MCj02236480000[1]">
                <a:extLst>
                  <a:ext uri="{FF2B5EF4-FFF2-40B4-BE49-F238E27FC236}">
                    <a16:creationId xmlns:a16="http://schemas.microsoft.com/office/drawing/2014/main" id="{9F12F27F-CC69-4B06-9DA3-3F55D9D97A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08" name="群組 255">
              <a:extLst>
                <a:ext uri="{FF2B5EF4-FFF2-40B4-BE49-F238E27FC236}">
                  <a16:creationId xmlns:a16="http://schemas.microsoft.com/office/drawing/2014/main" id="{CFA14024-9D46-4C8E-90ED-AF9FC1075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4993" y="2301038"/>
              <a:ext cx="489009" cy="345203"/>
              <a:chOff x="6969946" y="2019090"/>
              <a:chExt cx="1173928" cy="839650"/>
            </a:xfrm>
          </p:grpSpPr>
          <p:grpSp>
            <p:nvGrpSpPr>
              <p:cNvPr id="9437" name="群組 34">
                <a:extLst>
                  <a:ext uri="{FF2B5EF4-FFF2-40B4-BE49-F238E27FC236}">
                    <a16:creationId xmlns:a16="http://schemas.microsoft.com/office/drawing/2014/main" id="{80358533-8DD3-4F6E-8E75-D378153EE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470" name="AutoShape 38">
                  <a:extLst>
                    <a:ext uri="{FF2B5EF4-FFF2-40B4-BE49-F238E27FC236}">
                      <a16:creationId xmlns:a16="http://schemas.microsoft.com/office/drawing/2014/main" id="{A2AAF815-424E-451B-9AA4-0D9B125A69A4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1" name="Freeform 40">
                  <a:extLst>
                    <a:ext uri="{FF2B5EF4-FFF2-40B4-BE49-F238E27FC236}">
                      <a16:creationId xmlns:a16="http://schemas.microsoft.com/office/drawing/2014/main" id="{527FD2A5-3077-43E7-8A64-C438DAD38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Rectangle 41">
                  <a:extLst>
                    <a:ext uri="{FF2B5EF4-FFF2-40B4-BE49-F238E27FC236}">
                      <a16:creationId xmlns:a16="http://schemas.microsoft.com/office/drawing/2014/main" id="{50578972-FCE7-4D7F-B6D2-A67E6D20A3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3123" y="3863270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3" name="Rectangle 42">
                  <a:extLst>
                    <a:ext uri="{FF2B5EF4-FFF2-40B4-BE49-F238E27FC236}">
                      <a16:creationId xmlns:a16="http://schemas.microsoft.com/office/drawing/2014/main" id="{C7672048-6F1B-4A5C-BC88-AE97184DE5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85" y="3526790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4" name="Rectangle 43">
                  <a:extLst>
                    <a:ext uri="{FF2B5EF4-FFF2-40B4-BE49-F238E27FC236}">
                      <a16:creationId xmlns:a16="http://schemas.microsoft.com/office/drawing/2014/main" id="{38803252-1873-469E-8D63-F226C5C83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6332" y="3863270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75" name="Freeform 44">
                  <a:extLst>
                    <a:ext uri="{FF2B5EF4-FFF2-40B4-BE49-F238E27FC236}">
                      <a16:creationId xmlns:a16="http://schemas.microsoft.com/office/drawing/2014/main" id="{8A19D833-C709-4D4A-8DAA-BDD354132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Freeform 45">
                  <a:extLst>
                    <a:ext uri="{FF2B5EF4-FFF2-40B4-BE49-F238E27FC236}">
                      <a16:creationId xmlns:a16="http://schemas.microsoft.com/office/drawing/2014/main" id="{AE8DAD8B-D36C-44D9-B6BA-D85C12C7CBA1}"/>
                    </a:ext>
                  </a:extLst>
                </p:cNvPr>
                <p:cNvSpPr/>
                <p:nvPr/>
              </p:nvSpPr>
              <p:spPr bwMode="auto">
                <a:xfrm>
                  <a:off x="8088552" y="4501723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77" name="Freeform 46">
                  <a:extLst>
                    <a:ext uri="{FF2B5EF4-FFF2-40B4-BE49-F238E27FC236}">
                      <a16:creationId xmlns:a16="http://schemas.microsoft.com/office/drawing/2014/main" id="{F0925148-2028-4713-95CF-9B70C1406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47">
                  <a:extLst>
                    <a:ext uri="{FF2B5EF4-FFF2-40B4-BE49-F238E27FC236}">
                      <a16:creationId xmlns:a16="http://schemas.microsoft.com/office/drawing/2014/main" id="{2932CFCB-E3F6-4639-82A9-AD95B75AEBF0}"/>
                    </a:ext>
                  </a:extLst>
                </p:cNvPr>
                <p:cNvSpPr/>
                <p:nvPr/>
              </p:nvSpPr>
              <p:spPr bwMode="auto">
                <a:xfrm>
                  <a:off x="6898043" y="4501723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99" name="Freeform 48">
                  <a:extLst>
                    <a:ext uri="{FF2B5EF4-FFF2-40B4-BE49-F238E27FC236}">
                      <a16:creationId xmlns:a16="http://schemas.microsoft.com/office/drawing/2014/main" id="{B35D3007-4522-425B-AB82-6D091612C5F0}"/>
                    </a:ext>
                  </a:extLst>
                </p:cNvPr>
                <p:cNvSpPr/>
                <p:nvPr/>
              </p:nvSpPr>
              <p:spPr bwMode="auto">
                <a:xfrm>
                  <a:off x="6930222" y="4674278"/>
                  <a:ext cx="1490811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80" name="Freeform 49">
                  <a:extLst>
                    <a:ext uri="{FF2B5EF4-FFF2-40B4-BE49-F238E27FC236}">
                      <a16:creationId xmlns:a16="http://schemas.microsoft.com/office/drawing/2014/main" id="{664E8303-89B4-4EC1-839B-9434FFF2F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1" name="Rectangle 50">
                  <a:extLst>
                    <a:ext uri="{FF2B5EF4-FFF2-40B4-BE49-F238E27FC236}">
                      <a16:creationId xmlns:a16="http://schemas.microsoft.com/office/drawing/2014/main" id="{F25CD75F-3BF8-40C0-B65C-77FE8FFA7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2" name="Rectangle 51">
                  <a:extLst>
                    <a:ext uri="{FF2B5EF4-FFF2-40B4-BE49-F238E27FC236}">
                      <a16:creationId xmlns:a16="http://schemas.microsoft.com/office/drawing/2014/main" id="{32079483-68E7-4EA8-95CE-207483682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5035" y="4484468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3" name="Rectangle 52">
                  <a:extLst>
                    <a:ext uri="{FF2B5EF4-FFF2-40B4-BE49-F238E27FC236}">
                      <a16:creationId xmlns:a16="http://schemas.microsoft.com/office/drawing/2014/main" id="{5108D423-BAF1-4466-9CEB-9AB0A3D08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3010" y="4484468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4" name="Rectangle 53">
                  <a:extLst>
                    <a:ext uri="{FF2B5EF4-FFF2-40B4-BE49-F238E27FC236}">
                      <a16:creationId xmlns:a16="http://schemas.microsoft.com/office/drawing/2014/main" id="{8DCCC92B-90A8-4D77-B909-3756F7BE7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0992" y="4484468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5" name="Rectangle 54">
                  <a:extLst>
                    <a:ext uri="{FF2B5EF4-FFF2-40B4-BE49-F238E27FC236}">
                      <a16:creationId xmlns:a16="http://schemas.microsoft.com/office/drawing/2014/main" id="{CA5FE1C7-40C0-4765-BB2E-BF87E5551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5603" y="4389565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6" name="Rectangle 55">
                  <a:extLst>
                    <a:ext uri="{FF2B5EF4-FFF2-40B4-BE49-F238E27FC236}">
                      <a16:creationId xmlns:a16="http://schemas.microsoft.com/office/drawing/2014/main" id="{3FBB804F-75A1-46D4-9C2A-B35805D5C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2702" y="4415446"/>
                  <a:ext cx="825850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7" name="Rectangle 56">
                  <a:extLst>
                    <a:ext uri="{FF2B5EF4-FFF2-40B4-BE49-F238E27FC236}">
                      <a16:creationId xmlns:a16="http://schemas.microsoft.com/office/drawing/2014/main" id="{175EC6A2-6D93-4ADD-A3AF-A11311A070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2750" y="4484468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8" name="Rectangle 57">
                  <a:extLst>
                    <a:ext uri="{FF2B5EF4-FFF2-40B4-BE49-F238E27FC236}">
                      <a16:creationId xmlns:a16="http://schemas.microsoft.com/office/drawing/2014/main" id="{AEB0F62C-9CFA-42F2-9C8F-27E75F1B7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5603" y="4484468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89" name="Freeform 58">
                  <a:extLst>
                    <a:ext uri="{FF2B5EF4-FFF2-40B4-BE49-F238E27FC236}">
                      <a16:creationId xmlns:a16="http://schemas.microsoft.com/office/drawing/2014/main" id="{8429BE36-6AFE-409B-BC3D-E652AA5C9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0" name="Freeform 59">
                  <a:extLst>
                    <a:ext uri="{FF2B5EF4-FFF2-40B4-BE49-F238E27FC236}">
                      <a16:creationId xmlns:a16="http://schemas.microsoft.com/office/drawing/2014/main" id="{395848BE-5797-4770-8375-AB84EA191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1" name="Freeform 60">
                  <a:extLst>
                    <a:ext uri="{FF2B5EF4-FFF2-40B4-BE49-F238E27FC236}">
                      <a16:creationId xmlns:a16="http://schemas.microsoft.com/office/drawing/2014/main" id="{83907665-E5B1-4E43-9E02-BBB8D03AA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2" name="Freeform 61">
                  <a:extLst>
                    <a:ext uri="{FF2B5EF4-FFF2-40B4-BE49-F238E27FC236}">
                      <a16:creationId xmlns:a16="http://schemas.microsoft.com/office/drawing/2014/main" id="{E9662E04-4AC4-47AD-B6DB-61D2C7F49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Rectangle 62">
                  <a:extLst>
                    <a:ext uri="{FF2B5EF4-FFF2-40B4-BE49-F238E27FC236}">
                      <a16:creationId xmlns:a16="http://schemas.microsoft.com/office/drawing/2014/main" id="{AE3F98B3-741F-435B-9E64-2926C208D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376" y="4001314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14" name="Rectangle 63">
                  <a:extLst>
                    <a:ext uri="{FF2B5EF4-FFF2-40B4-BE49-F238E27FC236}">
                      <a16:creationId xmlns:a16="http://schemas.microsoft.com/office/drawing/2014/main" id="{188878AC-7C6B-4B04-B60E-C58D005B4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376" y="4225635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15" name="Rectangle 64">
                  <a:extLst>
                    <a:ext uri="{FF2B5EF4-FFF2-40B4-BE49-F238E27FC236}">
                      <a16:creationId xmlns:a16="http://schemas.microsoft.com/office/drawing/2014/main" id="{4771DBBE-4782-4470-9CBE-082A096A6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85" y="4001314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16" name="Rectangle 65">
                  <a:extLst>
                    <a:ext uri="{FF2B5EF4-FFF2-40B4-BE49-F238E27FC236}">
                      <a16:creationId xmlns:a16="http://schemas.microsoft.com/office/drawing/2014/main" id="{10A79F93-7C68-416E-9EC9-149B16425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85" y="4225635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97" name="Freeform 66">
                  <a:extLst>
                    <a:ext uri="{FF2B5EF4-FFF2-40B4-BE49-F238E27FC236}">
                      <a16:creationId xmlns:a16="http://schemas.microsoft.com/office/drawing/2014/main" id="{A10CDEFE-0D2E-4195-9C57-CE1B8BE6E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8" name="Freeform 67">
                  <a:extLst>
                    <a:ext uri="{FF2B5EF4-FFF2-40B4-BE49-F238E27FC236}">
                      <a16:creationId xmlns:a16="http://schemas.microsoft.com/office/drawing/2014/main" id="{7FFAF07A-BD94-4166-9F67-2A5A6A7CA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9" name="Freeform 68">
                  <a:extLst>
                    <a:ext uri="{FF2B5EF4-FFF2-40B4-BE49-F238E27FC236}">
                      <a16:creationId xmlns:a16="http://schemas.microsoft.com/office/drawing/2014/main" id="{661407F1-E74F-4FAE-BC07-EC9F409A2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8" name="群組 34">
                <a:extLst>
                  <a:ext uri="{FF2B5EF4-FFF2-40B4-BE49-F238E27FC236}">
                    <a16:creationId xmlns:a16="http://schemas.microsoft.com/office/drawing/2014/main" id="{C4F3FB79-59B3-45A4-9D61-2C26E5E67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440" name="AutoShape 38">
                  <a:extLst>
                    <a:ext uri="{FF2B5EF4-FFF2-40B4-BE49-F238E27FC236}">
                      <a16:creationId xmlns:a16="http://schemas.microsoft.com/office/drawing/2014/main" id="{E5021FFC-220D-483F-8D9A-EE138AF26BA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1" name="Freeform 40">
                  <a:extLst>
                    <a:ext uri="{FF2B5EF4-FFF2-40B4-BE49-F238E27FC236}">
                      <a16:creationId xmlns:a16="http://schemas.microsoft.com/office/drawing/2014/main" id="{9A567F4C-1E93-4B8B-BBE7-69547F0B1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Rectangle 41">
                  <a:extLst>
                    <a:ext uri="{FF2B5EF4-FFF2-40B4-BE49-F238E27FC236}">
                      <a16:creationId xmlns:a16="http://schemas.microsoft.com/office/drawing/2014/main" id="{EE236EDF-F235-4650-8D5D-3D38192E4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4677" y="3858194"/>
                  <a:ext cx="311037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3" name="Rectangle 42">
                  <a:extLst>
                    <a:ext uri="{FF2B5EF4-FFF2-40B4-BE49-F238E27FC236}">
                      <a16:creationId xmlns:a16="http://schemas.microsoft.com/office/drawing/2014/main" id="{A2A68256-9300-43F7-9F4E-951A5614EC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5139" y="3521709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4" name="Rectangle 43">
                  <a:extLst>
                    <a:ext uri="{FF2B5EF4-FFF2-40B4-BE49-F238E27FC236}">
                      <a16:creationId xmlns:a16="http://schemas.microsoft.com/office/drawing/2014/main" id="{448D4409-7784-4D34-A4AF-5C99E15F3D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7886" y="3858194"/>
                  <a:ext cx="1061806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45" name="Freeform 44">
                  <a:extLst>
                    <a:ext uri="{FF2B5EF4-FFF2-40B4-BE49-F238E27FC236}">
                      <a16:creationId xmlns:a16="http://schemas.microsoft.com/office/drawing/2014/main" id="{DC442654-9B80-4525-A5B7-433A21BF7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45">
                  <a:extLst>
                    <a:ext uri="{FF2B5EF4-FFF2-40B4-BE49-F238E27FC236}">
                      <a16:creationId xmlns:a16="http://schemas.microsoft.com/office/drawing/2014/main" id="{65038328-C2C7-49E9-9D37-CA74ABDEA862}"/>
                    </a:ext>
                  </a:extLst>
                </p:cNvPr>
                <p:cNvSpPr/>
                <p:nvPr/>
              </p:nvSpPr>
              <p:spPr bwMode="auto">
                <a:xfrm>
                  <a:off x="8090106" y="4496647"/>
                  <a:ext cx="364660" cy="18118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47" name="Freeform 46">
                  <a:extLst>
                    <a:ext uri="{FF2B5EF4-FFF2-40B4-BE49-F238E27FC236}">
                      <a16:creationId xmlns:a16="http://schemas.microsoft.com/office/drawing/2014/main" id="{2A7ADAAC-F6CD-4FFD-869F-8C9D92AA9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47">
                  <a:extLst>
                    <a:ext uri="{FF2B5EF4-FFF2-40B4-BE49-F238E27FC236}">
                      <a16:creationId xmlns:a16="http://schemas.microsoft.com/office/drawing/2014/main" id="{B1995839-4FC8-4538-B196-3565BE513BB0}"/>
                    </a:ext>
                  </a:extLst>
                </p:cNvPr>
                <p:cNvSpPr/>
                <p:nvPr/>
              </p:nvSpPr>
              <p:spPr bwMode="auto">
                <a:xfrm>
                  <a:off x="6899603" y="4496647"/>
                  <a:ext cx="364660" cy="18118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69" name="Freeform 48">
                  <a:extLst>
                    <a:ext uri="{FF2B5EF4-FFF2-40B4-BE49-F238E27FC236}">
                      <a16:creationId xmlns:a16="http://schemas.microsoft.com/office/drawing/2014/main" id="{1FA70D0E-0607-4B6B-A7E3-FBED4B9FFCDC}"/>
                    </a:ext>
                  </a:extLst>
                </p:cNvPr>
                <p:cNvSpPr/>
                <p:nvPr/>
              </p:nvSpPr>
              <p:spPr bwMode="auto">
                <a:xfrm>
                  <a:off x="6931776" y="4669202"/>
                  <a:ext cx="1490818" cy="60392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50" name="Freeform 49">
                  <a:extLst>
                    <a:ext uri="{FF2B5EF4-FFF2-40B4-BE49-F238E27FC236}">
                      <a16:creationId xmlns:a16="http://schemas.microsoft.com/office/drawing/2014/main" id="{601913BD-F6F6-43B0-BD8E-F1DC8D0BF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1" name="Rectangle 50">
                  <a:extLst>
                    <a:ext uri="{FF2B5EF4-FFF2-40B4-BE49-F238E27FC236}">
                      <a16:creationId xmlns:a16="http://schemas.microsoft.com/office/drawing/2014/main" id="{280C4854-A7F8-4E81-AC13-75571CA33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2" name="Rectangle 51">
                  <a:extLst>
                    <a:ext uri="{FF2B5EF4-FFF2-40B4-BE49-F238E27FC236}">
                      <a16:creationId xmlns:a16="http://schemas.microsoft.com/office/drawing/2014/main" id="{5425C5E2-7687-466D-A4AA-CD9343812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6589" y="4479391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3" name="Rectangle 52">
                  <a:extLst>
                    <a:ext uri="{FF2B5EF4-FFF2-40B4-BE49-F238E27FC236}">
                      <a16:creationId xmlns:a16="http://schemas.microsoft.com/office/drawing/2014/main" id="{7134BD16-45A7-4023-9289-30FC468E8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4571" y="4479391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4" name="Rectangle 53">
                  <a:extLst>
                    <a:ext uri="{FF2B5EF4-FFF2-40B4-BE49-F238E27FC236}">
                      <a16:creationId xmlns:a16="http://schemas.microsoft.com/office/drawing/2014/main" id="{B3ED8184-2879-4137-AE69-D18C3302DA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2546" y="4479391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5" name="Rectangle 54">
                  <a:extLst>
                    <a:ext uri="{FF2B5EF4-FFF2-40B4-BE49-F238E27FC236}">
                      <a16:creationId xmlns:a16="http://schemas.microsoft.com/office/drawing/2014/main" id="{EE335CCB-D7E0-4AF3-859B-A8764DAF9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7164" y="4384483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6" name="Rectangle 55">
                  <a:extLst>
                    <a:ext uri="{FF2B5EF4-FFF2-40B4-BE49-F238E27FC236}">
                      <a16:creationId xmlns:a16="http://schemas.microsoft.com/office/drawing/2014/main" id="{E7A490B1-0BA1-476F-8525-74A6444C1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4263" y="4410369"/>
                  <a:ext cx="825843" cy="4313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7" name="Rectangle 56">
                  <a:extLst>
                    <a:ext uri="{FF2B5EF4-FFF2-40B4-BE49-F238E27FC236}">
                      <a16:creationId xmlns:a16="http://schemas.microsoft.com/office/drawing/2014/main" id="{50B191A1-87E4-46E0-B878-2816F1FFE4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4304" y="4479391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8" name="Rectangle 57">
                  <a:extLst>
                    <a:ext uri="{FF2B5EF4-FFF2-40B4-BE49-F238E27FC236}">
                      <a16:creationId xmlns:a16="http://schemas.microsoft.com/office/drawing/2014/main" id="{839011BC-1EB4-4D2E-B562-3E68DBC26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7164" y="4479391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59" name="Freeform 58">
                  <a:extLst>
                    <a:ext uri="{FF2B5EF4-FFF2-40B4-BE49-F238E27FC236}">
                      <a16:creationId xmlns:a16="http://schemas.microsoft.com/office/drawing/2014/main" id="{449B6EF3-5D81-4FDD-99AA-A6934A8FE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0" name="Freeform 59">
                  <a:extLst>
                    <a:ext uri="{FF2B5EF4-FFF2-40B4-BE49-F238E27FC236}">
                      <a16:creationId xmlns:a16="http://schemas.microsoft.com/office/drawing/2014/main" id="{A4B99C11-0422-4E7F-9C19-03844B17C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1" name="Freeform 60">
                  <a:extLst>
                    <a:ext uri="{FF2B5EF4-FFF2-40B4-BE49-F238E27FC236}">
                      <a16:creationId xmlns:a16="http://schemas.microsoft.com/office/drawing/2014/main" id="{46374CC7-1BE6-4CC7-BF8F-D0DCA21AD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2" name="Freeform 61">
                  <a:extLst>
                    <a:ext uri="{FF2B5EF4-FFF2-40B4-BE49-F238E27FC236}">
                      <a16:creationId xmlns:a16="http://schemas.microsoft.com/office/drawing/2014/main" id="{B60DC64A-D9C5-44FA-B8D7-E2CC4F3EA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Rectangle 62">
                  <a:extLst>
                    <a:ext uri="{FF2B5EF4-FFF2-40B4-BE49-F238E27FC236}">
                      <a16:creationId xmlns:a16="http://schemas.microsoft.com/office/drawing/2014/main" id="{5F81D230-EC14-416B-AE27-690DC00BE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930" y="3996238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84" name="Rectangle 63">
                  <a:extLst>
                    <a:ext uri="{FF2B5EF4-FFF2-40B4-BE49-F238E27FC236}">
                      <a16:creationId xmlns:a16="http://schemas.microsoft.com/office/drawing/2014/main" id="{A1F292FC-E7D3-434D-B2FD-583DF3D61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930" y="4220559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85" name="Rectangle 64">
                  <a:extLst>
                    <a:ext uri="{FF2B5EF4-FFF2-40B4-BE49-F238E27FC236}">
                      <a16:creationId xmlns:a16="http://schemas.microsoft.com/office/drawing/2014/main" id="{6173D3CA-1027-45AF-9EFC-14853C9A79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5139" y="3996238"/>
                  <a:ext cx="825850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86" name="Rectangle 65">
                  <a:extLst>
                    <a:ext uri="{FF2B5EF4-FFF2-40B4-BE49-F238E27FC236}">
                      <a16:creationId xmlns:a16="http://schemas.microsoft.com/office/drawing/2014/main" id="{D407F2F1-B9E3-4239-A363-B0B8FE155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5139" y="4220559"/>
                  <a:ext cx="825850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67" name="Freeform 66">
                  <a:extLst>
                    <a:ext uri="{FF2B5EF4-FFF2-40B4-BE49-F238E27FC236}">
                      <a16:creationId xmlns:a16="http://schemas.microsoft.com/office/drawing/2014/main" id="{6A399A0E-A0ED-493E-93B8-B27ADEF8B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8" name="Freeform 67">
                  <a:extLst>
                    <a:ext uri="{FF2B5EF4-FFF2-40B4-BE49-F238E27FC236}">
                      <a16:creationId xmlns:a16="http://schemas.microsoft.com/office/drawing/2014/main" id="{2F0900C3-9CED-44F6-A3C3-19CEF6D64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9" name="Freeform 68">
                  <a:extLst>
                    <a:ext uri="{FF2B5EF4-FFF2-40B4-BE49-F238E27FC236}">
                      <a16:creationId xmlns:a16="http://schemas.microsoft.com/office/drawing/2014/main" id="{15D992ED-85AE-479B-8858-8A9EFABFE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504" name="Picture 6" descr="MCj02236480000[1]">
                <a:extLst>
                  <a:ext uri="{FF2B5EF4-FFF2-40B4-BE49-F238E27FC236}">
                    <a16:creationId xmlns:a16="http://schemas.microsoft.com/office/drawing/2014/main" id="{0CFE895D-FFB0-4A42-AE50-48B3786E2F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09" name="群組 319">
              <a:extLst>
                <a:ext uri="{FF2B5EF4-FFF2-40B4-BE49-F238E27FC236}">
                  <a16:creationId xmlns:a16="http://schemas.microsoft.com/office/drawing/2014/main" id="{A6606AA0-3F8B-43A8-B4D3-DE79762F9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1938" y="2470338"/>
              <a:ext cx="489009" cy="345203"/>
              <a:chOff x="6969946" y="2019090"/>
              <a:chExt cx="1173928" cy="839650"/>
            </a:xfrm>
          </p:grpSpPr>
          <p:grpSp>
            <p:nvGrpSpPr>
              <p:cNvPr id="9374" name="群組 34">
                <a:extLst>
                  <a:ext uri="{FF2B5EF4-FFF2-40B4-BE49-F238E27FC236}">
                    <a16:creationId xmlns:a16="http://schemas.microsoft.com/office/drawing/2014/main" id="{163D5797-3C71-4BC9-86DC-A760BE677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407" name="AutoShape 38">
                  <a:extLst>
                    <a:ext uri="{FF2B5EF4-FFF2-40B4-BE49-F238E27FC236}">
                      <a16:creationId xmlns:a16="http://schemas.microsoft.com/office/drawing/2014/main" id="{26266E51-B641-426E-8C91-B08DD956526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8" name="Freeform 40">
                  <a:extLst>
                    <a:ext uri="{FF2B5EF4-FFF2-40B4-BE49-F238E27FC236}">
                      <a16:creationId xmlns:a16="http://schemas.microsoft.com/office/drawing/2014/main" id="{411019C8-F282-4B50-9217-3A928B2C5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Rectangle 41">
                  <a:extLst>
                    <a:ext uri="{FF2B5EF4-FFF2-40B4-BE49-F238E27FC236}">
                      <a16:creationId xmlns:a16="http://schemas.microsoft.com/office/drawing/2014/main" id="{720EED7D-0E35-44F5-BB3E-4EDBE1C4B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7833" y="3857536"/>
                  <a:ext cx="311037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57" name="Rectangle 42">
                  <a:extLst>
                    <a:ext uri="{FF2B5EF4-FFF2-40B4-BE49-F238E27FC236}">
                      <a16:creationId xmlns:a16="http://schemas.microsoft.com/office/drawing/2014/main" id="{03EBD389-1072-4BEA-890E-87C62ADAA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295" y="3521057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58" name="Rectangle 43">
                  <a:extLst>
                    <a:ext uri="{FF2B5EF4-FFF2-40B4-BE49-F238E27FC236}">
                      <a16:creationId xmlns:a16="http://schemas.microsoft.com/office/drawing/2014/main" id="{D49D7083-AC1A-401F-8758-0CFA5DCF1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1042" y="3857536"/>
                  <a:ext cx="1061806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12" name="Freeform 44">
                  <a:extLst>
                    <a:ext uri="{FF2B5EF4-FFF2-40B4-BE49-F238E27FC236}">
                      <a16:creationId xmlns:a16="http://schemas.microsoft.com/office/drawing/2014/main" id="{0EFB1378-0134-4BC7-AE01-84A0CE808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Freeform 45">
                  <a:extLst>
                    <a:ext uri="{FF2B5EF4-FFF2-40B4-BE49-F238E27FC236}">
                      <a16:creationId xmlns:a16="http://schemas.microsoft.com/office/drawing/2014/main" id="{CD9C8C65-5FC3-4903-9611-79EEA32E3D29}"/>
                    </a:ext>
                  </a:extLst>
                </p:cNvPr>
                <p:cNvSpPr/>
                <p:nvPr/>
              </p:nvSpPr>
              <p:spPr bwMode="auto">
                <a:xfrm>
                  <a:off x="8083262" y="4495989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14" name="Freeform 46">
                  <a:extLst>
                    <a:ext uri="{FF2B5EF4-FFF2-40B4-BE49-F238E27FC236}">
                      <a16:creationId xmlns:a16="http://schemas.microsoft.com/office/drawing/2014/main" id="{A82DD8FD-132B-4C24-9D00-8AEF447FB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47">
                  <a:extLst>
                    <a:ext uri="{FF2B5EF4-FFF2-40B4-BE49-F238E27FC236}">
                      <a16:creationId xmlns:a16="http://schemas.microsoft.com/office/drawing/2014/main" id="{2A402CC7-6757-4CC2-BFB3-10DFFB2FE4A6}"/>
                    </a:ext>
                  </a:extLst>
                </p:cNvPr>
                <p:cNvSpPr/>
                <p:nvPr/>
              </p:nvSpPr>
              <p:spPr bwMode="auto">
                <a:xfrm>
                  <a:off x="6892759" y="4495989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63" name="Freeform 48">
                  <a:extLst>
                    <a:ext uri="{FF2B5EF4-FFF2-40B4-BE49-F238E27FC236}">
                      <a16:creationId xmlns:a16="http://schemas.microsoft.com/office/drawing/2014/main" id="{4CE7D841-45C0-4AD6-8543-839EC54DF3EE}"/>
                    </a:ext>
                  </a:extLst>
                </p:cNvPr>
                <p:cNvSpPr/>
                <p:nvPr/>
              </p:nvSpPr>
              <p:spPr bwMode="auto">
                <a:xfrm>
                  <a:off x="6924932" y="4668544"/>
                  <a:ext cx="1490818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17" name="Freeform 49">
                  <a:extLst>
                    <a:ext uri="{FF2B5EF4-FFF2-40B4-BE49-F238E27FC236}">
                      <a16:creationId xmlns:a16="http://schemas.microsoft.com/office/drawing/2014/main" id="{82848A06-6A75-4AD7-ACA8-7452C1853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8" name="Rectangle 50">
                  <a:extLst>
                    <a:ext uri="{FF2B5EF4-FFF2-40B4-BE49-F238E27FC236}">
                      <a16:creationId xmlns:a16="http://schemas.microsoft.com/office/drawing/2014/main" id="{D0B05E1B-9F7D-43F7-9EE0-084BEF1CE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6" name="Rectangle 51">
                  <a:extLst>
                    <a:ext uri="{FF2B5EF4-FFF2-40B4-BE49-F238E27FC236}">
                      <a16:creationId xmlns:a16="http://schemas.microsoft.com/office/drawing/2014/main" id="{8726ED2E-3A22-4FBF-8904-E41688DFA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39745" y="44787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7" name="Rectangle 52">
                  <a:extLst>
                    <a:ext uri="{FF2B5EF4-FFF2-40B4-BE49-F238E27FC236}">
                      <a16:creationId xmlns:a16="http://schemas.microsoft.com/office/drawing/2014/main" id="{C855CF1C-6C1D-4882-A57C-082512AFDE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7727" y="44787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8" name="Rectangle 53">
                  <a:extLst>
                    <a:ext uri="{FF2B5EF4-FFF2-40B4-BE49-F238E27FC236}">
                      <a16:creationId xmlns:a16="http://schemas.microsoft.com/office/drawing/2014/main" id="{27B7AE1C-50FC-44E3-A4B7-2DCFD3B45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5702" y="44787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9" name="Rectangle 54">
                  <a:extLst>
                    <a:ext uri="{FF2B5EF4-FFF2-40B4-BE49-F238E27FC236}">
                      <a16:creationId xmlns:a16="http://schemas.microsoft.com/office/drawing/2014/main" id="{972D2B61-474F-4267-9303-79ECFED0D0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0320" y="4383831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0" name="Rectangle 55">
                  <a:extLst>
                    <a:ext uri="{FF2B5EF4-FFF2-40B4-BE49-F238E27FC236}">
                      <a16:creationId xmlns:a16="http://schemas.microsoft.com/office/drawing/2014/main" id="{CE636169-C7E9-4BB8-A3AD-38407BC98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7419" y="4409712"/>
                  <a:ext cx="825843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1" name="Rectangle 56">
                  <a:extLst>
                    <a:ext uri="{FF2B5EF4-FFF2-40B4-BE49-F238E27FC236}">
                      <a16:creationId xmlns:a16="http://schemas.microsoft.com/office/drawing/2014/main" id="{400F9381-283D-4BF4-8E01-2E2A1A133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7460" y="4478734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2" name="Rectangle 57">
                  <a:extLst>
                    <a:ext uri="{FF2B5EF4-FFF2-40B4-BE49-F238E27FC236}">
                      <a16:creationId xmlns:a16="http://schemas.microsoft.com/office/drawing/2014/main" id="{83CB4346-90E6-4145-809B-00BC90742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0320" y="4478734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26" name="Freeform 58">
                  <a:extLst>
                    <a:ext uri="{FF2B5EF4-FFF2-40B4-BE49-F238E27FC236}">
                      <a16:creationId xmlns:a16="http://schemas.microsoft.com/office/drawing/2014/main" id="{5D6BE538-5DF2-4A0F-9020-888DB801A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" name="Freeform 59">
                  <a:extLst>
                    <a:ext uri="{FF2B5EF4-FFF2-40B4-BE49-F238E27FC236}">
                      <a16:creationId xmlns:a16="http://schemas.microsoft.com/office/drawing/2014/main" id="{E3B15919-2773-4DEF-B20D-55617C9DA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" name="Freeform 60">
                  <a:extLst>
                    <a:ext uri="{FF2B5EF4-FFF2-40B4-BE49-F238E27FC236}">
                      <a16:creationId xmlns:a16="http://schemas.microsoft.com/office/drawing/2014/main" id="{849F639A-1196-4F41-83D6-65B75CC9D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" name="Freeform 61">
                  <a:extLst>
                    <a:ext uri="{FF2B5EF4-FFF2-40B4-BE49-F238E27FC236}">
                      <a16:creationId xmlns:a16="http://schemas.microsoft.com/office/drawing/2014/main" id="{D4E0820B-149D-40AD-8EE0-2A64D4FDB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Rectangle 62">
                  <a:extLst>
                    <a:ext uri="{FF2B5EF4-FFF2-40B4-BE49-F238E27FC236}">
                      <a16:creationId xmlns:a16="http://schemas.microsoft.com/office/drawing/2014/main" id="{E11F3282-852D-4F31-913C-FB1DA5716E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5086" y="3995580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8" name="Rectangle 63">
                  <a:extLst>
                    <a:ext uri="{FF2B5EF4-FFF2-40B4-BE49-F238E27FC236}">
                      <a16:creationId xmlns:a16="http://schemas.microsoft.com/office/drawing/2014/main" id="{A9C11E1E-2A4D-4C9F-9CF8-7841405E7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5086" y="4219901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9" name="Rectangle 64">
                  <a:extLst>
                    <a:ext uri="{FF2B5EF4-FFF2-40B4-BE49-F238E27FC236}">
                      <a16:creationId xmlns:a16="http://schemas.microsoft.com/office/drawing/2014/main" id="{E31E5B10-2F01-4458-8B3B-45D3D7A13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295" y="3995580"/>
                  <a:ext cx="825850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80" name="Rectangle 65">
                  <a:extLst>
                    <a:ext uri="{FF2B5EF4-FFF2-40B4-BE49-F238E27FC236}">
                      <a16:creationId xmlns:a16="http://schemas.microsoft.com/office/drawing/2014/main" id="{2B33DA0F-C263-4F64-9732-ACF342296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295" y="4219901"/>
                  <a:ext cx="825850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34" name="Freeform 66">
                  <a:extLst>
                    <a:ext uri="{FF2B5EF4-FFF2-40B4-BE49-F238E27FC236}">
                      <a16:creationId xmlns:a16="http://schemas.microsoft.com/office/drawing/2014/main" id="{B16054A0-C3DD-4A05-8765-C24EA3528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5" name="Freeform 67">
                  <a:extLst>
                    <a:ext uri="{FF2B5EF4-FFF2-40B4-BE49-F238E27FC236}">
                      <a16:creationId xmlns:a16="http://schemas.microsoft.com/office/drawing/2014/main" id="{F9F3327E-1695-4974-AC32-058D8F891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6" name="Freeform 68">
                  <a:extLst>
                    <a:ext uri="{FF2B5EF4-FFF2-40B4-BE49-F238E27FC236}">
                      <a16:creationId xmlns:a16="http://schemas.microsoft.com/office/drawing/2014/main" id="{3D8CCBDB-4A03-4847-9118-18C2F6FE73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75" name="群組 34">
                <a:extLst>
                  <a:ext uri="{FF2B5EF4-FFF2-40B4-BE49-F238E27FC236}">
                    <a16:creationId xmlns:a16="http://schemas.microsoft.com/office/drawing/2014/main" id="{8A7FE461-6E96-4074-ABA3-91715CAF54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377" name="AutoShape 38">
                  <a:extLst>
                    <a:ext uri="{FF2B5EF4-FFF2-40B4-BE49-F238E27FC236}">
                      <a16:creationId xmlns:a16="http://schemas.microsoft.com/office/drawing/2014/main" id="{E5F91236-BFD9-42B6-B8D2-11A6673546C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8" name="Freeform 40">
                  <a:extLst>
                    <a:ext uri="{FF2B5EF4-FFF2-40B4-BE49-F238E27FC236}">
                      <a16:creationId xmlns:a16="http://schemas.microsoft.com/office/drawing/2014/main" id="{AE779F37-7F72-469A-AA3A-0EE89C79C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Rectangle 41">
                  <a:extLst>
                    <a:ext uri="{FF2B5EF4-FFF2-40B4-BE49-F238E27FC236}">
                      <a16:creationId xmlns:a16="http://schemas.microsoft.com/office/drawing/2014/main" id="{A1A900D9-1DF3-4478-8087-B29D95BF2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9394" y="3861085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7" name="Rectangle 42">
                  <a:extLst>
                    <a:ext uri="{FF2B5EF4-FFF2-40B4-BE49-F238E27FC236}">
                      <a16:creationId xmlns:a16="http://schemas.microsoft.com/office/drawing/2014/main" id="{6DB6E54F-1C12-46D0-BC0A-2AE036CA1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856" y="3524605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8" name="Rectangle 43">
                  <a:extLst>
                    <a:ext uri="{FF2B5EF4-FFF2-40B4-BE49-F238E27FC236}">
                      <a16:creationId xmlns:a16="http://schemas.microsoft.com/office/drawing/2014/main" id="{1BDBAB39-3F91-4EB2-991D-3BAE6C4E3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2603" y="3861085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82" name="Freeform 44">
                  <a:extLst>
                    <a:ext uri="{FF2B5EF4-FFF2-40B4-BE49-F238E27FC236}">
                      <a16:creationId xmlns:a16="http://schemas.microsoft.com/office/drawing/2014/main" id="{6EB3ADE3-272D-4A12-8C37-CFA0FC72A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45">
                  <a:extLst>
                    <a:ext uri="{FF2B5EF4-FFF2-40B4-BE49-F238E27FC236}">
                      <a16:creationId xmlns:a16="http://schemas.microsoft.com/office/drawing/2014/main" id="{E46C920D-5DA3-43A0-A989-CFC3F3C748A0}"/>
                    </a:ext>
                  </a:extLst>
                </p:cNvPr>
                <p:cNvSpPr/>
                <p:nvPr/>
              </p:nvSpPr>
              <p:spPr bwMode="auto">
                <a:xfrm>
                  <a:off x="8084823" y="4499538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84" name="Freeform 46">
                  <a:extLst>
                    <a:ext uri="{FF2B5EF4-FFF2-40B4-BE49-F238E27FC236}">
                      <a16:creationId xmlns:a16="http://schemas.microsoft.com/office/drawing/2014/main" id="{8C727FFF-28DE-46B7-B60B-4A729BBC9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47">
                  <a:extLst>
                    <a:ext uri="{FF2B5EF4-FFF2-40B4-BE49-F238E27FC236}">
                      <a16:creationId xmlns:a16="http://schemas.microsoft.com/office/drawing/2014/main" id="{B7AAA7F6-2B78-45BA-82E8-84A83633B278}"/>
                    </a:ext>
                  </a:extLst>
                </p:cNvPr>
                <p:cNvSpPr/>
                <p:nvPr/>
              </p:nvSpPr>
              <p:spPr bwMode="auto">
                <a:xfrm>
                  <a:off x="6894313" y="4499538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33" name="Freeform 48">
                  <a:extLst>
                    <a:ext uri="{FF2B5EF4-FFF2-40B4-BE49-F238E27FC236}">
                      <a16:creationId xmlns:a16="http://schemas.microsoft.com/office/drawing/2014/main" id="{66C5CE83-EA56-4683-ABD8-6289B5D6F79C}"/>
                    </a:ext>
                  </a:extLst>
                </p:cNvPr>
                <p:cNvSpPr/>
                <p:nvPr/>
              </p:nvSpPr>
              <p:spPr bwMode="auto">
                <a:xfrm>
                  <a:off x="6926492" y="4672093"/>
                  <a:ext cx="1490811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87" name="Freeform 49">
                  <a:extLst>
                    <a:ext uri="{FF2B5EF4-FFF2-40B4-BE49-F238E27FC236}">
                      <a16:creationId xmlns:a16="http://schemas.microsoft.com/office/drawing/2014/main" id="{14F9F14E-8290-4CF6-891E-793C2D28E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8" name="Rectangle 50">
                  <a:extLst>
                    <a:ext uri="{FF2B5EF4-FFF2-40B4-BE49-F238E27FC236}">
                      <a16:creationId xmlns:a16="http://schemas.microsoft.com/office/drawing/2014/main" id="{D4072EC7-8E59-4F80-9E34-9FEDA35D2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6" name="Rectangle 51">
                  <a:extLst>
                    <a:ext uri="{FF2B5EF4-FFF2-40B4-BE49-F238E27FC236}">
                      <a16:creationId xmlns:a16="http://schemas.microsoft.com/office/drawing/2014/main" id="{19286BBB-B233-4313-B6D7-FEA393BA6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1306" y="4482283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7" name="Rectangle 52">
                  <a:extLst>
                    <a:ext uri="{FF2B5EF4-FFF2-40B4-BE49-F238E27FC236}">
                      <a16:creationId xmlns:a16="http://schemas.microsoft.com/office/drawing/2014/main" id="{F80AE7FA-2083-4C07-A49A-4699E40294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9281" y="4482283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8" name="Rectangle 53">
                  <a:extLst>
                    <a:ext uri="{FF2B5EF4-FFF2-40B4-BE49-F238E27FC236}">
                      <a16:creationId xmlns:a16="http://schemas.microsoft.com/office/drawing/2014/main" id="{0A66ED1D-F08E-45D5-9D34-D443C7C50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7262" y="4482283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9" name="Rectangle 54">
                  <a:extLst>
                    <a:ext uri="{FF2B5EF4-FFF2-40B4-BE49-F238E27FC236}">
                      <a16:creationId xmlns:a16="http://schemas.microsoft.com/office/drawing/2014/main" id="{8015EB87-5972-4EBC-8268-0DD75D186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1874" y="4387380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0" name="Rectangle 55">
                  <a:extLst>
                    <a:ext uri="{FF2B5EF4-FFF2-40B4-BE49-F238E27FC236}">
                      <a16:creationId xmlns:a16="http://schemas.microsoft.com/office/drawing/2014/main" id="{95C4BEDC-9097-4541-AB7E-01CE3AB70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8973" y="4413261"/>
                  <a:ext cx="825850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1" name="Rectangle 56">
                  <a:extLst>
                    <a:ext uri="{FF2B5EF4-FFF2-40B4-BE49-F238E27FC236}">
                      <a16:creationId xmlns:a16="http://schemas.microsoft.com/office/drawing/2014/main" id="{71A26A85-E2D6-430D-A75B-33B0ED4634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9021" y="4482283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2" name="Rectangle 57">
                  <a:extLst>
                    <a:ext uri="{FF2B5EF4-FFF2-40B4-BE49-F238E27FC236}">
                      <a16:creationId xmlns:a16="http://schemas.microsoft.com/office/drawing/2014/main" id="{52353736-CDFD-4FEA-A5B0-07123FE52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1874" y="4482283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96" name="Freeform 58">
                  <a:extLst>
                    <a:ext uri="{FF2B5EF4-FFF2-40B4-BE49-F238E27FC236}">
                      <a16:creationId xmlns:a16="http://schemas.microsoft.com/office/drawing/2014/main" id="{BFC0A81A-C896-48FA-8A33-C0FB99095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7" name="Freeform 59">
                  <a:extLst>
                    <a:ext uri="{FF2B5EF4-FFF2-40B4-BE49-F238E27FC236}">
                      <a16:creationId xmlns:a16="http://schemas.microsoft.com/office/drawing/2014/main" id="{E0D3C218-12D2-42A7-84CE-AB2F109B2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8" name="Freeform 60">
                  <a:extLst>
                    <a:ext uri="{FF2B5EF4-FFF2-40B4-BE49-F238E27FC236}">
                      <a16:creationId xmlns:a16="http://schemas.microsoft.com/office/drawing/2014/main" id="{9373EC82-6AE0-4C69-8EDE-0D797E53A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9" name="Freeform 61">
                  <a:extLst>
                    <a:ext uri="{FF2B5EF4-FFF2-40B4-BE49-F238E27FC236}">
                      <a16:creationId xmlns:a16="http://schemas.microsoft.com/office/drawing/2014/main" id="{C16B6063-E002-466C-BF98-45E0D34FD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Rectangle 62">
                  <a:extLst>
                    <a:ext uri="{FF2B5EF4-FFF2-40B4-BE49-F238E27FC236}">
                      <a16:creationId xmlns:a16="http://schemas.microsoft.com/office/drawing/2014/main" id="{C3403991-0545-4E04-AE81-84DE75CB74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646" y="3999129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8" name="Rectangle 63">
                  <a:extLst>
                    <a:ext uri="{FF2B5EF4-FFF2-40B4-BE49-F238E27FC236}">
                      <a16:creationId xmlns:a16="http://schemas.microsoft.com/office/drawing/2014/main" id="{703141F9-E59F-47B3-BE56-0EA8EBD6E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646" y="4223450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9" name="Rectangle 64">
                  <a:extLst>
                    <a:ext uri="{FF2B5EF4-FFF2-40B4-BE49-F238E27FC236}">
                      <a16:creationId xmlns:a16="http://schemas.microsoft.com/office/drawing/2014/main" id="{31C27B04-5CA0-47B3-BC42-2F4EC65AD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856" y="3999129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50" name="Rectangle 65">
                  <a:extLst>
                    <a:ext uri="{FF2B5EF4-FFF2-40B4-BE49-F238E27FC236}">
                      <a16:creationId xmlns:a16="http://schemas.microsoft.com/office/drawing/2014/main" id="{B0A89B24-B8B9-4DF3-8891-DF02F7D37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856" y="4223450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04" name="Freeform 66">
                  <a:extLst>
                    <a:ext uri="{FF2B5EF4-FFF2-40B4-BE49-F238E27FC236}">
                      <a16:creationId xmlns:a16="http://schemas.microsoft.com/office/drawing/2014/main" id="{861F51F0-23BA-4DFC-A02B-EB72EC50B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5" name="Freeform 67">
                  <a:extLst>
                    <a:ext uri="{FF2B5EF4-FFF2-40B4-BE49-F238E27FC236}">
                      <a16:creationId xmlns:a16="http://schemas.microsoft.com/office/drawing/2014/main" id="{9A4A1DAF-F67E-4C00-A8C1-9BCEE3CA0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6" name="Freeform 68">
                  <a:extLst>
                    <a:ext uri="{FF2B5EF4-FFF2-40B4-BE49-F238E27FC236}">
                      <a16:creationId xmlns:a16="http://schemas.microsoft.com/office/drawing/2014/main" id="{D098FD9B-BDC4-415E-80B7-3C2098A6CA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568" name="Picture 6" descr="MCj02236480000[1]">
                <a:extLst>
                  <a:ext uri="{FF2B5EF4-FFF2-40B4-BE49-F238E27FC236}">
                    <a16:creationId xmlns:a16="http://schemas.microsoft.com/office/drawing/2014/main" id="{8FE98802-C054-4FAA-AF72-A0BFB0065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10" name="群組 384">
              <a:extLst>
                <a:ext uri="{FF2B5EF4-FFF2-40B4-BE49-F238E27FC236}">
                  <a16:creationId xmlns:a16="http://schemas.microsoft.com/office/drawing/2014/main" id="{AA280524-D6B8-4BF3-AD67-6EB250D85F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7154" y="2068139"/>
              <a:ext cx="489009" cy="345203"/>
              <a:chOff x="6969946" y="2019090"/>
              <a:chExt cx="1173928" cy="839650"/>
            </a:xfrm>
          </p:grpSpPr>
          <p:grpSp>
            <p:nvGrpSpPr>
              <p:cNvPr id="9311" name="群組 34">
                <a:extLst>
                  <a:ext uri="{FF2B5EF4-FFF2-40B4-BE49-F238E27FC236}">
                    <a16:creationId xmlns:a16="http://schemas.microsoft.com/office/drawing/2014/main" id="{F85962CA-1B6E-4937-B5CE-1EF2DCAD77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344" name="AutoShape 38">
                  <a:extLst>
                    <a:ext uri="{FF2B5EF4-FFF2-40B4-BE49-F238E27FC236}">
                      <a16:creationId xmlns:a16="http://schemas.microsoft.com/office/drawing/2014/main" id="{22CDD06C-17AB-41BE-8810-FA9AA2F39220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5" name="Freeform 40">
                  <a:extLst>
                    <a:ext uri="{FF2B5EF4-FFF2-40B4-BE49-F238E27FC236}">
                      <a16:creationId xmlns:a16="http://schemas.microsoft.com/office/drawing/2014/main" id="{861AD3A3-38D4-45BE-B8CC-F6FE0E2CA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Rectangle 41">
                  <a:extLst>
                    <a:ext uri="{FF2B5EF4-FFF2-40B4-BE49-F238E27FC236}">
                      <a16:creationId xmlns:a16="http://schemas.microsoft.com/office/drawing/2014/main" id="{82EB34C0-FB25-4904-8B58-3E71D5669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6602" y="3860971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2" name="Rectangle 42">
                  <a:extLst>
                    <a:ext uri="{FF2B5EF4-FFF2-40B4-BE49-F238E27FC236}">
                      <a16:creationId xmlns:a16="http://schemas.microsoft.com/office/drawing/2014/main" id="{76F2D39B-6839-4232-A3A4-4A3D5A0AF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64" y="3524486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3" name="Rectangle 43">
                  <a:extLst>
                    <a:ext uri="{FF2B5EF4-FFF2-40B4-BE49-F238E27FC236}">
                      <a16:creationId xmlns:a16="http://schemas.microsoft.com/office/drawing/2014/main" id="{95386C28-8181-40DB-9DF6-3C3E5246D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9811" y="3860971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49" name="Freeform 44">
                  <a:extLst>
                    <a:ext uri="{FF2B5EF4-FFF2-40B4-BE49-F238E27FC236}">
                      <a16:creationId xmlns:a16="http://schemas.microsoft.com/office/drawing/2014/main" id="{EC6B2A23-B19F-468D-9712-A41179323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Freeform 45">
                  <a:extLst>
                    <a:ext uri="{FF2B5EF4-FFF2-40B4-BE49-F238E27FC236}">
                      <a16:creationId xmlns:a16="http://schemas.microsoft.com/office/drawing/2014/main" id="{60C54CDE-FA2F-4AE2-A63A-2F81561F405E}"/>
                    </a:ext>
                  </a:extLst>
                </p:cNvPr>
                <p:cNvSpPr/>
                <p:nvPr/>
              </p:nvSpPr>
              <p:spPr bwMode="auto">
                <a:xfrm>
                  <a:off x="8092032" y="4499424"/>
                  <a:ext cx="364660" cy="18118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51" name="Freeform 46">
                  <a:extLst>
                    <a:ext uri="{FF2B5EF4-FFF2-40B4-BE49-F238E27FC236}">
                      <a16:creationId xmlns:a16="http://schemas.microsoft.com/office/drawing/2014/main" id="{A967F717-82D2-4124-80FE-E1AA0E58F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Freeform 47">
                  <a:extLst>
                    <a:ext uri="{FF2B5EF4-FFF2-40B4-BE49-F238E27FC236}">
                      <a16:creationId xmlns:a16="http://schemas.microsoft.com/office/drawing/2014/main" id="{5B58A27E-70A1-424F-BDFD-CEC84EABFC84}"/>
                    </a:ext>
                  </a:extLst>
                </p:cNvPr>
                <p:cNvSpPr/>
                <p:nvPr/>
              </p:nvSpPr>
              <p:spPr bwMode="auto">
                <a:xfrm>
                  <a:off x="6901522" y="4499424"/>
                  <a:ext cx="364660" cy="18118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428" name="Freeform 48">
                  <a:extLst>
                    <a:ext uri="{FF2B5EF4-FFF2-40B4-BE49-F238E27FC236}">
                      <a16:creationId xmlns:a16="http://schemas.microsoft.com/office/drawing/2014/main" id="{FE047C03-2A40-4719-9A48-DD27ECBD0C00}"/>
                    </a:ext>
                  </a:extLst>
                </p:cNvPr>
                <p:cNvSpPr/>
                <p:nvPr/>
              </p:nvSpPr>
              <p:spPr bwMode="auto">
                <a:xfrm>
                  <a:off x="6933701" y="4671979"/>
                  <a:ext cx="1490811" cy="60392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54" name="Freeform 49">
                  <a:extLst>
                    <a:ext uri="{FF2B5EF4-FFF2-40B4-BE49-F238E27FC236}">
                      <a16:creationId xmlns:a16="http://schemas.microsoft.com/office/drawing/2014/main" id="{E875D651-3B4D-4FFB-BFF1-EAAF81FAE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5" name="Rectangle 50">
                  <a:extLst>
                    <a:ext uri="{FF2B5EF4-FFF2-40B4-BE49-F238E27FC236}">
                      <a16:creationId xmlns:a16="http://schemas.microsoft.com/office/drawing/2014/main" id="{49BADF51-3308-420E-BB42-C609A1F0E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31" name="Rectangle 51">
                  <a:extLst>
                    <a:ext uri="{FF2B5EF4-FFF2-40B4-BE49-F238E27FC236}">
                      <a16:creationId xmlns:a16="http://schemas.microsoft.com/office/drawing/2014/main" id="{C2C241AD-D941-45E3-807C-94E5F9B9D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8515" y="4482169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2" name="Rectangle 52">
                  <a:extLst>
                    <a:ext uri="{FF2B5EF4-FFF2-40B4-BE49-F238E27FC236}">
                      <a16:creationId xmlns:a16="http://schemas.microsoft.com/office/drawing/2014/main" id="{45B86ADD-0467-4128-A492-19FF310797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6490" y="4482169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3" name="Rectangle 53">
                  <a:extLst>
                    <a:ext uri="{FF2B5EF4-FFF2-40B4-BE49-F238E27FC236}">
                      <a16:creationId xmlns:a16="http://schemas.microsoft.com/office/drawing/2014/main" id="{CB18D79A-0BC7-40DD-B4D4-DD37C9142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4471" y="4482169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4" name="Rectangle 54">
                  <a:extLst>
                    <a:ext uri="{FF2B5EF4-FFF2-40B4-BE49-F238E27FC236}">
                      <a16:creationId xmlns:a16="http://schemas.microsoft.com/office/drawing/2014/main" id="{0AA86110-2ED7-444D-B6F6-85B5302EE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9083" y="4387261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5" name="Rectangle 55">
                  <a:extLst>
                    <a:ext uri="{FF2B5EF4-FFF2-40B4-BE49-F238E27FC236}">
                      <a16:creationId xmlns:a16="http://schemas.microsoft.com/office/drawing/2014/main" id="{C1D4112D-9CD4-4712-B779-FC1AF2711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6182" y="4413147"/>
                  <a:ext cx="825850" cy="4313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6" name="Rectangle 56">
                  <a:extLst>
                    <a:ext uri="{FF2B5EF4-FFF2-40B4-BE49-F238E27FC236}">
                      <a16:creationId xmlns:a16="http://schemas.microsoft.com/office/drawing/2014/main" id="{CAFA1DA6-0DD8-4CAF-8B6C-F120E38BE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6230" y="4482169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7" name="Rectangle 57">
                  <a:extLst>
                    <a:ext uri="{FF2B5EF4-FFF2-40B4-BE49-F238E27FC236}">
                      <a16:creationId xmlns:a16="http://schemas.microsoft.com/office/drawing/2014/main" id="{5C680E75-89A1-4542-A35C-8EB7EFE29F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9083" y="4482169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63" name="Freeform 58">
                  <a:extLst>
                    <a:ext uri="{FF2B5EF4-FFF2-40B4-BE49-F238E27FC236}">
                      <a16:creationId xmlns:a16="http://schemas.microsoft.com/office/drawing/2014/main" id="{AB1725FD-5494-48E5-B43C-B43A8F4BBA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4" name="Freeform 59">
                  <a:extLst>
                    <a:ext uri="{FF2B5EF4-FFF2-40B4-BE49-F238E27FC236}">
                      <a16:creationId xmlns:a16="http://schemas.microsoft.com/office/drawing/2014/main" id="{7CA5DC24-24F9-42AE-ACD7-7B727713A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5" name="Freeform 60">
                  <a:extLst>
                    <a:ext uri="{FF2B5EF4-FFF2-40B4-BE49-F238E27FC236}">
                      <a16:creationId xmlns:a16="http://schemas.microsoft.com/office/drawing/2014/main" id="{CD1AD822-AF7D-440C-80F7-E0BFAA139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6" name="Freeform 61">
                  <a:extLst>
                    <a:ext uri="{FF2B5EF4-FFF2-40B4-BE49-F238E27FC236}">
                      <a16:creationId xmlns:a16="http://schemas.microsoft.com/office/drawing/2014/main" id="{5D284891-701A-43F4-BC3F-54DCD08FE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Rectangle 62">
                  <a:extLst>
                    <a:ext uri="{FF2B5EF4-FFF2-40B4-BE49-F238E27FC236}">
                      <a16:creationId xmlns:a16="http://schemas.microsoft.com/office/drawing/2014/main" id="{032EC587-16AA-43A3-846C-1103B2213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3855" y="3999015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43" name="Rectangle 63">
                  <a:extLst>
                    <a:ext uri="{FF2B5EF4-FFF2-40B4-BE49-F238E27FC236}">
                      <a16:creationId xmlns:a16="http://schemas.microsoft.com/office/drawing/2014/main" id="{BA79CD56-7400-42B8-902C-337E35AF7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3855" y="4223336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44" name="Rectangle 64">
                  <a:extLst>
                    <a:ext uri="{FF2B5EF4-FFF2-40B4-BE49-F238E27FC236}">
                      <a16:creationId xmlns:a16="http://schemas.microsoft.com/office/drawing/2014/main" id="{D2181918-B0D9-46B4-9DCC-C8B1E6AC8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64" y="3999015"/>
                  <a:ext cx="825843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45" name="Rectangle 65">
                  <a:extLst>
                    <a:ext uri="{FF2B5EF4-FFF2-40B4-BE49-F238E27FC236}">
                      <a16:creationId xmlns:a16="http://schemas.microsoft.com/office/drawing/2014/main" id="{856D9415-8F90-427A-8211-AA94189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64" y="4223336"/>
                  <a:ext cx="825843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71" name="Freeform 66">
                  <a:extLst>
                    <a:ext uri="{FF2B5EF4-FFF2-40B4-BE49-F238E27FC236}">
                      <a16:creationId xmlns:a16="http://schemas.microsoft.com/office/drawing/2014/main" id="{FCCF0969-77DE-4B49-92A8-EA318193F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2" name="Freeform 67">
                  <a:extLst>
                    <a:ext uri="{FF2B5EF4-FFF2-40B4-BE49-F238E27FC236}">
                      <a16:creationId xmlns:a16="http://schemas.microsoft.com/office/drawing/2014/main" id="{9904CE86-0EF4-4B17-821C-40B2519C12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3" name="Freeform 68">
                  <a:extLst>
                    <a:ext uri="{FF2B5EF4-FFF2-40B4-BE49-F238E27FC236}">
                      <a16:creationId xmlns:a16="http://schemas.microsoft.com/office/drawing/2014/main" id="{853DF9C7-EFFD-4642-93D7-AF960A895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12" name="群組 34">
                <a:extLst>
                  <a:ext uri="{FF2B5EF4-FFF2-40B4-BE49-F238E27FC236}">
                    <a16:creationId xmlns:a16="http://schemas.microsoft.com/office/drawing/2014/main" id="{5086CCA7-3D1C-4467-8C7B-BFE298F39D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314" name="AutoShape 38">
                  <a:extLst>
                    <a:ext uri="{FF2B5EF4-FFF2-40B4-BE49-F238E27FC236}">
                      <a16:creationId xmlns:a16="http://schemas.microsoft.com/office/drawing/2014/main" id="{8B88015D-1ADF-4130-99A8-E4071CBC2C8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5" name="Freeform 40">
                  <a:extLst>
                    <a:ext uri="{FF2B5EF4-FFF2-40B4-BE49-F238E27FC236}">
                      <a16:creationId xmlns:a16="http://schemas.microsoft.com/office/drawing/2014/main" id="{5E36D67A-A41C-4943-94AA-B6A4B34AE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Rectangle 41">
                  <a:extLst>
                    <a:ext uri="{FF2B5EF4-FFF2-40B4-BE49-F238E27FC236}">
                      <a16:creationId xmlns:a16="http://schemas.microsoft.com/office/drawing/2014/main" id="{A3FA53FD-27D2-42A6-8F9B-94AFE2178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7434" y="3855889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2" name="Rectangle 42">
                  <a:extLst>
                    <a:ext uri="{FF2B5EF4-FFF2-40B4-BE49-F238E27FC236}">
                      <a16:creationId xmlns:a16="http://schemas.microsoft.com/office/drawing/2014/main" id="{C82BDFBA-ACCD-430A-9245-EF955D2D3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7896" y="3519410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3" name="Rectangle 43">
                  <a:extLst>
                    <a:ext uri="{FF2B5EF4-FFF2-40B4-BE49-F238E27FC236}">
                      <a16:creationId xmlns:a16="http://schemas.microsoft.com/office/drawing/2014/main" id="{7E021C57-2805-4F10-B0EA-14043F0B39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0643" y="3855889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19" name="Freeform 44">
                  <a:extLst>
                    <a:ext uri="{FF2B5EF4-FFF2-40B4-BE49-F238E27FC236}">
                      <a16:creationId xmlns:a16="http://schemas.microsoft.com/office/drawing/2014/main" id="{B3C38696-DB34-491F-9F8A-A6F62A1D69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45">
                  <a:extLst>
                    <a:ext uri="{FF2B5EF4-FFF2-40B4-BE49-F238E27FC236}">
                      <a16:creationId xmlns:a16="http://schemas.microsoft.com/office/drawing/2014/main" id="{61EE56D0-D750-482A-945B-66575658C303}"/>
                    </a:ext>
                  </a:extLst>
                </p:cNvPr>
                <p:cNvSpPr/>
                <p:nvPr/>
              </p:nvSpPr>
              <p:spPr bwMode="auto">
                <a:xfrm>
                  <a:off x="8082864" y="4494343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21" name="Freeform 46">
                  <a:extLst>
                    <a:ext uri="{FF2B5EF4-FFF2-40B4-BE49-F238E27FC236}">
                      <a16:creationId xmlns:a16="http://schemas.microsoft.com/office/drawing/2014/main" id="{C51F6B28-2152-4AAF-8C4C-C175747FE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Freeform 47">
                  <a:extLst>
                    <a:ext uri="{FF2B5EF4-FFF2-40B4-BE49-F238E27FC236}">
                      <a16:creationId xmlns:a16="http://schemas.microsoft.com/office/drawing/2014/main" id="{60718570-B085-439D-9C3D-FCFC5427FAAC}"/>
                    </a:ext>
                  </a:extLst>
                </p:cNvPr>
                <p:cNvSpPr/>
                <p:nvPr/>
              </p:nvSpPr>
              <p:spPr bwMode="auto">
                <a:xfrm>
                  <a:off x="6892354" y="4494343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98" name="Freeform 48">
                  <a:extLst>
                    <a:ext uri="{FF2B5EF4-FFF2-40B4-BE49-F238E27FC236}">
                      <a16:creationId xmlns:a16="http://schemas.microsoft.com/office/drawing/2014/main" id="{C7425D25-548B-4657-993C-FE8AF6F4000C}"/>
                    </a:ext>
                  </a:extLst>
                </p:cNvPr>
                <p:cNvSpPr/>
                <p:nvPr/>
              </p:nvSpPr>
              <p:spPr bwMode="auto">
                <a:xfrm>
                  <a:off x="6924533" y="4666897"/>
                  <a:ext cx="1490811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24" name="Freeform 49">
                  <a:extLst>
                    <a:ext uri="{FF2B5EF4-FFF2-40B4-BE49-F238E27FC236}">
                      <a16:creationId xmlns:a16="http://schemas.microsoft.com/office/drawing/2014/main" id="{490E9F17-223F-44D4-A5F9-03CB46FF7B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5" name="Rectangle 50">
                  <a:extLst>
                    <a:ext uri="{FF2B5EF4-FFF2-40B4-BE49-F238E27FC236}">
                      <a16:creationId xmlns:a16="http://schemas.microsoft.com/office/drawing/2014/main" id="{2BF1165D-B372-43ED-B869-61FC26E57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01" name="Rectangle 51">
                  <a:extLst>
                    <a:ext uri="{FF2B5EF4-FFF2-40B4-BE49-F238E27FC236}">
                      <a16:creationId xmlns:a16="http://schemas.microsoft.com/office/drawing/2014/main" id="{D12AE6C4-506C-4CC5-90FD-91C1ABB60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39347" y="4477087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2" name="Rectangle 52">
                  <a:extLst>
                    <a:ext uri="{FF2B5EF4-FFF2-40B4-BE49-F238E27FC236}">
                      <a16:creationId xmlns:a16="http://schemas.microsoft.com/office/drawing/2014/main" id="{08F793CE-326F-4842-8D5F-E07358C1D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7322" y="4477087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3" name="Rectangle 53">
                  <a:extLst>
                    <a:ext uri="{FF2B5EF4-FFF2-40B4-BE49-F238E27FC236}">
                      <a16:creationId xmlns:a16="http://schemas.microsoft.com/office/drawing/2014/main" id="{51DCA145-CA5D-43EF-A97E-1920F9221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5303" y="4477087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4" name="Rectangle 54">
                  <a:extLst>
                    <a:ext uri="{FF2B5EF4-FFF2-40B4-BE49-F238E27FC236}">
                      <a16:creationId xmlns:a16="http://schemas.microsoft.com/office/drawing/2014/main" id="{D8188F39-D9F0-4C70-813B-6D8DD4A7F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299915" y="4382185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5" name="Rectangle 55">
                  <a:extLst>
                    <a:ext uri="{FF2B5EF4-FFF2-40B4-BE49-F238E27FC236}">
                      <a16:creationId xmlns:a16="http://schemas.microsoft.com/office/drawing/2014/main" id="{3241C82D-7D63-49B8-9EDA-3777E9B3E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7014" y="4408065"/>
                  <a:ext cx="825850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6" name="Rectangle 56">
                  <a:extLst>
                    <a:ext uri="{FF2B5EF4-FFF2-40B4-BE49-F238E27FC236}">
                      <a16:creationId xmlns:a16="http://schemas.microsoft.com/office/drawing/2014/main" id="{317C63AF-B6B5-48C4-ABB8-CFB14AE933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7062" y="4477087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7" name="Rectangle 57">
                  <a:extLst>
                    <a:ext uri="{FF2B5EF4-FFF2-40B4-BE49-F238E27FC236}">
                      <a16:creationId xmlns:a16="http://schemas.microsoft.com/office/drawing/2014/main" id="{33013B24-4890-4797-B5DE-EBE5C60649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9915" y="4477087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33" name="Freeform 58">
                  <a:extLst>
                    <a:ext uri="{FF2B5EF4-FFF2-40B4-BE49-F238E27FC236}">
                      <a16:creationId xmlns:a16="http://schemas.microsoft.com/office/drawing/2014/main" id="{8843FFA4-5332-434C-9F52-5C869CA9A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4" name="Freeform 59">
                  <a:extLst>
                    <a:ext uri="{FF2B5EF4-FFF2-40B4-BE49-F238E27FC236}">
                      <a16:creationId xmlns:a16="http://schemas.microsoft.com/office/drawing/2014/main" id="{14BEE3D4-38E7-49EC-A494-D748D44C8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5" name="Freeform 60">
                  <a:extLst>
                    <a:ext uri="{FF2B5EF4-FFF2-40B4-BE49-F238E27FC236}">
                      <a16:creationId xmlns:a16="http://schemas.microsoft.com/office/drawing/2014/main" id="{18FCF7AB-8588-4450-8AAE-B747648D4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6" name="Freeform 61">
                  <a:extLst>
                    <a:ext uri="{FF2B5EF4-FFF2-40B4-BE49-F238E27FC236}">
                      <a16:creationId xmlns:a16="http://schemas.microsoft.com/office/drawing/2014/main" id="{F515A903-9B34-4E72-83C6-11FDA801A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Rectangle 62">
                  <a:extLst>
                    <a:ext uri="{FF2B5EF4-FFF2-40B4-BE49-F238E27FC236}">
                      <a16:creationId xmlns:a16="http://schemas.microsoft.com/office/drawing/2014/main" id="{368987B5-FF37-4B28-904E-787C0FB75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4687" y="3993933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13" name="Rectangle 63">
                  <a:extLst>
                    <a:ext uri="{FF2B5EF4-FFF2-40B4-BE49-F238E27FC236}">
                      <a16:creationId xmlns:a16="http://schemas.microsoft.com/office/drawing/2014/main" id="{4C15CF01-9D7D-41C7-98D8-6F5644E7A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4687" y="4218255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14" name="Rectangle 64">
                  <a:extLst>
                    <a:ext uri="{FF2B5EF4-FFF2-40B4-BE49-F238E27FC236}">
                      <a16:creationId xmlns:a16="http://schemas.microsoft.com/office/drawing/2014/main" id="{5342E133-46A7-4FA1-BBF9-6A65BEFFC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7896" y="3993933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15" name="Rectangle 65">
                  <a:extLst>
                    <a:ext uri="{FF2B5EF4-FFF2-40B4-BE49-F238E27FC236}">
                      <a16:creationId xmlns:a16="http://schemas.microsoft.com/office/drawing/2014/main" id="{8F05C9F7-1366-4A3A-99F0-B13ED2BB3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7896" y="4218255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41" name="Freeform 66">
                  <a:extLst>
                    <a:ext uri="{FF2B5EF4-FFF2-40B4-BE49-F238E27FC236}">
                      <a16:creationId xmlns:a16="http://schemas.microsoft.com/office/drawing/2014/main" id="{1599D01D-FD32-48E0-B2BD-D1110670F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2" name="Freeform 67">
                  <a:extLst>
                    <a:ext uri="{FF2B5EF4-FFF2-40B4-BE49-F238E27FC236}">
                      <a16:creationId xmlns:a16="http://schemas.microsoft.com/office/drawing/2014/main" id="{BFAC9D8E-F101-4F0D-8EE9-854DE466B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3" name="Freeform 68">
                  <a:extLst>
                    <a:ext uri="{FF2B5EF4-FFF2-40B4-BE49-F238E27FC236}">
                      <a16:creationId xmlns:a16="http://schemas.microsoft.com/office/drawing/2014/main" id="{C4C0632C-54FD-455C-93EE-554EC6109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632" name="Picture 6" descr="MCj02236480000[1]">
                <a:extLst>
                  <a:ext uri="{FF2B5EF4-FFF2-40B4-BE49-F238E27FC236}">
                    <a16:creationId xmlns:a16="http://schemas.microsoft.com/office/drawing/2014/main" id="{AC8E1974-37F7-4BAE-8677-D1FE5BF53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237" name="群組 448">
            <a:extLst>
              <a:ext uri="{FF2B5EF4-FFF2-40B4-BE49-F238E27FC236}">
                <a16:creationId xmlns:a16="http://schemas.microsoft.com/office/drawing/2014/main" id="{8C8109A8-EA68-444D-9D12-BE657291EFD3}"/>
              </a:ext>
            </a:extLst>
          </p:cNvPr>
          <p:cNvGrpSpPr>
            <a:grpSpLocks/>
          </p:cNvGrpSpPr>
          <p:nvPr/>
        </p:nvGrpSpPr>
        <p:grpSpPr bwMode="auto">
          <a:xfrm>
            <a:off x="8734426" y="1666876"/>
            <a:ext cx="595313" cy="379413"/>
            <a:chOff x="6969946" y="2019090"/>
            <a:chExt cx="1173928" cy="839650"/>
          </a:xfrm>
        </p:grpSpPr>
        <p:grpSp>
          <p:nvGrpSpPr>
            <p:cNvPr id="9241" name="群組 34">
              <a:extLst>
                <a:ext uri="{FF2B5EF4-FFF2-40B4-BE49-F238E27FC236}">
                  <a16:creationId xmlns:a16="http://schemas.microsoft.com/office/drawing/2014/main" id="{D5A6CB2A-9086-402A-A4E0-0D681AFB3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8491" y="2182827"/>
              <a:ext cx="575383" cy="567576"/>
              <a:chOff x="6864350" y="3497263"/>
              <a:chExt cx="1619251" cy="1268412"/>
            </a:xfrm>
          </p:grpSpPr>
          <p:sp>
            <p:nvSpPr>
              <p:cNvPr id="9274" name="AutoShape 38">
                <a:extLst>
                  <a:ext uri="{FF2B5EF4-FFF2-40B4-BE49-F238E27FC236}">
                    <a16:creationId xmlns:a16="http://schemas.microsoft.com/office/drawing/2014/main" id="{BFCD0D28-A07E-4DAB-992E-FFE5F022D8D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864350" y="3497263"/>
                <a:ext cx="1619250" cy="126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Freeform 40">
                <a:extLst>
                  <a:ext uri="{FF2B5EF4-FFF2-40B4-BE49-F238E27FC236}">
                    <a16:creationId xmlns:a16="http://schemas.microsoft.com/office/drawing/2014/main" id="{F8FDABF7-5C4F-4B2A-BB6F-E9117AEED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3497263"/>
                <a:ext cx="1608138" cy="1268412"/>
              </a:xfrm>
              <a:custGeom>
                <a:avLst/>
                <a:gdLst>
                  <a:gd name="T0" fmla="*/ 2147483646 w 16207"/>
                  <a:gd name="T1" fmla="*/ 2147483646 h 14382"/>
                  <a:gd name="T2" fmla="*/ 2147483646 w 16207"/>
                  <a:gd name="T3" fmla="*/ 2147483646 h 14382"/>
                  <a:gd name="T4" fmla="*/ 2147483646 w 16207"/>
                  <a:gd name="T5" fmla="*/ 2147483646 h 14382"/>
                  <a:gd name="T6" fmla="*/ 2147483646 w 16207"/>
                  <a:gd name="T7" fmla="*/ 2147483646 h 14382"/>
                  <a:gd name="T8" fmla="*/ 2147483646 w 16207"/>
                  <a:gd name="T9" fmla="*/ 2147483646 h 14382"/>
                  <a:gd name="T10" fmla="*/ 2147483646 w 16207"/>
                  <a:gd name="T11" fmla="*/ 2147483646 h 14382"/>
                  <a:gd name="T12" fmla="*/ 2147483646 w 16207"/>
                  <a:gd name="T13" fmla="*/ 2147483646 h 14382"/>
                  <a:gd name="T14" fmla="*/ 2147483646 w 16207"/>
                  <a:gd name="T15" fmla="*/ 2147483646 h 14382"/>
                  <a:gd name="T16" fmla="*/ 2147483646 w 16207"/>
                  <a:gd name="T17" fmla="*/ 2147483646 h 14382"/>
                  <a:gd name="T18" fmla="*/ 2147483646 w 16207"/>
                  <a:gd name="T19" fmla="*/ 2147483646 h 14382"/>
                  <a:gd name="T20" fmla="*/ 2147483646 w 16207"/>
                  <a:gd name="T21" fmla="*/ 2147483646 h 14382"/>
                  <a:gd name="T22" fmla="*/ 2147483646 w 16207"/>
                  <a:gd name="T23" fmla="*/ 2147483646 h 14382"/>
                  <a:gd name="T24" fmla="*/ 2147483646 w 16207"/>
                  <a:gd name="T25" fmla="*/ 2147483646 h 14382"/>
                  <a:gd name="T26" fmla="*/ 2147483646 w 16207"/>
                  <a:gd name="T27" fmla="*/ 2147483646 h 14382"/>
                  <a:gd name="T28" fmla="*/ 2147483646 w 16207"/>
                  <a:gd name="T29" fmla="*/ 2147483646 h 14382"/>
                  <a:gd name="T30" fmla="*/ 2147483646 w 16207"/>
                  <a:gd name="T31" fmla="*/ 2147483646 h 14382"/>
                  <a:gd name="T32" fmla="*/ 2147483646 w 16207"/>
                  <a:gd name="T33" fmla="*/ 0 h 14382"/>
                  <a:gd name="T34" fmla="*/ 2147483646 w 16207"/>
                  <a:gd name="T35" fmla="*/ 0 h 14382"/>
                  <a:gd name="T36" fmla="*/ 2147483646 w 16207"/>
                  <a:gd name="T37" fmla="*/ 2147483646 h 14382"/>
                  <a:gd name="T38" fmla="*/ 2147483646 w 16207"/>
                  <a:gd name="T39" fmla="*/ 2147483646 h 14382"/>
                  <a:gd name="T40" fmla="*/ 2147483646 w 16207"/>
                  <a:gd name="T41" fmla="*/ 2147483646 h 14382"/>
                  <a:gd name="T42" fmla="*/ 2147483646 w 16207"/>
                  <a:gd name="T43" fmla="*/ 2147483646 h 14382"/>
                  <a:gd name="T44" fmla="*/ 2147483646 w 16207"/>
                  <a:gd name="T45" fmla="*/ 2147483646 h 14382"/>
                  <a:gd name="T46" fmla="*/ 2147483646 w 16207"/>
                  <a:gd name="T47" fmla="*/ 2147483646 h 14382"/>
                  <a:gd name="T48" fmla="*/ 2147483646 w 16207"/>
                  <a:gd name="T49" fmla="*/ 2147483646 h 14382"/>
                  <a:gd name="T50" fmla="*/ 2147483646 w 16207"/>
                  <a:gd name="T51" fmla="*/ 2147483646 h 14382"/>
                  <a:gd name="T52" fmla="*/ 2147483646 w 16207"/>
                  <a:gd name="T53" fmla="*/ 2147483646 h 14382"/>
                  <a:gd name="T54" fmla="*/ 2147483646 w 16207"/>
                  <a:gd name="T55" fmla="*/ 2147483646 h 14382"/>
                  <a:gd name="T56" fmla="*/ 2147483646 w 16207"/>
                  <a:gd name="T57" fmla="*/ 2147483646 h 14382"/>
                  <a:gd name="T58" fmla="*/ 2147483646 w 16207"/>
                  <a:gd name="T59" fmla="*/ 2147483646 h 14382"/>
                  <a:gd name="T60" fmla="*/ 2147483646 w 16207"/>
                  <a:gd name="T61" fmla="*/ 2147483646 h 14382"/>
                  <a:gd name="T62" fmla="*/ 2147483646 w 16207"/>
                  <a:gd name="T63" fmla="*/ 2147483646 h 14382"/>
                  <a:gd name="T64" fmla="*/ 2147483646 w 16207"/>
                  <a:gd name="T65" fmla="*/ 2147483646 h 14382"/>
                  <a:gd name="T66" fmla="*/ 2147483646 w 16207"/>
                  <a:gd name="T67" fmla="*/ 2147483646 h 14382"/>
                  <a:gd name="T68" fmla="*/ 2147483646 w 16207"/>
                  <a:gd name="T69" fmla="*/ 2147483646 h 14382"/>
                  <a:gd name="T70" fmla="*/ 2147483646 w 16207"/>
                  <a:gd name="T71" fmla="*/ 2147483646 h 14382"/>
                  <a:gd name="T72" fmla="*/ 0 w 16207"/>
                  <a:gd name="T73" fmla="*/ 2147483646 h 14382"/>
                  <a:gd name="T74" fmla="*/ 2147483646 w 16207"/>
                  <a:gd name="T75" fmla="*/ 2147483646 h 14382"/>
                  <a:gd name="T76" fmla="*/ 2147483646 w 16207"/>
                  <a:gd name="T77" fmla="*/ 2147483646 h 143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207" h="14382">
                    <a:moveTo>
                      <a:pt x="693" y="3814"/>
                    </a:moveTo>
                    <a:lnTo>
                      <a:pt x="873" y="3814"/>
                    </a:lnTo>
                    <a:lnTo>
                      <a:pt x="1352" y="3814"/>
                    </a:lnTo>
                    <a:lnTo>
                      <a:pt x="2031" y="3814"/>
                    </a:lnTo>
                    <a:lnTo>
                      <a:pt x="2818" y="3814"/>
                    </a:lnTo>
                    <a:lnTo>
                      <a:pt x="3617" y="3814"/>
                    </a:lnTo>
                    <a:lnTo>
                      <a:pt x="4333" y="3814"/>
                    </a:lnTo>
                    <a:lnTo>
                      <a:pt x="4870" y="3814"/>
                    </a:lnTo>
                    <a:lnTo>
                      <a:pt x="5133" y="3814"/>
                    </a:lnTo>
                    <a:lnTo>
                      <a:pt x="5133" y="3579"/>
                    </a:lnTo>
                    <a:lnTo>
                      <a:pt x="5133" y="3114"/>
                    </a:lnTo>
                    <a:lnTo>
                      <a:pt x="5133" y="2498"/>
                    </a:lnTo>
                    <a:lnTo>
                      <a:pt x="5133" y="1814"/>
                    </a:lnTo>
                    <a:lnTo>
                      <a:pt x="5133" y="1141"/>
                    </a:lnTo>
                    <a:lnTo>
                      <a:pt x="5133" y="561"/>
                    </a:lnTo>
                    <a:lnTo>
                      <a:pt x="5133" y="154"/>
                    </a:lnTo>
                    <a:lnTo>
                      <a:pt x="5133" y="0"/>
                    </a:lnTo>
                    <a:lnTo>
                      <a:pt x="10640" y="0"/>
                    </a:lnTo>
                    <a:lnTo>
                      <a:pt x="10640" y="154"/>
                    </a:lnTo>
                    <a:lnTo>
                      <a:pt x="10640" y="561"/>
                    </a:lnTo>
                    <a:lnTo>
                      <a:pt x="10640" y="1141"/>
                    </a:lnTo>
                    <a:lnTo>
                      <a:pt x="10640" y="1814"/>
                    </a:lnTo>
                    <a:lnTo>
                      <a:pt x="10640" y="2498"/>
                    </a:lnTo>
                    <a:lnTo>
                      <a:pt x="10640" y="3114"/>
                    </a:lnTo>
                    <a:lnTo>
                      <a:pt x="10640" y="3579"/>
                    </a:lnTo>
                    <a:lnTo>
                      <a:pt x="10640" y="3814"/>
                    </a:lnTo>
                    <a:lnTo>
                      <a:pt x="10915" y="3814"/>
                    </a:lnTo>
                    <a:lnTo>
                      <a:pt x="11485" y="3814"/>
                    </a:lnTo>
                    <a:lnTo>
                      <a:pt x="12247" y="3814"/>
                    </a:lnTo>
                    <a:lnTo>
                      <a:pt x="13100" y="3814"/>
                    </a:lnTo>
                    <a:lnTo>
                      <a:pt x="13941" y="3814"/>
                    </a:lnTo>
                    <a:lnTo>
                      <a:pt x="14667" y="3814"/>
                    </a:lnTo>
                    <a:lnTo>
                      <a:pt x="15178" y="3814"/>
                    </a:lnTo>
                    <a:lnTo>
                      <a:pt x="15371" y="3814"/>
                    </a:lnTo>
                    <a:lnTo>
                      <a:pt x="15369" y="12869"/>
                    </a:lnTo>
                    <a:lnTo>
                      <a:pt x="16207" y="14382"/>
                    </a:lnTo>
                    <a:lnTo>
                      <a:pt x="0" y="14382"/>
                    </a:lnTo>
                    <a:lnTo>
                      <a:pt x="671" y="12913"/>
                    </a:lnTo>
                    <a:lnTo>
                      <a:pt x="693" y="38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Rectangle 41">
                <a:extLst>
                  <a:ext uri="{FF2B5EF4-FFF2-40B4-BE49-F238E27FC236}">
                    <a16:creationId xmlns:a16="http://schemas.microsoft.com/office/drawing/2014/main" id="{ACA05977-1D54-4E1A-B33B-993F0A42E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8314" y="3861509"/>
                <a:ext cx="308340" cy="769417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86" name="Rectangle 42">
                <a:extLst>
                  <a:ext uri="{FF2B5EF4-FFF2-40B4-BE49-F238E27FC236}">
                    <a16:creationId xmlns:a16="http://schemas.microsoft.com/office/drawing/2014/main" id="{9FC5CCD0-CE7A-4655-A540-6AF977175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611" y="3523905"/>
                <a:ext cx="475730" cy="30619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87" name="Rectangle 43">
                <a:extLst>
                  <a:ext uri="{FF2B5EF4-FFF2-40B4-BE49-F238E27FC236}">
                    <a16:creationId xmlns:a16="http://schemas.microsoft.com/office/drawing/2014/main" id="{3CBC8467-227D-4DF9-A80C-4B0C272A2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1894" y="3861509"/>
                <a:ext cx="1057177" cy="769417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279" name="Freeform 44">
                <a:extLst>
                  <a:ext uri="{FF2B5EF4-FFF2-40B4-BE49-F238E27FC236}">
                    <a16:creationId xmlns:a16="http://schemas.microsoft.com/office/drawing/2014/main" id="{D70454EB-1121-419D-A03E-C1E07D7CF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4975" y="4471988"/>
                <a:ext cx="423863" cy="225425"/>
              </a:xfrm>
              <a:custGeom>
                <a:avLst/>
                <a:gdLst>
                  <a:gd name="T0" fmla="*/ 2147483646 w 4282"/>
                  <a:gd name="T1" fmla="*/ 2147483646 h 2557"/>
                  <a:gd name="T2" fmla="*/ 2147483646 w 4282"/>
                  <a:gd name="T3" fmla="*/ 2147483646 h 2557"/>
                  <a:gd name="T4" fmla="*/ 2147483646 w 4282"/>
                  <a:gd name="T5" fmla="*/ 2147483646 h 2557"/>
                  <a:gd name="T6" fmla="*/ 2147483646 w 4282"/>
                  <a:gd name="T7" fmla="*/ 2147483646 h 2557"/>
                  <a:gd name="T8" fmla="*/ 2147483646 w 4282"/>
                  <a:gd name="T9" fmla="*/ 2147483646 h 2557"/>
                  <a:gd name="T10" fmla="*/ 2147483646 w 4282"/>
                  <a:gd name="T11" fmla="*/ 2147483646 h 2557"/>
                  <a:gd name="T12" fmla="*/ 2147483646 w 4282"/>
                  <a:gd name="T13" fmla="*/ 2147483646 h 2557"/>
                  <a:gd name="T14" fmla="*/ 2147483646 w 4282"/>
                  <a:gd name="T15" fmla="*/ 2147483646 h 2557"/>
                  <a:gd name="T16" fmla="*/ 2147483646 w 4282"/>
                  <a:gd name="T17" fmla="*/ 2147483646 h 2557"/>
                  <a:gd name="T18" fmla="*/ 2147483646 w 4282"/>
                  <a:gd name="T19" fmla="*/ 2147483646 h 2557"/>
                  <a:gd name="T20" fmla="*/ 2147483646 w 4282"/>
                  <a:gd name="T21" fmla="*/ 2147483646 h 2557"/>
                  <a:gd name="T22" fmla="*/ 2147483646 w 4282"/>
                  <a:gd name="T23" fmla="*/ 2147483646 h 2557"/>
                  <a:gd name="T24" fmla="*/ 2147483646 w 4282"/>
                  <a:gd name="T25" fmla="*/ 2147483646 h 2557"/>
                  <a:gd name="T26" fmla="*/ 2147483646 w 4282"/>
                  <a:gd name="T27" fmla="*/ 2147483646 h 2557"/>
                  <a:gd name="T28" fmla="*/ 2147483646 w 4282"/>
                  <a:gd name="T29" fmla="*/ 2147483646 h 2557"/>
                  <a:gd name="T30" fmla="*/ 2147483646 w 4282"/>
                  <a:gd name="T31" fmla="*/ 2147483646 h 2557"/>
                  <a:gd name="T32" fmla="*/ 2147483646 w 4282"/>
                  <a:gd name="T33" fmla="*/ 2147483646 h 2557"/>
                  <a:gd name="T34" fmla="*/ 2147483646 w 4282"/>
                  <a:gd name="T35" fmla="*/ 2147483646 h 2557"/>
                  <a:gd name="T36" fmla="*/ 2147483646 w 4282"/>
                  <a:gd name="T37" fmla="*/ 2147483646 h 2557"/>
                  <a:gd name="T38" fmla="*/ 2147483646 w 4282"/>
                  <a:gd name="T39" fmla="*/ 2147483646 h 2557"/>
                  <a:gd name="T40" fmla="*/ 2147483646 w 4282"/>
                  <a:gd name="T41" fmla="*/ 2147483646 h 2557"/>
                  <a:gd name="T42" fmla="*/ 2147483646 w 4282"/>
                  <a:gd name="T43" fmla="*/ 2147483646 h 2557"/>
                  <a:gd name="T44" fmla="*/ 2147483646 w 4282"/>
                  <a:gd name="T45" fmla="*/ 2147483646 h 2557"/>
                  <a:gd name="T46" fmla="*/ 2147483646 w 4282"/>
                  <a:gd name="T47" fmla="*/ 2147483646 h 2557"/>
                  <a:gd name="T48" fmla="*/ 2147483646 w 4282"/>
                  <a:gd name="T49" fmla="*/ 2147483646 h 2557"/>
                  <a:gd name="T50" fmla="*/ 2147483646 w 4282"/>
                  <a:gd name="T51" fmla="*/ 2147483646 h 2557"/>
                  <a:gd name="T52" fmla="*/ 2147483646 w 4282"/>
                  <a:gd name="T53" fmla="*/ 2147483646 h 2557"/>
                  <a:gd name="T54" fmla="*/ 2147483646 w 4282"/>
                  <a:gd name="T55" fmla="*/ 2147483646 h 2557"/>
                  <a:gd name="T56" fmla="*/ 2147483646 w 4282"/>
                  <a:gd name="T57" fmla="*/ 2147483646 h 2557"/>
                  <a:gd name="T58" fmla="*/ 2147483646 w 4282"/>
                  <a:gd name="T59" fmla="*/ 2147483646 h 2557"/>
                  <a:gd name="T60" fmla="*/ 2147483646 w 4282"/>
                  <a:gd name="T61" fmla="*/ 2147483646 h 2557"/>
                  <a:gd name="T62" fmla="*/ 2147483646 w 4282"/>
                  <a:gd name="T63" fmla="*/ 2147483646 h 2557"/>
                  <a:gd name="T64" fmla="*/ 2147483646 w 4282"/>
                  <a:gd name="T65" fmla="*/ 2147483646 h 2557"/>
                  <a:gd name="T66" fmla="*/ 2147483646 w 4282"/>
                  <a:gd name="T67" fmla="*/ 2147483646 h 2557"/>
                  <a:gd name="T68" fmla="*/ 2147483646 w 4282"/>
                  <a:gd name="T69" fmla="*/ 2147483646 h 2557"/>
                  <a:gd name="T70" fmla="*/ 2147483646 w 4282"/>
                  <a:gd name="T71" fmla="*/ 2147483646 h 2557"/>
                  <a:gd name="T72" fmla="*/ 2147483646 w 4282"/>
                  <a:gd name="T73" fmla="*/ 2147483646 h 2557"/>
                  <a:gd name="T74" fmla="*/ 2147483646 w 4282"/>
                  <a:gd name="T75" fmla="*/ 2147483646 h 2557"/>
                  <a:gd name="T76" fmla="*/ 2147483646 w 4282"/>
                  <a:gd name="T77" fmla="*/ 2147483646 h 2557"/>
                  <a:gd name="T78" fmla="*/ 2147483646 w 4282"/>
                  <a:gd name="T79" fmla="*/ 2147483646 h 2557"/>
                  <a:gd name="T80" fmla="*/ 2147483646 w 4282"/>
                  <a:gd name="T81" fmla="*/ 2147483646 h 2557"/>
                  <a:gd name="T82" fmla="*/ 2147483646 w 4282"/>
                  <a:gd name="T83" fmla="*/ 2147483646 h 2557"/>
                  <a:gd name="T84" fmla="*/ 2147483646 w 4282"/>
                  <a:gd name="T85" fmla="*/ 2147483646 h 2557"/>
                  <a:gd name="T86" fmla="*/ 2147483646 w 4282"/>
                  <a:gd name="T87" fmla="*/ 2147483646 h 2557"/>
                  <a:gd name="T88" fmla="*/ 2147483646 w 4282"/>
                  <a:gd name="T89" fmla="*/ 2147483646 h 2557"/>
                  <a:gd name="T90" fmla="*/ 2147483646 w 4282"/>
                  <a:gd name="T91" fmla="*/ 2147483646 h 2557"/>
                  <a:gd name="T92" fmla="*/ 2147483646 w 4282"/>
                  <a:gd name="T93" fmla="*/ 2147483646 h 2557"/>
                  <a:gd name="T94" fmla="*/ 2147483646 w 4282"/>
                  <a:gd name="T95" fmla="*/ 2147483646 h 2557"/>
                  <a:gd name="T96" fmla="*/ 2147483646 w 4282"/>
                  <a:gd name="T97" fmla="*/ 2147483646 h 2557"/>
                  <a:gd name="T98" fmla="*/ 2147483646 w 4282"/>
                  <a:gd name="T99" fmla="*/ 2147483646 h 2557"/>
                  <a:gd name="T100" fmla="*/ 2147483646 w 4282"/>
                  <a:gd name="T101" fmla="*/ 2147483646 h 2557"/>
                  <a:gd name="T102" fmla="*/ 2147483646 w 4282"/>
                  <a:gd name="T103" fmla="*/ 2147483646 h 2557"/>
                  <a:gd name="T104" fmla="*/ 2147483646 w 4282"/>
                  <a:gd name="T105" fmla="*/ 2147483646 h 2557"/>
                  <a:gd name="T106" fmla="*/ 2147483646 w 4282"/>
                  <a:gd name="T107" fmla="*/ 2147483646 h 2557"/>
                  <a:gd name="T108" fmla="*/ 2147483646 w 4282"/>
                  <a:gd name="T109" fmla="*/ 2147483646 h 2557"/>
                  <a:gd name="T110" fmla="*/ 2147483646 w 4282"/>
                  <a:gd name="T111" fmla="*/ 2147483646 h 2557"/>
                  <a:gd name="T112" fmla="*/ 2147483646 w 4282"/>
                  <a:gd name="T113" fmla="*/ 2147483646 h 2557"/>
                  <a:gd name="T114" fmla="*/ 2147483646 w 4282"/>
                  <a:gd name="T115" fmla="*/ 2147483646 h 2557"/>
                  <a:gd name="T116" fmla="*/ 2147483646 w 4282"/>
                  <a:gd name="T117" fmla="*/ 2147483646 h 2557"/>
                  <a:gd name="T118" fmla="*/ 2147483646 w 4282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2" h="2557">
                    <a:moveTo>
                      <a:pt x="1654" y="550"/>
                    </a:moveTo>
                    <a:lnTo>
                      <a:pt x="1631" y="554"/>
                    </a:lnTo>
                    <a:lnTo>
                      <a:pt x="1609" y="560"/>
                    </a:lnTo>
                    <a:lnTo>
                      <a:pt x="1586" y="566"/>
                    </a:lnTo>
                    <a:lnTo>
                      <a:pt x="1564" y="572"/>
                    </a:lnTo>
                    <a:lnTo>
                      <a:pt x="1542" y="580"/>
                    </a:lnTo>
                    <a:lnTo>
                      <a:pt x="1521" y="588"/>
                    </a:lnTo>
                    <a:lnTo>
                      <a:pt x="1500" y="597"/>
                    </a:lnTo>
                    <a:lnTo>
                      <a:pt x="1479" y="606"/>
                    </a:lnTo>
                    <a:lnTo>
                      <a:pt x="1439" y="589"/>
                    </a:lnTo>
                    <a:lnTo>
                      <a:pt x="1400" y="573"/>
                    </a:lnTo>
                    <a:lnTo>
                      <a:pt x="1360" y="559"/>
                    </a:lnTo>
                    <a:lnTo>
                      <a:pt x="1319" y="548"/>
                    </a:lnTo>
                    <a:lnTo>
                      <a:pt x="1298" y="543"/>
                    </a:lnTo>
                    <a:lnTo>
                      <a:pt x="1277" y="539"/>
                    </a:lnTo>
                    <a:lnTo>
                      <a:pt x="1256" y="535"/>
                    </a:lnTo>
                    <a:lnTo>
                      <a:pt x="1235" y="532"/>
                    </a:lnTo>
                    <a:lnTo>
                      <a:pt x="1214" y="530"/>
                    </a:lnTo>
                    <a:lnTo>
                      <a:pt x="1193" y="528"/>
                    </a:lnTo>
                    <a:lnTo>
                      <a:pt x="1171" y="527"/>
                    </a:lnTo>
                    <a:lnTo>
                      <a:pt x="1150" y="527"/>
                    </a:lnTo>
                    <a:lnTo>
                      <a:pt x="1111" y="528"/>
                    </a:lnTo>
                    <a:lnTo>
                      <a:pt x="1073" y="530"/>
                    </a:lnTo>
                    <a:lnTo>
                      <a:pt x="1036" y="535"/>
                    </a:lnTo>
                    <a:lnTo>
                      <a:pt x="998" y="541"/>
                    </a:lnTo>
                    <a:lnTo>
                      <a:pt x="962" y="549"/>
                    </a:lnTo>
                    <a:lnTo>
                      <a:pt x="925" y="558"/>
                    </a:lnTo>
                    <a:lnTo>
                      <a:pt x="891" y="569"/>
                    </a:lnTo>
                    <a:lnTo>
                      <a:pt x="857" y="581"/>
                    </a:lnTo>
                    <a:lnTo>
                      <a:pt x="823" y="596"/>
                    </a:lnTo>
                    <a:lnTo>
                      <a:pt x="791" y="612"/>
                    </a:lnTo>
                    <a:lnTo>
                      <a:pt x="759" y="628"/>
                    </a:lnTo>
                    <a:lnTo>
                      <a:pt x="728" y="647"/>
                    </a:lnTo>
                    <a:lnTo>
                      <a:pt x="699" y="667"/>
                    </a:lnTo>
                    <a:lnTo>
                      <a:pt x="670" y="688"/>
                    </a:lnTo>
                    <a:lnTo>
                      <a:pt x="643" y="710"/>
                    </a:lnTo>
                    <a:lnTo>
                      <a:pt x="617" y="734"/>
                    </a:lnTo>
                    <a:lnTo>
                      <a:pt x="592" y="758"/>
                    </a:lnTo>
                    <a:lnTo>
                      <a:pt x="568" y="783"/>
                    </a:lnTo>
                    <a:lnTo>
                      <a:pt x="546" y="810"/>
                    </a:lnTo>
                    <a:lnTo>
                      <a:pt x="524" y="838"/>
                    </a:lnTo>
                    <a:lnTo>
                      <a:pt x="505" y="867"/>
                    </a:lnTo>
                    <a:lnTo>
                      <a:pt x="487" y="896"/>
                    </a:lnTo>
                    <a:lnTo>
                      <a:pt x="470" y="926"/>
                    </a:lnTo>
                    <a:lnTo>
                      <a:pt x="455" y="958"/>
                    </a:lnTo>
                    <a:lnTo>
                      <a:pt x="442" y="989"/>
                    </a:lnTo>
                    <a:lnTo>
                      <a:pt x="430" y="1023"/>
                    </a:lnTo>
                    <a:lnTo>
                      <a:pt x="419" y="1056"/>
                    </a:lnTo>
                    <a:lnTo>
                      <a:pt x="411" y="1090"/>
                    </a:lnTo>
                    <a:lnTo>
                      <a:pt x="405" y="1125"/>
                    </a:lnTo>
                    <a:lnTo>
                      <a:pt x="400" y="1160"/>
                    </a:lnTo>
                    <a:lnTo>
                      <a:pt x="397" y="1196"/>
                    </a:lnTo>
                    <a:lnTo>
                      <a:pt x="396" y="1232"/>
                    </a:lnTo>
                    <a:lnTo>
                      <a:pt x="396" y="1233"/>
                    </a:lnTo>
                    <a:lnTo>
                      <a:pt x="396" y="1234"/>
                    </a:lnTo>
                    <a:lnTo>
                      <a:pt x="396" y="1235"/>
                    </a:lnTo>
                    <a:lnTo>
                      <a:pt x="397" y="1236"/>
                    </a:lnTo>
                    <a:lnTo>
                      <a:pt x="397" y="1238"/>
                    </a:lnTo>
                    <a:lnTo>
                      <a:pt x="397" y="1239"/>
                    </a:lnTo>
                    <a:lnTo>
                      <a:pt x="397" y="1241"/>
                    </a:lnTo>
                    <a:lnTo>
                      <a:pt x="375" y="1253"/>
                    </a:lnTo>
                    <a:lnTo>
                      <a:pt x="353" y="1265"/>
                    </a:lnTo>
                    <a:lnTo>
                      <a:pt x="332" y="1279"/>
                    </a:lnTo>
                    <a:lnTo>
                      <a:pt x="311" y="1292"/>
                    </a:lnTo>
                    <a:lnTo>
                      <a:pt x="291" y="1306"/>
                    </a:lnTo>
                    <a:lnTo>
                      <a:pt x="272" y="1321"/>
                    </a:lnTo>
                    <a:lnTo>
                      <a:pt x="253" y="1336"/>
                    </a:lnTo>
                    <a:lnTo>
                      <a:pt x="235" y="1352"/>
                    </a:lnTo>
                    <a:lnTo>
                      <a:pt x="216" y="1368"/>
                    </a:lnTo>
                    <a:lnTo>
                      <a:pt x="199" y="1385"/>
                    </a:lnTo>
                    <a:lnTo>
                      <a:pt x="183" y="1402"/>
                    </a:lnTo>
                    <a:lnTo>
                      <a:pt x="166" y="1420"/>
                    </a:lnTo>
                    <a:lnTo>
                      <a:pt x="151" y="1438"/>
                    </a:lnTo>
                    <a:lnTo>
                      <a:pt x="137" y="1457"/>
                    </a:lnTo>
                    <a:lnTo>
                      <a:pt x="123" y="1475"/>
                    </a:lnTo>
                    <a:lnTo>
                      <a:pt x="109" y="1496"/>
                    </a:lnTo>
                    <a:lnTo>
                      <a:pt x="96" y="1515"/>
                    </a:lnTo>
                    <a:lnTo>
                      <a:pt x="84" y="1535"/>
                    </a:lnTo>
                    <a:lnTo>
                      <a:pt x="73" y="1556"/>
                    </a:lnTo>
                    <a:lnTo>
                      <a:pt x="62" y="1577"/>
                    </a:lnTo>
                    <a:lnTo>
                      <a:pt x="53" y="1598"/>
                    </a:lnTo>
                    <a:lnTo>
                      <a:pt x="44" y="1619"/>
                    </a:lnTo>
                    <a:lnTo>
                      <a:pt x="36" y="1642"/>
                    </a:lnTo>
                    <a:lnTo>
                      <a:pt x="29" y="1664"/>
                    </a:lnTo>
                    <a:lnTo>
                      <a:pt x="22" y="1686"/>
                    </a:lnTo>
                    <a:lnTo>
                      <a:pt x="16" y="1710"/>
                    </a:lnTo>
                    <a:lnTo>
                      <a:pt x="11" y="1732"/>
                    </a:lnTo>
                    <a:lnTo>
                      <a:pt x="7" y="1755"/>
                    </a:lnTo>
                    <a:lnTo>
                      <a:pt x="4" y="1780"/>
                    </a:lnTo>
                    <a:lnTo>
                      <a:pt x="1" y="1803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0" y="1887"/>
                    </a:lnTo>
                    <a:lnTo>
                      <a:pt x="3" y="1924"/>
                    </a:lnTo>
                    <a:lnTo>
                      <a:pt x="8" y="1958"/>
                    </a:lnTo>
                    <a:lnTo>
                      <a:pt x="16" y="1994"/>
                    </a:lnTo>
                    <a:lnTo>
                      <a:pt x="24" y="2027"/>
                    </a:lnTo>
                    <a:lnTo>
                      <a:pt x="34" y="2061"/>
                    </a:lnTo>
                    <a:lnTo>
                      <a:pt x="45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49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5" y="2396"/>
                    </a:lnTo>
                    <a:lnTo>
                      <a:pt x="302" y="2417"/>
                    </a:lnTo>
                    <a:lnTo>
                      <a:pt x="332" y="2436"/>
                    </a:lnTo>
                    <a:lnTo>
                      <a:pt x="362" y="2455"/>
                    </a:lnTo>
                    <a:lnTo>
                      <a:pt x="394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4" y="2514"/>
                    </a:lnTo>
                    <a:lnTo>
                      <a:pt x="530" y="2525"/>
                    </a:lnTo>
                    <a:lnTo>
                      <a:pt x="565" y="2535"/>
                    </a:lnTo>
                    <a:lnTo>
                      <a:pt x="601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4" y="2556"/>
                    </a:lnTo>
                    <a:lnTo>
                      <a:pt x="753" y="2557"/>
                    </a:lnTo>
                    <a:lnTo>
                      <a:pt x="3529" y="2557"/>
                    </a:lnTo>
                    <a:lnTo>
                      <a:pt x="3567" y="2556"/>
                    </a:lnTo>
                    <a:lnTo>
                      <a:pt x="3606" y="2554"/>
                    </a:lnTo>
                    <a:lnTo>
                      <a:pt x="3644" y="2549"/>
                    </a:lnTo>
                    <a:lnTo>
                      <a:pt x="3680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7" y="2514"/>
                    </a:lnTo>
                    <a:lnTo>
                      <a:pt x="3822" y="2502"/>
                    </a:lnTo>
                    <a:lnTo>
                      <a:pt x="3855" y="2488"/>
                    </a:lnTo>
                    <a:lnTo>
                      <a:pt x="3887" y="2472"/>
                    </a:lnTo>
                    <a:lnTo>
                      <a:pt x="3919" y="2455"/>
                    </a:lnTo>
                    <a:lnTo>
                      <a:pt x="3950" y="2436"/>
                    </a:lnTo>
                    <a:lnTo>
                      <a:pt x="3979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0" y="2300"/>
                    </a:lnTo>
                    <a:lnTo>
                      <a:pt x="4132" y="2274"/>
                    </a:lnTo>
                    <a:lnTo>
                      <a:pt x="4154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8" y="2157"/>
                    </a:lnTo>
                    <a:lnTo>
                      <a:pt x="4223" y="2126"/>
                    </a:lnTo>
                    <a:lnTo>
                      <a:pt x="4236" y="2094"/>
                    </a:lnTo>
                    <a:lnTo>
                      <a:pt x="4249" y="2061"/>
                    </a:lnTo>
                    <a:lnTo>
                      <a:pt x="4259" y="2027"/>
                    </a:lnTo>
                    <a:lnTo>
                      <a:pt x="4267" y="1994"/>
                    </a:lnTo>
                    <a:lnTo>
                      <a:pt x="4274" y="1958"/>
                    </a:lnTo>
                    <a:lnTo>
                      <a:pt x="4278" y="1924"/>
                    </a:lnTo>
                    <a:lnTo>
                      <a:pt x="4281" y="1887"/>
                    </a:lnTo>
                    <a:lnTo>
                      <a:pt x="4282" y="1851"/>
                    </a:lnTo>
                    <a:lnTo>
                      <a:pt x="4282" y="1827"/>
                    </a:lnTo>
                    <a:lnTo>
                      <a:pt x="4280" y="1804"/>
                    </a:lnTo>
                    <a:lnTo>
                      <a:pt x="4278" y="1780"/>
                    </a:lnTo>
                    <a:lnTo>
                      <a:pt x="4275" y="1756"/>
                    </a:lnTo>
                    <a:lnTo>
                      <a:pt x="4271" y="1733"/>
                    </a:lnTo>
                    <a:lnTo>
                      <a:pt x="4266" y="1711"/>
                    </a:lnTo>
                    <a:lnTo>
                      <a:pt x="4261" y="1688"/>
                    </a:lnTo>
                    <a:lnTo>
                      <a:pt x="4255" y="1666"/>
                    </a:lnTo>
                    <a:lnTo>
                      <a:pt x="4246" y="1644"/>
                    </a:lnTo>
                    <a:lnTo>
                      <a:pt x="4239" y="1621"/>
                    </a:lnTo>
                    <a:lnTo>
                      <a:pt x="4230" y="1600"/>
                    </a:lnTo>
                    <a:lnTo>
                      <a:pt x="4221" y="1579"/>
                    </a:lnTo>
                    <a:lnTo>
                      <a:pt x="4210" y="1559"/>
                    </a:lnTo>
                    <a:lnTo>
                      <a:pt x="4200" y="1538"/>
                    </a:lnTo>
                    <a:lnTo>
                      <a:pt x="4187" y="1518"/>
                    </a:lnTo>
                    <a:lnTo>
                      <a:pt x="4175" y="1498"/>
                    </a:lnTo>
                    <a:lnTo>
                      <a:pt x="4162" y="1478"/>
                    </a:lnTo>
                    <a:lnTo>
                      <a:pt x="4148" y="1459"/>
                    </a:lnTo>
                    <a:lnTo>
                      <a:pt x="4133" y="1441"/>
                    </a:lnTo>
                    <a:lnTo>
                      <a:pt x="4118" y="1423"/>
                    </a:lnTo>
                    <a:lnTo>
                      <a:pt x="4103" y="1405"/>
                    </a:lnTo>
                    <a:lnTo>
                      <a:pt x="4086" y="1388"/>
                    </a:lnTo>
                    <a:lnTo>
                      <a:pt x="4069" y="1371"/>
                    </a:lnTo>
                    <a:lnTo>
                      <a:pt x="4052" y="1355"/>
                    </a:lnTo>
                    <a:lnTo>
                      <a:pt x="4033" y="1339"/>
                    </a:lnTo>
                    <a:lnTo>
                      <a:pt x="4015" y="1324"/>
                    </a:lnTo>
                    <a:lnTo>
                      <a:pt x="3996" y="1309"/>
                    </a:lnTo>
                    <a:lnTo>
                      <a:pt x="3975" y="1295"/>
                    </a:lnTo>
                    <a:lnTo>
                      <a:pt x="3955" y="1282"/>
                    </a:lnTo>
                    <a:lnTo>
                      <a:pt x="3934" y="1268"/>
                    </a:lnTo>
                    <a:lnTo>
                      <a:pt x="3913" y="1256"/>
                    </a:lnTo>
                    <a:lnTo>
                      <a:pt x="3892" y="1244"/>
                    </a:lnTo>
                    <a:lnTo>
                      <a:pt x="3896" y="1227"/>
                    </a:lnTo>
                    <a:lnTo>
                      <a:pt x="3900" y="1211"/>
                    </a:lnTo>
                    <a:lnTo>
                      <a:pt x="3905" y="1193"/>
                    </a:lnTo>
                    <a:lnTo>
                      <a:pt x="3909" y="1176"/>
                    </a:lnTo>
                    <a:lnTo>
                      <a:pt x="3913" y="1159"/>
                    </a:lnTo>
                    <a:lnTo>
                      <a:pt x="3916" y="1143"/>
                    </a:lnTo>
                    <a:lnTo>
                      <a:pt x="3918" y="1125"/>
                    </a:lnTo>
                    <a:lnTo>
                      <a:pt x="3919" y="1108"/>
                    </a:lnTo>
                    <a:lnTo>
                      <a:pt x="3918" y="1073"/>
                    </a:lnTo>
                    <a:lnTo>
                      <a:pt x="3915" y="1036"/>
                    </a:lnTo>
                    <a:lnTo>
                      <a:pt x="3910" y="1001"/>
                    </a:lnTo>
                    <a:lnTo>
                      <a:pt x="3904" y="966"/>
                    </a:lnTo>
                    <a:lnTo>
                      <a:pt x="3895" y="933"/>
                    </a:lnTo>
                    <a:lnTo>
                      <a:pt x="3885" y="899"/>
                    </a:lnTo>
                    <a:lnTo>
                      <a:pt x="3873" y="866"/>
                    </a:lnTo>
                    <a:lnTo>
                      <a:pt x="3860" y="834"/>
                    </a:lnTo>
                    <a:lnTo>
                      <a:pt x="3845" y="803"/>
                    </a:lnTo>
                    <a:lnTo>
                      <a:pt x="3827" y="772"/>
                    </a:lnTo>
                    <a:lnTo>
                      <a:pt x="3810" y="743"/>
                    </a:lnTo>
                    <a:lnTo>
                      <a:pt x="3790" y="714"/>
                    </a:lnTo>
                    <a:lnTo>
                      <a:pt x="3769" y="686"/>
                    </a:lnTo>
                    <a:lnTo>
                      <a:pt x="3747" y="660"/>
                    </a:lnTo>
                    <a:lnTo>
                      <a:pt x="3723" y="634"/>
                    </a:lnTo>
                    <a:lnTo>
                      <a:pt x="3698" y="610"/>
                    </a:lnTo>
                    <a:lnTo>
                      <a:pt x="3671" y="587"/>
                    </a:lnTo>
                    <a:lnTo>
                      <a:pt x="3645" y="564"/>
                    </a:lnTo>
                    <a:lnTo>
                      <a:pt x="3616" y="543"/>
                    </a:lnTo>
                    <a:lnTo>
                      <a:pt x="3587" y="524"/>
                    </a:lnTo>
                    <a:lnTo>
                      <a:pt x="3556" y="504"/>
                    </a:lnTo>
                    <a:lnTo>
                      <a:pt x="3524" y="488"/>
                    </a:lnTo>
                    <a:lnTo>
                      <a:pt x="3492" y="472"/>
                    </a:lnTo>
                    <a:lnTo>
                      <a:pt x="3458" y="458"/>
                    </a:lnTo>
                    <a:lnTo>
                      <a:pt x="3424" y="446"/>
                    </a:lnTo>
                    <a:lnTo>
                      <a:pt x="3389" y="434"/>
                    </a:lnTo>
                    <a:lnTo>
                      <a:pt x="3353" y="425"/>
                    </a:lnTo>
                    <a:lnTo>
                      <a:pt x="3317" y="417"/>
                    </a:lnTo>
                    <a:lnTo>
                      <a:pt x="3280" y="411"/>
                    </a:lnTo>
                    <a:lnTo>
                      <a:pt x="3242" y="406"/>
                    </a:lnTo>
                    <a:lnTo>
                      <a:pt x="3204" y="404"/>
                    </a:lnTo>
                    <a:lnTo>
                      <a:pt x="3165" y="403"/>
                    </a:lnTo>
                    <a:lnTo>
                      <a:pt x="3151" y="403"/>
                    </a:lnTo>
                    <a:lnTo>
                      <a:pt x="3137" y="405"/>
                    </a:lnTo>
                    <a:lnTo>
                      <a:pt x="3121" y="407"/>
                    </a:lnTo>
                    <a:lnTo>
                      <a:pt x="3107" y="410"/>
                    </a:lnTo>
                    <a:lnTo>
                      <a:pt x="3093" y="413"/>
                    </a:lnTo>
                    <a:lnTo>
                      <a:pt x="3078" y="416"/>
                    </a:lnTo>
                    <a:lnTo>
                      <a:pt x="3063" y="419"/>
                    </a:lnTo>
                    <a:lnTo>
                      <a:pt x="3049" y="422"/>
                    </a:lnTo>
                    <a:lnTo>
                      <a:pt x="3038" y="399"/>
                    </a:lnTo>
                    <a:lnTo>
                      <a:pt x="3026" y="376"/>
                    </a:lnTo>
                    <a:lnTo>
                      <a:pt x="3012" y="354"/>
                    </a:lnTo>
                    <a:lnTo>
                      <a:pt x="2998" y="332"/>
                    </a:lnTo>
                    <a:lnTo>
                      <a:pt x="2984" y="311"/>
                    </a:lnTo>
                    <a:lnTo>
                      <a:pt x="2968" y="290"/>
                    </a:lnTo>
                    <a:lnTo>
                      <a:pt x="2952" y="270"/>
                    </a:lnTo>
                    <a:lnTo>
                      <a:pt x="2935" y="251"/>
                    </a:lnTo>
                    <a:lnTo>
                      <a:pt x="2917" y="231"/>
                    </a:lnTo>
                    <a:lnTo>
                      <a:pt x="2900" y="213"/>
                    </a:lnTo>
                    <a:lnTo>
                      <a:pt x="2881" y="196"/>
                    </a:lnTo>
                    <a:lnTo>
                      <a:pt x="2861" y="179"/>
                    </a:lnTo>
                    <a:lnTo>
                      <a:pt x="2842" y="162"/>
                    </a:lnTo>
                    <a:lnTo>
                      <a:pt x="2822" y="146"/>
                    </a:lnTo>
                    <a:lnTo>
                      <a:pt x="2800" y="131"/>
                    </a:lnTo>
                    <a:lnTo>
                      <a:pt x="2779" y="117"/>
                    </a:lnTo>
                    <a:lnTo>
                      <a:pt x="2756" y="104"/>
                    </a:lnTo>
                    <a:lnTo>
                      <a:pt x="2734" y="90"/>
                    </a:lnTo>
                    <a:lnTo>
                      <a:pt x="2710" y="79"/>
                    </a:lnTo>
                    <a:lnTo>
                      <a:pt x="2687" y="67"/>
                    </a:lnTo>
                    <a:lnTo>
                      <a:pt x="2663" y="57"/>
                    </a:lnTo>
                    <a:lnTo>
                      <a:pt x="2639" y="48"/>
                    </a:lnTo>
                    <a:lnTo>
                      <a:pt x="2613" y="39"/>
                    </a:lnTo>
                    <a:lnTo>
                      <a:pt x="2588" y="31"/>
                    </a:lnTo>
                    <a:lnTo>
                      <a:pt x="2562" y="23"/>
                    </a:lnTo>
                    <a:lnTo>
                      <a:pt x="2536" y="17"/>
                    </a:lnTo>
                    <a:lnTo>
                      <a:pt x="2509" y="12"/>
                    </a:lnTo>
                    <a:lnTo>
                      <a:pt x="2483" y="8"/>
                    </a:lnTo>
                    <a:lnTo>
                      <a:pt x="2455" y="4"/>
                    </a:lnTo>
                    <a:lnTo>
                      <a:pt x="2428" y="2"/>
                    </a:lnTo>
                    <a:lnTo>
                      <a:pt x="2400" y="0"/>
                    </a:lnTo>
                    <a:lnTo>
                      <a:pt x="2373" y="0"/>
                    </a:lnTo>
                    <a:lnTo>
                      <a:pt x="2339" y="1"/>
                    </a:lnTo>
                    <a:lnTo>
                      <a:pt x="2307" y="3"/>
                    </a:lnTo>
                    <a:lnTo>
                      <a:pt x="2275" y="6"/>
                    </a:lnTo>
                    <a:lnTo>
                      <a:pt x="2244" y="11"/>
                    </a:lnTo>
                    <a:lnTo>
                      <a:pt x="2213" y="16"/>
                    </a:lnTo>
                    <a:lnTo>
                      <a:pt x="2182" y="24"/>
                    </a:lnTo>
                    <a:lnTo>
                      <a:pt x="2152" y="33"/>
                    </a:lnTo>
                    <a:lnTo>
                      <a:pt x="2123" y="42"/>
                    </a:lnTo>
                    <a:lnTo>
                      <a:pt x="2094" y="53"/>
                    </a:lnTo>
                    <a:lnTo>
                      <a:pt x="2066" y="65"/>
                    </a:lnTo>
                    <a:lnTo>
                      <a:pt x="2038" y="77"/>
                    </a:lnTo>
                    <a:lnTo>
                      <a:pt x="2012" y="91"/>
                    </a:lnTo>
                    <a:lnTo>
                      <a:pt x="1985" y="107"/>
                    </a:lnTo>
                    <a:lnTo>
                      <a:pt x="1960" y="123"/>
                    </a:lnTo>
                    <a:lnTo>
                      <a:pt x="1935" y="139"/>
                    </a:lnTo>
                    <a:lnTo>
                      <a:pt x="1911" y="157"/>
                    </a:lnTo>
                    <a:lnTo>
                      <a:pt x="1888" y="177"/>
                    </a:lnTo>
                    <a:lnTo>
                      <a:pt x="1866" y="196"/>
                    </a:lnTo>
                    <a:lnTo>
                      <a:pt x="1843" y="217"/>
                    </a:lnTo>
                    <a:lnTo>
                      <a:pt x="1823" y="239"/>
                    </a:lnTo>
                    <a:lnTo>
                      <a:pt x="1804" y="261"/>
                    </a:lnTo>
                    <a:lnTo>
                      <a:pt x="1784" y="283"/>
                    </a:lnTo>
                    <a:lnTo>
                      <a:pt x="1767" y="308"/>
                    </a:lnTo>
                    <a:lnTo>
                      <a:pt x="1751" y="332"/>
                    </a:lnTo>
                    <a:lnTo>
                      <a:pt x="1734" y="357"/>
                    </a:lnTo>
                    <a:lnTo>
                      <a:pt x="1719" y="383"/>
                    </a:lnTo>
                    <a:lnTo>
                      <a:pt x="1706" y="409"/>
                    </a:lnTo>
                    <a:lnTo>
                      <a:pt x="1693" y="436"/>
                    </a:lnTo>
                    <a:lnTo>
                      <a:pt x="1681" y="464"/>
                    </a:lnTo>
                    <a:lnTo>
                      <a:pt x="1671" y="492"/>
                    </a:lnTo>
                    <a:lnTo>
                      <a:pt x="1662" y="521"/>
                    </a:lnTo>
                    <a:lnTo>
                      <a:pt x="1654" y="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45">
                <a:extLst>
                  <a:ext uri="{FF2B5EF4-FFF2-40B4-BE49-F238E27FC236}">
                    <a16:creationId xmlns:a16="http://schemas.microsoft.com/office/drawing/2014/main" id="{00EF2086-EB72-4E17-BC9E-4C5C2CCA0276}"/>
                  </a:ext>
                </a:extLst>
              </p:cNvPr>
              <p:cNvSpPr/>
              <p:nvPr/>
            </p:nvSpPr>
            <p:spPr bwMode="auto">
              <a:xfrm>
                <a:off x="8087157" y="4497453"/>
                <a:ext cx="370012" cy="180580"/>
              </a:xfrm>
              <a:custGeom>
                <a:avLst/>
                <a:gdLst>
                  <a:gd name="T0" fmla="*/ 1377 w 3715"/>
                  <a:gd name="T1" fmla="*/ 551 h 2025"/>
                  <a:gd name="T2" fmla="*/ 1615 w 3715"/>
                  <a:gd name="T3" fmla="*/ 522 h 2025"/>
                  <a:gd name="T4" fmla="*/ 1639 w 3715"/>
                  <a:gd name="T5" fmla="*/ 324 h 2025"/>
                  <a:gd name="T6" fmla="*/ 1680 w 3715"/>
                  <a:gd name="T7" fmla="*/ 230 h 2025"/>
                  <a:gd name="T8" fmla="*/ 1742 w 3715"/>
                  <a:gd name="T9" fmla="*/ 147 h 2025"/>
                  <a:gd name="T10" fmla="*/ 1822 w 3715"/>
                  <a:gd name="T11" fmla="*/ 80 h 2025"/>
                  <a:gd name="T12" fmla="*/ 1917 w 3715"/>
                  <a:gd name="T13" fmla="*/ 32 h 2025"/>
                  <a:gd name="T14" fmla="*/ 2022 w 3715"/>
                  <a:gd name="T15" fmla="*/ 4 h 2025"/>
                  <a:gd name="T16" fmla="*/ 2129 w 3715"/>
                  <a:gd name="T17" fmla="*/ 1 h 2025"/>
                  <a:gd name="T18" fmla="*/ 2225 w 3715"/>
                  <a:gd name="T19" fmla="*/ 20 h 2025"/>
                  <a:gd name="T20" fmla="*/ 2313 w 3715"/>
                  <a:gd name="T21" fmla="*/ 54 h 2025"/>
                  <a:gd name="T22" fmla="*/ 2392 w 3715"/>
                  <a:gd name="T23" fmla="*/ 105 h 2025"/>
                  <a:gd name="T24" fmla="*/ 2458 w 3715"/>
                  <a:gd name="T25" fmla="*/ 171 h 2025"/>
                  <a:gd name="T26" fmla="*/ 2509 w 3715"/>
                  <a:gd name="T27" fmla="*/ 248 h 2025"/>
                  <a:gd name="T28" fmla="*/ 2543 w 3715"/>
                  <a:gd name="T29" fmla="*/ 335 h 2025"/>
                  <a:gd name="T30" fmla="*/ 2788 w 3715"/>
                  <a:gd name="T31" fmla="*/ 413 h 2025"/>
                  <a:gd name="T32" fmla="*/ 2882 w 3715"/>
                  <a:gd name="T33" fmla="*/ 402 h 2025"/>
                  <a:gd name="T34" fmla="*/ 2999 w 3715"/>
                  <a:gd name="T35" fmla="*/ 416 h 2025"/>
                  <a:gd name="T36" fmla="*/ 3105 w 3715"/>
                  <a:gd name="T37" fmla="*/ 456 h 2025"/>
                  <a:gd name="T38" fmla="*/ 3197 w 3715"/>
                  <a:gd name="T39" fmla="*/ 517 h 2025"/>
                  <a:gd name="T40" fmla="*/ 3271 w 3715"/>
                  <a:gd name="T41" fmla="*/ 597 h 2025"/>
                  <a:gd name="T42" fmla="*/ 3322 w 3715"/>
                  <a:gd name="T43" fmla="*/ 691 h 2025"/>
                  <a:gd name="T44" fmla="*/ 3349 w 3715"/>
                  <a:gd name="T45" fmla="*/ 798 h 2025"/>
                  <a:gd name="T46" fmla="*/ 3347 w 3715"/>
                  <a:gd name="T47" fmla="*/ 901 h 2025"/>
                  <a:gd name="T48" fmla="*/ 3318 w 3715"/>
                  <a:gd name="T49" fmla="*/ 1001 h 2025"/>
                  <a:gd name="T50" fmla="*/ 3454 w 3715"/>
                  <a:gd name="T51" fmla="*/ 1193 h 2025"/>
                  <a:gd name="T52" fmla="*/ 3530 w 3715"/>
                  <a:gd name="T53" fmla="*/ 1238 h 2025"/>
                  <a:gd name="T54" fmla="*/ 3596 w 3715"/>
                  <a:gd name="T55" fmla="*/ 1295 h 2025"/>
                  <a:gd name="T56" fmla="*/ 3649 w 3715"/>
                  <a:gd name="T57" fmla="*/ 1362 h 2025"/>
                  <a:gd name="T58" fmla="*/ 3686 w 3715"/>
                  <a:gd name="T59" fmla="*/ 1437 h 2025"/>
                  <a:gd name="T60" fmla="*/ 3709 w 3715"/>
                  <a:gd name="T61" fmla="*/ 1517 h 2025"/>
                  <a:gd name="T62" fmla="*/ 3714 w 3715"/>
                  <a:gd name="T63" fmla="*/ 1608 h 2025"/>
                  <a:gd name="T64" fmla="*/ 3694 w 3715"/>
                  <a:gd name="T65" fmla="*/ 1716 h 2025"/>
                  <a:gd name="T66" fmla="*/ 3647 w 3715"/>
                  <a:gd name="T67" fmla="*/ 1813 h 2025"/>
                  <a:gd name="T68" fmla="*/ 3577 w 3715"/>
                  <a:gd name="T69" fmla="*/ 1896 h 2025"/>
                  <a:gd name="T70" fmla="*/ 3489 w 3715"/>
                  <a:gd name="T71" fmla="*/ 1962 h 2025"/>
                  <a:gd name="T72" fmla="*/ 3384 w 3715"/>
                  <a:gd name="T73" fmla="*/ 2005 h 2025"/>
                  <a:gd name="T74" fmla="*/ 3269 w 3715"/>
                  <a:gd name="T75" fmla="*/ 2024 h 2025"/>
                  <a:gd name="T76" fmla="*/ 398 w 3715"/>
                  <a:gd name="T77" fmla="*/ 2020 h 2025"/>
                  <a:gd name="T78" fmla="*/ 287 w 3715"/>
                  <a:gd name="T79" fmla="*/ 1990 h 2025"/>
                  <a:gd name="T80" fmla="*/ 189 w 3715"/>
                  <a:gd name="T81" fmla="*/ 1937 h 2025"/>
                  <a:gd name="T82" fmla="*/ 107 w 3715"/>
                  <a:gd name="T83" fmla="*/ 1865 h 2025"/>
                  <a:gd name="T84" fmla="*/ 47 w 3715"/>
                  <a:gd name="T85" fmla="*/ 1776 h 2025"/>
                  <a:gd name="T86" fmla="*/ 10 w 3715"/>
                  <a:gd name="T87" fmla="*/ 1674 h 2025"/>
                  <a:gd name="T88" fmla="*/ 1 w 3715"/>
                  <a:gd name="T89" fmla="*/ 1568 h 2025"/>
                  <a:gd name="T90" fmla="*/ 13 w 3715"/>
                  <a:gd name="T91" fmla="*/ 1485 h 2025"/>
                  <a:gd name="T92" fmla="*/ 42 w 3715"/>
                  <a:gd name="T93" fmla="*/ 1406 h 2025"/>
                  <a:gd name="T94" fmla="*/ 86 w 3715"/>
                  <a:gd name="T95" fmla="*/ 1334 h 2025"/>
                  <a:gd name="T96" fmla="*/ 144 w 3715"/>
                  <a:gd name="T97" fmla="*/ 1272 h 2025"/>
                  <a:gd name="T98" fmla="*/ 213 w 3715"/>
                  <a:gd name="T99" fmla="*/ 1219 h 2025"/>
                  <a:gd name="T100" fmla="*/ 295 w 3715"/>
                  <a:gd name="T101" fmla="*/ 1180 h 2025"/>
                  <a:gd name="T102" fmla="*/ 399 w 3715"/>
                  <a:gd name="T103" fmla="*/ 922 h 2025"/>
                  <a:gd name="T104" fmla="*/ 425 w 3715"/>
                  <a:gd name="T105" fmla="*/ 815 h 2025"/>
                  <a:gd name="T106" fmla="*/ 477 w 3715"/>
                  <a:gd name="T107" fmla="*/ 721 h 2025"/>
                  <a:gd name="T108" fmla="*/ 551 w 3715"/>
                  <a:gd name="T109" fmla="*/ 642 h 2025"/>
                  <a:gd name="T110" fmla="*/ 643 w 3715"/>
                  <a:gd name="T111" fmla="*/ 580 h 2025"/>
                  <a:gd name="T112" fmla="*/ 749 w 3715"/>
                  <a:gd name="T113" fmla="*/ 540 h 2025"/>
                  <a:gd name="T114" fmla="*/ 866 w 3715"/>
                  <a:gd name="T115" fmla="*/ 527 h 2025"/>
                  <a:gd name="T116" fmla="*/ 965 w 3715"/>
                  <a:gd name="T117" fmla="*/ 537 h 2025"/>
                  <a:gd name="T118" fmla="*/ 1120 w 3715"/>
                  <a:gd name="T119" fmla="*/ 597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1273" y="597"/>
                    </a:moveTo>
                    <a:lnTo>
                      <a:pt x="1298" y="584"/>
                    </a:lnTo>
                    <a:lnTo>
                      <a:pt x="1323" y="571"/>
                    </a:lnTo>
                    <a:lnTo>
                      <a:pt x="1350" y="560"/>
                    </a:lnTo>
                    <a:lnTo>
                      <a:pt x="1377" y="551"/>
                    </a:lnTo>
                    <a:lnTo>
                      <a:pt x="1405" y="544"/>
                    </a:lnTo>
                    <a:lnTo>
                      <a:pt x="1433" y="538"/>
                    </a:lnTo>
                    <a:lnTo>
                      <a:pt x="1463" y="533"/>
                    </a:lnTo>
                    <a:lnTo>
                      <a:pt x="1492" y="531"/>
                    </a:lnTo>
                    <a:lnTo>
                      <a:pt x="1615" y="522"/>
                    </a:lnTo>
                    <a:lnTo>
                      <a:pt x="1624" y="407"/>
                    </a:lnTo>
                    <a:lnTo>
                      <a:pt x="1626" y="386"/>
                    </a:lnTo>
                    <a:lnTo>
                      <a:pt x="1629" y="366"/>
                    </a:lnTo>
                    <a:lnTo>
                      <a:pt x="1633" y="344"/>
                    </a:lnTo>
                    <a:lnTo>
                      <a:pt x="1639" y="324"/>
                    </a:lnTo>
                    <a:lnTo>
                      <a:pt x="1645" y="305"/>
                    </a:lnTo>
                    <a:lnTo>
                      <a:pt x="1653" y="285"/>
                    </a:lnTo>
                    <a:lnTo>
                      <a:pt x="1661" y="266"/>
                    </a:lnTo>
                    <a:lnTo>
                      <a:pt x="1670" y="248"/>
                    </a:lnTo>
                    <a:lnTo>
                      <a:pt x="1680" y="230"/>
                    </a:lnTo>
                    <a:lnTo>
                      <a:pt x="1690" y="211"/>
                    </a:lnTo>
                    <a:lnTo>
                      <a:pt x="1702" y="195"/>
                    </a:lnTo>
                    <a:lnTo>
                      <a:pt x="1715" y="178"/>
                    </a:lnTo>
                    <a:lnTo>
                      <a:pt x="1728" y="163"/>
                    </a:lnTo>
                    <a:lnTo>
                      <a:pt x="1742" y="147"/>
                    </a:lnTo>
                    <a:lnTo>
                      <a:pt x="1757" y="132"/>
                    </a:lnTo>
                    <a:lnTo>
                      <a:pt x="1772" y="118"/>
                    </a:lnTo>
                    <a:lnTo>
                      <a:pt x="1788" y="105"/>
                    </a:lnTo>
                    <a:lnTo>
                      <a:pt x="1804" y="92"/>
                    </a:lnTo>
                    <a:lnTo>
                      <a:pt x="1822" y="80"/>
                    </a:lnTo>
                    <a:lnTo>
                      <a:pt x="1840" y="69"/>
                    </a:lnTo>
                    <a:lnTo>
                      <a:pt x="1859" y="58"/>
                    </a:lnTo>
                    <a:lnTo>
                      <a:pt x="1877" y="49"/>
                    </a:lnTo>
                    <a:lnTo>
                      <a:pt x="1896" y="40"/>
                    </a:lnTo>
                    <a:lnTo>
                      <a:pt x="1917" y="32"/>
                    </a:lnTo>
                    <a:lnTo>
                      <a:pt x="1936" y="25"/>
                    </a:lnTo>
                    <a:lnTo>
                      <a:pt x="1957" y="19"/>
                    </a:lnTo>
                    <a:lnTo>
                      <a:pt x="1978" y="12"/>
                    </a:lnTo>
                    <a:lnTo>
                      <a:pt x="1999" y="8"/>
                    </a:lnTo>
                    <a:lnTo>
                      <a:pt x="2022" y="4"/>
                    </a:lnTo>
                    <a:lnTo>
                      <a:pt x="2044" y="2"/>
                    </a:lnTo>
                    <a:lnTo>
                      <a:pt x="2066" y="0"/>
                    </a:lnTo>
                    <a:lnTo>
                      <a:pt x="2089" y="0"/>
                    </a:lnTo>
                    <a:lnTo>
                      <a:pt x="2108" y="0"/>
                    </a:lnTo>
                    <a:lnTo>
                      <a:pt x="2129" y="1"/>
                    </a:lnTo>
                    <a:lnTo>
                      <a:pt x="2148" y="3"/>
                    </a:lnTo>
                    <a:lnTo>
                      <a:pt x="2168" y="6"/>
                    </a:lnTo>
                    <a:lnTo>
                      <a:pt x="2187" y="10"/>
                    </a:lnTo>
                    <a:lnTo>
                      <a:pt x="2206" y="14"/>
                    </a:lnTo>
                    <a:lnTo>
                      <a:pt x="2225" y="20"/>
                    </a:lnTo>
                    <a:lnTo>
                      <a:pt x="2243" y="25"/>
                    </a:lnTo>
                    <a:lnTo>
                      <a:pt x="2261" y="31"/>
                    </a:lnTo>
                    <a:lnTo>
                      <a:pt x="2279" y="38"/>
                    </a:lnTo>
                    <a:lnTo>
                      <a:pt x="2297" y="46"/>
                    </a:lnTo>
                    <a:lnTo>
                      <a:pt x="2313" y="54"/>
                    </a:lnTo>
                    <a:lnTo>
                      <a:pt x="2330" y="63"/>
                    </a:lnTo>
                    <a:lnTo>
                      <a:pt x="2346" y="73"/>
                    </a:lnTo>
                    <a:lnTo>
                      <a:pt x="2362" y="83"/>
                    </a:lnTo>
                    <a:lnTo>
                      <a:pt x="2378" y="94"/>
                    </a:lnTo>
                    <a:lnTo>
                      <a:pt x="2392" y="105"/>
                    </a:lnTo>
                    <a:lnTo>
                      <a:pt x="2406" y="117"/>
                    </a:lnTo>
                    <a:lnTo>
                      <a:pt x="2421" y="130"/>
                    </a:lnTo>
                    <a:lnTo>
                      <a:pt x="2434" y="142"/>
                    </a:lnTo>
                    <a:lnTo>
                      <a:pt x="2446" y="157"/>
                    </a:lnTo>
                    <a:lnTo>
                      <a:pt x="2458" y="171"/>
                    </a:lnTo>
                    <a:lnTo>
                      <a:pt x="2470" y="185"/>
                    </a:lnTo>
                    <a:lnTo>
                      <a:pt x="2481" y="200"/>
                    </a:lnTo>
                    <a:lnTo>
                      <a:pt x="2491" y="215"/>
                    </a:lnTo>
                    <a:lnTo>
                      <a:pt x="2500" y="232"/>
                    </a:lnTo>
                    <a:lnTo>
                      <a:pt x="2509" y="248"/>
                    </a:lnTo>
                    <a:lnTo>
                      <a:pt x="2517" y="264"/>
                    </a:lnTo>
                    <a:lnTo>
                      <a:pt x="2525" y="281"/>
                    </a:lnTo>
                    <a:lnTo>
                      <a:pt x="2532" y="300"/>
                    </a:lnTo>
                    <a:lnTo>
                      <a:pt x="2538" y="317"/>
                    </a:lnTo>
                    <a:lnTo>
                      <a:pt x="2543" y="335"/>
                    </a:lnTo>
                    <a:lnTo>
                      <a:pt x="2580" y="478"/>
                    </a:lnTo>
                    <a:lnTo>
                      <a:pt x="2729" y="429"/>
                    </a:lnTo>
                    <a:lnTo>
                      <a:pt x="2748" y="423"/>
                    </a:lnTo>
                    <a:lnTo>
                      <a:pt x="2768" y="417"/>
                    </a:lnTo>
                    <a:lnTo>
                      <a:pt x="2788" y="413"/>
                    </a:lnTo>
                    <a:lnTo>
                      <a:pt x="2807" y="409"/>
                    </a:lnTo>
                    <a:lnTo>
                      <a:pt x="2826" y="406"/>
                    </a:lnTo>
                    <a:lnTo>
                      <a:pt x="2845" y="404"/>
                    </a:lnTo>
                    <a:lnTo>
                      <a:pt x="2863" y="403"/>
                    </a:lnTo>
                    <a:lnTo>
                      <a:pt x="2882" y="402"/>
                    </a:lnTo>
                    <a:lnTo>
                      <a:pt x="2906" y="403"/>
                    </a:lnTo>
                    <a:lnTo>
                      <a:pt x="2930" y="405"/>
                    </a:lnTo>
                    <a:lnTo>
                      <a:pt x="2953" y="408"/>
                    </a:lnTo>
                    <a:lnTo>
                      <a:pt x="2976" y="411"/>
                    </a:lnTo>
                    <a:lnTo>
                      <a:pt x="2999" y="416"/>
                    </a:lnTo>
                    <a:lnTo>
                      <a:pt x="3021" y="422"/>
                    </a:lnTo>
                    <a:lnTo>
                      <a:pt x="3043" y="429"/>
                    </a:lnTo>
                    <a:lnTo>
                      <a:pt x="3064" y="438"/>
                    </a:lnTo>
                    <a:lnTo>
                      <a:pt x="3085" y="446"/>
                    </a:lnTo>
                    <a:lnTo>
                      <a:pt x="3105" y="456"/>
                    </a:lnTo>
                    <a:lnTo>
                      <a:pt x="3124" y="466"/>
                    </a:lnTo>
                    <a:lnTo>
                      <a:pt x="3144" y="478"/>
                    </a:lnTo>
                    <a:lnTo>
                      <a:pt x="3162" y="490"/>
                    </a:lnTo>
                    <a:lnTo>
                      <a:pt x="3180" y="504"/>
                    </a:lnTo>
                    <a:lnTo>
                      <a:pt x="3197" y="517"/>
                    </a:lnTo>
                    <a:lnTo>
                      <a:pt x="3213" y="532"/>
                    </a:lnTo>
                    <a:lnTo>
                      <a:pt x="3229" y="547"/>
                    </a:lnTo>
                    <a:lnTo>
                      <a:pt x="3244" y="562"/>
                    </a:lnTo>
                    <a:lnTo>
                      <a:pt x="3258" y="580"/>
                    </a:lnTo>
                    <a:lnTo>
                      <a:pt x="3271" y="597"/>
                    </a:lnTo>
                    <a:lnTo>
                      <a:pt x="3283" y="614"/>
                    </a:lnTo>
                    <a:lnTo>
                      <a:pt x="3295" y="632"/>
                    </a:lnTo>
                    <a:lnTo>
                      <a:pt x="3305" y="652"/>
                    </a:lnTo>
                    <a:lnTo>
                      <a:pt x="3314" y="671"/>
                    </a:lnTo>
                    <a:lnTo>
                      <a:pt x="3322" y="691"/>
                    </a:lnTo>
                    <a:lnTo>
                      <a:pt x="3330" y="712"/>
                    </a:lnTo>
                    <a:lnTo>
                      <a:pt x="3337" y="733"/>
                    </a:lnTo>
                    <a:lnTo>
                      <a:pt x="3342" y="754"/>
                    </a:lnTo>
                    <a:lnTo>
                      <a:pt x="3346" y="775"/>
                    </a:lnTo>
                    <a:lnTo>
                      <a:pt x="3349" y="798"/>
                    </a:lnTo>
                    <a:lnTo>
                      <a:pt x="3351" y="820"/>
                    </a:lnTo>
                    <a:lnTo>
                      <a:pt x="3351" y="842"/>
                    </a:lnTo>
                    <a:lnTo>
                      <a:pt x="3351" y="862"/>
                    </a:lnTo>
                    <a:lnTo>
                      <a:pt x="3349" y="881"/>
                    </a:lnTo>
                    <a:lnTo>
                      <a:pt x="3347" y="901"/>
                    </a:lnTo>
                    <a:lnTo>
                      <a:pt x="3343" y="921"/>
                    </a:lnTo>
                    <a:lnTo>
                      <a:pt x="3339" y="941"/>
                    </a:lnTo>
                    <a:lnTo>
                      <a:pt x="3332" y="961"/>
                    </a:lnTo>
                    <a:lnTo>
                      <a:pt x="3326" y="980"/>
                    </a:lnTo>
                    <a:lnTo>
                      <a:pt x="3318" y="1001"/>
                    </a:lnTo>
                    <a:lnTo>
                      <a:pt x="3267" y="1128"/>
                    </a:lnTo>
                    <a:lnTo>
                      <a:pt x="3403" y="1173"/>
                    </a:lnTo>
                    <a:lnTo>
                      <a:pt x="3420" y="1179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5" y="1210"/>
                    </a:lnTo>
                    <a:lnTo>
                      <a:pt x="3501" y="1219"/>
                    </a:lnTo>
                    <a:lnTo>
                      <a:pt x="3516" y="1228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1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7" y="1308"/>
                    </a:lnTo>
                    <a:lnTo>
                      <a:pt x="3618" y="1320"/>
                    </a:lnTo>
                    <a:lnTo>
                      <a:pt x="3629" y="1333"/>
                    </a:lnTo>
                    <a:lnTo>
                      <a:pt x="3638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0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6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4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2" y="1631"/>
                    </a:lnTo>
                    <a:lnTo>
                      <a:pt x="3709" y="1652"/>
                    </a:lnTo>
                    <a:lnTo>
                      <a:pt x="3705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6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4" y="2005"/>
                    </a:lnTo>
                    <a:lnTo>
                      <a:pt x="3363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5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1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8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7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5" y="1695"/>
                    </a:lnTo>
                    <a:lnTo>
                      <a:pt x="10" y="1674"/>
                    </a:lnTo>
                    <a:lnTo>
                      <a:pt x="5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3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7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1"/>
                    </a:lnTo>
                    <a:lnTo>
                      <a:pt x="58" y="1376"/>
                    </a:lnTo>
                    <a:lnTo>
                      <a:pt x="66" y="1362"/>
                    </a:lnTo>
                    <a:lnTo>
                      <a:pt x="77" y="1348"/>
                    </a:lnTo>
                    <a:lnTo>
                      <a:pt x="86" y="1334"/>
                    </a:lnTo>
                    <a:lnTo>
                      <a:pt x="97" y="1320"/>
                    </a:lnTo>
                    <a:lnTo>
                      <a:pt x="107" y="1308"/>
                    </a:lnTo>
                    <a:lnTo>
                      <a:pt x="119" y="1295"/>
                    </a:lnTo>
                    <a:lnTo>
                      <a:pt x="132" y="1283"/>
                    </a:lnTo>
                    <a:lnTo>
                      <a:pt x="144" y="1272"/>
                    </a:lnTo>
                    <a:lnTo>
                      <a:pt x="157" y="1259"/>
                    </a:lnTo>
                    <a:lnTo>
                      <a:pt x="170" y="1249"/>
                    </a:lnTo>
                    <a:lnTo>
                      <a:pt x="185" y="1238"/>
                    </a:lnTo>
                    <a:lnTo>
                      <a:pt x="199" y="1229"/>
                    </a:lnTo>
                    <a:lnTo>
                      <a:pt x="213" y="1219"/>
                    </a:lnTo>
                    <a:lnTo>
                      <a:pt x="229" y="1211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80"/>
                    </a:lnTo>
                    <a:lnTo>
                      <a:pt x="312" y="1173"/>
                    </a:lnTo>
                    <a:lnTo>
                      <a:pt x="417" y="1139"/>
                    </a:lnTo>
                    <a:lnTo>
                      <a:pt x="397" y="966"/>
                    </a:lnTo>
                    <a:lnTo>
                      <a:pt x="398" y="944"/>
                    </a:lnTo>
                    <a:lnTo>
                      <a:pt x="399" y="922"/>
                    </a:lnTo>
                    <a:lnTo>
                      <a:pt x="402" y="899"/>
                    </a:lnTo>
                    <a:lnTo>
                      <a:pt x="406" y="878"/>
                    </a:lnTo>
                    <a:lnTo>
                      <a:pt x="411" y="857"/>
                    </a:lnTo>
                    <a:lnTo>
                      <a:pt x="418" y="835"/>
                    </a:lnTo>
                    <a:lnTo>
                      <a:pt x="425" y="815"/>
                    </a:lnTo>
                    <a:lnTo>
                      <a:pt x="434" y="796"/>
                    </a:lnTo>
                    <a:lnTo>
                      <a:pt x="443" y="775"/>
                    </a:lnTo>
                    <a:lnTo>
                      <a:pt x="453" y="757"/>
                    </a:lnTo>
                    <a:lnTo>
                      <a:pt x="465" y="739"/>
                    </a:lnTo>
                    <a:lnTo>
                      <a:pt x="477" y="721"/>
                    </a:lnTo>
                    <a:lnTo>
                      <a:pt x="490" y="703"/>
                    </a:lnTo>
                    <a:lnTo>
                      <a:pt x="504" y="687"/>
                    </a:lnTo>
                    <a:lnTo>
                      <a:pt x="519" y="671"/>
                    </a:lnTo>
                    <a:lnTo>
                      <a:pt x="535" y="656"/>
                    </a:lnTo>
                    <a:lnTo>
                      <a:pt x="551" y="642"/>
                    </a:lnTo>
                    <a:lnTo>
                      <a:pt x="567" y="627"/>
                    </a:lnTo>
                    <a:lnTo>
                      <a:pt x="586" y="614"/>
                    </a:lnTo>
                    <a:lnTo>
                      <a:pt x="604" y="602"/>
                    </a:lnTo>
                    <a:lnTo>
                      <a:pt x="623" y="591"/>
                    </a:lnTo>
                    <a:lnTo>
                      <a:pt x="643" y="580"/>
                    </a:lnTo>
                    <a:lnTo>
                      <a:pt x="663" y="570"/>
                    </a:lnTo>
                    <a:lnTo>
                      <a:pt x="684" y="561"/>
                    </a:lnTo>
                    <a:lnTo>
                      <a:pt x="705" y="553"/>
                    </a:lnTo>
                    <a:lnTo>
                      <a:pt x="726" y="546"/>
                    </a:lnTo>
                    <a:lnTo>
                      <a:pt x="749" y="540"/>
                    </a:lnTo>
                    <a:lnTo>
                      <a:pt x="771" y="536"/>
                    </a:lnTo>
                    <a:lnTo>
                      <a:pt x="795" y="532"/>
                    </a:lnTo>
                    <a:lnTo>
                      <a:pt x="818" y="529"/>
                    </a:lnTo>
                    <a:lnTo>
                      <a:pt x="842" y="527"/>
                    </a:lnTo>
                    <a:lnTo>
                      <a:pt x="866" y="527"/>
                    </a:lnTo>
                    <a:lnTo>
                      <a:pt x="882" y="527"/>
                    </a:lnTo>
                    <a:lnTo>
                      <a:pt x="900" y="528"/>
                    </a:lnTo>
                    <a:lnTo>
                      <a:pt x="916" y="529"/>
                    </a:lnTo>
                    <a:lnTo>
                      <a:pt x="932" y="531"/>
                    </a:lnTo>
                    <a:lnTo>
                      <a:pt x="965" y="537"/>
                    </a:lnTo>
                    <a:lnTo>
                      <a:pt x="998" y="544"/>
                    </a:lnTo>
                    <a:lnTo>
                      <a:pt x="1029" y="554"/>
                    </a:lnTo>
                    <a:lnTo>
                      <a:pt x="1060" y="566"/>
                    </a:lnTo>
                    <a:lnTo>
                      <a:pt x="1090" y="581"/>
                    </a:lnTo>
                    <a:lnTo>
                      <a:pt x="1120" y="597"/>
                    </a:lnTo>
                    <a:lnTo>
                      <a:pt x="1197" y="644"/>
                    </a:lnTo>
                    <a:lnTo>
                      <a:pt x="1273" y="59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9281" name="Freeform 46">
                <a:extLst>
                  <a:ext uri="{FF2B5EF4-FFF2-40B4-BE49-F238E27FC236}">
                    <a16:creationId xmlns:a16="http://schemas.microsoft.com/office/drawing/2014/main" id="{591A113C-7AE7-4610-BE1D-0B676EDD1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4350" y="4471988"/>
                <a:ext cx="425450" cy="225425"/>
              </a:xfrm>
              <a:custGeom>
                <a:avLst/>
                <a:gdLst>
                  <a:gd name="T0" fmla="*/ 2147483646 w 4283"/>
                  <a:gd name="T1" fmla="*/ 2147483646 h 2557"/>
                  <a:gd name="T2" fmla="*/ 2147483646 w 4283"/>
                  <a:gd name="T3" fmla="*/ 2147483646 h 2557"/>
                  <a:gd name="T4" fmla="*/ 2147483646 w 4283"/>
                  <a:gd name="T5" fmla="*/ 2147483646 h 2557"/>
                  <a:gd name="T6" fmla="*/ 2147483646 w 4283"/>
                  <a:gd name="T7" fmla="*/ 2147483646 h 2557"/>
                  <a:gd name="T8" fmla="*/ 2147483646 w 4283"/>
                  <a:gd name="T9" fmla="*/ 2147483646 h 2557"/>
                  <a:gd name="T10" fmla="*/ 2147483646 w 4283"/>
                  <a:gd name="T11" fmla="*/ 2147483646 h 2557"/>
                  <a:gd name="T12" fmla="*/ 2147483646 w 4283"/>
                  <a:gd name="T13" fmla="*/ 2147483646 h 2557"/>
                  <a:gd name="T14" fmla="*/ 2147483646 w 4283"/>
                  <a:gd name="T15" fmla="*/ 2147483646 h 2557"/>
                  <a:gd name="T16" fmla="*/ 2147483646 w 4283"/>
                  <a:gd name="T17" fmla="*/ 2147483646 h 2557"/>
                  <a:gd name="T18" fmla="*/ 2147483646 w 4283"/>
                  <a:gd name="T19" fmla="*/ 2147483646 h 2557"/>
                  <a:gd name="T20" fmla="*/ 2147483646 w 4283"/>
                  <a:gd name="T21" fmla="*/ 2147483646 h 2557"/>
                  <a:gd name="T22" fmla="*/ 2147483646 w 4283"/>
                  <a:gd name="T23" fmla="*/ 2147483646 h 2557"/>
                  <a:gd name="T24" fmla="*/ 2147483646 w 4283"/>
                  <a:gd name="T25" fmla="*/ 2147483646 h 2557"/>
                  <a:gd name="T26" fmla="*/ 2147483646 w 4283"/>
                  <a:gd name="T27" fmla="*/ 2147483646 h 2557"/>
                  <a:gd name="T28" fmla="*/ 2147483646 w 4283"/>
                  <a:gd name="T29" fmla="*/ 2147483646 h 2557"/>
                  <a:gd name="T30" fmla="*/ 2147483646 w 4283"/>
                  <a:gd name="T31" fmla="*/ 2147483646 h 2557"/>
                  <a:gd name="T32" fmla="*/ 2147483646 w 4283"/>
                  <a:gd name="T33" fmla="*/ 2147483646 h 2557"/>
                  <a:gd name="T34" fmla="*/ 2147483646 w 4283"/>
                  <a:gd name="T35" fmla="*/ 2147483646 h 2557"/>
                  <a:gd name="T36" fmla="*/ 2147483646 w 4283"/>
                  <a:gd name="T37" fmla="*/ 2147483646 h 2557"/>
                  <a:gd name="T38" fmla="*/ 2147483646 w 4283"/>
                  <a:gd name="T39" fmla="*/ 2147483646 h 2557"/>
                  <a:gd name="T40" fmla="*/ 2147483646 w 4283"/>
                  <a:gd name="T41" fmla="*/ 2147483646 h 2557"/>
                  <a:gd name="T42" fmla="*/ 2147483646 w 4283"/>
                  <a:gd name="T43" fmla="*/ 2147483646 h 2557"/>
                  <a:gd name="T44" fmla="*/ 2147483646 w 4283"/>
                  <a:gd name="T45" fmla="*/ 2147483646 h 2557"/>
                  <a:gd name="T46" fmla="*/ 2147483646 w 4283"/>
                  <a:gd name="T47" fmla="*/ 2147483646 h 2557"/>
                  <a:gd name="T48" fmla="*/ 2147483646 w 4283"/>
                  <a:gd name="T49" fmla="*/ 2147483646 h 2557"/>
                  <a:gd name="T50" fmla="*/ 2147483646 w 4283"/>
                  <a:gd name="T51" fmla="*/ 2147483646 h 2557"/>
                  <a:gd name="T52" fmla="*/ 2147483646 w 4283"/>
                  <a:gd name="T53" fmla="*/ 2147483646 h 2557"/>
                  <a:gd name="T54" fmla="*/ 2147483646 w 4283"/>
                  <a:gd name="T55" fmla="*/ 2147483646 h 2557"/>
                  <a:gd name="T56" fmla="*/ 2147483646 w 4283"/>
                  <a:gd name="T57" fmla="*/ 2147483646 h 2557"/>
                  <a:gd name="T58" fmla="*/ 2147483646 w 4283"/>
                  <a:gd name="T59" fmla="*/ 2147483646 h 2557"/>
                  <a:gd name="T60" fmla="*/ 2147483646 w 4283"/>
                  <a:gd name="T61" fmla="*/ 2147483646 h 2557"/>
                  <a:gd name="T62" fmla="*/ 2147483646 w 4283"/>
                  <a:gd name="T63" fmla="*/ 2147483646 h 2557"/>
                  <a:gd name="T64" fmla="*/ 2147483646 w 4283"/>
                  <a:gd name="T65" fmla="*/ 2147483646 h 2557"/>
                  <a:gd name="T66" fmla="*/ 2147483646 w 4283"/>
                  <a:gd name="T67" fmla="*/ 2147483646 h 2557"/>
                  <a:gd name="T68" fmla="*/ 2147483646 w 4283"/>
                  <a:gd name="T69" fmla="*/ 2147483646 h 2557"/>
                  <a:gd name="T70" fmla="*/ 2147483646 w 4283"/>
                  <a:gd name="T71" fmla="*/ 2147483646 h 2557"/>
                  <a:gd name="T72" fmla="*/ 2147483646 w 4283"/>
                  <a:gd name="T73" fmla="*/ 2147483646 h 2557"/>
                  <a:gd name="T74" fmla="*/ 2147483646 w 4283"/>
                  <a:gd name="T75" fmla="*/ 2147483646 h 2557"/>
                  <a:gd name="T76" fmla="*/ 2147483646 w 4283"/>
                  <a:gd name="T77" fmla="*/ 2147483646 h 2557"/>
                  <a:gd name="T78" fmla="*/ 2147483646 w 4283"/>
                  <a:gd name="T79" fmla="*/ 2147483646 h 2557"/>
                  <a:gd name="T80" fmla="*/ 2147483646 w 4283"/>
                  <a:gd name="T81" fmla="*/ 2147483646 h 2557"/>
                  <a:gd name="T82" fmla="*/ 2147483646 w 4283"/>
                  <a:gd name="T83" fmla="*/ 2147483646 h 2557"/>
                  <a:gd name="T84" fmla="*/ 2147483646 w 4283"/>
                  <a:gd name="T85" fmla="*/ 2147483646 h 2557"/>
                  <a:gd name="T86" fmla="*/ 2147483646 w 4283"/>
                  <a:gd name="T87" fmla="*/ 2147483646 h 2557"/>
                  <a:gd name="T88" fmla="*/ 2147483646 w 4283"/>
                  <a:gd name="T89" fmla="*/ 2147483646 h 2557"/>
                  <a:gd name="T90" fmla="*/ 2147483646 w 4283"/>
                  <a:gd name="T91" fmla="*/ 2147483646 h 2557"/>
                  <a:gd name="T92" fmla="*/ 2147483646 w 4283"/>
                  <a:gd name="T93" fmla="*/ 2147483646 h 2557"/>
                  <a:gd name="T94" fmla="*/ 2147483646 w 4283"/>
                  <a:gd name="T95" fmla="*/ 2147483646 h 2557"/>
                  <a:gd name="T96" fmla="*/ 2147483646 w 4283"/>
                  <a:gd name="T97" fmla="*/ 2147483646 h 2557"/>
                  <a:gd name="T98" fmla="*/ 2147483646 w 4283"/>
                  <a:gd name="T99" fmla="*/ 2147483646 h 2557"/>
                  <a:gd name="T100" fmla="*/ 2147483646 w 4283"/>
                  <a:gd name="T101" fmla="*/ 2147483646 h 2557"/>
                  <a:gd name="T102" fmla="*/ 2147483646 w 4283"/>
                  <a:gd name="T103" fmla="*/ 2147483646 h 2557"/>
                  <a:gd name="T104" fmla="*/ 2147483646 w 4283"/>
                  <a:gd name="T105" fmla="*/ 2147483646 h 2557"/>
                  <a:gd name="T106" fmla="*/ 2147483646 w 4283"/>
                  <a:gd name="T107" fmla="*/ 2147483646 h 2557"/>
                  <a:gd name="T108" fmla="*/ 2147483646 w 4283"/>
                  <a:gd name="T109" fmla="*/ 2147483646 h 2557"/>
                  <a:gd name="T110" fmla="*/ 2147483646 w 4283"/>
                  <a:gd name="T111" fmla="*/ 2147483646 h 2557"/>
                  <a:gd name="T112" fmla="*/ 2147483646 w 4283"/>
                  <a:gd name="T113" fmla="*/ 2147483646 h 2557"/>
                  <a:gd name="T114" fmla="*/ 2147483646 w 4283"/>
                  <a:gd name="T115" fmla="*/ 2147483646 h 2557"/>
                  <a:gd name="T116" fmla="*/ 2147483646 w 4283"/>
                  <a:gd name="T117" fmla="*/ 2147483646 h 2557"/>
                  <a:gd name="T118" fmla="*/ 2147483646 w 4283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3" h="2557">
                    <a:moveTo>
                      <a:pt x="1910" y="0"/>
                    </a:moveTo>
                    <a:lnTo>
                      <a:pt x="1882" y="0"/>
                    </a:lnTo>
                    <a:lnTo>
                      <a:pt x="1854" y="2"/>
                    </a:lnTo>
                    <a:lnTo>
                      <a:pt x="1827" y="4"/>
                    </a:lnTo>
                    <a:lnTo>
                      <a:pt x="1799" y="8"/>
                    </a:lnTo>
                    <a:lnTo>
                      <a:pt x="1773" y="12"/>
                    </a:lnTo>
                    <a:lnTo>
                      <a:pt x="1746" y="17"/>
                    </a:lnTo>
                    <a:lnTo>
                      <a:pt x="1720" y="23"/>
                    </a:lnTo>
                    <a:lnTo>
                      <a:pt x="1694" y="31"/>
                    </a:lnTo>
                    <a:lnTo>
                      <a:pt x="1669" y="39"/>
                    </a:lnTo>
                    <a:lnTo>
                      <a:pt x="1643" y="48"/>
                    </a:lnTo>
                    <a:lnTo>
                      <a:pt x="1619" y="57"/>
                    </a:lnTo>
                    <a:lnTo>
                      <a:pt x="1595" y="67"/>
                    </a:lnTo>
                    <a:lnTo>
                      <a:pt x="1572" y="79"/>
                    </a:lnTo>
                    <a:lnTo>
                      <a:pt x="1548" y="90"/>
                    </a:lnTo>
                    <a:lnTo>
                      <a:pt x="1526" y="104"/>
                    </a:lnTo>
                    <a:lnTo>
                      <a:pt x="1503" y="117"/>
                    </a:lnTo>
                    <a:lnTo>
                      <a:pt x="1482" y="131"/>
                    </a:lnTo>
                    <a:lnTo>
                      <a:pt x="1461" y="146"/>
                    </a:lnTo>
                    <a:lnTo>
                      <a:pt x="1440" y="162"/>
                    </a:lnTo>
                    <a:lnTo>
                      <a:pt x="1421" y="179"/>
                    </a:lnTo>
                    <a:lnTo>
                      <a:pt x="1401" y="196"/>
                    </a:lnTo>
                    <a:lnTo>
                      <a:pt x="1382" y="213"/>
                    </a:lnTo>
                    <a:lnTo>
                      <a:pt x="1365" y="231"/>
                    </a:lnTo>
                    <a:lnTo>
                      <a:pt x="1347" y="251"/>
                    </a:lnTo>
                    <a:lnTo>
                      <a:pt x="1330" y="270"/>
                    </a:lnTo>
                    <a:lnTo>
                      <a:pt x="1314" y="290"/>
                    </a:lnTo>
                    <a:lnTo>
                      <a:pt x="1298" y="311"/>
                    </a:lnTo>
                    <a:lnTo>
                      <a:pt x="1284" y="332"/>
                    </a:lnTo>
                    <a:lnTo>
                      <a:pt x="1270" y="354"/>
                    </a:lnTo>
                    <a:lnTo>
                      <a:pt x="1258" y="376"/>
                    </a:lnTo>
                    <a:lnTo>
                      <a:pt x="1244" y="399"/>
                    </a:lnTo>
                    <a:lnTo>
                      <a:pt x="1233" y="422"/>
                    </a:lnTo>
                    <a:lnTo>
                      <a:pt x="1219" y="419"/>
                    </a:lnTo>
                    <a:lnTo>
                      <a:pt x="1205" y="416"/>
                    </a:lnTo>
                    <a:lnTo>
                      <a:pt x="1189" y="413"/>
                    </a:lnTo>
                    <a:lnTo>
                      <a:pt x="1175" y="410"/>
                    </a:lnTo>
                    <a:lnTo>
                      <a:pt x="1161" y="407"/>
                    </a:lnTo>
                    <a:lnTo>
                      <a:pt x="1145" y="405"/>
                    </a:lnTo>
                    <a:lnTo>
                      <a:pt x="1131" y="403"/>
                    </a:lnTo>
                    <a:lnTo>
                      <a:pt x="1117" y="403"/>
                    </a:lnTo>
                    <a:lnTo>
                      <a:pt x="1078" y="404"/>
                    </a:lnTo>
                    <a:lnTo>
                      <a:pt x="1040" y="406"/>
                    </a:lnTo>
                    <a:lnTo>
                      <a:pt x="1003" y="411"/>
                    </a:lnTo>
                    <a:lnTo>
                      <a:pt x="965" y="417"/>
                    </a:lnTo>
                    <a:lnTo>
                      <a:pt x="929" y="425"/>
                    </a:lnTo>
                    <a:lnTo>
                      <a:pt x="894" y="434"/>
                    </a:lnTo>
                    <a:lnTo>
                      <a:pt x="858" y="446"/>
                    </a:lnTo>
                    <a:lnTo>
                      <a:pt x="824" y="458"/>
                    </a:lnTo>
                    <a:lnTo>
                      <a:pt x="791" y="472"/>
                    </a:lnTo>
                    <a:lnTo>
                      <a:pt x="758" y="488"/>
                    </a:lnTo>
                    <a:lnTo>
                      <a:pt x="726" y="504"/>
                    </a:lnTo>
                    <a:lnTo>
                      <a:pt x="696" y="524"/>
                    </a:lnTo>
                    <a:lnTo>
                      <a:pt x="666" y="543"/>
                    </a:lnTo>
                    <a:lnTo>
                      <a:pt x="638" y="564"/>
                    </a:lnTo>
                    <a:lnTo>
                      <a:pt x="611" y="587"/>
                    </a:lnTo>
                    <a:lnTo>
                      <a:pt x="584" y="610"/>
                    </a:lnTo>
                    <a:lnTo>
                      <a:pt x="559" y="634"/>
                    </a:lnTo>
                    <a:lnTo>
                      <a:pt x="536" y="660"/>
                    </a:lnTo>
                    <a:lnTo>
                      <a:pt x="513" y="686"/>
                    </a:lnTo>
                    <a:lnTo>
                      <a:pt x="493" y="714"/>
                    </a:lnTo>
                    <a:lnTo>
                      <a:pt x="472" y="743"/>
                    </a:lnTo>
                    <a:lnTo>
                      <a:pt x="455" y="772"/>
                    </a:lnTo>
                    <a:lnTo>
                      <a:pt x="438" y="803"/>
                    </a:lnTo>
                    <a:lnTo>
                      <a:pt x="422" y="834"/>
                    </a:lnTo>
                    <a:lnTo>
                      <a:pt x="409" y="866"/>
                    </a:lnTo>
                    <a:lnTo>
                      <a:pt x="397" y="899"/>
                    </a:lnTo>
                    <a:lnTo>
                      <a:pt x="387" y="933"/>
                    </a:lnTo>
                    <a:lnTo>
                      <a:pt x="378" y="966"/>
                    </a:lnTo>
                    <a:lnTo>
                      <a:pt x="372" y="1001"/>
                    </a:lnTo>
                    <a:lnTo>
                      <a:pt x="367" y="1036"/>
                    </a:lnTo>
                    <a:lnTo>
                      <a:pt x="364" y="1073"/>
                    </a:lnTo>
                    <a:lnTo>
                      <a:pt x="363" y="1108"/>
                    </a:lnTo>
                    <a:lnTo>
                      <a:pt x="364" y="1125"/>
                    </a:lnTo>
                    <a:lnTo>
                      <a:pt x="366" y="1143"/>
                    </a:lnTo>
                    <a:lnTo>
                      <a:pt x="369" y="1159"/>
                    </a:lnTo>
                    <a:lnTo>
                      <a:pt x="373" y="1176"/>
                    </a:lnTo>
                    <a:lnTo>
                      <a:pt x="377" y="1193"/>
                    </a:lnTo>
                    <a:lnTo>
                      <a:pt x="383" y="1211"/>
                    </a:lnTo>
                    <a:lnTo>
                      <a:pt x="387" y="1227"/>
                    </a:lnTo>
                    <a:lnTo>
                      <a:pt x="391" y="1244"/>
                    </a:lnTo>
                    <a:lnTo>
                      <a:pt x="369" y="1256"/>
                    </a:lnTo>
                    <a:lnTo>
                      <a:pt x="348" y="1268"/>
                    </a:lnTo>
                    <a:lnTo>
                      <a:pt x="327" y="1282"/>
                    </a:lnTo>
                    <a:lnTo>
                      <a:pt x="307" y="1295"/>
                    </a:lnTo>
                    <a:lnTo>
                      <a:pt x="287" y="1309"/>
                    </a:lnTo>
                    <a:lnTo>
                      <a:pt x="267" y="1324"/>
                    </a:lnTo>
                    <a:lnTo>
                      <a:pt x="249" y="1339"/>
                    </a:lnTo>
                    <a:lnTo>
                      <a:pt x="231" y="1355"/>
                    </a:lnTo>
                    <a:lnTo>
                      <a:pt x="213" y="1371"/>
                    </a:lnTo>
                    <a:lnTo>
                      <a:pt x="196" y="1388"/>
                    </a:lnTo>
                    <a:lnTo>
                      <a:pt x="180" y="1405"/>
                    </a:lnTo>
                    <a:lnTo>
                      <a:pt x="164" y="1423"/>
                    </a:lnTo>
                    <a:lnTo>
                      <a:pt x="149" y="1441"/>
                    </a:lnTo>
                    <a:lnTo>
                      <a:pt x="135" y="1459"/>
                    </a:lnTo>
                    <a:lnTo>
                      <a:pt x="120" y="1478"/>
                    </a:lnTo>
                    <a:lnTo>
                      <a:pt x="107" y="1498"/>
                    </a:lnTo>
                    <a:lnTo>
                      <a:pt x="95" y="1518"/>
                    </a:lnTo>
                    <a:lnTo>
                      <a:pt x="83" y="1538"/>
                    </a:lnTo>
                    <a:lnTo>
                      <a:pt x="72" y="1559"/>
                    </a:lnTo>
                    <a:lnTo>
                      <a:pt x="62" y="1579"/>
                    </a:lnTo>
                    <a:lnTo>
                      <a:pt x="52" y="1600"/>
                    </a:lnTo>
                    <a:lnTo>
                      <a:pt x="43" y="1621"/>
                    </a:lnTo>
                    <a:lnTo>
                      <a:pt x="36" y="1644"/>
                    </a:lnTo>
                    <a:lnTo>
                      <a:pt x="28" y="1666"/>
                    </a:lnTo>
                    <a:lnTo>
                      <a:pt x="21" y="1688"/>
                    </a:lnTo>
                    <a:lnTo>
                      <a:pt x="16" y="1711"/>
                    </a:lnTo>
                    <a:lnTo>
                      <a:pt x="11" y="1733"/>
                    </a:lnTo>
                    <a:lnTo>
                      <a:pt x="7" y="1756"/>
                    </a:lnTo>
                    <a:lnTo>
                      <a:pt x="4" y="1780"/>
                    </a:lnTo>
                    <a:lnTo>
                      <a:pt x="2" y="1804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1" y="1887"/>
                    </a:lnTo>
                    <a:lnTo>
                      <a:pt x="4" y="1924"/>
                    </a:lnTo>
                    <a:lnTo>
                      <a:pt x="8" y="1958"/>
                    </a:lnTo>
                    <a:lnTo>
                      <a:pt x="15" y="1994"/>
                    </a:lnTo>
                    <a:lnTo>
                      <a:pt x="23" y="2027"/>
                    </a:lnTo>
                    <a:lnTo>
                      <a:pt x="34" y="2061"/>
                    </a:lnTo>
                    <a:lnTo>
                      <a:pt x="46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50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4" y="2396"/>
                    </a:lnTo>
                    <a:lnTo>
                      <a:pt x="303" y="2417"/>
                    </a:lnTo>
                    <a:lnTo>
                      <a:pt x="333" y="2436"/>
                    </a:lnTo>
                    <a:lnTo>
                      <a:pt x="363" y="2455"/>
                    </a:lnTo>
                    <a:lnTo>
                      <a:pt x="395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5" y="2514"/>
                    </a:lnTo>
                    <a:lnTo>
                      <a:pt x="529" y="2525"/>
                    </a:lnTo>
                    <a:lnTo>
                      <a:pt x="565" y="2535"/>
                    </a:lnTo>
                    <a:lnTo>
                      <a:pt x="602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5" y="2556"/>
                    </a:lnTo>
                    <a:lnTo>
                      <a:pt x="754" y="2557"/>
                    </a:lnTo>
                    <a:lnTo>
                      <a:pt x="3529" y="2557"/>
                    </a:lnTo>
                    <a:lnTo>
                      <a:pt x="3568" y="2556"/>
                    </a:lnTo>
                    <a:lnTo>
                      <a:pt x="3606" y="2554"/>
                    </a:lnTo>
                    <a:lnTo>
                      <a:pt x="3643" y="2549"/>
                    </a:lnTo>
                    <a:lnTo>
                      <a:pt x="3681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8" y="2514"/>
                    </a:lnTo>
                    <a:lnTo>
                      <a:pt x="3822" y="2502"/>
                    </a:lnTo>
                    <a:lnTo>
                      <a:pt x="3856" y="2488"/>
                    </a:lnTo>
                    <a:lnTo>
                      <a:pt x="3888" y="2472"/>
                    </a:lnTo>
                    <a:lnTo>
                      <a:pt x="3920" y="2455"/>
                    </a:lnTo>
                    <a:lnTo>
                      <a:pt x="3950" y="2436"/>
                    </a:lnTo>
                    <a:lnTo>
                      <a:pt x="3980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1" y="2300"/>
                    </a:lnTo>
                    <a:lnTo>
                      <a:pt x="4133" y="2274"/>
                    </a:lnTo>
                    <a:lnTo>
                      <a:pt x="4153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9" y="2157"/>
                    </a:lnTo>
                    <a:lnTo>
                      <a:pt x="4223" y="2126"/>
                    </a:lnTo>
                    <a:lnTo>
                      <a:pt x="4237" y="2094"/>
                    </a:lnTo>
                    <a:lnTo>
                      <a:pt x="4248" y="2061"/>
                    </a:lnTo>
                    <a:lnTo>
                      <a:pt x="4259" y="2027"/>
                    </a:lnTo>
                    <a:lnTo>
                      <a:pt x="4268" y="1994"/>
                    </a:lnTo>
                    <a:lnTo>
                      <a:pt x="4274" y="1958"/>
                    </a:lnTo>
                    <a:lnTo>
                      <a:pt x="4279" y="1924"/>
                    </a:lnTo>
                    <a:lnTo>
                      <a:pt x="4282" y="1887"/>
                    </a:lnTo>
                    <a:lnTo>
                      <a:pt x="4283" y="1851"/>
                    </a:lnTo>
                    <a:lnTo>
                      <a:pt x="4282" y="1827"/>
                    </a:lnTo>
                    <a:lnTo>
                      <a:pt x="4281" y="1803"/>
                    </a:lnTo>
                    <a:lnTo>
                      <a:pt x="4279" y="1780"/>
                    </a:lnTo>
                    <a:lnTo>
                      <a:pt x="4275" y="1755"/>
                    </a:lnTo>
                    <a:lnTo>
                      <a:pt x="4271" y="1732"/>
                    </a:lnTo>
                    <a:lnTo>
                      <a:pt x="4267" y="1710"/>
                    </a:lnTo>
                    <a:lnTo>
                      <a:pt x="4261" y="1686"/>
                    </a:lnTo>
                    <a:lnTo>
                      <a:pt x="4254" y="1664"/>
                    </a:lnTo>
                    <a:lnTo>
                      <a:pt x="4246" y="1642"/>
                    </a:lnTo>
                    <a:lnTo>
                      <a:pt x="4238" y="1619"/>
                    </a:lnTo>
                    <a:lnTo>
                      <a:pt x="4229" y="1598"/>
                    </a:lnTo>
                    <a:lnTo>
                      <a:pt x="4220" y="1577"/>
                    </a:lnTo>
                    <a:lnTo>
                      <a:pt x="4210" y="1556"/>
                    </a:lnTo>
                    <a:lnTo>
                      <a:pt x="4198" y="1535"/>
                    </a:lnTo>
                    <a:lnTo>
                      <a:pt x="4186" y="1515"/>
                    </a:lnTo>
                    <a:lnTo>
                      <a:pt x="4173" y="1496"/>
                    </a:lnTo>
                    <a:lnTo>
                      <a:pt x="4160" y="1475"/>
                    </a:lnTo>
                    <a:lnTo>
                      <a:pt x="4145" y="1457"/>
                    </a:lnTo>
                    <a:lnTo>
                      <a:pt x="4131" y="1438"/>
                    </a:lnTo>
                    <a:lnTo>
                      <a:pt x="4116" y="1420"/>
                    </a:lnTo>
                    <a:lnTo>
                      <a:pt x="4099" y="1402"/>
                    </a:lnTo>
                    <a:lnTo>
                      <a:pt x="4083" y="1385"/>
                    </a:lnTo>
                    <a:lnTo>
                      <a:pt x="4066" y="1368"/>
                    </a:lnTo>
                    <a:lnTo>
                      <a:pt x="4047" y="1352"/>
                    </a:lnTo>
                    <a:lnTo>
                      <a:pt x="4029" y="1336"/>
                    </a:lnTo>
                    <a:lnTo>
                      <a:pt x="4011" y="1321"/>
                    </a:lnTo>
                    <a:lnTo>
                      <a:pt x="3991" y="1306"/>
                    </a:lnTo>
                    <a:lnTo>
                      <a:pt x="3971" y="1292"/>
                    </a:lnTo>
                    <a:lnTo>
                      <a:pt x="3950" y="1279"/>
                    </a:lnTo>
                    <a:lnTo>
                      <a:pt x="3929" y="1265"/>
                    </a:lnTo>
                    <a:lnTo>
                      <a:pt x="3908" y="1253"/>
                    </a:lnTo>
                    <a:lnTo>
                      <a:pt x="3885" y="1241"/>
                    </a:lnTo>
                    <a:lnTo>
                      <a:pt x="3885" y="1239"/>
                    </a:lnTo>
                    <a:lnTo>
                      <a:pt x="3885" y="1238"/>
                    </a:lnTo>
                    <a:lnTo>
                      <a:pt x="3886" y="1236"/>
                    </a:lnTo>
                    <a:lnTo>
                      <a:pt x="3886" y="1235"/>
                    </a:lnTo>
                    <a:lnTo>
                      <a:pt x="3886" y="1234"/>
                    </a:lnTo>
                    <a:lnTo>
                      <a:pt x="3886" y="1233"/>
                    </a:lnTo>
                    <a:lnTo>
                      <a:pt x="3886" y="1232"/>
                    </a:lnTo>
                    <a:lnTo>
                      <a:pt x="3885" y="1196"/>
                    </a:lnTo>
                    <a:lnTo>
                      <a:pt x="3882" y="1160"/>
                    </a:lnTo>
                    <a:lnTo>
                      <a:pt x="3877" y="1125"/>
                    </a:lnTo>
                    <a:lnTo>
                      <a:pt x="3871" y="1090"/>
                    </a:lnTo>
                    <a:lnTo>
                      <a:pt x="3863" y="1056"/>
                    </a:lnTo>
                    <a:lnTo>
                      <a:pt x="3853" y="1023"/>
                    </a:lnTo>
                    <a:lnTo>
                      <a:pt x="3840" y="989"/>
                    </a:lnTo>
                    <a:lnTo>
                      <a:pt x="3827" y="958"/>
                    </a:lnTo>
                    <a:lnTo>
                      <a:pt x="3812" y="926"/>
                    </a:lnTo>
                    <a:lnTo>
                      <a:pt x="3795" y="896"/>
                    </a:lnTo>
                    <a:lnTo>
                      <a:pt x="3777" y="867"/>
                    </a:lnTo>
                    <a:lnTo>
                      <a:pt x="3758" y="838"/>
                    </a:lnTo>
                    <a:lnTo>
                      <a:pt x="3736" y="810"/>
                    </a:lnTo>
                    <a:lnTo>
                      <a:pt x="3714" y="783"/>
                    </a:lnTo>
                    <a:lnTo>
                      <a:pt x="3690" y="758"/>
                    </a:lnTo>
                    <a:lnTo>
                      <a:pt x="3665" y="734"/>
                    </a:lnTo>
                    <a:lnTo>
                      <a:pt x="3639" y="710"/>
                    </a:lnTo>
                    <a:lnTo>
                      <a:pt x="3612" y="688"/>
                    </a:lnTo>
                    <a:lnTo>
                      <a:pt x="3583" y="667"/>
                    </a:lnTo>
                    <a:lnTo>
                      <a:pt x="3554" y="647"/>
                    </a:lnTo>
                    <a:lnTo>
                      <a:pt x="3523" y="628"/>
                    </a:lnTo>
                    <a:lnTo>
                      <a:pt x="3491" y="612"/>
                    </a:lnTo>
                    <a:lnTo>
                      <a:pt x="3459" y="596"/>
                    </a:lnTo>
                    <a:lnTo>
                      <a:pt x="3425" y="581"/>
                    </a:lnTo>
                    <a:lnTo>
                      <a:pt x="3392" y="569"/>
                    </a:lnTo>
                    <a:lnTo>
                      <a:pt x="3357" y="558"/>
                    </a:lnTo>
                    <a:lnTo>
                      <a:pt x="3321" y="549"/>
                    </a:lnTo>
                    <a:lnTo>
                      <a:pt x="3284" y="541"/>
                    </a:lnTo>
                    <a:lnTo>
                      <a:pt x="3247" y="535"/>
                    </a:lnTo>
                    <a:lnTo>
                      <a:pt x="3210" y="530"/>
                    </a:lnTo>
                    <a:lnTo>
                      <a:pt x="3171" y="528"/>
                    </a:lnTo>
                    <a:lnTo>
                      <a:pt x="3132" y="527"/>
                    </a:lnTo>
                    <a:lnTo>
                      <a:pt x="3111" y="527"/>
                    </a:lnTo>
                    <a:lnTo>
                      <a:pt x="3090" y="528"/>
                    </a:lnTo>
                    <a:lnTo>
                      <a:pt x="3068" y="530"/>
                    </a:lnTo>
                    <a:lnTo>
                      <a:pt x="3047" y="532"/>
                    </a:lnTo>
                    <a:lnTo>
                      <a:pt x="3026" y="535"/>
                    </a:lnTo>
                    <a:lnTo>
                      <a:pt x="3005" y="539"/>
                    </a:lnTo>
                    <a:lnTo>
                      <a:pt x="2985" y="543"/>
                    </a:lnTo>
                    <a:lnTo>
                      <a:pt x="2963" y="548"/>
                    </a:lnTo>
                    <a:lnTo>
                      <a:pt x="2922" y="559"/>
                    </a:lnTo>
                    <a:lnTo>
                      <a:pt x="2883" y="573"/>
                    </a:lnTo>
                    <a:lnTo>
                      <a:pt x="2843" y="589"/>
                    </a:lnTo>
                    <a:lnTo>
                      <a:pt x="2804" y="606"/>
                    </a:lnTo>
                    <a:lnTo>
                      <a:pt x="2783" y="597"/>
                    </a:lnTo>
                    <a:lnTo>
                      <a:pt x="2761" y="588"/>
                    </a:lnTo>
                    <a:lnTo>
                      <a:pt x="2740" y="580"/>
                    </a:lnTo>
                    <a:lnTo>
                      <a:pt x="2718" y="572"/>
                    </a:lnTo>
                    <a:lnTo>
                      <a:pt x="2696" y="566"/>
                    </a:lnTo>
                    <a:lnTo>
                      <a:pt x="2673" y="560"/>
                    </a:lnTo>
                    <a:lnTo>
                      <a:pt x="2651" y="554"/>
                    </a:lnTo>
                    <a:lnTo>
                      <a:pt x="2629" y="550"/>
                    </a:lnTo>
                    <a:lnTo>
                      <a:pt x="2620" y="521"/>
                    </a:lnTo>
                    <a:lnTo>
                      <a:pt x="2611" y="492"/>
                    </a:lnTo>
                    <a:lnTo>
                      <a:pt x="2601" y="464"/>
                    </a:lnTo>
                    <a:lnTo>
                      <a:pt x="2589" y="436"/>
                    </a:lnTo>
                    <a:lnTo>
                      <a:pt x="2577" y="409"/>
                    </a:lnTo>
                    <a:lnTo>
                      <a:pt x="2563" y="383"/>
                    </a:lnTo>
                    <a:lnTo>
                      <a:pt x="2548" y="357"/>
                    </a:lnTo>
                    <a:lnTo>
                      <a:pt x="2533" y="332"/>
                    </a:lnTo>
                    <a:lnTo>
                      <a:pt x="2515" y="308"/>
                    </a:lnTo>
                    <a:lnTo>
                      <a:pt x="2498" y="283"/>
                    </a:lnTo>
                    <a:lnTo>
                      <a:pt x="2479" y="261"/>
                    </a:lnTo>
                    <a:lnTo>
                      <a:pt x="2459" y="239"/>
                    </a:lnTo>
                    <a:lnTo>
                      <a:pt x="2438" y="217"/>
                    </a:lnTo>
                    <a:lnTo>
                      <a:pt x="2416" y="196"/>
                    </a:lnTo>
                    <a:lnTo>
                      <a:pt x="2394" y="177"/>
                    </a:lnTo>
                    <a:lnTo>
                      <a:pt x="2372" y="157"/>
                    </a:lnTo>
                    <a:lnTo>
                      <a:pt x="2347" y="139"/>
                    </a:lnTo>
                    <a:lnTo>
                      <a:pt x="2323" y="123"/>
                    </a:lnTo>
                    <a:lnTo>
                      <a:pt x="2297" y="107"/>
                    </a:lnTo>
                    <a:lnTo>
                      <a:pt x="2271" y="91"/>
                    </a:lnTo>
                    <a:lnTo>
                      <a:pt x="2244" y="77"/>
                    </a:lnTo>
                    <a:lnTo>
                      <a:pt x="2216" y="65"/>
                    </a:lnTo>
                    <a:lnTo>
                      <a:pt x="2188" y="53"/>
                    </a:lnTo>
                    <a:lnTo>
                      <a:pt x="2159" y="42"/>
                    </a:lnTo>
                    <a:lnTo>
                      <a:pt x="2130" y="33"/>
                    </a:lnTo>
                    <a:lnTo>
                      <a:pt x="2100" y="24"/>
                    </a:lnTo>
                    <a:lnTo>
                      <a:pt x="2070" y="16"/>
                    </a:lnTo>
                    <a:lnTo>
                      <a:pt x="2038" y="11"/>
                    </a:lnTo>
                    <a:lnTo>
                      <a:pt x="2007" y="6"/>
                    </a:lnTo>
                    <a:lnTo>
                      <a:pt x="1975" y="3"/>
                    </a:lnTo>
                    <a:lnTo>
                      <a:pt x="1943" y="1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47">
                <a:extLst>
                  <a:ext uri="{FF2B5EF4-FFF2-40B4-BE49-F238E27FC236}">
                    <a16:creationId xmlns:a16="http://schemas.microsoft.com/office/drawing/2014/main" id="{1539201A-2E69-4D9D-A10C-6E81EB171DD2}"/>
                  </a:ext>
                </a:extLst>
              </p:cNvPr>
              <p:cNvSpPr/>
              <p:nvPr/>
            </p:nvSpPr>
            <p:spPr bwMode="auto">
              <a:xfrm>
                <a:off x="6889023" y="4497453"/>
                <a:ext cx="370012" cy="180580"/>
              </a:xfrm>
              <a:custGeom>
                <a:avLst/>
                <a:gdLst>
                  <a:gd name="T0" fmla="*/ 2686 w 3715"/>
                  <a:gd name="T1" fmla="*/ 554 h 2025"/>
                  <a:gd name="T2" fmla="*/ 2815 w 3715"/>
                  <a:gd name="T3" fmla="*/ 528 h 2025"/>
                  <a:gd name="T4" fmla="*/ 2920 w 3715"/>
                  <a:gd name="T5" fmla="*/ 532 h 2025"/>
                  <a:gd name="T6" fmla="*/ 3032 w 3715"/>
                  <a:gd name="T7" fmla="*/ 561 h 2025"/>
                  <a:gd name="T8" fmla="*/ 3130 w 3715"/>
                  <a:gd name="T9" fmla="*/ 614 h 2025"/>
                  <a:gd name="T10" fmla="*/ 3211 w 3715"/>
                  <a:gd name="T11" fmla="*/ 687 h 2025"/>
                  <a:gd name="T12" fmla="*/ 3272 w 3715"/>
                  <a:gd name="T13" fmla="*/ 775 h 2025"/>
                  <a:gd name="T14" fmla="*/ 3309 w 3715"/>
                  <a:gd name="T15" fmla="*/ 878 h 2025"/>
                  <a:gd name="T16" fmla="*/ 3299 w 3715"/>
                  <a:gd name="T17" fmla="*/ 1139 h 2025"/>
                  <a:gd name="T18" fmla="*/ 3470 w 3715"/>
                  <a:gd name="T19" fmla="*/ 1202 h 2025"/>
                  <a:gd name="T20" fmla="*/ 3545 w 3715"/>
                  <a:gd name="T21" fmla="*/ 1249 h 2025"/>
                  <a:gd name="T22" fmla="*/ 3608 w 3715"/>
                  <a:gd name="T23" fmla="*/ 1308 h 2025"/>
                  <a:gd name="T24" fmla="*/ 3657 w 3715"/>
                  <a:gd name="T25" fmla="*/ 1376 h 2025"/>
                  <a:gd name="T26" fmla="*/ 3693 w 3715"/>
                  <a:gd name="T27" fmla="*/ 1452 h 2025"/>
                  <a:gd name="T28" fmla="*/ 3712 w 3715"/>
                  <a:gd name="T29" fmla="*/ 1534 h 2025"/>
                  <a:gd name="T30" fmla="*/ 3713 w 3715"/>
                  <a:gd name="T31" fmla="*/ 1631 h 2025"/>
                  <a:gd name="T32" fmla="*/ 3687 w 3715"/>
                  <a:gd name="T33" fmla="*/ 1736 h 2025"/>
                  <a:gd name="T34" fmla="*/ 3634 w 3715"/>
                  <a:gd name="T35" fmla="*/ 1831 h 2025"/>
                  <a:gd name="T36" fmla="*/ 3561 w 3715"/>
                  <a:gd name="T37" fmla="*/ 1911 h 2025"/>
                  <a:gd name="T38" fmla="*/ 3469 w 3715"/>
                  <a:gd name="T39" fmla="*/ 1972 h 2025"/>
                  <a:gd name="T40" fmla="*/ 3362 w 3715"/>
                  <a:gd name="T41" fmla="*/ 2011 h 2025"/>
                  <a:gd name="T42" fmla="*/ 3246 w 3715"/>
                  <a:gd name="T43" fmla="*/ 2025 h 2025"/>
                  <a:gd name="T44" fmla="*/ 376 w 3715"/>
                  <a:gd name="T45" fmla="*/ 2016 h 2025"/>
                  <a:gd name="T46" fmla="*/ 266 w 3715"/>
                  <a:gd name="T47" fmla="*/ 1982 h 2025"/>
                  <a:gd name="T48" fmla="*/ 172 w 3715"/>
                  <a:gd name="T49" fmla="*/ 1924 h 2025"/>
                  <a:gd name="T50" fmla="*/ 94 w 3715"/>
                  <a:gd name="T51" fmla="*/ 1848 h 2025"/>
                  <a:gd name="T52" fmla="*/ 38 w 3715"/>
                  <a:gd name="T53" fmla="*/ 1757 h 2025"/>
                  <a:gd name="T54" fmla="*/ 6 w 3715"/>
                  <a:gd name="T55" fmla="*/ 1652 h 2025"/>
                  <a:gd name="T56" fmla="*/ 2 w 3715"/>
                  <a:gd name="T57" fmla="*/ 1552 h 2025"/>
                  <a:gd name="T58" fmla="*/ 18 w 3715"/>
                  <a:gd name="T59" fmla="*/ 1468 h 2025"/>
                  <a:gd name="T60" fmla="*/ 50 w 3715"/>
                  <a:gd name="T61" fmla="*/ 1390 h 2025"/>
                  <a:gd name="T62" fmla="*/ 97 w 3715"/>
                  <a:gd name="T63" fmla="*/ 1320 h 2025"/>
                  <a:gd name="T64" fmla="*/ 157 w 3715"/>
                  <a:gd name="T65" fmla="*/ 1259 h 2025"/>
                  <a:gd name="T66" fmla="*/ 230 w 3715"/>
                  <a:gd name="T67" fmla="*/ 1210 h 2025"/>
                  <a:gd name="T68" fmla="*/ 312 w 3715"/>
                  <a:gd name="T69" fmla="*/ 1173 h 2025"/>
                  <a:gd name="T70" fmla="*/ 377 w 3715"/>
                  <a:gd name="T71" fmla="*/ 941 h 2025"/>
                  <a:gd name="T72" fmla="*/ 364 w 3715"/>
                  <a:gd name="T73" fmla="*/ 842 h 2025"/>
                  <a:gd name="T74" fmla="*/ 379 w 3715"/>
                  <a:gd name="T75" fmla="*/ 733 h 2025"/>
                  <a:gd name="T76" fmla="*/ 420 w 3715"/>
                  <a:gd name="T77" fmla="*/ 632 h 2025"/>
                  <a:gd name="T78" fmla="*/ 486 w 3715"/>
                  <a:gd name="T79" fmla="*/ 547 h 2025"/>
                  <a:gd name="T80" fmla="*/ 571 w 3715"/>
                  <a:gd name="T81" fmla="*/ 478 h 2025"/>
                  <a:gd name="T82" fmla="*/ 672 w 3715"/>
                  <a:gd name="T83" fmla="*/ 429 h 2025"/>
                  <a:gd name="T84" fmla="*/ 786 w 3715"/>
                  <a:gd name="T85" fmla="*/ 405 h 2025"/>
                  <a:gd name="T86" fmla="*/ 890 w 3715"/>
                  <a:gd name="T87" fmla="*/ 406 h 2025"/>
                  <a:gd name="T88" fmla="*/ 988 w 3715"/>
                  <a:gd name="T89" fmla="*/ 429 h 2025"/>
                  <a:gd name="T90" fmla="*/ 1191 w 3715"/>
                  <a:gd name="T91" fmla="*/ 281 h 2025"/>
                  <a:gd name="T92" fmla="*/ 1234 w 3715"/>
                  <a:gd name="T93" fmla="*/ 200 h 2025"/>
                  <a:gd name="T94" fmla="*/ 1295 w 3715"/>
                  <a:gd name="T95" fmla="*/ 130 h 2025"/>
                  <a:gd name="T96" fmla="*/ 1369 w 3715"/>
                  <a:gd name="T97" fmla="*/ 73 h 2025"/>
                  <a:gd name="T98" fmla="*/ 1454 w 3715"/>
                  <a:gd name="T99" fmla="*/ 31 h 2025"/>
                  <a:gd name="T100" fmla="*/ 1548 w 3715"/>
                  <a:gd name="T101" fmla="*/ 6 h 2025"/>
                  <a:gd name="T102" fmla="*/ 1650 w 3715"/>
                  <a:gd name="T103" fmla="*/ 0 h 2025"/>
                  <a:gd name="T104" fmla="*/ 1758 w 3715"/>
                  <a:gd name="T105" fmla="*/ 19 h 2025"/>
                  <a:gd name="T106" fmla="*/ 1857 w 3715"/>
                  <a:gd name="T107" fmla="*/ 58 h 2025"/>
                  <a:gd name="T108" fmla="*/ 1943 w 3715"/>
                  <a:gd name="T109" fmla="*/ 118 h 2025"/>
                  <a:gd name="T110" fmla="*/ 2013 w 3715"/>
                  <a:gd name="T111" fmla="*/ 195 h 2025"/>
                  <a:gd name="T112" fmla="*/ 2063 w 3715"/>
                  <a:gd name="T113" fmla="*/ 285 h 2025"/>
                  <a:gd name="T114" fmla="*/ 2089 w 3715"/>
                  <a:gd name="T115" fmla="*/ 386 h 2025"/>
                  <a:gd name="T116" fmla="*/ 2282 w 3715"/>
                  <a:gd name="T117" fmla="*/ 538 h 2025"/>
                  <a:gd name="T118" fmla="*/ 2418 w 3715"/>
                  <a:gd name="T119" fmla="*/ 584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2519" y="644"/>
                    </a:moveTo>
                    <a:lnTo>
                      <a:pt x="2596" y="597"/>
                    </a:lnTo>
                    <a:lnTo>
                      <a:pt x="2625" y="581"/>
                    </a:lnTo>
                    <a:lnTo>
                      <a:pt x="2655" y="566"/>
                    </a:lnTo>
                    <a:lnTo>
                      <a:pt x="2686" y="554"/>
                    </a:lnTo>
                    <a:lnTo>
                      <a:pt x="2718" y="544"/>
                    </a:lnTo>
                    <a:lnTo>
                      <a:pt x="2750" y="537"/>
                    </a:lnTo>
                    <a:lnTo>
                      <a:pt x="2783" y="531"/>
                    </a:lnTo>
                    <a:lnTo>
                      <a:pt x="2799" y="529"/>
                    </a:lnTo>
                    <a:lnTo>
                      <a:pt x="2815" y="528"/>
                    </a:lnTo>
                    <a:lnTo>
                      <a:pt x="2833" y="527"/>
                    </a:lnTo>
                    <a:lnTo>
                      <a:pt x="2849" y="527"/>
                    </a:lnTo>
                    <a:lnTo>
                      <a:pt x="2874" y="527"/>
                    </a:lnTo>
                    <a:lnTo>
                      <a:pt x="2897" y="529"/>
                    </a:lnTo>
                    <a:lnTo>
                      <a:pt x="2920" y="532"/>
                    </a:lnTo>
                    <a:lnTo>
                      <a:pt x="2944" y="536"/>
                    </a:lnTo>
                    <a:lnTo>
                      <a:pt x="2966" y="540"/>
                    </a:lnTo>
                    <a:lnTo>
                      <a:pt x="2989" y="546"/>
                    </a:lnTo>
                    <a:lnTo>
                      <a:pt x="3010" y="553"/>
                    </a:lnTo>
                    <a:lnTo>
                      <a:pt x="3032" y="561"/>
                    </a:lnTo>
                    <a:lnTo>
                      <a:pt x="3052" y="570"/>
                    </a:lnTo>
                    <a:lnTo>
                      <a:pt x="3072" y="580"/>
                    </a:lnTo>
                    <a:lnTo>
                      <a:pt x="3092" y="591"/>
                    </a:lnTo>
                    <a:lnTo>
                      <a:pt x="3111" y="602"/>
                    </a:lnTo>
                    <a:lnTo>
                      <a:pt x="3130" y="614"/>
                    </a:lnTo>
                    <a:lnTo>
                      <a:pt x="3148" y="627"/>
                    </a:lnTo>
                    <a:lnTo>
                      <a:pt x="3164" y="642"/>
                    </a:lnTo>
                    <a:lnTo>
                      <a:pt x="3181" y="656"/>
                    </a:lnTo>
                    <a:lnTo>
                      <a:pt x="3196" y="671"/>
                    </a:lnTo>
                    <a:lnTo>
                      <a:pt x="3211" y="687"/>
                    </a:lnTo>
                    <a:lnTo>
                      <a:pt x="3225" y="703"/>
                    </a:lnTo>
                    <a:lnTo>
                      <a:pt x="3238" y="721"/>
                    </a:lnTo>
                    <a:lnTo>
                      <a:pt x="3250" y="739"/>
                    </a:lnTo>
                    <a:lnTo>
                      <a:pt x="3262" y="757"/>
                    </a:lnTo>
                    <a:lnTo>
                      <a:pt x="3272" y="775"/>
                    </a:lnTo>
                    <a:lnTo>
                      <a:pt x="3282" y="796"/>
                    </a:lnTo>
                    <a:lnTo>
                      <a:pt x="3290" y="815"/>
                    </a:lnTo>
                    <a:lnTo>
                      <a:pt x="3297" y="835"/>
                    </a:lnTo>
                    <a:lnTo>
                      <a:pt x="3304" y="857"/>
                    </a:lnTo>
                    <a:lnTo>
                      <a:pt x="3309" y="878"/>
                    </a:lnTo>
                    <a:lnTo>
                      <a:pt x="3313" y="899"/>
                    </a:lnTo>
                    <a:lnTo>
                      <a:pt x="3316" y="922"/>
                    </a:lnTo>
                    <a:lnTo>
                      <a:pt x="3318" y="944"/>
                    </a:lnTo>
                    <a:lnTo>
                      <a:pt x="3318" y="966"/>
                    </a:lnTo>
                    <a:lnTo>
                      <a:pt x="3299" y="1139"/>
                    </a:lnTo>
                    <a:lnTo>
                      <a:pt x="3404" y="1173"/>
                    </a:lnTo>
                    <a:lnTo>
                      <a:pt x="3421" y="1180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7" y="1211"/>
                    </a:lnTo>
                    <a:lnTo>
                      <a:pt x="3501" y="1219"/>
                    </a:lnTo>
                    <a:lnTo>
                      <a:pt x="3516" y="1229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2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8" y="1308"/>
                    </a:lnTo>
                    <a:lnTo>
                      <a:pt x="3618" y="1320"/>
                    </a:lnTo>
                    <a:lnTo>
                      <a:pt x="3629" y="1334"/>
                    </a:lnTo>
                    <a:lnTo>
                      <a:pt x="3639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1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7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5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3" y="1631"/>
                    </a:lnTo>
                    <a:lnTo>
                      <a:pt x="3710" y="1652"/>
                    </a:lnTo>
                    <a:lnTo>
                      <a:pt x="3706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7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5" y="2005"/>
                    </a:lnTo>
                    <a:lnTo>
                      <a:pt x="3362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6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2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9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8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6" y="1695"/>
                    </a:lnTo>
                    <a:lnTo>
                      <a:pt x="10" y="1674"/>
                    </a:lnTo>
                    <a:lnTo>
                      <a:pt x="6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4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8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0"/>
                    </a:lnTo>
                    <a:lnTo>
                      <a:pt x="58" y="1376"/>
                    </a:lnTo>
                    <a:lnTo>
                      <a:pt x="67" y="1362"/>
                    </a:lnTo>
                    <a:lnTo>
                      <a:pt x="77" y="1348"/>
                    </a:lnTo>
                    <a:lnTo>
                      <a:pt x="87" y="1333"/>
                    </a:lnTo>
                    <a:lnTo>
                      <a:pt x="97" y="1320"/>
                    </a:lnTo>
                    <a:lnTo>
                      <a:pt x="108" y="1308"/>
                    </a:lnTo>
                    <a:lnTo>
                      <a:pt x="120" y="1295"/>
                    </a:lnTo>
                    <a:lnTo>
                      <a:pt x="132" y="1283"/>
                    </a:lnTo>
                    <a:lnTo>
                      <a:pt x="144" y="1271"/>
                    </a:lnTo>
                    <a:lnTo>
                      <a:pt x="157" y="1259"/>
                    </a:lnTo>
                    <a:lnTo>
                      <a:pt x="171" y="1249"/>
                    </a:lnTo>
                    <a:lnTo>
                      <a:pt x="185" y="1238"/>
                    </a:lnTo>
                    <a:lnTo>
                      <a:pt x="199" y="1228"/>
                    </a:lnTo>
                    <a:lnTo>
                      <a:pt x="214" y="1219"/>
                    </a:lnTo>
                    <a:lnTo>
                      <a:pt x="230" y="1210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79"/>
                    </a:lnTo>
                    <a:lnTo>
                      <a:pt x="312" y="1173"/>
                    </a:lnTo>
                    <a:lnTo>
                      <a:pt x="448" y="1128"/>
                    </a:lnTo>
                    <a:lnTo>
                      <a:pt x="397" y="1001"/>
                    </a:lnTo>
                    <a:lnTo>
                      <a:pt x="389" y="980"/>
                    </a:lnTo>
                    <a:lnTo>
                      <a:pt x="383" y="961"/>
                    </a:lnTo>
                    <a:lnTo>
                      <a:pt x="377" y="941"/>
                    </a:lnTo>
                    <a:lnTo>
                      <a:pt x="373" y="921"/>
                    </a:lnTo>
                    <a:lnTo>
                      <a:pt x="368" y="901"/>
                    </a:lnTo>
                    <a:lnTo>
                      <a:pt x="366" y="881"/>
                    </a:lnTo>
                    <a:lnTo>
                      <a:pt x="364" y="862"/>
                    </a:lnTo>
                    <a:lnTo>
                      <a:pt x="364" y="842"/>
                    </a:lnTo>
                    <a:lnTo>
                      <a:pt x="364" y="820"/>
                    </a:lnTo>
                    <a:lnTo>
                      <a:pt x="366" y="798"/>
                    </a:lnTo>
                    <a:lnTo>
                      <a:pt x="369" y="775"/>
                    </a:lnTo>
                    <a:lnTo>
                      <a:pt x="374" y="754"/>
                    </a:lnTo>
                    <a:lnTo>
                      <a:pt x="379" y="733"/>
                    </a:lnTo>
                    <a:lnTo>
                      <a:pt x="385" y="712"/>
                    </a:lnTo>
                    <a:lnTo>
                      <a:pt x="393" y="691"/>
                    </a:lnTo>
                    <a:lnTo>
                      <a:pt x="401" y="671"/>
                    </a:lnTo>
                    <a:lnTo>
                      <a:pt x="410" y="652"/>
                    </a:lnTo>
                    <a:lnTo>
                      <a:pt x="420" y="632"/>
                    </a:lnTo>
                    <a:lnTo>
                      <a:pt x="432" y="614"/>
                    </a:lnTo>
                    <a:lnTo>
                      <a:pt x="444" y="597"/>
                    </a:lnTo>
                    <a:lnTo>
                      <a:pt x="457" y="580"/>
                    </a:lnTo>
                    <a:lnTo>
                      <a:pt x="471" y="562"/>
                    </a:lnTo>
                    <a:lnTo>
                      <a:pt x="486" y="547"/>
                    </a:lnTo>
                    <a:lnTo>
                      <a:pt x="502" y="532"/>
                    </a:lnTo>
                    <a:lnTo>
                      <a:pt x="518" y="517"/>
                    </a:lnTo>
                    <a:lnTo>
                      <a:pt x="535" y="504"/>
                    </a:lnTo>
                    <a:lnTo>
                      <a:pt x="553" y="490"/>
                    </a:lnTo>
                    <a:lnTo>
                      <a:pt x="571" y="478"/>
                    </a:lnTo>
                    <a:lnTo>
                      <a:pt x="590" y="466"/>
                    </a:lnTo>
                    <a:lnTo>
                      <a:pt x="610" y="456"/>
                    </a:lnTo>
                    <a:lnTo>
                      <a:pt x="631" y="446"/>
                    </a:lnTo>
                    <a:lnTo>
                      <a:pt x="651" y="438"/>
                    </a:lnTo>
                    <a:lnTo>
                      <a:pt x="672" y="429"/>
                    </a:lnTo>
                    <a:lnTo>
                      <a:pt x="694" y="422"/>
                    </a:lnTo>
                    <a:lnTo>
                      <a:pt x="716" y="416"/>
                    </a:lnTo>
                    <a:lnTo>
                      <a:pt x="739" y="411"/>
                    </a:lnTo>
                    <a:lnTo>
                      <a:pt x="762" y="408"/>
                    </a:lnTo>
                    <a:lnTo>
                      <a:pt x="786" y="405"/>
                    </a:lnTo>
                    <a:lnTo>
                      <a:pt x="809" y="403"/>
                    </a:lnTo>
                    <a:lnTo>
                      <a:pt x="834" y="402"/>
                    </a:lnTo>
                    <a:lnTo>
                      <a:pt x="852" y="403"/>
                    </a:lnTo>
                    <a:lnTo>
                      <a:pt x="870" y="404"/>
                    </a:lnTo>
                    <a:lnTo>
                      <a:pt x="890" y="406"/>
                    </a:lnTo>
                    <a:lnTo>
                      <a:pt x="908" y="409"/>
                    </a:lnTo>
                    <a:lnTo>
                      <a:pt x="927" y="413"/>
                    </a:lnTo>
                    <a:lnTo>
                      <a:pt x="947" y="417"/>
                    </a:lnTo>
                    <a:lnTo>
                      <a:pt x="967" y="423"/>
                    </a:lnTo>
                    <a:lnTo>
                      <a:pt x="988" y="429"/>
                    </a:lnTo>
                    <a:lnTo>
                      <a:pt x="1135" y="478"/>
                    </a:lnTo>
                    <a:lnTo>
                      <a:pt x="1172" y="335"/>
                    </a:lnTo>
                    <a:lnTo>
                      <a:pt x="1177" y="317"/>
                    </a:lnTo>
                    <a:lnTo>
                      <a:pt x="1183" y="300"/>
                    </a:lnTo>
                    <a:lnTo>
                      <a:pt x="1191" y="281"/>
                    </a:lnTo>
                    <a:lnTo>
                      <a:pt x="1198" y="264"/>
                    </a:lnTo>
                    <a:lnTo>
                      <a:pt x="1206" y="248"/>
                    </a:lnTo>
                    <a:lnTo>
                      <a:pt x="1215" y="232"/>
                    </a:lnTo>
                    <a:lnTo>
                      <a:pt x="1224" y="215"/>
                    </a:lnTo>
                    <a:lnTo>
                      <a:pt x="1234" y="200"/>
                    </a:lnTo>
                    <a:lnTo>
                      <a:pt x="1246" y="185"/>
                    </a:lnTo>
                    <a:lnTo>
                      <a:pt x="1257" y="171"/>
                    </a:lnTo>
                    <a:lnTo>
                      <a:pt x="1269" y="157"/>
                    </a:lnTo>
                    <a:lnTo>
                      <a:pt x="1281" y="142"/>
                    </a:lnTo>
                    <a:lnTo>
                      <a:pt x="1295" y="130"/>
                    </a:lnTo>
                    <a:lnTo>
                      <a:pt x="1309" y="117"/>
                    </a:lnTo>
                    <a:lnTo>
                      <a:pt x="1323" y="105"/>
                    </a:lnTo>
                    <a:lnTo>
                      <a:pt x="1337" y="94"/>
                    </a:lnTo>
                    <a:lnTo>
                      <a:pt x="1353" y="83"/>
                    </a:lnTo>
                    <a:lnTo>
                      <a:pt x="1369" y="73"/>
                    </a:lnTo>
                    <a:lnTo>
                      <a:pt x="1385" y="63"/>
                    </a:lnTo>
                    <a:lnTo>
                      <a:pt x="1402" y="54"/>
                    </a:lnTo>
                    <a:lnTo>
                      <a:pt x="1418" y="46"/>
                    </a:lnTo>
                    <a:lnTo>
                      <a:pt x="1435" y="38"/>
                    </a:lnTo>
                    <a:lnTo>
                      <a:pt x="1454" y="31"/>
                    </a:lnTo>
                    <a:lnTo>
                      <a:pt x="1472" y="25"/>
                    </a:lnTo>
                    <a:lnTo>
                      <a:pt x="1490" y="20"/>
                    </a:lnTo>
                    <a:lnTo>
                      <a:pt x="1509" y="14"/>
                    </a:lnTo>
                    <a:lnTo>
                      <a:pt x="1528" y="10"/>
                    </a:lnTo>
                    <a:lnTo>
                      <a:pt x="1548" y="6"/>
                    </a:lnTo>
                    <a:lnTo>
                      <a:pt x="1567" y="3"/>
                    </a:lnTo>
                    <a:lnTo>
                      <a:pt x="1586" y="1"/>
                    </a:lnTo>
                    <a:lnTo>
                      <a:pt x="1607" y="0"/>
                    </a:lnTo>
                    <a:lnTo>
                      <a:pt x="1626" y="0"/>
                    </a:lnTo>
                    <a:lnTo>
                      <a:pt x="1650" y="0"/>
                    </a:lnTo>
                    <a:lnTo>
                      <a:pt x="1672" y="2"/>
                    </a:lnTo>
                    <a:lnTo>
                      <a:pt x="1693" y="4"/>
                    </a:lnTo>
                    <a:lnTo>
                      <a:pt x="1716" y="8"/>
                    </a:lnTo>
                    <a:lnTo>
                      <a:pt x="1737" y="12"/>
                    </a:lnTo>
                    <a:lnTo>
                      <a:pt x="1758" y="19"/>
                    </a:lnTo>
                    <a:lnTo>
                      <a:pt x="1779" y="25"/>
                    </a:lnTo>
                    <a:lnTo>
                      <a:pt x="1800" y="32"/>
                    </a:lnTo>
                    <a:lnTo>
                      <a:pt x="1819" y="40"/>
                    </a:lnTo>
                    <a:lnTo>
                      <a:pt x="1838" y="49"/>
                    </a:lnTo>
                    <a:lnTo>
                      <a:pt x="1857" y="58"/>
                    </a:lnTo>
                    <a:lnTo>
                      <a:pt x="1876" y="69"/>
                    </a:lnTo>
                    <a:lnTo>
                      <a:pt x="1893" y="80"/>
                    </a:lnTo>
                    <a:lnTo>
                      <a:pt x="1911" y="92"/>
                    </a:lnTo>
                    <a:lnTo>
                      <a:pt x="1927" y="105"/>
                    </a:lnTo>
                    <a:lnTo>
                      <a:pt x="1943" y="118"/>
                    </a:lnTo>
                    <a:lnTo>
                      <a:pt x="1959" y="132"/>
                    </a:lnTo>
                    <a:lnTo>
                      <a:pt x="1973" y="147"/>
                    </a:lnTo>
                    <a:lnTo>
                      <a:pt x="1987" y="163"/>
                    </a:lnTo>
                    <a:lnTo>
                      <a:pt x="2000" y="178"/>
                    </a:lnTo>
                    <a:lnTo>
                      <a:pt x="2013" y="195"/>
                    </a:lnTo>
                    <a:lnTo>
                      <a:pt x="2025" y="211"/>
                    </a:lnTo>
                    <a:lnTo>
                      <a:pt x="2035" y="230"/>
                    </a:lnTo>
                    <a:lnTo>
                      <a:pt x="2045" y="248"/>
                    </a:lnTo>
                    <a:lnTo>
                      <a:pt x="2055" y="266"/>
                    </a:lnTo>
                    <a:lnTo>
                      <a:pt x="2063" y="285"/>
                    </a:lnTo>
                    <a:lnTo>
                      <a:pt x="2070" y="305"/>
                    </a:lnTo>
                    <a:lnTo>
                      <a:pt x="2076" y="324"/>
                    </a:lnTo>
                    <a:lnTo>
                      <a:pt x="2082" y="344"/>
                    </a:lnTo>
                    <a:lnTo>
                      <a:pt x="2086" y="366"/>
                    </a:lnTo>
                    <a:lnTo>
                      <a:pt x="2089" y="386"/>
                    </a:lnTo>
                    <a:lnTo>
                      <a:pt x="2091" y="407"/>
                    </a:lnTo>
                    <a:lnTo>
                      <a:pt x="2100" y="522"/>
                    </a:lnTo>
                    <a:lnTo>
                      <a:pt x="2223" y="531"/>
                    </a:lnTo>
                    <a:lnTo>
                      <a:pt x="2252" y="533"/>
                    </a:lnTo>
                    <a:lnTo>
                      <a:pt x="2282" y="538"/>
                    </a:lnTo>
                    <a:lnTo>
                      <a:pt x="2311" y="544"/>
                    </a:lnTo>
                    <a:lnTo>
                      <a:pt x="2338" y="551"/>
                    </a:lnTo>
                    <a:lnTo>
                      <a:pt x="2366" y="560"/>
                    </a:lnTo>
                    <a:lnTo>
                      <a:pt x="2392" y="571"/>
                    </a:lnTo>
                    <a:lnTo>
                      <a:pt x="2418" y="584"/>
                    </a:lnTo>
                    <a:lnTo>
                      <a:pt x="2442" y="597"/>
                    </a:lnTo>
                    <a:lnTo>
                      <a:pt x="2519" y="64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492" name="Freeform 48">
                <a:extLst>
                  <a:ext uri="{FF2B5EF4-FFF2-40B4-BE49-F238E27FC236}">
                    <a16:creationId xmlns:a16="http://schemas.microsoft.com/office/drawing/2014/main" id="{7B479987-2B99-4A48-96CC-34BA4CF0DEA6}"/>
                  </a:ext>
                </a:extLst>
              </p:cNvPr>
              <p:cNvSpPr/>
              <p:nvPr/>
            </p:nvSpPr>
            <p:spPr bwMode="auto">
              <a:xfrm>
                <a:off x="6933075" y="4670180"/>
                <a:ext cx="1480048" cy="62810"/>
              </a:xfrm>
              <a:custGeom>
                <a:avLst/>
                <a:gdLst>
                  <a:gd name="T0" fmla="*/ 14589 w 14934"/>
                  <a:gd name="T1" fmla="*/ 0 h 755"/>
                  <a:gd name="T2" fmla="*/ 357 w 14934"/>
                  <a:gd name="T3" fmla="*/ 0 h 755"/>
                  <a:gd name="T4" fmla="*/ 0 w 14934"/>
                  <a:gd name="T5" fmla="*/ 755 h 755"/>
                  <a:gd name="T6" fmla="*/ 14934 w 14934"/>
                  <a:gd name="T7" fmla="*/ 755 h 755"/>
                  <a:gd name="T8" fmla="*/ 14589 w 14934"/>
                  <a:gd name="T9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34" h="755">
                    <a:moveTo>
                      <a:pt x="14589" y="0"/>
                    </a:moveTo>
                    <a:lnTo>
                      <a:pt x="357" y="0"/>
                    </a:lnTo>
                    <a:lnTo>
                      <a:pt x="0" y="755"/>
                    </a:lnTo>
                    <a:lnTo>
                      <a:pt x="14934" y="755"/>
                    </a:lnTo>
                    <a:lnTo>
                      <a:pt x="14589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9284" name="Freeform 49">
                <a:extLst>
                  <a:ext uri="{FF2B5EF4-FFF2-40B4-BE49-F238E27FC236}">
                    <a16:creationId xmlns:a16="http://schemas.microsoft.com/office/drawing/2014/main" id="{C5467237-D4C7-441B-BDA4-4CE367CC0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7888" y="4389438"/>
                <a:ext cx="889000" cy="277812"/>
              </a:xfrm>
              <a:custGeom>
                <a:avLst/>
                <a:gdLst>
                  <a:gd name="T0" fmla="*/ 2147483646 w 8955"/>
                  <a:gd name="T1" fmla="*/ 0 h 3162"/>
                  <a:gd name="T2" fmla="*/ 0 w 8955"/>
                  <a:gd name="T3" fmla="*/ 0 h 3162"/>
                  <a:gd name="T4" fmla="*/ 0 w 8955"/>
                  <a:gd name="T5" fmla="*/ 2147483646 h 3162"/>
                  <a:gd name="T6" fmla="*/ 2147483646 w 8955"/>
                  <a:gd name="T7" fmla="*/ 2147483646 h 3162"/>
                  <a:gd name="T8" fmla="*/ 2147483646 w 8955"/>
                  <a:gd name="T9" fmla="*/ 2147483646 h 3162"/>
                  <a:gd name="T10" fmla="*/ 2147483646 w 8955"/>
                  <a:gd name="T11" fmla="*/ 2147483646 h 3162"/>
                  <a:gd name="T12" fmla="*/ 2147483646 w 8955"/>
                  <a:gd name="T13" fmla="*/ 2147483646 h 3162"/>
                  <a:gd name="T14" fmla="*/ 2147483646 w 8955"/>
                  <a:gd name="T15" fmla="*/ 2147483646 h 3162"/>
                  <a:gd name="T16" fmla="*/ 2147483646 w 8955"/>
                  <a:gd name="T17" fmla="*/ 2147483646 h 3162"/>
                  <a:gd name="T18" fmla="*/ 2147483646 w 8955"/>
                  <a:gd name="T19" fmla="*/ 2147483646 h 3162"/>
                  <a:gd name="T20" fmla="*/ 2147483646 w 8955"/>
                  <a:gd name="T21" fmla="*/ 2147483646 h 3162"/>
                  <a:gd name="T22" fmla="*/ 2147483646 w 8955"/>
                  <a:gd name="T23" fmla="*/ 2147483646 h 3162"/>
                  <a:gd name="T24" fmla="*/ 2147483646 w 8955"/>
                  <a:gd name="T25" fmla="*/ 2147483646 h 3162"/>
                  <a:gd name="T26" fmla="*/ 2147483646 w 8955"/>
                  <a:gd name="T27" fmla="*/ 2147483646 h 3162"/>
                  <a:gd name="T28" fmla="*/ 2147483646 w 8955"/>
                  <a:gd name="T29" fmla="*/ 2147483646 h 3162"/>
                  <a:gd name="T30" fmla="*/ 2147483646 w 8955"/>
                  <a:gd name="T31" fmla="*/ 2147483646 h 3162"/>
                  <a:gd name="T32" fmla="*/ 2147483646 w 8955"/>
                  <a:gd name="T33" fmla="*/ 2147483646 h 3162"/>
                  <a:gd name="T34" fmla="*/ 2147483646 w 8955"/>
                  <a:gd name="T35" fmla="*/ 2147483646 h 3162"/>
                  <a:gd name="T36" fmla="*/ 2147483646 w 8955"/>
                  <a:gd name="T37" fmla="*/ 2147483646 h 3162"/>
                  <a:gd name="T38" fmla="*/ 2147483646 w 8955"/>
                  <a:gd name="T39" fmla="*/ 2147483646 h 3162"/>
                  <a:gd name="T40" fmla="*/ 2147483646 w 8955"/>
                  <a:gd name="T41" fmla="*/ 2147483646 h 3162"/>
                  <a:gd name="T42" fmla="*/ 2147483646 w 8955"/>
                  <a:gd name="T43" fmla="*/ 2147483646 h 3162"/>
                  <a:gd name="T44" fmla="*/ 2147483646 w 8955"/>
                  <a:gd name="T45" fmla="*/ 2147483646 h 3162"/>
                  <a:gd name="T46" fmla="*/ 2147483646 w 8955"/>
                  <a:gd name="T47" fmla="*/ 2147483646 h 3162"/>
                  <a:gd name="T48" fmla="*/ 2147483646 w 8955"/>
                  <a:gd name="T49" fmla="*/ 2147483646 h 3162"/>
                  <a:gd name="T50" fmla="*/ 2147483646 w 8955"/>
                  <a:gd name="T51" fmla="*/ 2147483646 h 3162"/>
                  <a:gd name="T52" fmla="*/ 2147483646 w 8955"/>
                  <a:gd name="T53" fmla="*/ 2147483646 h 3162"/>
                  <a:gd name="T54" fmla="*/ 2147483646 w 8955"/>
                  <a:gd name="T55" fmla="*/ 2147483646 h 3162"/>
                  <a:gd name="T56" fmla="*/ 2147483646 w 8955"/>
                  <a:gd name="T57" fmla="*/ 2147483646 h 3162"/>
                  <a:gd name="T58" fmla="*/ 2147483646 w 8955"/>
                  <a:gd name="T59" fmla="*/ 2147483646 h 3162"/>
                  <a:gd name="T60" fmla="*/ 2147483646 w 8955"/>
                  <a:gd name="T61" fmla="*/ 2147483646 h 3162"/>
                  <a:gd name="T62" fmla="*/ 2147483646 w 8955"/>
                  <a:gd name="T63" fmla="*/ 2147483646 h 3162"/>
                  <a:gd name="T64" fmla="*/ 2147483646 w 8955"/>
                  <a:gd name="T65" fmla="*/ 2147483646 h 3162"/>
                  <a:gd name="T66" fmla="*/ 2147483646 w 8955"/>
                  <a:gd name="T67" fmla="*/ 2147483646 h 3162"/>
                  <a:gd name="T68" fmla="*/ 2147483646 w 8955"/>
                  <a:gd name="T69" fmla="*/ 2147483646 h 3162"/>
                  <a:gd name="T70" fmla="*/ 2147483646 w 8955"/>
                  <a:gd name="T71" fmla="*/ 2147483646 h 3162"/>
                  <a:gd name="T72" fmla="*/ 2147483646 w 8955"/>
                  <a:gd name="T73" fmla="*/ 2147483646 h 3162"/>
                  <a:gd name="T74" fmla="*/ 2147483646 w 8955"/>
                  <a:gd name="T75" fmla="*/ 2147483646 h 3162"/>
                  <a:gd name="T76" fmla="*/ 2147483646 w 8955"/>
                  <a:gd name="T77" fmla="*/ 2147483646 h 3162"/>
                  <a:gd name="T78" fmla="*/ 2147483646 w 8955"/>
                  <a:gd name="T79" fmla="*/ 2147483646 h 3162"/>
                  <a:gd name="T80" fmla="*/ 2147483646 w 8955"/>
                  <a:gd name="T81" fmla="*/ 2147483646 h 3162"/>
                  <a:gd name="T82" fmla="*/ 2147483646 w 8955"/>
                  <a:gd name="T83" fmla="*/ 2147483646 h 3162"/>
                  <a:gd name="T84" fmla="*/ 2147483646 w 8955"/>
                  <a:gd name="T85" fmla="*/ 2147483646 h 3162"/>
                  <a:gd name="T86" fmla="*/ 2147483646 w 8955"/>
                  <a:gd name="T87" fmla="*/ 2147483646 h 3162"/>
                  <a:gd name="T88" fmla="*/ 2147483646 w 8955"/>
                  <a:gd name="T89" fmla="*/ 2147483646 h 3162"/>
                  <a:gd name="T90" fmla="*/ 2147483646 w 8955"/>
                  <a:gd name="T91" fmla="*/ 2147483646 h 3162"/>
                  <a:gd name="T92" fmla="*/ 2147483646 w 8955"/>
                  <a:gd name="T93" fmla="*/ 2147483646 h 3162"/>
                  <a:gd name="T94" fmla="*/ 2147483646 w 8955"/>
                  <a:gd name="T95" fmla="*/ 2147483646 h 3162"/>
                  <a:gd name="T96" fmla="*/ 2147483646 w 8955"/>
                  <a:gd name="T97" fmla="*/ 2147483646 h 3162"/>
                  <a:gd name="T98" fmla="*/ 2147483646 w 8955"/>
                  <a:gd name="T99" fmla="*/ 2147483646 h 3162"/>
                  <a:gd name="T100" fmla="*/ 2147483646 w 8955"/>
                  <a:gd name="T101" fmla="*/ 2147483646 h 3162"/>
                  <a:gd name="T102" fmla="*/ 2147483646 w 8955"/>
                  <a:gd name="T103" fmla="*/ 2147483646 h 3162"/>
                  <a:gd name="T104" fmla="*/ 2147483646 w 8955"/>
                  <a:gd name="T105" fmla="*/ 2147483646 h 3162"/>
                  <a:gd name="T106" fmla="*/ 2147483646 w 8955"/>
                  <a:gd name="T107" fmla="*/ 2147483646 h 3162"/>
                  <a:gd name="T108" fmla="*/ 2147483646 w 8955"/>
                  <a:gd name="T109" fmla="*/ 2147483646 h 3162"/>
                  <a:gd name="T110" fmla="*/ 2147483646 w 8955"/>
                  <a:gd name="T111" fmla="*/ 2147483646 h 3162"/>
                  <a:gd name="T112" fmla="*/ 2147483646 w 8955"/>
                  <a:gd name="T113" fmla="*/ 2147483646 h 3162"/>
                  <a:gd name="T114" fmla="*/ 2147483646 w 8955"/>
                  <a:gd name="T115" fmla="*/ 2147483646 h 3162"/>
                  <a:gd name="T116" fmla="*/ 2147483646 w 8955"/>
                  <a:gd name="T117" fmla="*/ 2147483646 h 3162"/>
                  <a:gd name="T118" fmla="*/ 2147483646 w 8955"/>
                  <a:gd name="T119" fmla="*/ 2147483646 h 3162"/>
                  <a:gd name="T120" fmla="*/ 2147483646 w 8955"/>
                  <a:gd name="T121" fmla="*/ 2147483646 h 3162"/>
                  <a:gd name="T122" fmla="*/ 2147483646 w 8955"/>
                  <a:gd name="T123" fmla="*/ 0 h 3162"/>
                  <a:gd name="T124" fmla="*/ 2147483646 w 8955"/>
                  <a:gd name="T125" fmla="*/ 0 h 31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955" h="3162">
                    <a:moveTo>
                      <a:pt x="8822" y="0"/>
                    </a:moveTo>
                    <a:lnTo>
                      <a:pt x="0" y="0"/>
                    </a:lnTo>
                    <a:lnTo>
                      <a:pt x="0" y="1066"/>
                    </a:lnTo>
                    <a:lnTo>
                      <a:pt x="13" y="1066"/>
                    </a:lnTo>
                    <a:lnTo>
                      <a:pt x="52" y="1066"/>
                    </a:lnTo>
                    <a:lnTo>
                      <a:pt x="109" y="1066"/>
                    </a:lnTo>
                    <a:lnTo>
                      <a:pt x="178" y="1066"/>
                    </a:lnTo>
                    <a:lnTo>
                      <a:pt x="254" y="1066"/>
                    </a:lnTo>
                    <a:lnTo>
                      <a:pt x="330" y="1066"/>
                    </a:lnTo>
                    <a:lnTo>
                      <a:pt x="401" y="1066"/>
                    </a:lnTo>
                    <a:lnTo>
                      <a:pt x="459" y="1066"/>
                    </a:lnTo>
                    <a:lnTo>
                      <a:pt x="459" y="1223"/>
                    </a:lnTo>
                    <a:lnTo>
                      <a:pt x="459" y="1492"/>
                    </a:lnTo>
                    <a:lnTo>
                      <a:pt x="459" y="1832"/>
                    </a:lnTo>
                    <a:lnTo>
                      <a:pt x="459" y="2201"/>
                    </a:lnTo>
                    <a:lnTo>
                      <a:pt x="459" y="2560"/>
                    </a:lnTo>
                    <a:lnTo>
                      <a:pt x="459" y="2868"/>
                    </a:lnTo>
                    <a:lnTo>
                      <a:pt x="459" y="3082"/>
                    </a:lnTo>
                    <a:lnTo>
                      <a:pt x="459" y="3162"/>
                    </a:lnTo>
                    <a:lnTo>
                      <a:pt x="1326" y="3162"/>
                    </a:lnTo>
                    <a:lnTo>
                      <a:pt x="1326" y="3082"/>
                    </a:lnTo>
                    <a:lnTo>
                      <a:pt x="1326" y="2868"/>
                    </a:lnTo>
                    <a:lnTo>
                      <a:pt x="1326" y="2560"/>
                    </a:lnTo>
                    <a:lnTo>
                      <a:pt x="1326" y="2201"/>
                    </a:lnTo>
                    <a:lnTo>
                      <a:pt x="1326" y="1832"/>
                    </a:lnTo>
                    <a:lnTo>
                      <a:pt x="1326" y="1492"/>
                    </a:lnTo>
                    <a:lnTo>
                      <a:pt x="1326" y="1223"/>
                    </a:lnTo>
                    <a:lnTo>
                      <a:pt x="1326" y="1066"/>
                    </a:lnTo>
                    <a:lnTo>
                      <a:pt x="1654" y="1066"/>
                    </a:lnTo>
                    <a:lnTo>
                      <a:pt x="2365" y="1066"/>
                    </a:lnTo>
                    <a:lnTo>
                      <a:pt x="3332" y="1066"/>
                    </a:lnTo>
                    <a:lnTo>
                      <a:pt x="4428" y="1066"/>
                    </a:lnTo>
                    <a:lnTo>
                      <a:pt x="5522" y="1066"/>
                    </a:lnTo>
                    <a:lnTo>
                      <a:pt x="6489" y="1066"/>
                    </a:lnTo>
                    <a:lnTo>
                      <a:pt x="7201" y="1066"/>
                    </a:lnTo>
                    <a:lnTo>
                      <a:pt x="7529" y="1066"/>
                    </a:lnTo>
                    <a:lnTo>
                      <a:pt x="7529" y="1223"/>
                    </a:lnTo>
                    <a:lnTo>
                      <a:pt x="7529" y="1492"/>
                    </a:lnTo>
                    <a:lnTo>
                      <a:pt x="7529" y="1832"/>
                    </a:lnTo>
                    <a:lnTo>
                      <a:pt x="7529" y="2201"/>
                    </a:lnTo>
                    <a:lnTo>
                      <a:pt x="7529" y="2560"/>
                    </a:lnTo>
                    <a:lnTo>
                      <a:pt x="7529" y="2868"/>
                    </a:lnTo>
                    <a:lnTo>
                      <a:pt x="7529" y="3082"/>
                    </a:lnTo>
                    <a:lnTo>
                      <a:pt x="7529" y="3162"/>
                    </a:lnTo>
                    <a:lnTo>
                      <a:pt x="8396" y="3162"/>
                    </a:lnTo>
                    <a:lnTo>
                      <a:pt x="8396" y="3082"/>
                    </a:lnTo>
                    <a:lnTo>
                      <a:pt x="8396" y="2868"/>
                    </a:lnTo>
                    <a:lnTo>
                      <a:pt x="8396" y="2560"/>
                    </a:lnTo>
                    <a:lnTo>
                      <a:pt x="8396" y="2201"/>
                    </a:lnTo>
                    <a:lnTo>
                      <a:pt x="8396" y="1832"/>
                    </a:lnTo>
                    <a:lnTo>
                      <a:pt x="8396" y="1492"/>
                    </a:lnTo>
                    <a:lnTo>
                      <a:pt x="8396" y="1223"/>
                    </a:lnTo>
                    <a:lnTo>
                      <a:pt x="8396" y="1066"/>
                    </a:lnTo>
                    <a:lnTo>
                      <a:pt x="8465" y="1066"/>
                    </a:lnTo>
                    <a:lnTo>
                      <a:pt x="8549" y="1066"/>
                    </a:lnTo>
                    <a:lnTo>
                      <a:pt x="8641" y="1066"/>
                    </a:lnTo>
                    <a:lnTo>
                      <a:pt x="8734" y="1066"/>
                    </a:lnTo>
                    <a:lnTo>
                      <a:pt x="8820" y="1066"/>
                    </a:lnTo>
                    <a:lnTo>
                      <a:pt x="8890" y="1066"/>
                    </a:lnTo>
                    <a:lnTo>
                      <a:pt x="8938" y="1066"/>
                    </a:lnTo>
                    <a:lnTo>
                      <a:pt x="8955" y="1066"/>
                    </a:lnTo>
                    <a:lnTo>
                      <a:pt x="8955" y="0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Rectangle 50">
                <a:extLst>
                  <a:ext uri="{FF2B5EF4-FFF2-40B4-BE49-F238E27FC236}">
                    <a16:creationId xmlns:a16="http://schemas.microsoft.com/office/drawing/2014/main" id="{8751ED0D-8E37-44B2-AD86-DDB6E32E1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0450" y="4459288"/>
                <a:ext cx="504825" cy="2000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95" name="Rectangle 51">
                <a:extLst>
                  <a:ext uri="{FF2B5EF4-FFF2-40B4-BE49-F238E27FC236}">
                    <a16:creationId xmlns:a16="http://schemas.microsoft.com/office/drawing/2014/main" id="{45ABA6DA-CABA-4870-8933-EB6E0B3FD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4044" y="4481751"/>
                <a:ext cx="79285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96" name="Rectangle 52">
                <a:extLst>
                  <a:ext uri="{FF2B5EF4-FFF2-40B4-BE49-F238E27FC236}">
                    <a16:creationId xmlns:a16="http://schemas.microsoft.com/office/drawing/2014/main" id="{EE2998D1-B988-4C31-9A32-A724DE243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8568" y="4481751"/>
                <a:ext cx="88098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97" name="Rectangle 53">
                <a:extLst>
                  <a:ext uri="{FF2B5EF4-FFF2-40B4-BE49-F238E27FC236}">
                    <a16:creationId xmlns:a16="http://schemas.microsoft.com/office/drawing/2014/main" id="{4A52600C-AD11-4E7B-A2A8-279FE48E0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1906" y="4481751"/>
                <a:ext cx="79291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98" name="Rectangle 54">
                <a:extLst>
                  <a:ext uri="{FF2B5EF4-FFF2-40B4-BE49-F238E27FC236}">
                    <a16:creationId xmlns:a16="http://schemas.microsoft.com/office/drawing/2014/main" id="{A253661E-6803-478A-BD8E-86B81C08E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11894" y="4387537"/>
                <a:ext cx="246675" cy="102068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99" name="Rectangle 55">
                <a:extLst>
                  <a:ext uri="{FF2B5EF4-FFF2-40B4-BE49-F238E27FC236}">
                    <a16:creationId xmlns:a16="http://schemas.microsoft.com/office/drawing/2014/main" id="{C3055BC8-0A7F-4BA0-9C03-96DA33725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9035" y="4411093"/>
                <a:ext cx="828122" cy="47107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00" name="Rectangle 56">
                <a:extLst>
                  <a:ext uri="{FF2B5EF4-FFF2-40B4-BE49-F238E27FC236}">
                    <a16:creationId xmlns:a16="http://schemas.microsoft.com/office/drawing/2014/main" id="{38A226DD-E570-4BE5-9DEE-CAD85B328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9059" y="4481751"/>
                <a:ext cx="35239" cy="157024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01" name="Rectangle 57">
                <a:extLst>
                  <a:ext uri="{FF2B5EF4-FFF2-40B4-BE49-F238E27FC236}">
                    <a16:creationId xmlns:a16="http://schemas.microsoft.com/office/drawing/2014/main" id="{98AB547B-530C-4BFA-A26D-317891823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087" y="4481751"/>
                <a:ext cx="26427" cy="157024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293" name="Freeform 58">
                <a:extLst>
                  <a:ext uri="{FF2B5EF4-FFF2-40B4-BE49-F238E27FC236}">
                    <a16:creationId xmlns:a16="http://schemas.microsoft.com/office/drawing/2014/main" id="{CA32E6BD-E626-4EFF-80D4-FD802E435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3970338"/>
                <a:ext cx="884238" cy="119062"/>
              </a:xfrm>
              <a:custGeom>
                <a:avLst/>
                <a:gdLst>
                  <a:gd name="T0" fmla="*/ 2147483646 w 8914"/>
                  <a:gd name="T1" fmla="*/ 0 h 1345"/>
                  <a:gd name="T2" fmla="*/ 0 w 8914"/>
                  <a:gd name="T3" fmla="*/ 0 h 1345"/>
                  <a:gd name="T4" fmla="*/ 0 w 8914"/>
                  <a:gd name="T5" fmla="*/ 2147483646 h 1345"/>
                  <a:gd name="T6" fmla="*/ 2147483646 w 8914"/>
                  <a:gd name="T7" fmla="*/ 2147483646 h 1345"/>
                  <a:gd name="T8" fmla="*/ 2147483646 w 8914"/>
                  <a:gd name="T9" fmla="*/ 0 h 1345"/>
                  <a:gd name="T10" fmla="*/ 2147483646 w 8914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5">
                    <a:moveTo>
                      <a:pt x="8780" y="0"/>
                    </a:moveTo>
                    <a:lnTo>
                      <a:pt x="0" y="0"/>
                    </a:lnTo>
                    <a:lnTo>
                      <a:pt x="0" y="1345"/>
                    </a:lnTo>
                    <a:lnTo>
                      <a:pt x="8914" y="1345"/>
                    </a:lnTo>
                    <a:lnTo>
                      <a:pt x="8914" y="0"/>
                    </a:lnTo>
                    <a:lnTo>
                      <a:pt x="8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Freeform 59">
                <a:extLst>
                  <a:ext uri="{FF2B5EF4-FFF2-40B4-BE49-F238E27FC236}">
                    <a16:creationId xmlns:a16="http://schemas.microsoft.com/office/drawing/2014/main" id="{B6A268EA-2714-4281-8017-C9FBC1723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3970338"/>
                <a:ext cx="144463" cy="119062"/>
              </a:xfrm>
              <a:custGeom>
                <a:avLst/>
                <a:gdLst>
                  <a:gd name="T0" fmla="*/ 0 w 1466"/>
                  <a:gd name="T1" fmla="*/ 0 h 1345"/>
                  <a:gd name="T2" fmla="*/ 0 w 1466"/>
                  <a:gd name="T3" fmla="*/ 2147483646 h 1345"/>
                  <a:gd name="T4" fmla="*/ 2147483646 w 1466"/>
                  <a:gd name="T5" fmla="*/ 2147483646 h 1345"/>
                  <a:gd name="T6" fmla="*/ 2147483646 w 1466"/>
                  <a:gd name="T7" fmla="*/ 0 h 1345"/>
                  <a:gd name="T8" fmla="*/ 2147483646 w 1466"/>
                  <a:gd name="T9" fmla="*/ 0 h 1345"/>
                  <a:gd name="T10" fmla="*/ 0 w 1466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5">
                    <a:moveTo>
                      <a:pt x="0" y="0"/>
                    </a:moveTo>
                    <a:lnTo>
                      <a:pt x="0" y="1345"/>
                    </a:lnTo>
                    <a:lnTo>
                      <a:pt x="1466" y="1345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Freeform 60">
                <a:extLst>
                  <a:ext uri="{FF2B5EF4-FFF2-40B4-BE49-F238E27FC236}">
                    <a16:creationId xmlns:a16="http://schemas.microsoft.com/office/drawing/2014/main" id="{688B6047-480A-488D-92B7-ABCF3763F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4192588"/>
                <a:ext cx="884238" cy="119062"/>
              </a:xfrm>
              <a:custGeom>
                <a:avLst/>
                <a:gdLst>
                  <a:gd name="T0" fmla="*/ 0 w 8914"/>
                  <a:gd name="T1" fmla="*/ 0 h 1344"/>
                  <a:gd name="T2" fmla="*/ 0 w 8914"/>
                  <a:gd name="T3" fmla="*/ 2147483646 h 1344"/>
                  <a:gd name="T4" fmla="*/ 2147483646 w 8914"/>
                  <a:gd name="T5" fmla="*/ 2147483646 h 1344"/>
                  <a:gd name="T6" fmla="*/ 2147483646 w 8914"/>
                  <a:gd name="T7" fmla="*/ 0 h 1344"/>
                  <a:gd name="T8" fmla="*/ 2147483646 w 8914"/>
                  <a:gd name="T9" fmla="*/ 0 h 1344"/>
                  <a:gd name="T10" fmla="*/ 0 w 8914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8914" y="1344"/>
                    </a:lnTo>
                    <a:lnTo>
                      <a:pt x="8914" y="0"/>
                    </a:lnTo>
                    <a:lnTo>
                      <a:pt x="87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Freeform 61">
                <a:extLst>
                  <a:ext uri="{FF2B5EF4-FFF2-40B4-BE49-F238E27FC236}">
                    <a16:creationId xmlns:a16="http://schemas.microsoft.com/office/drawing/2014/main" id="{B27D1E9B-A22C-4C78-8D12-94B16081A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4192588"/>
                <a:ext cx="144463" cy="119062"/>
              </a:xfrm>
              <a:custGeom>
                <a:avLst/>
                <a:gdLst>
                  <a:gd name="T0" fmla="*/ 0 w 1466"/>
                  <a:gd name="T1" fmla="*/ 0 h 1344"/>
                  <a:gd name="T2" fmla="*/ 0 w 1466"/>
                  <a:gd name="T3" fmla="*/ 2147483646 h 1344"/>
                  <a:gd name="T4" fmla="*/ 2147483646 w 1466"/>
                  <a:gd name="T5" fmla="*/ 2147483646 h 1344"/>
                  <a:gd name="T6" fmla="*/ 2147483646 w 1466"/>
                  <a:gd name="T7" fmla="*/ 0 h 1344"/>
                  <a:gd name="T8" fmla="*/ 2147483646 w 1466"/>
                  <a:gd name="T9" fmla="*/ 0 h 1344"/>
                  <a:gd name="T10" fmla="*/ 0 w 1466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1466" y="1344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Rectangle 62">
                <a:extLst>
                  <a:ext uri="{FF2B5EF4-FFF2-40B4-BE49-F238E27FC236}">
                    <a16:creationId xmlns:a16="http://schemas.microsoft.com/office/drawing/2014/main" id="{7E64CE6E-82F2-4396-8328-DB379FAF0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4032" y="3994977"/>
                <a:ext cx="88098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07" name="Rectangle 63">
                <a:extLst>
                  <a:ext uri="{FF2B5EF4-FFF2-40B4-BE49-F238E27FC236}">
                    <a16:creationId xmlns:a16="http://schemas.microsoft.com/office/drawing/2014/main" id="{2C3067F7-45F9-4AB7-B278-29F60342E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4032" y="4214810"/>
                <a:ext cx="88098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08" name="Rectangle 64">
                <a:extLst>
                  <a:ext uri="{FF2B5EF4-FFF2-40B4-BE49-F238E27FC236}">
                    <a16:creationId xmlns:a16="http://schemas.microsoft.com/office/drawing/2014/main" id="{0566E295-7E4A-4543-8BF5-EB8856AD5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611" y="3994977"/>
                <a:ext cx="828122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09" name="Rectangle 65">
                <a:extLst>
                  <a:ext uri="{FF2B5EF4-FFF2-40B4-BE49-F238E27FC236}">
                    <a16:creationId xmlns:a16="http://schemas.microsoft.com/office/drawing/2014/main" id="{CCEB590E-5D36-475D-AC83-77DD6C9D5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611" y="4214810"/>
                <a:ext cx="828122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301" name="Freeform 66">
                <a:extLst>
                  <a:ext uri="{FF2B5EF4-FFF2-40B4-BE49-F238E27FC236}">
                    <a16:creationId xmlns:a16="http://schemas.microsoft.com/office/drawing/2014/main" id="{013928CB-13F6-469D-A7E4-C9341613C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4111" y="3603628"/>
                <a:ext cx="290514" cy="253999"/>
              </a:xfrm>
              <a:custGeom>
                <a:avLst/>
                <a:gdLst>
                  <a:gd name="T0" fmla="*/ 2147483646 w 2944"/>
                  <a:gd name="T1" fmla="*/ 2147483646 h 2873"/>
                  <a:gd name="T2" fmla="*/ 2147483646 w 2944"/>
                  <a:gd name="T3" fmla="*/ 2147483646 h 2873"/>
                  <a:gd name="T4" fmla="*/ 2147483646 w 2944"/>
                  <a:gd name="T5" fmla="*/ 2147483646 h 2873"/>
                  <a:gd name="T6" fmla="*/ 2147483646 w 2944"/>
                  <a:gd name="T7" fmla="*/ 2147483646 h 2873"/>
                  <a:gd name="T8" fmla="*/ 2147483646 w 2944"/>
                  <a:gd name="T9" fmla="*/ 2147483646 h 2873"/>
                  <a:gd name="T10" fmla="*/ 2147483646 w 2944"/>
                  <a:gd name="T11" fmla="*/ 2147483646 h 2873"/>
                  <a:gd name="T12" fmla="*/ 2147483646 w 2944"/>
                  <a:gd name="T13" fmla="*/ 2147483646 h 2873"/>
                  <a:gd name="T14" fmla="*/ 2147483646 w 2944"/>
                  <a:gd name="T15" fmla="*/ 2147483646 h 2873"/>
                  <a:gd name="T16" fmla="*/ 2147483646 w 2944"/>
                  <a:gd name="T17" fmla="*/ 2147483646 h 2873"/>
                  <a:gd name="T18" fmla="*/ 2147483646 w 2944"/>
                  <a:gd name="T19" fmla="*/ 2147483646 h 2873"/>
                  <a:gd name="T20" fmla="*/ 2147483646 w 2944"/>
                  <a:gd name="T21" fmla="*/ 2147483646 h 2873"/>
                  <a:gd name="T22" fmla="*/ 2147483646 w 2944"/>
                  <a:gd name="T23" fmla="*/ 2147483646 h 2873"/>
                  <a:gd name="T24" fmla="*/ 2147483646 w 2944"/>
                  <a:gd name="T25" fmla="*/ 2147483646 h 2873"/>
                  <a:gd name="T26" fmla="*/ 2147483646 w 2944"/>
                  <a:gd name="T27" fmla="*/ 2147483646 h 2873"/>
                  <a:gd name="T28" fmla="*/ 2147483646 w 2944"/>
                  <a:gd name="T29" fmla="*/ 2147483646 h 2873"/>
                  <a:gd name="T30" fmla="*/ 2147483646 w 2944"/>
                  <a:gd name="T31" fmla="*/ 2147483646 h 2873"/>
                  <a:gd name="T32" fmla="*/ 2147483646 w 2944"/>
                  <a:gd name="T33" fmla="*/ 2147483646 h 2873"/>
                  <a:gd name="T34" fmla="*/ 2147483646 w 2944"/>
                  <a:gd name="T35" fmla="*/ 2147483646 h 2873"/>
                  <a:gd name="T36" fmla="*/ 2147483646 w 2944"/>
                  <a:gd name="T37" fmla="*/ 2147483646 h 2873"/>
                  <a:gd name="T38" fmla="*/ 2147483646 w 2944"/>
                  <a:gd name="T39" fmla="*/ 2147483646 h 2873"/>
                  <a:gd name="T40" fmla="*/ 2147483646 w 2944"/>
                  <a:gd name="T41" fmla="*/ 2147483646 h 2873"/>
                  <a:gd name="T42" fmla="*/ 2147483646 w 2944"/>
                  <a:gd name="T43" fmla="*/ 2147483646 h 2873"/>
                  <a:gd name="T44" fmla="*/ 2147483646 w 2944"/>
                  <a:gd name="T45" fmla="*/ 2147483646 h 2873"/>
                  <a:gd name="T46" fmla="*/ 2147483646 w 2944"/>
                  <a:gd name="T47" fmla="*/ 2147483646 h 2873"/>
                  <a:gd name="T48" fmla="*/ 2147483646 w 2944"/>
                  <a:gd name="T49" fmla="*/ 2147483646 h 2873"/>
                  <a:gd name="T50" fmla="*/ 2147483646 w 2944"/>
                  <a:gd name="T51" fmla="*/ 2147483646 h 2873"/>
                  <a:gd name="T52" fmla="*/ 2147483646 w 2944"/>
                  <a:gd name="T53" fmla="*/ 2147483646 h 2873"/>
                  <a:gd name="T54" fmla="*/ 2147483646 w 2944"/>
                  <a:gd name="T55" fmla="*/ 2147483646 h 2873"/>
                  <a:gd name="T56" fmla="*/ 2147483646 w 2944"/>
                  <a:gd name="T57" fmla="*/ 2147483646 h 2873"/>
                  <a:gd name="T58" fmla="*/ 2147483646 w 2944"/>
                  <a:gd name="T59" fmla="*/ 2147483646 h 2873"/>
                  <a:gd name="T60" fmla="*/ 2147483646 w 2944"/>
                  <a:gd name="T61" fmla="*/ 2147483646 h 2873"/>
                  <a:gd name="T62" fmla="*/ 2147483646 w 2944"/>
                  <a:gd name="T63" fmla="*/ 2147483646 h 2873"/>
                  <a:gd name="T64" fmla="*/ 2147483646 w 2944"/>
                  <a:gd name="T65" fmla="*/ 2147483646 h 2873"/>
                  <a:gd name="T66" fmla="*/ 2147483646 w 2944"/>
                  <a:gd name="T67" fmla="*/ 2147483646 h 2873"/>
                  <a:gd name="T68" fmla="*/ 2147483646 w 2944"/>
                  <a:gd name="T69" fmla="*/ 2147483646 h 2873"/>
                  <a:gd name="T70" fmla="*/ 2147483646 w 2944"/>
                  <a:gd name="T71" fmla="*/ 2147483646 h 2873"/>
                  <a:gd name="T72" fmla="*/ 2147483646 w 2944"/>
                  <a:gd name="T73" fmla="*/ 2147483646 h 2873"/>
                  <a:gd name="T74" fmla="*/ 2147483646 w 2944"/>
                  <a:gd name="T75" fmla="*/ 2147483646 h 2873"/>
                  <a:gd name="T76" fmla="*/ 2147483646 w 2944"/>
                  <a:gd name="T77" fmla="*/ 2147483646 h 2873"/>
                  <a:gd name="T78" fmla="*/ 2147483646 w 2944"/>
                  <a:gd name="T79" fmla="*/ 2147483646 h 2873"/>
                  <a:gd name="T80" fmla="*/ 2147483646 w 2944"/>
                  <a:gd name="T81" fmla="*/ 2147483646 h 2873"/>
                  <a:gd name="T82" fmla="*/ 2147483646 w 2944"/>
                  <a:gd name="T83" fmla="*/ 2147483646 h 2873"/>
                  <a:gd name="T84" fmla="*/ 0 w 2944"/>
                  <a:gd name="T85" fmla="*/ 2147483646 h 28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44" h="2873">
                    <a:moveTo>
                      <a:pt x="0" y="1436"/>
                    </a:moveTo>
                    <a:lnTo>
                      <a:pt x="2" y="1510"/>
                    </a:lnTo>
                    <a:lnTo>
                      <a:pt x="8" y="1583"/>
                    </a:lnTo>
                    <a:lnTo>
                      <a:pt x="18" y="1655"/>
                    </a:lnTo>
                    <a:lnTo>
                      <a:pt x="31" y="1725"/>
                    </a:lnTo>
                    <a:lnTo>
                      <a:pt x="47" y="1795"/>
                    </a:lnTo>
                    <a:lnTo>
                      <a:pt x="67" y="1863"/>
                    </a:lnTo>
                    <a:lnTo>
                      <a:pt x="90" y="1930"/>
                    </a:lnTo>
                    <a:lnTo>
                      <a:pt x="117" y="1995"/>
                    </a:lnTo>
                    <a:lnTo>
                      <a:pt x="146" y="2059"/>
                    </a:lnTo>
                    <a:lnTo>
                      <a:pt x="179" y="2121"/>
                    </a:lnTo>
                    <a:lnTo>
                      <a:pt x="213" y="2181"/>
                    </a:lnTo>
                    <a:lnTo>
                      <a:pt x="252" y="2239"/>
                    </a:lnTo>
                    <a:lnTo>
                      <a:pt x="293" y="2295"/>
                    </a:lnTo>
                    <a:lnTo>
                      <a:pt x="337" y="2349"/>
                    </a:lnTo>
                    <a:lnTo>
                      <a:pt x="383" y="2402"/>
                    </a:lnTo>
                    <a:lnTo>
                      <a:pt x="432" y="2452"/>
                    </a:lnTo>
                    <a:lnTo>
                      <a:pt x="483" y="2499"/>
                    </a:lnTo>
                    <a:lnTo>
                      <a:pt x="537" y="2544"/>
                    </a:lnTo>
                    <a:lnTo>
                      <a:pt x="592" y="2587"/>
                    </a:lnTo>
                    <a:lnTo>
                      <a:pt x="650" y="2627"/>
                    </a:lnTo>
                    <a:lnTo>
                      <a:pt x="709" y="2665"/>
                    </a:lnTo>
                    <a:lnTo>
                      <a:pt x="771" y="2699"/>
                    </a:lnTo>
                    <a:lnTo>
                      <a:pt x="835" y="2731"/>
                    </a:lnTo>
                    <a:lnTo>
                      <a:pt x="900" y="2759"/>
                    </a:lnTo>
                    <a:lnTo>
                      <a:pt x="966" y="2785"/>
                    </a:lnTo>
                    <a:lnTo>
                      <a:pt x="1035" y="2808"/>
                    </a:lnTo>
                    <a:lnTo>
                      <a:pt x="1105" y="2827"/>
                    </a:lnTo>
                    <a:lnTo>
                      <a:pt x="1176" y="2843"/>
                    </a:lnTo>
                    <a:lnTo>
                      <a:pt x="1249" y="2857"/>
                    </a:lnTo>
                    <a:lnTo>
                      <a:pt x="1322" y="2866"/>
                    </a:lnTo>
                    <a:lnTo>
                      <a:pt x="1397" y="2871"/>
                    </a:lnTo>
                    <a:lnTo>
                      <a:pt x="1472" y="2873"/>
                    </a:lnTo>
                    <a:lnTo>
                      <a:pt x="1548" y="2871"/>
                    </a:lnTo>
                    <a:lnTo>
                      <a:pt x="1622" y="2866"/>
                    </a:lnTo>
                    <a:lnTo>
                      <a:pt x="1696" y="2857"/>
                    </a:lnTo>
                    <a:lnTo>
                      <a:pt x="1769" y="2843"/>
                    </a:lnTo>
                    <a:lnTo>
                      <a:pt x="1839" y="2827"/>
                    </a:lnTo>
                    <a:lnTo>
                      <a:pt x="1910" y="2808"/>
                    </a:lnTo>
                    <a:lnTo>
                      <a:pt x="1978" y="2785"/>
                    </a:lnTo>
                    <a:lnTo>
                      <a:pt x="2044" y="2759"/>
                    </a:lnTo>
                    <a:lnTo>
                      <a:pt x="2110" y="2731"/>
                    </a:lnTo>
                    <a:lnTo>
                      <a:pt x="2173" y="2699"/>
                    </a:lnTo>
                    <a:lnTo>
                      <a:pt x="2235" y="2665"/>
                    </a:lnTo>
                    <a:lnTo>
                      <a:pt x="2294" y="2627"/>
                    </a:lnTo>
                    <a:lnTo>
                      <a:pt x="2352" y="2587"/>
                    </a:lnTo>
                    <a:lnTo>
                      <a:pt x="2408" y="2544"/>
                    </a:lnTo>
                    <a:lnTo>
                      <a:pt x="2461" y="2499"/>
                    </a:lnTo>
                    <a:lnTo>
                      <a:pt x="2512" y="2452"/>
                    </a:lnTo>
                    <a:lnTo>
                      <a:pt x="2561" y="2402"/>
                    </a:lnTo>
                    <a:lnTo>
                      <a:pt x="2607" y="2349"/>
                    </a:lnTo>
                    <a:lnTo>
                      <a:pt x="2651" y="2295"/>
                    </a:lnTo>
                    <a:lnTo>
                      <a:pt x="2692" y="2239"/>
                    </a:lnTo>
                    <a:lnTo>
                      <a:pt x="2731" y="2181"/>
                    </a:lnTo>
                    <a:lnTo>
                      <a:pt x="2766" y="2121"/>
                    </a:lnTo>
                    <a:lnTo>
                      <a:pt x="2799" y="2059"/>
                    </a:lnTo>
                    <a:lnTo>
                      <a:pt x="2829" y="1995"/>
                    </a:lnTo>
                    <a:lnTo>
                      <a:pt x="2854" y="1930"/>
                    </a:lnTo>
                    <a:lnTo>
                      <a:pt x="2878" y="1863"/>
                    </a:lnTo>
                    <a:lnTo>
                      <a:pt x="2898" y="1795"/>
                    </a:lnTo>
                    <a:lnTo>
                      <a:pt x="2914" y="1725"/>
                    </a:lnTo>
                    <a:lnTo>
                      <a:pt x="2928" y="1655"/>
                    </a:lnTo>
                    <a:lnTo>
                      <a:pt x="2937" y="1583"/>
                    </a:lnTo>
                    <a:lnTo>
                      <a:pt x="2942" y="1510"/>
                    </a:lnTo>
                    <a:lnTo>
                      <a:pt x="2944" y="1436"/>
                    </a:lnTo>
                    <a:lnTo>
                      <a:pt x="2942" y="1363"/>
                    </a:lnTo>
                    <a:lnTo>
                      <a:pt x="2937" y="1290"/>
                    </a:lnTo>
                    <a:lnTo>
                      <a:pt x="2928" y="1218"/>
                    </a:lnTo>
                    <a:lnTo>
                      <a:pt x="2914" y="1148"/>
                    </a:lnTo>
                    <a:lnTo>
                      <a:pt x="2898" y="1078"/>
                    </a:lnTo>
                    <a:lnTo>
                      <a:pt x="2878" y="1010"/>
                    </a:lnTo>
                    <a:lnTo>
                      <a:pt x="2854" y="943"/>
                    </a:lnTo>
                    <a:lnTo>
                      <a:pt x="2829" y="878"/>
                    </a:lnTo>
                    <a:lnTo>
                      <a:pt x="2799" y="815"/>
                    </a:lnTo>
                    <a:lnTo>
                      <a:pt x="2766" y="753"/>
                    </a:lnTo>
                    <a:lnTo>
                      <a:pt x="2731" y="692"/>
                    </a:lnTo>
                    <a:lnTo>
                      <a:pt x="2692" y="635"/>
                    </a:lnTo>
                    <a:lnTo>
                      <a:pt x="2651" y="578"/>
                    </a:lnTo>
                    <a:lnTo>
                      <a:pt x="2607" y="524"/>
                    </a:lnTo>
                    <a:lnTo>
                      <a:pt x="2561" y="471"/>
                    </a:lnTo>
                    <a:lnTo>
                      <a:pt x="2512" y="421"/>
                    </a:lnTo>
                    <a:lnTo>
                      <a:pt x="2461" y="374"/>
                    </a:lnTo>
                    <a:lnTo>
                      <a:pt x="2408" y="329"/>
                    </a:lnTo>
                    <a:lnTo>
                      <a:pt x="2352" y="287"/>
                    </a:lnTo>
                    <a:lnTo>
                      <a:pt x="2294" y="246"/>
                    </a:lnTo>
                    <a:lnTo>
                      <a:pt x="2235" y="208"/>
                    </a:lnTo>
                    <a:lnTo>
                      <a:pt x="2173" y="174"/>
                    </a:lnTo>
                    <a:lnTo>
                      <a:pt x="2110" y="142"/>
                    </a:lnTo>
                    <a:lnTo>
                      <a:pt x="2044" y="114"/>
                    </a:lnTo>
                    <a:lnTo>
                      <a:pt x="1978" y="88"/>
                    </a:lnTo>
                    <a:lnTo>
                      <a:pt x="1910" y="65"/>
                    </a:lnTo>
                    <a:lnTo>
                      <a:pt x="1839" y="46"/>
                    </a:lnTo>
                    <a:lnTo>
                      <a:pt x="1769" y="30"/>
                    </a:lnTo>
                    <a:lnTo>
                      <a:pt x="1696" y="18"/>
                    </a:lnTo>
                    <a:lnTo>
                      <a:pt x="1622" y="9"/>
                    </a:lnTo>
                    <a:lnTo>
                      <a:pt x="1548" y="2"/>
                    </a:lnTo>
                    <a:lnTo>
                      <a:pt x="1472" y="0"/>
                    </a:lnTo>
                    <a:lnTo>
                      <a:pt x="1397" y="2"/>
                    </a:lnTo>
                    <a:lnTo>
                      <a:pt x="1322" y="9"/>
                    </a:lnTo>
                    <a:lnTo>
                      <a:pt x="1249" y="18"/>
                    </a:lnTo>
                    <a:lnTo>
                      <a:pt x="1176" y="30"/>
                    </a:lnTo>
                    <a:lnTo>
                      <a:pt x="1105" y="46"/>
                    </a:lnTo>
                    <a:lnTo>
                      <a:pt x="1035" y="65"/>
                    </a:lnTo>
                    <a:lnTo>
                      <a:pt x="966" y="88"/>
                    </a:lnTo>
                    <a:lnTo>
                      <a:pt x="900" y="114"/>
                    </a:lnTo>
                    <a:lnTo>
                      <a:pt x="835" y="142"/>
                    </a:lnTo>
                    <a:lnTo>
                      <a:pt x="771" y="174"/>
                    </a:lnTo>
                    <a:lnTo>
                      <a:pt x="709" y="208"/>
                    </a:lnTo>
                    <a:lnTo>
                      <a:pt x="650" y="246"/>
                    </a:lnTo>
                    <a:lnTo>
                      <a:pt x="592" y="287"/>
                    </a:lnTo>
                    <a:lnTo>
                      <a:pt x="537" y="329"/>
                    </a:lnTo>
                    <a:lnTo>
                      <a:pt x="483" y="374"/>
                    </a:lnTo>
                    <a:lnTo>
                      <a:pt x="432" y="421"/>
                    </a:lnTo>
                    <a:lnTo>
                      <a:pt x="383" y="471"/>
                    </a:lnTo>
                    <a:lnTo>
                      <a:pt x="337" y="524"/>
                    </a:lnTo>
                    <a:lnTo>
                      <a:pt x="293" y="578"/>
                    </a:lnTo>
                    <a:lnTo>
                      <a:pt x="252" y="635"/>
                    </a:lnTo>
                    <a:lnTo>
                      <a:pt x="213" y="692"/>
                    </a:lnTo>
                    <a:lnTo>
                      <a:pt x="179" y="753"/>
                    </a:lnTo>
                    <a:lnTo>
                      <a:pt x="146" y="815"/>
                    </a:lnTo>
                    <a:lnTo>
                      <a:pt x="117" y="878"/>
                    </a:lnTo>
                    <a:lnTo>
                      <a:pt x="90" y="943"/>
                    </a:lnTo>
                    <a:lnTo>
                      <a:pt x="67" y="1010"/>
                    </a:lnTo>
                    <a:lnTo>
                      <a:pt x="47" y="1078"/>
                    </a:lnTo>
                    <a:lnTo>
                      <a:pt x="31" y="1148"/>
                    </a:lnTo>
                    <a:lnTo>
                      <a:pt x="18" y="1218"/>
                    </a:lnTo>
                    <a:lnTo>
                      <a:pt x="8" y="1290"/>
                    </a:lnTo>
                    <a:lnTo>
                      <a:pt x="2" y="1363"/>
                    </a:lnTo>
                    <a:lnTo>
                      <a:pt x="0" y="1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Freeform 67">
                <a:extLst>
                  <a:ext uri="{FF2B5EF4-FFF2-40B4-BE49-F238E27FC236}">
                    <a16:creationId xmlns:a16="http://schemas.microsoft.com/office/drawing/2014/main" id="{72EC1EF1-384C-49CF-9458-1AE5B2779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3800" y="3586163"/>
                <a:ext cx="220663" cy="190500"/>
              </a:xfrm>
              <a:custGeom>
                <a:avLst/>
                <a:gdLst>
                  <a:gd name="T0" fmla="*/ 2147483646 w 2223"/>
                  <a:gd name="T1" fmla="*/ 2147483646 h 2169"/>
                  <a:gd name="T2" fmla="*/ 2147483646 w 2223"/>
                  <a:gd name="T3" fmla="*/ 2147483646 h 2169"/>
                  <a:gd name="T4" fmla="*/ 2147483646 w 2223"/>
                  <a:gd name="T5" fmla="*/ 2147483646 h 2169"/>
                  <a:gd name="T6" fmla="*/ 2147483646 w 2223"/>
                  <a:gd name="T7" fmla="*/ 2147483646 h 2169"/>
                  <a:gd name="T8" fmla="*/ 2147483646 w 2223"/>
                  <a:gd name="T9" fmla="*/ 2147483646 h 2169"/>
                  <a:gd name="T10" fmla="*/ 2147483646 w 2223"/>
                  <a:gd name="T11" fmla="*/ 2147483646 h 2169"/>
                  <a:gd name="T12" fmla="*/ 2147483646 w 2223"/>
                  <a:gd name="T13" fmla="*/ 2147483646 h 2169"/>
                  <a:gd name="T14" fmla="*/ 2147483646 w 2223"/>
                  <a:gd name="T15" fmla="*/ 2147483646 h 2169"/>
                  <a:gd name="T16" fmla="*/ 2147483646 w 2223"/>
                  <a:gd name="T17" fmla="*/ 2147483646 h 2169"/>
                  <a:gd name="T18" fmla="*/ 2147483646 w 2223"/>
                  <a:gd name="T19" fmla="*/ 2147483646 h 2169"/>
                  <a:gd name="T20" fmla="*/ 2147483646 w 2223"/>
                  <a:gd name="T21" fmla="*/ 2147483646 h 2169"/>
                  <a:gd name="T22" fmla="*/ 2147483646 w 2223"/>
                  <a:gd name="T23" fmla="*/ 2147483646 h 2169"/>
                  <a:gd name="T24" fmla="*/ 2147483646 w 2223"/>
                  <a:gd name="T25" fmla="*/ 2147483646 h 2169"/>
                  <a:gd name="T26" fmla="*/ 2147483646 w 2223"/>
                  <a:gd name="T27" fmla="*/ 2147483646 h 2169"/>
                  <a:gd name="T28" fmla="*/ 2147483646 w 2223"/>
                  <a:gd name="T29" fmla="*/ 2147483646 h 2169"/>
                  <a:gd name="T30" fmla="*/ 2147483646 w 2223"/>
                  <a:gd name="T31" fmla="*/ 2147483646 h 2169"/>
                  <a:gd name="T32" fmla="*/ 2147483646 w 2223"/>
                  <a:gd name="T33" fmla="*/ 2147483646 h 2169"/>
                  <a:gd name="T34" fmla="*/ 2147483646 w 2223"/>
                  <a:gd name="T35" fmla="*/ 2147483646 h 2169"/>
                  <a:gd name="T36" fmla="*/ 2147483646 w 2223"/>
                  <a:gd name="T37" fmla="*/ 2147483646 h 2169"/>
                  <a:gd name="T38" fmla="*/ 2147483646 w 2223"/>
                  <a:gd name="T39" fmla="*/ 2147483646 h 2169"/>
                  <a:gd name="T40" fmla="*/ 2147483646 w 2223"/>
                  <a:gd name="T41" fmla="*/ 2147483646 h 2169"/>
                  <a:gd name="T42" fmla="*/ 2147483646 w 2223"/>
                  <a:gd name="T43" fmla="*/ 2147483646 h 2169"/>
                  <a:gd name="T44" fmla="*/ 2147483646 w 2223"/>
                  <a:gd name="T45" fmla="*/ 2147483646 h 2169"/>
                  <a:gd name="T46" fmla="*/ 2147483646 w 2223"/>
                  <a:gd name="T47" fmla="*/ 2147483646 h 2169"/>
                  <a:gd name="T48" fmla="*/ 2147483646 w 2223"/>
                  <a:gd name="T49" fmla="*/ 2147483646 h 2169"/>
                  <a:gd name="T50" fmla="*/ 2147483646 w 2223"/>
                  <a:gd name="T51" fmla="*/ 2147483646 h 2169"/>
                  <a:gd name="T52" fmla="*/ 2147483646 w 2223"/>
                  <a:gd name="T53" fmla="*/ 2147483646 h 2169"/>
                  <a:gd name="T54" fmla="*/ 2147483646 w 2223"/>
                  <a:gd name="T55" fmla="*/ 2147483646 h 2169"/>
                  <a:gd name="T56" fmla="*/ 2147483646 w 2223"/>
                  <a:gd name="T57" fmla="*/ 2147483646 h 2169"/>
                  <a:gd name="T58" fmla="*/ 2147483646 w 2223"/>
                  <a:gd name="T59" fmla="*/ 2147483646 h 2169"/>
                  <a:gd name="T60" fmla="*/ 2147483646 w 2223"/>
                  <a:gd name="T61" fmla="*/ 2147483646 h 2169"/>
                  <a:gd name="T62" fmla="*/ 2147483646 w 2223"/>
                  <a:gd name="T63" fmla="*/ 2147483646 h 2169"/>
                  <a:gd name="T64" fmla="*/ 2147483646 w 2223"/>
                  <a:gd name="T65" fmla="*/ 2147483646 h 2169"/>
                  <a:gd name="T66" fmla="*/ 2147483646 w 2223"/>
                  <a:gd name="T67" fmla="*/ 2147483646 h 2169"/>
                  <a:gd name="T68" fmla="*/ 2147483646 w 2223"/>
                  <a:gd name="T69" fmla="*/ 2147483646 h 2169"/>
                  <a:gd name="T70" fmla="*/ 2147483646 w 2223"/>
                  <a:gd name="T71" fmla="*/ 2147483646 h 2169"/>
                  <a:gd name="T72" fmla="*/ 2147483646 w 2223"/>
                  <a:gd name="T73" fmla="*/ 2147483646 h 2169"/>
                  <a:gd name="T74" fmla="*/ 2147483646 w 2223"/>
                  <a:gd name="T75" fmla="*/ 2147483646 h 2169"/>
                  <a:gd name="T76" fmla="*/ 2147483646 w 2223"/>
                  <a:gd name="T77" fmla="*/ 2147483646 h 2169"/>
                  <a:gd name="T78" fmla="*/ 2147483646 w 2223"/>
                  <a:gd name="T79" fmla="*/ 2147483646 h 2169"/>
                  <a:gd name="T80" fmla="*/ 2147483646 w 2223"/>
                  <a:gd name="T81" fmla="*/ 2147483646 h 2169"/>
                  <a:gd name="T82" fmla="*/ 2147483646 w 2223"/>
                  <a:gd name="T83" fmla="*/ 2147483646 h 2169"/>
                  <a:gd name="T84" fmla="*/ 0 w 2223"/>
                  <a:gd name="T85" fmla="*/ 2147483646 h 2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23" h="2169">
                    <a:moveTo>
                      <a:pt x="0" y="1084"/>
                    </a:moveTo>
                    <a:lnTo>
                      <a:pt x="1" y="1140"/>
                    </a:lnTo>
                    <a:lnTo>
                      <a:pt x="5" y="1196"/>
                    </a:lnTo>
                    <a:lnTo>
                      <a:pt x="13" y="1249"/>
                    </a:lnTo>
                    <a:lnTo>
                      <a:pt x="23" y="1303"/>
                    </a:lnTo>
                    <a:lnTo>
                      <a:pt x="35" y="1355"/>
                    </a:lnTo>
                    <a:lnTo>
                      <a:pt x="50" y="1407"/>
                    </a:lnTo>
                    <a:lnTo>
                      <a:pt x="68" y="1457"/>
                    </a:lnTo>
                    <a:lnTo>
                      <a:pt x="87" y="1506"/>
                    </a:lnTo>
                    <a:lnTo>
                      <a:pt x="109" y="1554"/>
                    </a:lnTo>
                    <a:lnTo>
                      <a:pt x="134" y="1602"/>
                    </a:lnTo>
                    <a:lnTo>
                      <a:pt x="160" y="1646"/>
                    </a:lnTo>
                    <a:lnTo>
                      <a:pt x="190" y="1691"/>
                    </a:lnTo>
                    <a:lnTo>
                      <a:pt x="221" y="1733"/>
                    </a:lnTo>
                    <a:lnTo>
                      <a:pt x="254" y="1774"/>
                    </a:lnTo>
                    <a:lnTo>
                      <a:pt x="289" y="1814"/>
                    </a:lnTo>
                    <a:lnTo>
                      <a:pt x="326" y="1851"/>
                    </a:lnTo>
                    <a:lnTo>
                      <a:pt x="364" y="1887"/>
                    </a:lnTo>
                    <a:lnTo>
                      <a:pt x="404" y="1921"/>
                    </a:lnTo>
                    <a:lnTo>
                      <a:pt x="447" y="1954"/>
                    </a:lnTo>
                    <a:lnTo>
                      <a:pt x="490" y="1983"/>
                    </a:lnTo>
                    <a:lnTo>
                      <a:pt x="536" y="2011"/>
                    </a:lnTo>
                    <a:lnTo>
                      <a:pt x="582" y="2038"/>
                    </a:lnTo>
                    <a:lnTo>
                      <a:pt x="630" y="2062"/>
                    </a:lnTo>
                    <a:lnTo>
                      <a:pt x="679" y="2083"/>
                    </a:lnTo>
                    <a:lnTo>
                      <a:pt x="730" y="2103"/>
                    </a:lnTo>
                    <a:lnTo>
                      <a:pt x="781" y="2120"/>
                    </a:lnTo>
                    <a:lnTo>
                      <a:pt x="834" y="2135"/>
                    </a:lnTo>
                    <a:lnTo>
                      <a:pt x="888" y="2146"/>
                    </a:lnTo>
                    <a:lnTo>
                      <a:pt x="942" y="2157"/>
                    </a:lnTo>
                    <a:lnTo>
                      <a:pt x="998" y="2164"/>
                    </a:lnTo>
                    <a:lnTo>
                      <a:pt x="1054" y="2168"/>
                    </a:lnTo>
                    <a:lnTo>
                      <a:pt x="1111" y="2169"/>
                    </a:lnTo>
                    <a:lnTo>
                      <a:pt x="1168" y="2168"/>
                    </a:lnTo>
                    <a:lnTo>
                      <a:pt x="1224" y="2164"/>
                    </a:lnTo>
                    <a:lnTo>
                      <a:pt x="1280" y="2157"/>
                    </a:lnTo>
                    <a:lnTo>
                      <a:pt x="1334" y="2146"/>
                    </a:lnTo>
                    <a:lnTo>
                      <a:pt x="1389" y="2135"/>
                    </a:lnTo>
                    <a:lnTo>
                      <a:pt x="1442" y="2120"/>
                    </a:lnTo>
                    <a:lnTo>
                      <a:pt x="1493" y="2103"/>
                    </a:lnTo>
                    <a:lnTo>
                      <a:pt x="1544" y="2083"/>
                    </a:lnTo>
                    <a:lnTo>
                      <a:pt x="1593" y="2062"/>
                    </a:lnTo>
                    <a:lnTo>
                      <a:pt x="1640" y="2038"/>
                    </a:lnTo>
                    <a:lnTo>
                      <a:pt x="1687" y="2011"/>
                    </a:lnTo>
                    <a:lnTo>
                      <a:pt x="1732" y="1983"/>
                    </a:lnTo>
                    <a:lnTo>
                      <a:pt x="1776" y="1954"/>
                    </a:lnTo>
                    <a:lnTo>
                      <a:pt x="1818" y="1921"/>
                    </a:lnTo>
                    <a:lnTo>
                      <a:pt x="1858" y="1887"/>
                    </a:lnTo>
                    <a:lnTo>
                      <a:pt x="1896" y="1851"/>
                    </a:lnTo>
                    <a:lnTo>
                      <a:pt x="1933" y="1814"/>
                    </a:lnTo>
                    <a:lnTo>
                      <a:pt x="1969" y="1774"/>
                    </a:lnTo>
                    <a:lnTo>
                      <a:pt x="2002" y="1733"/>
                    </a:lnTo>
                    <a:lnTo>
                      <a:pt x="2032" y="1691"/>
                    </a:lnTo>
                    <a:lnTo>
                      <a:pt x="2062" y="1646"/>
                    </a:lnTo>
                    <a:lnTo>
                      <a:pt x="2088" y="1602"/>
                    </a:lnTo>
                    <a:lnTo>
                      <a:pt x="2113" y="1554"/>
                    </a:lnTo>
                    <a:lnTo>
                      <a:pt x="2135" y="1506"/>
                    </a:lnTo>
                    <a:lnTo>
                      <a:pt x="2156" y="1457"/>
                    </a:lnTo>
                    <a:lnTo>
                      <a:pt x="2173" y="1407"/>
                    </a:lnTo>
                    <a:lnTo>
                      <a:pt x="2187" y="1355"/>
                    </a:lnTo>
                    <a:lnTo>
                      <a:pt x="2200" y="1303"/>
                    </a:lnTo>
                    <a:lnTo>
                      <a:pt x="2210" y="1249"/>
                    </a:lnTo>
                    <a:lnTo>
                      <a:pt x="2217" y="1196"/>
                    </a:lnTo>
                    <a:lnTo>
                      <a:pt x="2221" y="1140"/>
                    </a:lnTo>
                    <a:lnTo>
                      <a:pt x="2223" y="1084"/>
                    </a:lnTo>
                    <a:lnTo>
                      <a:pt x="2221" y="1029"/>
                    </a:lnTo>
                    <a:lnTo>
                      <a:pt x="2217" y="973"/>
                    </a:lnTo>
                    <a:lnTo>
                      <a:pt x="2210" y="920"/>
                    </a:lnTo>
                    <a:lnTo>
                      <a:pt x="2200" y="866"/>
                    </a:lnTo>
                    <a:lnTo>
                      <a:pt x="2187" y="814"/>
                    </a:lnTo>
                    <a:lnTo>
                      <a:pt x="2173" y="762"/>
                    </a:lnTo>
                    <a:lnTo>
                      <a:pt x="2156" y="712"/>
                    </a:lnTo>
                    <a:lnTo>
                      <a:pt x="2135" y="663"/>
                    </a:lnTo>
                    <a:lnTo>
                      <a:pt x="2113" y="615"/>
                    </a:lnTo>
                    <a:lnTo>
                      <a:pt x="2088" y="569"/>
                    </a:lnTo>
                    <a:lnTo>
                      <a:pt x="2062" y="523"/>
                    </a:lnTo>
                    <a:lnTo>
                      <a:pt x="2032" y="478"/>
                    </a:lnTo>
                    <a:lnTo>
                      <a:pt x="2002" y="437"/>
                    </a:lnTo>
                    <a:lnTo>
                      <a:pt x="1969" y="395"/>
                    </a:lnTo>
                    <a:lnTo>
                      <a:pt x="1933" y="356"/>
                    </a:lnTo>
                    <a:lnTo>
                      <a:pt x="1896" y="318"/>
                    </a:lnTo>
                    <a:lnTo>
                      <a:pt x="1858" y="283"/>
                    </a:lnTo>
                    <a:lnTo>
                      <a:pt x="1818" y="248"/>
                    </a:lnTo>
                    <a:lnTo>
                      <a:pt x="1776" y="216"/>
                    </a:lnTo>
                    <a:lnTo>
                      <a:pt x="1732" y="186"/>
                    </a:lnTo>
                    <a:lnTo>
                      <a:pt x="1687" y="158"/>
                    </a:lnTo>
                    <a:lnTo>
                      <a:pt x="1640" y="131"/>
                    </a:lnTo>
                    <a:lnTo>
                      <a:pt x="1593" y="107"/>
                    </a:lnTo>
                    <a:lnTo>
                      <a:pt x="1544" y="86"/>
                    </a:lnTo>
                    <a:lnTo>
                      <a:pt x="1493" y="66"/>
                    </a:lnTo>
                    <a:lnTo>
                      <a:pt x="1442" y="49"/>
                    </a:lnTo>
                    <a:lnTo>
                      <a:pt x="1389" y="35"/>
                    </a:lnTo>
                    <a:lnTo>
                      <a:pt x="1334" y="23"/>
                    </a:lnTo>
                    <a:lnTo>
                      <a:pt x="1280" y="13"/>
                    </a:lnTo>
                    <a:lnTo>
                      <a:pt x="1224" y="6"/>
                    </a:lnTo>
                    <a:lnTo>
                      <a:pt x="1168" y="1"/>
                    </a:lnTo>
                    <a:lnTo>
                      <a:pt x="1111" y="0"/>
                    </a:lnTo>
                    <a:lnTo>
                      <a:pt x="1054" y="1"/>
                    </a:lnTo>
                    <a:lnTo>
                      <a:pt x="998" y="6"/>
                    </a:lnTo>
                    <a:lnTo>
                      <a:pt x="942" y="13"/>
                    </a:lnTo>
                    <a:lnTo>
                      <a:pt x="888" y="23"/>
                    </a:lnTo>
                    <a:lnTo>
                      <a:pt x="834" y="35"/>
                    </a:lnTo>
                    <a:lnTo>
                      <a:pt x="781" y="49"/>
                    </a:lnTo>
                    <a:lnTo>
                      <a:pt x="730" y="66"/>
                    </a:lnTo>
                    <a:lnTo>
                      <a:pt x="679" y="86"/>
                    </a:lnTo>
                    <a:lnTo>
                      <a:pt x="630" y="107"/>
                    </a:lnTo>
                    <a:lnTo>
                      <a:pt x="582" y="131"/>
                    </a:lnTo>
                    <a:lnTo>
                      <a:pt x="536" y="158"/>
                    </a:lnTo>
                    <a:lnTo>
                      <a:pt x="490" y="186"/>
                    </a:lnTo>
                    <a:lnTo>
                      <a:pt x="447" y="216"/>
                    </a:lnTo>
                    <a:lnTo>
                      <a:pt x="404" y="248"/>
                    </a:lnTo>
                    <a:lnTo>
                      <a:pt x="364" y="283"/>
                    </a:lnTo>
                    <a:lnTo>
                      <a:pt x="326" y="318"/>
                    </a:lnTo>
                    <a:lnTo>
                      <a:pt x="289" y="356"/>
                    </a:lnTo>
                    <a:lnTo>
                      <a:pt x="254" y="395"/>
                    </a:lnTo>
                    <a:lnTo>
                      <a:pt x="221" y="437"/>
                    </a:lnTo>
                    <a:lnTo>
                      <a:pt x="190" y="478"/>
                    </a:lnTo>
                    <a:lnTo>
                      <a:pt x="160" y="523"/>
                    </a:lnTo>
                    <a:lnTo>
                      <a:pt x="134" y="569"/>
                    </a:lnTo>
                    <a:lnTo>
                      <a:pt x="109" y="615"/>
                    </a:lnTo>
                    <a:lnTo>
                      <a:pt x="87" y="663"/>
                    </a:lnTo>
                    <a:lnTo>
                      <a:pt x="68" y="712"/>
                    </a:lnTo>
                    <a:lnTo>
                      <a:pt x="50" y="762"/>
                    </a:lnTo>
                    <a:lnTo>
                      <a:pt x="35" y="814"/>
                    </a:lnTo>
                    <a:lnTo>
                      <a:pt x="23" y="866"/>
                    </a:lnTo>
                    <a:lnTo>
                      <a:pt x="13" y="920"/>
                    </a:lnTo>
                    <a:lnTo>
                      <a:pt x="5" y="973"/>
                    </a:lnTo>
                    <a:lnTo>
                      <a:pt x="1" y="1029"/>
                    </a:lnTo>
                    <a:lnTo>
                      <a:pt x="0" y="1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Freeform 68">
                <a:extLst>
                  <a:ext uri="{FF2B5EF4-FFF2-40B4-BE49-F238E27FC236}">
                    <a16:creationId xmlns:a16="http://schemas.microsoft.com/office/drawing/2014/main" id="{0BA8A03F-CBA5-4A74-B345-37C7F4C1D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3488" y="3625850"/>
                <a:ext cx="153988" cy="87312"/>
              </a:xfrm>
              <a:custGeom>
                <a:avLst/>
                <a:gdLst>
                  <a:gd name="T0" fmla="*/ 2147483646 w 1554"/>
                  <a:gd name="T1" fmla="*/ 2147483646 h 999"/>
                  <a:gd name="T2" fmla="*/ 2147483646 w 1554"/>
                  <a:gd name="T3" fmla="*/ 2147483646 h 999"/>
                  <a:gd name="T4" fmla="*/ 2147483646 w 1554"/>
                  <a:gd name="T5" fmla="*/ 2147483646 h 999"/>
                  <a:gd name="T6" fmla="*/ 2147483646 w 1554"/>
                  <a:gd name="T7" fmla="*/ 2147483646 h 999"/>
                  <a:gd name="T8" fmla="*/ 2147483646 w 1554"/>
                  <a:gd name="T9" fmla="*/ 2147483646 h 999"/>
                  <a:gd name="T10" fmla="*/ 2147483646 w 1554"/>
                  <a:gd name="T11" fmla="*/ 2147483646 h 999"/>
                  <a:gd name="T12" fmla="*/ 2147483646 w 1554"/>
                  <a:gd name="T13" fmla="*/ 2147483646 h 999"/>
                  <a:gd name="T14" fmla="*/ 2147483646 w 1554"/>
                  <a:gd name="T15" fmla="*/ 2147483646 h 999"/>
                  <a:gd name="T16" fmla="*/ 2147483646 w 1554"/>
                  <a:gd name="T17" fmla="*/ 2147483646 h 999"/>
                  <a:gd name="T18" fmla="*/ 0 w 1554"/>
                  <a:gd name="T19" fmla="*/ 2147483646 h 999"/>
                  <a:gd name="T20" fmla="*/ 2147483646 w 1554"/>
                  <a:gd name="T21" fmla="*/ 2147483646 h 999"/>
                  <a:gd name="T22" fmla="*/ 2147483646 w 1554"/>
                  <a:gd name="T23" fmla="*/ 2147483646 h 999"/>
                  <a:gd name="T24" fmla="*/ 2147483646 w 1554"/>
                  <a:gd name="T25" fmla="*/ 0 h 999"/>
                  <a:gd name="T26" fmla="*/ 2147483646 w 1554"/>
                  <a:gd name="T27" fmla="*/ 2147483646 h 999"/>
                  <a:gd name="T28" fmla="*/ 2147483646 w 1554"/>
                  <a:gd name="T29" fmla="*/ 2147483646 h 999"/>
                  <a:gd name="T30" fmla="*/ 2147483646 w 1554"/>
                  <a:gd name="T31" fmla="*/ 2147483646 h 999"/>
                  <a:gd name="T32" fmla="*/ 2147483646 w 1554"/>
                  <a:gd name="T33" fmla="*/ 2147483646 h 999"/>
                  <a:gd name="T34" fmla="*/ 2147483646 w 1554"/>
                  <a:gd name="T35" fmla="*/ 2147483646 h 999"/>
                  <a:gd name="T36" fmla="*/ 2147483646 w 1554"/>
                  <a:gd name="T37" fmla="*/ 2147483646 h 999"/>
                  <a:gd name="T38" fmla="*/ 2147483646 w 1554"/>
                  <a:gd name="T39" fmla="*/ 2147483646 h 999"/>
                  <a:gd name="T40" fmla="*/ 2147483646 w 1554"/>
                  <a:gd name="T41" fmla="*/ 2147483646 h 9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54" h="999">
                    <a:moveTo>
                      <a:pt x="705" y="636"/>
                    </a:moveTo>
                    <a:lnTo>
                      <a:pt x="644" y="581"/>
                    </a:lnTo>
                    <a:lnTo>
                      <a:pt x="566" y="511"/>
                    </a:lnTo>
                    <a:lnTo>
                      <a:pt x="480" y="434"/>
                    </a:lnTo>
                    <a:lnTo>
                      <a:pt x="392" y="355"/>
                    </a:lnTo>
                    <a:lnTo>
                      <a:pt x="310" y="282"/>
                    </a:lnTo>
                    <a:lnTo>
                      <a:pt x="243" y="221"/>
                    </a:lnTo>
                    <a:lnTo>
                      <a:pt x="196" y="179"/>
                    </a:lnTo>
                    <a:lnTo>
                      <a:pt x="179" y="163"/>
                    </a:lnTo>
                    <a:lnTo>
                      <a:pt x="0" y="361"/>
                    </a:lnTo>
                    <a:lnTo>
                      <a:pt x="711" y="999"/>
                    </a:lnTo>
                    <a:lnTo>
                      <a:pt x="1554" y="192"/>
                    </a:lnTo>
                    <a:lnTo>
                      <a:pt x="1368" y="0"/>
                    </a:lnTo>
                    <a:lnTo>
                      <a:pt x="1346" y="22"/>
                    </a:lnTo>
                    <a:lnTo>
                      <a:pt x="1284" y="81"/>
                    </a:lnTo>
                    <a:lnTo>
                      <a:pt x="1196" y="166"/>
                    </a:lnTo>
                    <a:lnTo>
                      <a:pt x="1089" y="268"/>
                    </a:lnTo>
                    <a:lnTo>
                      <a:pt x="976" y="376"/>
                    </a:lnTo>
                    <a:lnTo>
                      <a:pt x="867" y="480"/>
                    </a:lnTo>
                    <a:lnTo>
                      <a:pt x="773" y="570"/>
                    </a:lnTo>
                    <a:lnTo>
                      <a:pt x="705" y="6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2" name="群組 34">
              <a:extLst>
                <a:ext uri="{FF2B5EF4-FFF2-40B4-BE49-F238E27FC236}">
                  <a16:creationId xmlns:a16="http://schemas.microsoft.com/office/drawing/2014/main" id="{86958B85-4752-4E03-9D72-009FE647B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1550" y="2019090"/>
              <a:ext cx="575383" cy="567576"/>
              <a:chOff x="6864350" y="3497263"/>
              <a:chExt cx="1619251" cy="1268412"/>
            </a:xfrm>
          </p:grpSpPr>
          <p:sp>
            <p:nvSpPr>
              <p:cNvPr id="9244" name="AutoShape 38">
                <a:extLst>
                  <a:ext uri="{FF2B5EF4-FFF2-40B4-BE49-F238E27FC236}">
                    <a16:creationId xmlns:a16="http://schemas.microsoft.com/office/drawing/2014/main" id="{DBA6064E-6C5F-43D5-9BE4-B8E03786BFF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864350" y="3497263"/>
                <a:ext cx="1619250" cy="126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Freeform 40">
                <a:extLst>
                  <a:ext uri="{FF2B5EF4-FFF2-40B4-BE49-F238E27FC236}">
                    <a16:creationId xmlns:a16="http://schemas.microsoft.com/office/drawing/2014/main" id="{5F985907-3E7E-4401-BE39-350C7674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3497263"/>
                <a:ext cx="1608138" cy="1268412"/>
              </a:xfrm>
              <a:custGeom>
                <a:avLst/>
                <a:gdLst>
                  <a:gd name="T0" fmla="*/ 2147483646 w 16207"/>
                  <a:gd name="T1" fmla="*/ 2147483646 h 14382"/>
                  <a:gd name="T2" fmla="*/ 2147483646 w 16207"/>
                  <a:gd name="T3" fmla="*/ 2147483646 h 14382"/>
                  <a:gd name="T4" fmla="*/ 2147483646 w 16207"/>
                  <a:gd name="T5" fmla="*/ 2147483646 h 14382"/>
                  <a:gd name="T6" fmla="*/ 2147483646 w 16207"/>
                  <a:gd name="T7" fmla="*/ 2147483646 h 14382"/>
                  <a:gd name="T8" fmla="*/ 2147483646 w 16207"/>
                  <a:gd name="T9" fmla="*/ 2147483646 h 14382"/>
                  <a:gd name="T10" fmla="*/ 2147483646 w 16207"/>
                  <a:gd name="T11" fmla="*/ 2147483646 h 14382"/>
                  <a:gd name="T12" fmla="*/ 2147483646 w 16207"/>
                  <a:gd name="T13" fmla="*/ 2147483646 h 14382"/>
                  <a:gd name="T14" fmla="*/ 2147483646 w 16207"/>
                  <a:gd name="T15" fmla="*/ 2147483646 h 14382"/>
                  <a:gd name="T16" fmla="*/ 2147483646 w 16207"/>
                  <a:gd name="T17" fmla="*/ 2147483646 h 14382"/>
                  <a:gd name="T18" fmla="*/ 2147483646 w 16207"/>
                  <a:gd name="T19" fmla="*/ 2147483646 h 14382"/>
                  <a:gd name="T20" fmla="*/ 2147483646 w 16207"/>
                  <a:gd name="T21" fmla="*/ 2147483646 h 14382"/>
                  <a:gd name="T22" fmla="*/ 2147483646 w 16207"/>
                  <a:gd name="T23" fmla="*/ 2147483646 h 14382"/>
                  <a:gd name="T24" fmla="*/ 2147483646 w 16207"/>
                  <a:gd name="T25" fmla="*/ 2147483646 h 14382"/>
                  <a:gd name="T26" fmla="*/ 2147483646 w 16207"/>
                  <a:gd name="T27" fmla="*/ 2147483646 h 14382"/>
                  <a:gd name="T28" fmla="*/ 2147483646 w 16207"/>
                  <a:gd name="T29" fmla="*/ 2147483646 h 14382"/>
                  <a:gd name="T30" fmla="*/ 2147483646 w 16207"/>
                  <a:gd name="T31" fmla="*/ 2147483646 h 14382"/>
                  <a:gd name="T32" fmla="*/ 2147483646 w 16207"/>
                  <a:gd name="T33" fmla="*/ 0 h 14382"/>
                  <a:gd name="T34" fmla="*/ 2147483646 w 16207"/>
                  <a:gd name="T35" fmla="*/ 0 h 14382"/>
                  <a:gd name="T36" fmla="*/ 2147483646 w 16207"/>
                  <a:gd name="T37" fmla="*/ 2147483646 h 14382"/>
                  <a:gd name="T38" fmla="*/ 2147483646 w 16207"/>
                  <a:gd name="T39" fmla="*/ 2147483646 h 14382"/>
                  <a:gd name="T40" fmla="*/ 2147483646 w 16207"/>
                  <a:gd name="T41" fmla="*/ 2147483646 h 14382"/>
                  <a:gd name="T42" fmla="*/ 2147483646 w 16207"/>
                  <a:gd name="T43" fmla="*/ 2147483646 h 14382"/>
                  <a:gd name="T44" fmla="*/ 2147483646 w 16207"/>
                  <a:gd name="T45" fmla="*/ 2147483646 h 14382"/>
                  <a:gd name="T46" fmla="*/ 2147483646 w 16207"/>
                  <a:gd name="T47" fmla="*/ 2147483646 h 14382"/>
                  <a:gd name="T48" fmla="*/ 2147483646 w 16207"/>
                  <a:gd name="T49" fmla="*/ 2147483646 h 14382"/>
                  <a:gd name="T50" fmla="*/ 2147483646 w 16207"/>
                  <a:gd name="T51" fmla="*/ 2147483646 h 14382"/>
                  <a:gd name="T52" fmla="*/ 2147483646 w 16207"/>
                  <a:gd name="T53" fmla="*/ 2147483646 h 14382"/>
                  <a:gd name="T54" fmla="*/ 2147483646 w 16207"/>
                  <a:gd name="T55" fmla="*/ 2147483646 h 14382"/>
                  <a:gd name="T56" fmla="*/ 2147483646 w 16207"/>
                  <a:gd name="T57" fmla="*/ 2147483646 h 14382"/>
                  <a:gd name="T58" fmla="*/ 2147483646 w 16207"/>
                  <a:gd name="T59" fmla="*/ 2147483646 h 14382"/>
                  <a:gd name="T60" fmla="*/ 2147483646 w 16207"/>
                  <a:gd name="T61" fmla="*/ 2147483646 h 14382"/>
                  <a:gd name="T62" fmla="*/ 2147483646 w 16207"/>
                  <a:gd name="T63" fmla="*/ 2147483646 h 14382"/>
                  <a:gd name="T64" fmla="*/ 2147483646 w 16207"/>
                  <a:gd name="T65" fmla="*/ 2147483646 h 14382"/>
                  <a:gd name="T66" fmla="*/ 2147483646 w 16207"/>
                  <a:gd name="T67" fmla="*/ 2147483646 h 14382"/>
                  <a:gd name="T68" fmla="*/ 2147483646 w 16207"/>
                  <a:gd name="T69" fmla="*/ 2147483646 h 14382"/>
                  <a:gd name="T70" fmla="*/ 2147483646 w 16207"/>
                  <a:gd name="T71" fmla="*/ 2147483646 h 14382"/>
                  <a:gd name="T72" fmla="*/ 0 w 16207"/>
                  <a:gd name="T73" fmla="*/ 2147483646 h 14382"/>
                  <a:gd name="T74" fmla="*/ 2147483646 w 16207"/>
                  <a:gd name="T75" fmla="*/ 2147483646 h 14382"/>
                  <a:gd name="T76" fmla="*/ 2147483646 w 16207"/>
                  <a:gd name="T77" fmla="*/ 2147483646 h 143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207" h="14382">
                    <a:moveTo>
                      <a:pt x="693" y="3814"/>
                    </a:moveTo>
                    <a:lnTo>
                      <a:pt x="873" y="3814"/>
                    </a:lnTo>
                    <a:lnTo>
                      <a:pt x="1352" y="3814"/>
                    </a:lnTo>
                    <a:lnTo>
                      <a:pt x="2031" y="3814"/>
                    </a:lnTo>
                    <a:lnTo>
                      <a:pt x="2818" y="3814"/>
                    </a:lnTo>
                    <a:lnTo>
                      <a:pt x="3617" y="3814"/>
                    </a:lnTo>
                    <a:lnTo>
                      <a:pt x="4333" y="3814"/>
                    </a:lnTo>
                    <a:lnTo>
                      <a:pt x="4870" y="3814"/>
                    </a:lnTo>
                    <a:lnTo>
                      <a:pt x="5133" y="3814"/>
                    </a:lnTo>
                    <a:lnTo>
                      <a:pt x="5133" y="3579"/>
                    </a:lnTo>
                    <a:lnTo>
                      <a:pt x="5133" y="3114"/>
                    </a:lnTo>
                    <a:lnTo>
                      <a:pt x="5133" y="2498"/>
                    </a:lnTo>
                    <a:lnTo>
                      <a:pt x="5133" y="1814"/>
                    </a:lnTo>
                    <a:lnTo>
                      <a:pt x="5133" y="1141"/>
                    </a:lnTo>
                    <a:lnTo>
                      <a:pt x="5133" y="561"/>
                    </a:lnTo>
                    <a:lnTo>
                      <a:pt x="5133" y="154"/>
                    </a:lnTo>
                    <a:lnTo>
                      <a:pt x="5133" y="0"/>
                    </a:lnTo>
                    <a:lnTo>
                      <a:pt x="10640" y="0"/>
                    </a:lnTo>
                    <a:lnTo>
                      <a:pt x="10640" y="154"/>
                    </a:lnTo>
                    <a:lnTo>
                      <a:pt x="10640" y="561"/>
                    </a:lnTo>
                    <a:lnTo>
                      <a:pt x="10640" y="1141"/>
                    </a:lnTo>
                    <a:lnTo>
                      <a:pt x="10640" y="1814"/>
                    </a:lnTo>
                    <a:lnTo>
                      <a:pt x="10640" y="2498"/>
                    </a:lnTo>
                    <a:lnTo>
                      <a:pt x="10640" y="3114"/>
                    </a:lnTo>
                    <a:lnTo>
                      <a:pt x="10640" y="3579"/>
                    </a:lnTo>
                    <a:lnTo>
                      <a:pt x="10640" y="3814"/>
                    </a:lnTo>
                    <a:lnTo>
                      <a:pt x="10915" y="3814"/>
                    </a:lnTo>
                    <a:lnTo>
                      <a:pt x="11485" y="3814"/>
                    </a:lnTo>
                    <a:lnTo>
                      <a:pt x="12247" y="3814"/>
                    </a:lnTo>
                    <a:lnTo>
                      <a:pt x="13100" y="3814"/>
                    </a:lnTo>
                    <a:lnTo>
                      <a:pt x="13941" y="3814"/>
                    </a:lnTo>
                    <a:lnTo>
                      <a:pt x="14667" y="3814"/>
                    </a:lnTo>
                    <a:lnTo>
                      <a:pt x="15178" y="3814"/>
                    </a:lnTo>
                    <a:lnTo>
                      <a:pt x="15371" y="3814"/>
                    </a:lnTo>
                    <a:lnTo>
                      <a:pt x="15369" y="12869"/>
                    </a:lnTo>
                    <a:lnTo>
                      <a:pt x="16207" y="14382"/>
                    </a:lnTo>
                    <a:lnTo>
                      <a:pt x="0" y="14382"/>
                    </a:lnTo>
                    <a:lnTo>
                      <a:pt x="671" y="12913"/>
                    </a:lnTo>
                    <a:lnTo>
                      <a:pt x="693" y="38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Rectangle 41">
                <a:extLst>
                  <a:ext uri="{FF2B5EF4-FFF2-40B4-BE49-F238E27FC236}">
                    <a16:creationId xmlns:a16="http://schemas.microsoft.com/office/drawing/2014/main" id="{8D1099F5-240F-44A7-A40A-965E73EDC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1433" y="3858418"/>
                <a:ext cx="308340" cy="777271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56" name="Rectangle 42">
                <a:extLst>
                  <a:ext uri="{FF2B5EF4-FFF2-40B4-BE49-F238E27FC236}">
                    <a16:creationId xmlns:a16="http://schemas.microsoft.com/office/drawing/2014/main" id="{365B73D4-B3F4-4EC5-A236-F935F3FAF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0730" y="3520819"/>
                <a:ext cx="475730" cy="314048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57" name="Rectangle 43">
                <a:extLst>
                  <a:ext uri="{FF2B5EF4-FFF2-40B4-BE49-F238E27FC236}">
                    <a16:creationId xmlns:a16="http://schemas.microsoft.com/office/drawing/2014/main" id="{A94D715A-8417-4E5F-B305-2D63054B9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013" y="3858418"/>
                <a:ext cx="1057177" cy="777271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249" name="Freeform 44">
                <a:extLst>
                  <a:ext uri="{FF2B5EF4-FFF2-40B4-BE49-F238E27FC236}">
                    <a16:creationId xmlns:a16="http://schemas.microsoft.com/office/drawing/2014/main" id="{08D45359-E7B1-488A-B780-5A045D459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4975" y="4471988"/>
                <a:ext cx="423863" cy="225425"/>
              </a:xfrm>
              <a:custGeom>
                <a:avLst/>
                <a:gdLst>
                  <a:gd name="T0" fmla="*/ 2147483646 w 4282"/>
                  <a:gd name="T1" fmla="*/ 2147483646 h 2557"/>
                  <a:gd name="T2" fmla="*/ 2147483646 w 4282"/>
                  <a:gd name="T3" fmla="*/ 2147483646 h 2557"/>
                  <a:gd name="T4" fmla="*/ 2147483646 w 4282"/>
                  <a:gd name="T5" fmla="*/ 2147483646 h 2557"/>
                  <a:gd name="T6" fmla="*/ 2147483646 w 4282"/>
                  <a:gd name="T7" fmla="*/ 2147483646 h 2557"/>
                  <a:gd name="T8" fmla="*/ 2147483646 w 4282"/>
                  <a:gd name="T9" fmla="*/ 2147483646 h 2557"/>
                  <a:gd name="T10" fmla="*/ 2147483646 w 4282"/>
                  <a:gd name="T11" fmla="*/ 2147483646 h 2557"/>
                  <a:gd name="T12" fmla="*/ 2147483646 w 4282"/>
                  <a:gd name="T13" fmla="*/ 2147483646 h 2557"/>
                  <a:gd name="T14" fmla="*/ 2147483646 w 4282"/>
                  <a:gd name="T15" fmla="*/ 2147483646 h 2557"/>
                  <a:gd name="T16" fmla="*/ 2147483646 w 4282"/>
                  <a:gd name="T17" fmla="*/ 2147483646 h 2557"/>
                  <a:gd name="T18" fmla="*/ 2147483646 w 4282"/>
                  <a:gd name="T19" fmla="*/ 2147483646 h 2557"/>
                  <a:gd name="T20" fmla="*/ 2147483646 w 4282"/>
                  <a:gd name="T21" fmla="*/ 2147483646 h 2557"/>
                  <a:gd name="T22" fmla="*/ 2147483646 w 4282"/>
                  <a:gd name="T23" fmla="*/ 2147483646 h 2557"/>
                  <a:gd name="T24" fmla="*/ 2147483646 w 4282"/>
                  <a:gd name="T25" fmla="*/ 2147483646 h 2557"/>
                  <a:gd name="T26" fmla="*/ 2147483646 w 4282"/>
                  <a:gd name="T27" fmla="*/ 2147483646 h 2557"/>
                  <a:gd name="T28" fmla="*/ 2147483646 w 4282"/>
                  <a:gd name="T29" fmla="*/ 2147483646 h 2557"/>
                  <a:gd name="T30" fmla="*/ 2147483646 w 4282"/>
                  <a:gd name="T31" fmla="*/ 2147483646 h 2557"/>
                  <a:gd name="T32" fmla="*/ 2147483646 w 4282"/>
                  <a:gd name="T33" fmla="*/ 2147483646 h 2557"/>
                  <a:gd name="T34" fmla="*/ 2147483646 w 4282"/>
                  <a:gd name="T35" fmla="*/ 2147483646 h 2557"/>
                  <a:gd name="T36" fmla="*/ 2147483646 w 4282"/>
                  <a:gd name="T37" fmla="*/ 2147483646 h 2557"/>
                  <a:gd name="T38" fmla="*/ 2147483646 w 4282"/>
                  <a:gd name="T39" fmla="*/ 2147483646 h 2557"/>
                  <a:gd name="T40" fmla="*/ 2147483646 w 4282"/>
                  <a:gd name="T41" fmla="*/ 2147483646 h 2557"/>
                  <a:gd name="T42" fmla="*/ 2147483646 w 4282"/>
                  <a:gd name="T43" fmla="*/ 2147483646 h 2557"/>
                  <a:gd name="T44" fmla="*/ 2147483646 w 4282"/>
                  <a:gd name="T45" fmla="*/ 2147483646 h 2557"/>
                  <a:gd name="T46" fmla="*/ 2147483646 w 4282"/>
                  <a:gd name="T47" fmla="*/ 2147483646 h 2557"/>
                  <a:gd name="T48" fmla="*/ 2147483646 w 4282"/>
                  <a:gd name="T49" fmla="*/ 2147483646 h 2557"/>
                  <a:gd name="T50" fmla="*/ 2147483646 w 4282"/>
                  <a:gd name="T51" fmla="*/ 2147483646 h 2557"/>
                  <a:gd name="T52" fmla="*/ 2147483646 w 4282"/>
                  <a:gd name="T53" fmla="*/ 2147483646 h 2557"/>
                  <a:gd name="T54" fmla="*/ 2147483646 w 4282"/>
                  <a:gd name="T55" fmla="*/ 2147483646 h 2557"/>
                  <a:gd name="T56" fmla="*/ 2147483646 w 4282"/>
                  <a:gd name="T57" fmla="*/ 2147483646 h 2557"/>
                  <a:gd name="T58" fmla="*/ 2147483646 w 4282"/>
                  <a:gd name="T59" fmla="*/ 2147483646 h 2557"/>
                  <a:gd name="T60" fmla="*/ 2147483646 w 4282"/>
                  <a:gd name="T61" fmla="*/ 2147483646 h 2557"/>
                  <a:gd name="T62" fmla="*/ 2147483646 w 4282"/>
                  <a:gd name="T63" fmla="*/ 2147483646 h 2557"/>
                  <a:gd name="T64" fmla="*/ 2147483646 w 4282"/>
                  <a:gd name="T65" fmla="*/ 2147483646 h 2557"/>
                  <a:gd name="T66" fmla="*/ 2147483646 w 4282"/>
                  <a:gd name="T67" fmla="*/ 2147483646 h 2557"/>
                  <a:gd name="T68" fmla="*/ 2147483646 w 4282"/>
                  <a:gd name="T69" fmla="*/ 2147483646 h 2557"/>
                  <a:gd name="T70" fmla="*/ 2147483646 w 4282"/>
                  <a:gd name="T71" fmla="*/ 2147483646 h 2557"/>
                  <a:gd name="T72" fmla="*/ 2147483646 w 4282"/>
                  <a:gd name="T73" fmla="*/ 2147483646 h 2557"/>
                  <a:gd name="T74" fmla="*/ 2147483646 w 4282"/>
                  <a:gd name="T75" fmla="*/ 2147483646 h 2557"/>
                  <a:gd name="T76" fmla="*/ 2147483646 w 4282"/>
                  <a:gd name="T77" fmla="*/ 2147483646 h 2557"/>
                  <a:gd name="T78" fmla="*/ 2147483646 w 4282"/>
                  <a:gd name="T79" fmla="*/ 2147483646 h 2557"/>
                  <a:gd name="T80" fmla="*/ 2147483646 w 4282"/>
                  <a:gd name="T81" fmla="*/ 2147483646 h 2557"/>
                  <a:gd name="T82" fmla="*/ 2147483646 w 4282"/>
                  <a:gd name="T83" fmla="*/ 2147483646 h 2557"/>
                  <a:gd name="T84" fmla="*/ 2147483646 w 4282"/>
                  <a:gd name="T85" fmla="*/ 2147483646 h 2557"/>
                  <a:gd name="T86" fmla="*/ 2147483646 w 4282"/>
                  <a:gd name="T87" fmla="*/ 2147483646 h 2557"/>
                  <a:gd name="T88" fmla="*/ 2147483646 w 4282"/>
                  <a:gd name="T89" fmla="*/ 2147483646 h 2557"/>
                  <a:gd name="T90" fmla="*/ 2147483646 w 4282"/>
                  <a:gd name="T91" fmla="*/ 2147483646 h 2557"/>
                  <a:gd name="T92" fmla="*/ 2147483646 w 4282"/>
                  <a:gd name="T93" fmla="*/ 2147483646 h 2557"/>
                  <a:gd name="T94" fmla="*/ 2147483646 w 4282"/>
                  <a:gd name="T95" fmla="*/ 2147483646 h 2557"/>
                  <a:gd name="T96" fmla="*/ 2147483646 w 4282"/>
                  <a:gd name="T97" fmla="*/ 2147483646 h 2557"/>
                  <a:gd name="T98" fmla="*/ 2147483646 w 4282"/>
                  <a:gd name="T99" fmla="*/ 2147483646 h 2557"/>
                  <a:gd name="T100" fmla="*/ 2147483646 w 4282"/>
                  <a:gd name="T101" fmla="*/ 2147483646 h 2557"/>
                  <a:gd name="T102" fmla="*/ 2147483646 w 4282"/>
                  <a:gd name="T103" fmla="*/ 2147483646 h 2557"/>
                  <a:gd name="T104" fmla="*/ 2147483646 w 4282"/>
                  <a:gd name="T105" fmla="*/ 2147483646 h 2557"/>
                  <a:gd name="T106" fmla="*/ 2147483646 w 4282"/>
                  <a:gd name="T107" fmla="*/ 2147483646 h 2557"/>
                  <a:gd name="T108" fmla="*/ 2147483646 w 4282"/>
                  <a:gd name="T109" fmla="*/ 2147483646 h 2557"/>
                  <a:gd name="T110" fmla="*/ 2147483646 w 4282"/>
                  <a:gd name="T111" fmla="*/ 2147483646 h 2557"/>
                  <a:gd name="T112" fmla="*/ 2147483646 w 4282"/>
                  <a:gd name="T113" fmla="*/ 2147483646 h 2557"/>
                  <a:gd name="T114" fmla="*/ 2147483646 w 4282"/>
                  <a:gd name="T115" fmla="*/ 2147483646 h 2557"/>
                  <a:gd name="T116" fmla="*/ 2147483646 w 4282"/>
                  <a:gd name="T117" fmla="*/ 2147483646 h 2557"/>
                  <a:gd name="T118" fmla="*/ 2147483646 w 4282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2" h="2557">
                    <a:moveTo>
                      <a:pt x="1654" y="550"/>
                    </a:moveTo>
                    <a:lnTo>
                      <a:pt x="1631" y="554"/>
                    </a:lnTo>
                    <a:lnTo>
                      <a:pt x="1609" y="560"/>
                    </a:lnTo>
                    <a:lnTo>
                      <a:pt x="1586" y="566"/>
                    </a:lnTo>
                    <a:lnTo>
                      <a:pt x="1564" y="572"/>
                    </a:lnTo>
                    <a:lnTo>
                      <a:pt x="1542" y="580"/>
                    </a:lnTo>
                    <a:lnTo>
                      <a:pt x="1521" y="588"/>
                    </a:lnTo>
                    <a:lnTo>
                      <a:pt x="1500" y="597"/>
                    </a:lnTo>
                    <a:lnTo>
                      <a:pt x="1479" y="606"/>
                    </a:lnTo>
                    <a:lnTo>
                      <a:pt x="1439" y="589"/>
                    </a:lnTo>
                    <a:lnTo>
                      <a:pt x="1400" y="573"/>
                    </a:lnTo>
                    <a:lnTo>
                      <a:pt x="1360" y="559"/>
                    </a:lnTo>
                    <a:lnTo>
                      <a:pt x="1319" y="548"/>
                    </a:lnTo>
                    <a:lnTo>
                      <a:pt x="1298" y="543"/>
                    </a:lnTo>
                    <a:lnTo>
                      <a:pt x="1277" y="539"/>
                    </a:lnTo>
                    <a:lnTo>
                      <a:pt x="1256" y="535"/>
                    </a:lnTo>
                    <a:lnTo>
                      <a:pt x="1235" y="532"/>
                    </a:lnTo>
                    <a:lnTo>
                      <a:pt x="1214" y="530"/>
                    </a:lnTo>
                    <a:lnTo>
                      <a:pt x="1193" y="528"/>
                    </a:lnTo>
                    <a:lnTo>
                      <a:pt x="1171" y="527"/>
                    </a:lnTo>
                    <a:lnTo>
                      <a:pt x="1150" y="527"/>
                    </a:lnTo>
                    <a:lnTo>
                      <a:pt x="1111" y="528"/>
                    </a:lnTo>
                    <a:lnTo>
                      <a:pt x="1073" y="530"/>
                    </a:lnTo>
                    <a:lnTo>
                      <a:pt x="1036" y="535"/>
                    </a:lnTo>
                    <a:lnTo>
                      <a:pt x="998" y="541"/>
                    </a:lnTo>
                    <a:lnTo>
                      <a:pt x="962" y="549"/>
                    </a:lnTo>
                    <a:lnTo>
                      <a:pt x="925" y="558"/>
                    </a:lnTo>
                    <a:lnTo>
                      <a:pt x="891" y="569"/>
                    </a:lnTo>
                    <a:lnTo>
                      <a:pt x="857" y="581"/>
                    </a:lnTo>
                    <a:lnTo>
                      <a:pt x="823" y="596"/>
                    </a:lnTo>
                    <a:lnTo>
                      <a:pt x="791" y="612"/>
                    </a:lnTo>
                    <a:lnTo>
                      <a:pt x="759" y="628"/>
                    </a:lnTo>
                    <a:lnTo>
                      <a:pt x="728" y="647"/>
                    </a:lnTo>
                    <a:lnTo>
                      <a:pt x="699" y="667"/>
                    </a:lnTo>
                    <a:lnTo>
                      <a:pt x="670" y="688"/>
                    </a:lnTo>
                    <a:lnTo>
                      <a:pt x="643" y="710"/>
                    </a:lnTo>
                    <a:lnTo>
                      <a:pt x="617" y="734"/>
                    </a:lnTo>
                    <a:lnTo>
                      <a:pt x="592" y="758"/>
                    </a:lnTo>
                    <a:lnTo>
                      <a:pt x="568" y="783"/>
                    </a:lnTo>
                    <a:lnTo>
                      <a:pt x="546" y="810"/>
                    </a:lnTo>
                    <a:lnTo>
                      <a:pt x="524" y="838"/>
                    </a:lnTo>
                    <a:lnTo>
                      <a:pt x="505" y="867"/>
                    </a:lnTo>
                    <a:lnTo>
                      <a:pt x="487" y="896"/>
                    </a:lnTo>
                    <a:lnTo>
                      <a:pt x="470" y="926"/>
                    </a:lnTo>
                    <a:lnTo>
                      <a:pt x="455" y="958"/>
                    </a:lnTo>
                    <a:lnTo>
                      <a:pt x="442" y="989"/>
                    </a:lnTo>
                    <a:lnTo>
                      <a:pt x="430" y="1023"/>
                    </a:lnTo>
                    <a:lnTo>
                      <a:pt x="419" y="1056"/>
                    </a:lnTo>
                    <a:lnTo>
                      <a:pt x="411" y="1090"/>
                    </a:lnTo>
                    <a:lnTo>
                      <a:pt x="405" y="1125"/>
                    </a:lnTo>
                    <a:lnTo>
                      <a:pt x="400" y="1160"/>
                    </a:lnTo>
                    <a:lnTo>
                      <a:pt x="397" y="1196"/>
                    </a:lnTo>
                    <a:lnTo>
                      <a:pt x="396" y="1232"/>
                    </a:lnTo>
                    <a:lnTo>
                      <a:pt x="396" y="1233"/>
                    </a:lnTo>
                    <a:lnTo>
                      <a:pt x="396" y="1234"/>
                    </a:lnTo>
                    <a:lnTo>
                      <a:pt x="396" y="1235"/>
                    </a:lnTo>
                    <a:lnTo>
                      <a:pt x="397" y="1236"/>
                    </a:lnTo>
                    <a:lnTo>
                      <a:pt x="397" y="1238"/>
                    </a:lnTo>
                    <a:lnTo>
                      <a:pt x="397" y="1239"/>
                    </a:lnTo>
                    <a:lnTo>
                      <a:pt x="397" y="1241"/>
                    </a:lnTo>
                    <a:lnTo>
                      <a:pt x="375" y="1253"/>
                    </a:lnTo>
                    <a:lnTo>
                      <a:pt x="353" y="1265"/>
                    </a:lnTo>
                    <a:lnTo>
                      <a:pt x="332" y="1279"/>
                    </a:lnTo>
                    <a:lnTo>
                      <a:pt x="311" y="1292"/>
                    </a:lnTo>
                    <a:lnTo>
                      <a:pt x="291" y="1306"/>
                    </a:lnTo>
                    <a:lnTo>
                      <a:pt x="272" y="1321"/>
                    </a:lnTo>
                    <a:lnTo>
                      <a:pt x="253" y="1336"/>
                    </a:lnTo>
                    <a:lnTo>
                      <a:pt x="235" y="1352"/>
                    </a:lnTo>
                    <a:lnTo>
                      <a:pt x="216" y="1368"/>
                    </a:lnTo>
                    <a:lnTo>
                      <a:pt x="199" y="1385"/>
                    </a:lnTo>
                    <a:lnTo>
                      <a:pt x="183" y="1402"/>
                    </a:lnTo>
                    <a:lnTo>
                      <a:pt x="166" y="1420"/>
                    </a:lnTo>
                    <a:lnTo>
                      <a:pt x="151" y="1438"/>
                    </a:lnTo>
                    <a:lnTo>
                      <a:pt x="137" y="1457"/>
                    </a:lnTo>
                    <a:lnTo>
                      <a:pt x="123" y="1475"/>
                    </a:lnTo>
                    <a:lnTo>
                      <a:pt x="109" y="1496"/>
                    </a:lnTo>
                    <a:lnTo>
                      <a:pt x="96" y="1515"/>
                    </a:lnTo>
                    <a:lnTo>
                      <a:pt x="84" y="1535"/>
                    </a:lnTo>
                    <a:lnTo>
                      <a:pt x="73" y="1556"/>
                    </a:lnTo>
                    <a:lnTo>
                      <a:pt x="62" y="1577"/>
                    </a:lnTo>
                    <a:lnTo>
                      <a:pt x="53" y="1598"/>
                    </a:lnTo>
                    <a:lnTo>
                      <a:pt x="44" y="1619"/>
                    </a:lnTo>
                    <a:lnTo>
                      <a:pt x="36" y="1642"/>
                    </a:lnTo>
                    <a:lnTo>
                      <a:pt x="29" y="1664"/>
                    </a:lnTo>
                    <a:lnTo>
                      <a:pt x="22" y="1686"/>
                    </a:lnTo>
                    <a:lnTo>
                      <a:pt x="16" y="1710"/>
                    </a:lnTo>
                    <a:lnTo>
                      <a:pt x="11" y="1732"/>
                    </a:lnTo>
                    <a:lnTo>
                      <a:pt x="7" y="1755"/>
                    </a:lnTo>
                    <a:lnTo>
                      <a:pt x="4" y="1780"/>
                    </a:lnTo>
                    <a:lnTo>
                      <a:pt x="1" y="1803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0" y="1887"/>
                    </a:lnTo>
                    <a:lnTo>
                      <a:pt x="3" y="1924"/>
                    </a:lnTo>
                    <a:lnTo>
                      <a:pt x="8" y="1958"/>
                    </a:lnTo>
                    <a:lnTo>
                      <a:pt x="16" y="1994"/>
                    </a:lnTo>
                    <a:lnTo>
                      <a:pt x="24" y="2027"/>
                    </a:lnTo>
                    <a:lnTo>
                      <a:pt x="34" y="2061"/>
                    </a:lnTo>
                    <a:lnTo>
                      <a:pt x="45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49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5" y="2396"/>
                    </a:lnTo>
                    <a:lnTo>
                      <a:pt x="302" y="2417"/>
                    </a:lnTo>
                    <a:lnTo>
                      <a:pt x="332" y="2436"/>
                    </a:lnTo>
                    <a:lnTo>
                      <a:pt x="362" y="2455"/>
                    </a:lnTo>
                    <a:lnTo>
                      <a:pt x="394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4" y="2514"/>
                    </a:lnTo>
                    <a:lnTo>
                      <a:pt x="530" y="2525"/>
                    </a:lnTo>
                    <a:lnTo>
                      <a:pt x="565" y="2535"/>
                    </a:lnTo>
                    <a:lnTo>
                      <a:pt x="601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4" y="2556"/>
                    </a:lnTo>
                    <a:lnTo>
                      <a:pt x="753" y="2557"/>
                    </a:lnTo>
                    <a:lnTo>
                      <a:pt x="3529" y="2557"/>
                    </a:lnTo>
                    <a:lnTo>
                      <a:pt x="3567" y="2556"/>
                    </a:lnTo>
                    <a:lnTo>
                      <a:pt x="3606" y="2554"/>
                    </a:lnTo>
                    <a:lnTo>
                      <a:pt x="3644" y="2549"/>
                    </a:lnTo>
                    <a:lnTo>
                      <a:pt x="3680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7" y="2514"/>
                    </a:lnTo>
                    <a:lnTo>
                      <a:pt x="3822" y="2502"/>
                    </a:lnTo>
                    <a:lnTo>
                      <a:pt x="3855" y="2488"/>
                    </a:lnTo>
                    <a:lnTo>
                      <a:pt x="3887" y="2472"/>
                    </a:lnTo>
                    <a:lnTo>
                      <a:pt x="3919" y="2455"/>
                    </a:lnTo>
                    <a:lnTo>
                      <a:pt x="3950" y="2436"/>
                    </a:lnTo>
                    <a:lnTo>
                      <a:pt x="3979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0" y="2300"/>
                    </a:lnTo>
                    <a:lnTo>
                      <a:pt x="4132" y="2274"/>
                    </a:lnTo>
                    <a:lnTo>
                      <a:pt x="4154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8" y="2157"/>
                    </a:lnTo>
                    <a:lnTo>
                      <a:pt x="4223" y="2126"/>
                    </a:lnTo>
                    <a:lnTo>
                      <a:pt x="4236" y="2094"/>
                    </a:lnTo>
                    <a:lnTo>
                      <a:pt x="4249" y="2061"/>
                    </a:lnTo>
                    <a:lnTo>
                      <a:pt x="4259" y="2027"/>
                    </a:lnTo>
                    <a:lnTo>
                      <a:pt x="4267" y="1994"/>
                    </a:lnTo>
                    <a:lnTo>
                      <a:pt x="4274" y="1958"/>
                    </a:lnTo>
                    <a:lnTo>
                      <a:pt x="4278" y="1924"/>
                    </a:lnTo>
                    <a:lnTo>
                      <a:pt x="4281" y="1887"/>
                    </a:lnTo>
                    <a:lnTo>
                      <a:pt x="4282" y="1851"/>
                    </a:lnTo>
                    <a:lnTo>
                      <a:pt x="4282" y="1827"/>
                    </a:lnTo>
                    <a:lnTo>
                      <a:pt x="4280" y="1804"/>
                    </a:lnTo>
                    <a:lnTo>
                      <a:pt x="4278" y="1780"/>
                    </a:lnTo>
                    <a:lnTo>
                      <a:pt x="4275" y="1756"/>
                    </a:lnTo>
                    <a:lnTo>
                      <a:pt x="4271" y="1733"/>
                    </a:lnTo>
                    <a:lnTo>
                      <a:pt x="4266" y="1711"/>
                    </a:lnTo>
                    <a:lnTo>
                      <a:pt x="4261" y="1688"/>
                    </a:lnTo>
                    <a:lnTo>
                      <a:pt x="4255" y="1666"/>
                    </a:lnTo>
                    <a:lnTo>
                      <a:pt x="4246" y="1644"/>
                    </a:lnTo>
                    <a:lnTo>
                      <a:pt x="4239" y="1621"/>
                    </a:lnTo>
                    <a:lnTo>
                      <a:pt x="4230" y="1600"/>
                    </a:lnTo>
                    <a:lnTo>
                      <a:pt x="4221" y="1579"/>
                    </a:lnTo>
                    <a:lnTo>
                      <a:pt x="4210" y="1559"/>
                    </a:lnTo>
                    <a:lnTo>
                      <a:pt x="4200" y="1538"/>
                    </a:lnTo>
                    <a:lnTo>
                      <a:pt x="4187" y="1518"/>
                    </a:lnTo>
                    <a:lnTo>
                      <a:pt x="4175" y="1498"/>
                    </a:lnTo>
                    <a:lnTo>
                      <a:pt x="4162" y="1478"/>
                    </a:lnTo>
                    <a:lnTo>
                      <a:pt x="4148" y="1459"/>
                    </a:lnTo>
                    <a:lnTo>
                      <a:pt x="4133" y="1441"/>
                    </a:lnTo>
                    <a:lnTo>
                      <a:pt x="4118" y="1423"/>
                    </a:lnTo>
                    <a:lnTo>
                      <a:pt x="4103" y="1405"/>
                    </a:lnTo>
                    <a:lnTo>
                      <a:pt x="4086" y="1388"/>
                    </a:lnTo>
                    <a:lnTo>
                      <a:pt x="4069" y="1371"/>
                    </a:lnTo>
                    <a:lnTo>
                      <a:pt x="4052" y="1355"/>
                    </a:lnTo>
                    <a:lnTo>
                      <a:pt x="4033" y="1339"/>
                    </a:lnTo>
                    <a:lnTo>
                      <a:pt x="4015" y="1324"/>
                    </a:lnTo>
                    <a:lnTo>
                      <a:pt x="3996" y="1309"/>
                    </a:lnTo>
                    <a:lnTo>
                      <a:pt x="3975" y="1295"/>
                    </a:lnTo>
                    <a:lnTo>
                      <a:pt x="3955" y="1282"/>
                    </a:lnTo>
                    <a:lnTo>
                      <a:pt x="3934" y="1268"/>
                    </a:lnTo>
                    <a:lnTo>
                      <a:pt x="3913" y="1256"/>
                    </a:lnTo>
                    <a:lnTo>
                      <a:pt x="3892" y="1244"/>
                    </a:lnTo>
                    <a:lnTo>
                      <a:pt x="3896" y="1227"/>
                    </a:lnTo>
                    <a:lnTo>
                      <a:pt x="3900" y="1211"/>
                    </a:lnTo>
                    <a:lnTo>
                      <a:pt x="3905" y="1193"/>
                    </a:lnTo>
                    <a:lnTo>
                      <a:pt x="3909" y="1176"/>
                    </a:lnTo>
                    <a:lnTo>
                      <a:pt x="3913" y="1159"/>
                    </a:lnTo>
                    <a:lnTo>
                      <a:pt x="3916" y="1143"/>
                    </a:lnTo>
                    <a:lnTo>
                      <a:pt x="3918" y="1125"/>
                    </a:lnTo>
                    <a:lnTo>
                      <a:pt x="3919" y="1108"/>
                    </a:lnTo>
                    <a:lnTo>
                      <a:pt x="3918" y="1073"/>
                    </a:lnTo>
                    <a:lnTo>
                      <a:pt x="3915" y="1036"/>
                    </a:lnTo>
                    <a:lnTo>
                      <a:pt x="3910" y="1001"/>
                    </a:lnTo>
                    <a:lnTo>
                      <a:pt x="3904" y="966"/>
                    </a:lnTo>
                    <a:lnTo>
                      <a:pt x="3895" y="933"/>
                    </a:lnTo>
                    <a:lnTo>
                      <a:pt x="3885" y="899"/>
                    </a:lnTo>
                    <a:lnTo>
                      <a:pt x="3873" y="866"/>
                    </a:lnTo>
                    <a:lnTo>
                      <a:pt x="3860" y="834"/>
                    </a:lnTo>
                    <a:lnTo>
                      <a:pt x="3845" y="803"/>
                    </a:lnTo>
                    <a:lnTo>
                      <a:pt x="3827" y="772"/>
                    </a:lnTo>
                    <a:lnTo>
                      <a:pt x="3810" y="743"/>
                    </a:lnTo>
                    <a:lnTo>
                      <a:pt x="3790" y="714"/>
                    </a:lnTo>
                    <a:lnTo>
                      <a:pt x="3769" y="686"/>
                    </a:lnTo>
                    <a:lnTo>
                      <a:pt x="3747" y="660"/>
                    </a:lnTo>
                    <a:lnTo>
                      <a:pt x="3723" y="634"/>
                    </a:lnTo>
                    <a:lnTo>
                      <a:pt x="3698" y="610"/>
                    </a:lnTo>
                    <a:lnTo>
                      <a:pt x="3671" y="587"/>
                    </a:lnTo>
                    <a:lnTo>
                      <a:pt x="3645" y="564"/>
                    </a:lnTo>
                    <a:lnTo>
                      <a:pt x="3616" y="543"/>
                    </a:lnTo>
                    <a:lnTo>
                      <a:pt x="3587" y="524"/>
                    </a:lnTo>
                    <a:lnTo>
                      <a:pt x="3556" y="504"/>
                    </a:lnTo>
                    <a:lnTo>
                      <a:pt x="3524" y="488"/>
                    </a:lnTo>
                    <a:lnTo>
                      <a:pt x="3492" y="472"/>
                    </a:lnTo>
                    <a:lnTo>
                      <a:pt x="3458" y="458"/>
                    </a:lnTo>
                    <a:lnTo>
                      <a:pt x="3424" y="446"/>
                    </a:lnTo>
                    <a:lnTo>
                      <a:pt x="3389" y="434"/>
                    </a:lnTo>
                    <a:lnTo>
                      <a:pt x="3353" y="425"/>
                    </a:lnTo>
                    <a:lnTo>
                      <a:pt x="3317" y="417"/>
                    </a:lnTo>
                    <a:lnTo>
                      <a:pt x="3280" y="411"/>
                    </a:lnTo>
                    <a:lnTo>
                      <a:pt x="3242" y="406"/>
                    </a:lnTo>
                    <a:lnTo>
                      <a:pt x="3204" y="404"/>
                    </a:lnTo>
                    <a:lnTo>
                      <a:pt x="3165" y="403"/>
                    </a:lnTo>
                    <a:lnTo>
                      <a:pt x="3151" y="403"/>
                    </a:lnTo>
                    <a:lnTo>
                      <a:pt x="3137" y="405"/>
                    </a:lnTo>
                    <a:lnTo>
                      <a:pt x="3121" y="407"/>
                    </a:lnTo>
                    <a:lnTo>
                      <a:pt x="3107" y="410"/>
                    </a:lnTo>
                    <a:lnTo>
                      <a:pt x="3093" y="413"/>
                    </a:lnTo>
                    <a:lnTo>
                      <a:pt x="3078" y="416"/>
                    </a:lnTo>
                    <a:lnTo>
                      <a:pt x="3063" y="419"/>
                    </a:lnTo>
                    <a:lnTo>
                      <a:pt x="3049" y="422"/>
                    </a:lnTo>
                    <a:lnTo>
                      <a:pt x="3038" y="399"/>
                    </a:lnTo>
                    <a:lnTo>
                      <a:pt x="3026" y="376"/>
                    </a:lnTo>
                    <a:lnTo>
                      <a:pt x="3012" y="354"/>
                    </a:lnTo>
                    <a:lnTo>
                      <a:pt x="2998" y="332"/>
                    </a:lnTo>
                    <a:lnTo>
                      <a:pt x="2984" y="311"/>
                    </a:lnTo>
                    <a:lnTo>
                      <a:pt x="2968" y="290"/>
                    </a:lnTo>
                    <a:lnTo>
                      <a:pt x="2952" y="270"/>
                    </a:lnTo>
                    <a:lnTo>
                      <a:pt x="2935" y="251"/>
                    </a:lnTo>
                    <a:lnTo>
                      <a:pt x="2917" y="231"/>
                    </a:lnTo>
                    <a:lnTo>
                      <a:pt x="2900" y="213"/>
                    </a:lnTo>
                    <a:lnTo>
                      <a:pt x="2881" y="196"/>
                    </a:lnTo>
                    <a:lnTo>
                      <a:pt x="2861" y="179"/>
                    </a:lnTo>
                    <a:lnTo>
                      <a:pt x="2842" y="162"/>
                    </a:lnTo>
                    <a:lnTo>
                      <a:pt x="2822" y="146"/>
                    </a:lnTo>
                    <a:lnTo>
                      <a:pt x="2800" y="131"/>
                    </a:lnTo>
                    <a:lnTo>
                      <a:pt x="2779" y="117"/>
                    </a:lnTo>
                    <a:lnTo>
                      <a:pt x="2756" y="104"/>
                    </a:lnTo>
                    <a:lnTo>
                      <a:pt x="2734" y="90"/>
                    </a:lnTo>
                    <a:lnTo>
                      <a:pt x="2710" y="79"/>
                    </a:lnTo>
                    <a:lnTo>
                      <a:pt x="2687" y="67"/>
                    </a:lnTo>
                    <a:lnTo>
                      <a:pt x="2663" y="57"/>
                    </a:lnTo>
                    <a:lnTo>
                      <a:pt x="2639" y="48"/>
                    </a:lnTo>
                    <a:lnTo>
                      <a:pt x="2613" y="39"/>
                    </a:lnTo>
                    <a:lnTo>
                      <a:pt x="2588" y="31"/>
                    </a:lnTo>
                    <a:lnTo>
                      <a:pt x="2562" y="23"/>
                    </a:lnTo>
                    <a:lnTo>
                      <a:pt x="2536" y="17"/>
                    </a:lnTo>
                    <a:lnTo>
                      <a:pt x="2509" y="12"/>
                    </a:lnTo>
                    <a:lnTo>
                      <a:pt x="2483" y="8"/>
                    </a:lnTo>
                    <a:lnTo>
                      <a:pt x="2455" y="4"/>
                    </a:lnTo>
                    <a:lnTo>
                      <a:pt x="2428" y="2"/>
                    </a:lnTo>
                    <a:lnTo>
                      <a:pt x="2400" y="0"/>
                    </a:lnTo>
                    <a:lnTo>
                      <a:pt x="2373" y="0"/>
                    </a:lnTo>
                    <a:lnTo>
                      <a:pt x="2339" y="1"/>
                    </a:lnTo>
                    <a:lnTo>
                      <a:pt x="2307" y="3"/>
                    </a:lnTo>
                    <a:lnTo>
                      <a:pt x="2275" y="6"/>
                    </a:lnTo>
                    <a:lnTo>
                      <a:pt x="2244" y="11"/>
                    </a:lnTo>
                    <a:lnTo>
                      <a:pt x="2213" y="16"/>
                    </a:lnTo>
                    <a:lnTo>
                      <a:pt x="2182" y="24"/>
                    </a:lnTo>
                    <a:lnTo>
                      <a:pt x="2152" y="33"/>
                    </a:lnTo>
                    <a:lnTo>
                      <a:pt x="2123" y="42"/>
                    </a:lnTo>
                    <a:lnTo>
                      <a:pt x="2094" y="53"/>
                    </a:lnTo>
                    <a:lnTo>
                      <a:pt x="2066" y="65"/>
                    </a:lnTo>
                    <a:lnTo>
                      <a:pt x="2038" y="77"/>
                    </a:lnTo>
                    <a:lnTo>
                      <a:pt x="2012" y="91"/>
                    </a:lnTo>
                    <a:lnTo>
                      <a:pt x="1985" y="107"/>
                    </a:lnTo>
                    <a:lnTo>
                      <a:pt x="1960" y="123"/>
                    </a:lnTo>
                    <a:lnTo>
                      <a:pt x="1935" y="139"/>
                    </a:lnTo>
                    <a:lnTo>
                      <a:pt x="1911" y="157"/>
                    </a:lnTo>
                    <a:lnTo>
                      <a:pt x="1888" y="177"/>
                    </a:lnTo>
                    <a:lnTo>
                      <a:pt x="1866" y="196"/>
                    </a:lnTo>
                    <a:lnTo>
                      <a:pt x="1843" y="217"/>
                    </a:lnTo>
                    <a:lnTo>
                      <a:pt x="1823" y="239"/>
                    </a:lnTo>
                    <a:lnTo>
                      <a:pt x="1804" y="261"/>
                    </a:lnTo>
                    <a:lnTo>
                      <a:pt x="1784" y="283"/>
                    </a:lnTo>
                    <a:lnTo>
                      <a:pt x="1767" y="308"/>
                    </a:lnTo>
                    <a:lnTo>
                      <a:pt x="1751" y="332"/>
                    </a:lnTo>
                    <a:lnTo>
                      <a:pt x="1734" y="357"/>
                    </a:lnTo>
                    <a:lnTo>
                      <a:pt x="1719" y="383"/>
                    </a:lnTo>
                    <a:lnTo>
                      <a:pt x="1706" y="409"/>
                    </a:lnTo>
                    <a:lnTo>
                      <a:pt x="1693" y="436"/>
                    </a:lnTo>
                    <a:lnTo>
                      <a:pt x="1681" y="464"/>
                    </a:lnTo>
                    <a:lnTo>
                      <a:pt x="1671" y="492"/>
                    </a:lnTo>
                    <a:lnTo>
                      <a:pt x="1662" y="521"/>
                    </a:lnTo>
                    <a:lnTo>
                      <a:pt x="1654" y="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45">
                <a:extLst>
                  <a:ext uri="{FF2B5EF4-FFF2-40B4-BE49-F238E27FC236}">
                    <a16:creationId xmlns:a16="http://schemas.microsoft.com/office/drawing/2014/main" id="{7D699515-C172-4A58-B2A8-9C8D493C7B97}"/>
                  </a:ext>
                </a:extLst>
              </p:cNvPr>
              <p:cNvSpPr/>
              <p:nvPr/>
            </p:nvSpPr>
            <p:spPr bwMode="auto">
              <a:xfrm>
                <a:off x="8090276" y="4502216"/>
                <a:ext cx="370012" cy="180580"/>
              </a:xfrm>
              <a:custGeom>
                <a:avLst/>
                <a:gdLst>
                  <a:gd name="T0" fmla="*/ 1377 w 3715"/>
                  <a:gd name="T1" fmla="*/ 551 h 2025"/>
                  <a:gd name="T2" fmla="*/ 1615 w 3715"/>
                  <a:gd name="T3" fmla="*/ 522 h 2025"/>
                  <a:gd name="T4" fmla="*/ 1639 w 3715"/>
                  <a:gd name="T5" fmla="*/ 324 h 2025"/>
                  <a:gd name="T6" fmla="*/ 1680 w 3715"/>
                  <a:gd name="T7" fmla="*/ 230 h 2025"/>
                  <a:gd name="T8" fmla="*/ 1742 w 3715"/>
                  <a:gd name="T9" fmla="*/ 147 h 2025"/>
                  <a:gd name="T10" fmla="*/ 1822 w 3715"/>
                  <a:gd name="T11" fmla="*/ 80 h 2025"/>
                  <a:gd name="T12" fmla="*/ 1917 w 3715"/>
                  <a:gd name="T13" fmla="*/ 32 h 2025"/>
                  <a:gd name="T14" fmla="*/ 2022 w 3715"/>
                  <a:gd name="T15" fmla="*/ 4 h 2025"/>
                  <a:gd name="T16" fmla="*/ 2129 w 3715"/>
                  <a:gd name="T17" fmla="*/ 1 h 2025"/>
                  <a:gd name="T18" fmla="*/ 2225 w 3715"/>
                  <a:gd name="T19" fmla="*/ 20 h 2025"/>
                  <a:gd name="T20" fmla="*/ 2313 w 3715"/>
                  <a:gd name="T21" fmla="*/ 54 h 2025"/>
                  <a:gd name="T22" fmla="*/ 2392 w 3715"/>
                  <a:gd name="T23" fmla="*/ 105 h 2025"/>
                  <a:gd name="T24" fmla="*/ 2458 w 3715"/>
                  <a:gd name="T25" fmla="*/ 171 h 2025"/>
                  <a:gd name="T26" fmla="*/ 2509 w 3715"/>
                  <a:gd name="T27" fmla="*/ 248 h 2025"/>
                  <a:gd name="T28" fmla="*/ 2543 w 3715"/>
                  <a:gd name="T29" fmla="*/ 335 h 2025"/>
                  <a:gd name="T30" fmla="*/ 2788 w 3715"/>
                  <a:gd name="T31" fmla="*/ 413 h 2025"/>
                  <a:gd name="T32" fmla="*/ 2882 w 3715"/>
                  <a:gd name="T33" fmla="*/ 402 h 2025"/>
                  <a:gd name="T34" fmla="*/ 2999 w 3715"/>
                  <a:gd name="T35" fmla="*/ 416 h 2025"/>
                  <a:gd name="T36" fmla="*/ 3105 w 3715"/>
                  <a:gd name="T37" fmla="*/ 456 h 2025"/>
                  <a:gd name="T38" fmla="*/ 3197 w 3715"/>
                  <a:gd name="T39" fmla="*/ 517 h 2025"/>
                  <a:gd name="T40" fmla="*/ 3271 w 3715"/>
                  <a:gd name="T41" fmla="*/ 597 h 2025"/>
                  <a:gd name="T42" fmla="*/ 3322 w 3715"/>
                  <a:gd name="T43" fmla="*/ 691 h 2025"/>
                  <a:gd name="T44" fmla="*/ 3349 w 3715"/>
                  <a:gd name="T45" fmla="*/ 798 h 2025"/>
                  <a:gd name="T46" fmla="*/ 3347 w 3715"/>
                  <a:gd name="T47" fmla="*/ 901 h 2025"/>
                  <a:gd name="T48" fmla="*/ 3318 w 3715"/>
                  <a:gd name="T49" fmla="*/ 1001 h 2025"/>
                  <a:gd name="T50" fmla="*/ 3454 w 3715"/>
                  <a:gd name="T51" fmla="*/ 1193 h 2025"/>
                  <a:gd name="T52" fmla="*/ 3530 w 3715"/>
                  <a:gd name="T53" fmla="*/ 1238 h 2025"/>
                  <a:gd name="T54" fmla="*/ 3596 w 3715"/>
                  <a:gd name="T55" fmla="*/ 1295 h 2025"/>
                  <a:gd name="T56" fmla="*/ 3649 w 3715"/>
                  <a:gd name="T57" fmla="*/ 1362 h 2025"/>
                  <a:gd name="T58" fmla="*/ 3686 w 3715"/>
                  <a:gd name="T59" fmla="*/ 1437 h 2025"/>
                  <a:gd name="T60" fmla="*/ 3709 w 3715"/>
                  <a:gd name="T61" fmla="*/ 1517 h 2025"/>
                  <a:gd name="T62" fmla="*/ 3714 w 3715"/>
                  <a:gd name="T63" fmla="*/ 1608 h 2025"/>
                  <a:gd name="T64" fmla="*/ 3694 w 3715"/>
                  <a:gd name="T65" fmla="*/ 1716 h 2025"/>
                  <a:gd name="T66" fmla="*/ 3647 w 3715"/>
                  <a:gd name="T67" fmla="*/ 1813 h 2025"/>
                  <a:gd name="T68" fmla="*/ 3577 w 3715"/>
                  <a:gd name="T69" fmla="*/ 1896 h 2025"/>
                  <a:gd name="T70" fmla="*/ 3489 w 3715"/>
                  <a:gd name="T71" fmla="*/ 1962 h 2025"/>
                  <a:gd name="T72" fmla="*/ 3384 w 3715"/>
                  <a:gd name="T73" fmla="*/ 2005 h 2025"/>
                  <a:gd name="T74" fmla="*/ 3269 w 3715"/>
                  <a:gd name="T75" fmla="*/ 2024 h 2025"/>
                  <a:gd name="T76" fmla="*/ 398 w 3715"/>
                  <a:gd name="T77" fmla="*/ 2020 h 2025"/>
                  <a:gd name="T78" fmla="*/ 287 w 3715"/>
                  <a:gd name="T79" fmla="*/ 1990 h 2025"/>
                  <a:gd name="T80" fmla="*/ 189 w 3715"/>
                  <a:gd name="T81" fmla="*/ 1937 h 2025"/>
                  <a:gd name="T82" fmla="*/ 107 w 3715"/>
                  <a:gd name="T83" fmla="*/ 1865 h 2025"/>
                  <a:gd name="T84" fmla="*/ 47 w 3715"/>
                  <a:gd name="T85" fmla="*/ 1776 h 2025"/>
                  <a:gd name="T86" fmla="*/ 10 w 3715"/>
                  <a:gd name="T87" fmla="*/ 1674 h 2025"/>
                  <a:gd name="T88" fmla="*/ 1 w 3715"/>
                  <a:gd name="T89" fmla="*/ 1568 h 2025"/>
                  <a:gd name="T90" fmla="*/ 13 w 3715"/>
                  <a:gd name="T91" fmla="*/ 1485 h 2025"/>
                  <a:gd name="T92" fmla="*/ 42 w 3715"/>
                  <a:gd name="T93" fmla="*/ 1406 h 2025"/>
                  <a:gd name="T94" fmla="*/ 86 w 3715"/>
                  <a:gd name="T95" fmla="*/ 1334 h 2025"/>
                  <a:gd name="T96" fmla="*/ 144 w 3715"/>
                  <a:gd name="T97" fmla="*/ 1272 h 2025"/>
                  <a:gd name="T98" fmla="*/ 213 w 3715"/>
                  <a:gd name="T99" fmla="*/ 1219 h 2025"/>
                  <a:gd name="T100" fmla="*/ 295 w 3715"/>
                  <a:gd name="T101" fmla="*/ 1180 h 2025"/>
                  <a:gd name="T102" fmla="*/ 399 w 3715"/>
                  <a:gd name="T103" fmla="*/ 922 h 2025"/>
                  <a:gd name="T104" fmla="*/ 425 w 3715"/>
                  <a:gd name="T105" fmla="*/ 815 h 2025"/>
                  <a:gd name="T106" fmla="*/ 477 w 3715"/>
                  <a:gd name="T107" fmla="*/ 721 h 2025"/>
                  <a:gd name="T108" fmla="*/ 551 w 3715"/>
                  <a:gd name="T109" fmla="*/ 642 h 2025"/>
                  <a:gd name="T110" fmla="*/ 643 w 3715"/>
                  <a:gd name="T111" fmla="*/ 580 h 2025"/>
                  <a:gd name="T112" fmla="*/ 749 w 3715"/>
                  <a:gd name="T113" fmla="*/ 540 h 2025"/>
                  <a:gd name="T114" fmla="*/ 866 w 3715"/>
                  <a:gd name="T115" fmla="*/ 527 h 2025"/>
                  <a:gd name="T116" fmla="*/ 965 w 3715"/>
                  <a:gd name="T117" fmla="*/ 537 h 2025"/>
                  <a:gd name="T118" fmla="*/ 1120 w 3715"/>
                  <a:gd name="T119" fmla="*/ 597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1273" y="597"/>
                    </a:moveTo>
                    <a:lnTo>
                      <a:pt x="1298" y="584"/>
                    </a:lnTo>
                    <a:lnTo>
                      <a:pt x="1323" y="571"/>
                    </a:lnTo>
                    <a:lnTo>
                      <a:pt x="1350" y="560"/>
                    </a:lnTo>
                    <a:lnTo>
                      <a:pt x="1377" y="551"/>
                    </a:lnTo>
                    <a:lnTo>
                      <a:pt x="1405" y="544"/>
                    </a:lnTo>
                    <a:lnTo>
                      <a:pt x="1433" y="538"/>
                    </a:lnTo>
                    <a:lnTo>
                      <a:pt x="1463" y="533"/>
                    </a:lnTo>
                    <a:lnTo>
                      <a:pt x="1492" y="531"/>
                    </a:lnTo>
                    <a:lnTo>
                      <a:pt x="1615" y="522"/>
                    </a:lnTo>
                    <a:lnTo>
                      <a:pt x="1624" y="407"/>
                    </a:lnTo>
                    <a:lnTo>
                      <a:pt x="1626" y="386"/>
                    </a:lnTo>
                    <a:lnTo>
                      <a:pt x="1629" y="366"/>
                    </a:lnTo>
                    <a:lnTo>
                      <a:pt x="1633" y="344"/>
                    </a:lnTo>
                    <a:lnTo>
                      <a:pt x="1639" y="324"/>
                    </a:lnTo>
                    <a:lnTo>
                      <a:pt x="1645" y="305"/>
                    </a:lnTo>
                    <a:lnTo>
                      <a:pt x="1653" y="285"/>
                    </a:lnTo>
                    <a:lnTo>
                      <a:pt x="1661" y="266"/>
                    </a:lnTo>
                    <a:lnTo>
                      <a:pt x="1670" y="248"/>
                    </a:lnTo>
                    <a:lnTo>
                      <a:pt x="1680" y="230"/>
                    </a:lnTo>
                    <a:lnTo>
                      <a:pt x="1690" y="211"/>
                    </a:lnTo>
                    <a:lnTo>
                      <a:pt x="1702" y="195"/>
                    </a:lnTo>
                    <a:lnTo>
                      <a:pt x="1715" y="178"/>
                    </a:lnTo>
                    <a:lnTo>
                      <a:pt x="1728" y="163"/>
                    </a:lnTo>
                    <a:lnTo>
                      <a:pt x="1742" y="147"/>
                    </a:lnTo>
                    <a:lnTo>
                      <a:pt x="1757" y="132"/>
                    </a:lnTo>
                    <a:lnTo>
                      <a:pt x="1772" y="118"/>
                    </a:lnTo>
                    <a:lnTo>
                      <a:pt x="1788" y="105"/>
                    </a:lnTo>
                    <a:lnTo>
                      <a:pt x="1804" y="92"/>
                    </a:lnTo>
                    <a:lnTo>
                      <a:pt x="1822" y="80"/>
                    </a:lnTo>
                    <a:lnTo>
                      <a:pt x="1840" y="69"/>
                    </a:lnTo>
                    <a:lnTo>
                      <a:pt x="1859" y="58"/>
                    </a:lnTo>
                    <a:lnTo>
                      <a:pt x="1877" y="49"/>
                    </a:lnTo>
                    <a:lnTo>
                      <a:pt x="1896" y="40"/>
                    </a:lnTo>
                    <a:lnTo>
                      <a:pt x="1917" y="32"/>
                    </a:lnTo>
                    <a:lnTo>
                      <a:pt x="1936" y="25"/>
                    </a:lnTo>
                    <a:lnTo>
                      <a:pt x="1957" y="19"/>
                    </a:lnTo>
                    <a:lnTo>
                      <a:pt x="1978" y="12"/>
                    </a:lnTo>
                    <a:lnTo>
                      <a:pt x="1999" y="8"/>
                    </a:lnTo>
                    <a:lnTo>
                      <a:pt x="2022" y="4"/>
                    </a:lnTo>
                    <a:lnTo>
                      <a:pt x="2044" y="2"/>
                    </a:lnTo>
                    <a:lnTo>
                      <a:pt x="2066" y="0"/>
                    </a:lnTo>
                    <a:lnTo>
                      <a:pt x="2089" y="0"/>
                    </a:lnTo>
                    <a:lnTo>
                      <a:pt x="2108" y="0"/>
                    </a:lnTo>
                    <a:lnTo>
                      <a:pt x="2129" y="1"/>
                    </a:lnTo>
                    <a:lnTo>
                      <a:pt x="2148" y="3"/>
                    </a:lnTo>
                    <a:lnTo>
                      <a:pt x="2168" y="6"/>
                    </a:lnTo>
                    <a:lnTo>
                      <a:pt x="2187" y="10"/>
                    </a:lnTo>
                    <a:lnTo>
                      <a:pt x="2206" y="14"/>
                    </a:lnTo>
                    <a:lnTo>
                      <a:pt x="2225" y="20"/>
                    </a:lnTo>
                    <a:lnTo>
                      <a:pt x="2243" y="25"/>
                    </a:lnTo>
                    <a:lnTo>
                      <a:pt x="2261" y="31"/>
                    </a:lnTo>
                    <a:lnTo>
                      <a:pt x="2279" y="38"/>
                    </a:lnTo>
                    <a:lnTo>
                      <a:pt x="2297" y="46"/>
                    </a:lnTo>
                    <a:lnTo>
                      <a:pt x="2313" y="54"/>
                    </a:lnTo>
                    <a:lnTo>
                      <a:pt x="2330" y="63"/>
                    </a:lnTo>
                    <a:lnTo>
                      <a:pt x="2346" y="73"/>
                    </a:lnTo>
                    <a:lnTo>
                      <a:pt x="2362" y="83"/>
                    </a:lnTo>
                    <a:lnTo>
                      <a:pt x="2378" y="94"/>
                    </a:lnTo>
                    <a:lnTo>
                      <a:pt x="2392" y="105"/>
                    </a:lnTo>
                    <a:lnTo>
                      <a:pt x="2406" y="117"/>
                    </a:lnTo>
                    <a:lnTo>
                      <a:pt x="2421" y="130"/>
                    </a:lnTo>
                    <a:lnTo>
                      <a:pt x="2434" y="142"/>
                    </a:lnTo>
                    <a:lnTo>
                      <a:pt x="2446" y="157"/>
                    </a:lnTo>
                    <a:lnTo>
                      <a:pt x="2458" y="171"/>
                    </a:lnTo>
                    <a:lnTo>
                      <a:pt x="2470" y="185"/>
                    </a:lnTo>
                    <a:lnTo>
                      <a:pt x="2481" y="200"/>
                    </a:lnTo>
                    <a:lnTo>
                      <a:pt x="2491" y="215"/>
                    </a:lnTo>
                    <a:lnTo>
                      <a:pt x="2500" y="232"/>
                    </a:lnTo>
                    <a:lnTo>
                      <a:pt x="2509" y="248"/>
                    </a:lnTo>
                    <a:lnTo>
                      <a:pt x="2517" y="264"/>
                    </a:lnTo>
                    <a:lnTo>
                      <a:pt x="2525" y="281"/>
                    </a:lnTo>
                    <a:lnTo>
                      <a:pt x="2532" y="300"/>
                    </a:lnTo>
                    <a:lnTo>
                      <a:pt x="2538" y="317"/>
                    </a:lnTo>
                    <a:lnTo>
                      <a:pt x="2543" y="335"/>
                    </a:lnTo>
                    <a:lnTo>
                      <a:pt x="2580" y="478"/>
                    </a:lnTo>
                    <a:lnTo>
                      <a:pt x="2729" y="429"/>
                    </a:lnTo>
                    <a:lnTo>
                      <a:pt x="2748" y="423"/>
                    </a:lnTo>
                    <a:lnTo>
                      <a:pt x="2768" y="417"/>
                    </a:lnTo>
                    <a:lnTo>
                      <a:pt x="2788" y="413"/>
                    </a:lnTo>
                    <a:lnTo>
                      <a:pt x="2807" y="409"/>
                    </a:lnTo>
                    <a:lnTo>
                      <a:pt x="2826" y="406"/>
                    </a:lnTo>
                    <a:lnTo>
                      <a:pt x="2845" y="404"/>
                    </a:lnTo>
                    <a:lnTo>
                      <a:pt x="2863" y="403"/>
                    </a:lnTo>
                    <a:lnTo>
                      <a:pt x="2882" y="402"/>
                    </a:lnTo>
                    <a:lnTo>
                      <a:pt x="2906" y="403"/>
                    </a:lnTo>
                    <a:lnTo>
                      <a:pt x="2930" y="405"/>
                    </a:lnTo>
                    <a:lnTo>
                      <a:pt x="2953" y="408"/>
                    </a:lnTo>
                    <a:lnTo>
                      <a:pt x="2976" y="411"/>
                    </a:lnTo>
                    <a:lnTo>
                      <a:pt x="2999" y="416"/>
                    </a:lnTo>
                    <a:lnTo>
                      <a:pt x="3021" y="422"/>
                    </a:lnTo>
                    <a:lnTo>
                      <a:pt x="3043" y="429"/>
                    </a:lnTo>
                    <a:lnTo>
                      <a:pt x="3064" y="438"/>
                    </a:lnTo>
                    <a:lnTo>
                      <a:pt x="3085" y="446"/>
                    </a:lnTo>
                    <a:lnTo>
                      <a:pt x="3105" y="456"/>
                    </a:lnTo>
                    <a:lnTo>
                      <a:pt x="3124" y="466"/>
                    </a:lnTo>
                    <a:lnTo>
                      <a:pt x="3144" y="478"/>
                    </a:lnTo>
                    <a:lnTo>
                      <a:pt x="3162" y="490"/>
                    </a:lnTo>
                    <a:lnTo>
                      <a:pt x="3180" y="504"/>
                    </a:lnTo>
                    <a:lnTo>
                      <a:pt x="3197" y="517"/>
                    </a:lnTo>
                    <a:lnTo>
                      <a:pt x="3213" y="532"/>
                    </a:lnTo>
                    <a:lnTo>
                      <a:pt x="3229" y="547"/>
                    </a:lnTo>
                    <a:lnTo>
                      <a:pt x="3244" y="562"/>
                    </a:lnTo>
                    <a:lnTo>
                      <a:pt x="3258" y="580"/>
                    </a:lnTo>
                    <a:lnTo>
                      <a:pt x="3271" y="597"/>
                    </a:lnTo>
                    <a:lnTo>
                      <a:pt x="3283" y="614"/>
                    </a:lnTo>
                    <a:lnTo>
                      <a:pt x="3295" y="632"/>
                    </a:lnTo>
                    <a:lnTo>
                      <a:pt x="3305" y="652"/>
                    </a:lnTo>
                    <a:lnTo>
                      <a:pt x="3314" y="671"/>
                    </a:lnTo>
                    <a:lnTo>
                      <a:pt x="3322" y="691"/>
                    </a:lnTo>
                    <a:lnTo>
                      <a:pt x="3330" y="712"/>
                    </a:lnTo>
                    <a:lnTo>
                      <a:pt x="3337" y="733"/>
                    </a:lnTo>
                    <a:lnTo>
                      <a:pt x="3342" y="754"/>
                    </a:lnTo>
                    <a:lnTo>
                      <a:pt x="3346" y="775"/>
                    </a:lnTo>
                    <a:lnTo>
                      <a:pt x="3349" y="798"/>
                    </a:lnTo>
                    <a:lnTo>
                      <a:pt x="3351" y="820"/>
                    </a:lnTo>
                    <a:lnTo>
                      <a:pt x="3351" y="842"/>
                    </a:lnTo>
                    <a:lnTo>
                      <a:pt x="3351" y="862"/>
                    </a:lnTo>
                    <a:lnTo>
                      <a:pt x="3349" y="881"/>
                    </a:lnTo>
                    <a:lnTo>
                      <a:pt x="3347" y="901"/>
                    </a:lnTo>
                    <a:lnTo>
                      <a:pt x="3343" y="921"/>
                    </a:lnTo>
                    <a:lnTo>
                      <a:pt x="3339" y="941"/>
                    </a:lnTo>
                    <a:lnTo>
                      <a:pt x="3332" y="961"/>
                    </a:lnTo>
                    <a:lnTo>
                      <a:pt x="3326" y="980"/>
                    </a:lnTo>
                    <a:lnTo>
                      <a:pt x="3318" y="1001"/>
                    </a:lnTo>
                    <a:lnTo>
                      <a:pt x="3267" y="1128"/>
                    </a:lnTo>
                    <a:lnTo>
                      <a:pt x="3403" y="1173"/>
                    </a:lnTo>
                    <a:lnTo>
                      <a:pt x="3420" y="1179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5" y="1210"/>
                    </a:lnTo>
                    <a:lnTo>
                      <a:pt x="3501" y="1219"/>
                    </a:lnTo>
                    <a:lnTo>
                      <a:pt x="3516" y="1228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1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7" y="1308"/>
                    </a:lnTo>
                    <a:lnTo>
                      <a:pt x="3618" y="1320"/>
                    </a:lnTo>
                    <a:lnTo>
                      <a:pt x="3629" y="1333"/>
                    </a:lnTo>
                    <a:lnTo>
                      <a:pt x="3638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0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6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4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2" y="1631"/>
                    </a:lnTo>
                    <a:lnTo>
                      <a:pt x="3709" y="1652"/>
                    </a:lnTo>
                    <a:lnTo>
                      <a:pt x="3705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6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4" y="2005"/>
                    </a:lnTo>
                    <a:lnTo>
                      <a:pt x="3363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5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1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8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7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5" y="1695"/>
                    </a:lnTo>
                    <a:lnTo>
                      <a:pt x="10" y="1674"/>
                    </a:lnTo>
                    <a:lnTo>
                      <a:pt x="5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3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7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1"/>
                    </a:lnTo>
                    <a:lnTo>
                      <a:pt x="58" y="1376"/>
                    </a:lnTo>
                    <a:lnTo>
                      <a:pt x="66" y="1362"/>
                    </a:lnTo>
                    <a:lnTo>
                      <a:pt x="77" y="1348"/>
                    </a:lnTo>
                    <a:lnTo>
                      <a:pt x="86" y="1334"/>
                    </a:lnTo>
                    <a:lnTo>
                      <a:pt x="97" y="1320"/>
                    </a:lnTo>
                    <a:lnTo>
                      <a:pt x="107" y="1308"/>
                    </a:lnTo>
                    <a:lnTo>
                      <a:pt x="119" y="1295"/>
                    </a:lnTo>
                    <a:lnTo>
                      <a:pt x="132" y="1283"/>
                    </a:lnTo>
                    <a:lnTo>
                      <a:pt x="144" y="1272"/>
                    </a:lnTo>
                    <a:lnTo>
                      <a:pt x="157" y="1259"/>
                    </a:lnTo>
                    <a:lnTo>
                      <a:pt x="170" y="1249"/>
                    </a:lnTo>
                    <a:lnTo>
                      <a:pt x="185" y="1238"/>
                    </a:lnTo>
                    <a:lnTo>
                      <a:pt x="199" y="1229"/>
                    </a:lnTo>
                    <a:lnTo>
                      <a:pt x="213" y="1219"/>
                    </a:lnTo>
                    <a:lnTo>
                      <a:pt x="229" y="1211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80"/>
                    </a:lnTo>
                    <a:lnTo>
                      <a:pt x="312" y="1173"/>
                    </a:lnTo>
                    <a:lnTo>
                      <a:pt x="417" y="1139"/>
                    </a:lnTo>
                    <a:lnTo>
                      <a:pt x="397" y="966"/>
                    </a:lnTo>
                    <a:lnTo>
                      <a:pt x="398" y="944"/>
                    </a:lnTo>
                    <a:lnTo>
                      <a:pt x="399" y="922"/>
                    </a:lnTo>
                    <a:lnTo>
                      <a:pt x="402" y="899"/>
                    </a:lnTo>
                    <a:lnTo>
                      <a:pt x="406" y="878"/>
                    </a:lnTo>
                    <a:lnTo>
                      <a:pt x="411" y="857"/>
                    </a:lnTo>
                    <a:lnTo>
                      <a:pt x="418" y="835"/>
                    </a:lnTo>
                    <a:lnTo>
                      <a:pt x="425" y="815"/>
                    </a:lnTo>
                    <a:lnTo>
                      <a:pt x="434" y="796"/>
                    </a:lnTo>
                    <a:lnTo>
                      <a:pt x="443" y="775"/>
                    </a:lnTo>
                    <a:lnTo>
                      <a:pt x="453" y="757"/>
                    </a:lnTo>
                    <a:lnTo>
                      <a:pt x="465" y="739"/>
                    </a:lnTo>
                    <a:lnTo>
                      <a:pt x="477" y="721"/>
                    </a:lnTo>
                    <a:lnTo>
                      <a:pt x="490" y="703"/>
                    </a:lnTo>
                    <a:lnTo>
                      <a:pt x="504" y="687"/>
                    </a:lnTo>
                    <a:lnTo>
                      <a:pt x="519" y="671"/>
                    </a:lnTo>
                    <a:lnTo>
                      <a:pt x="535" y="656"/>
                    </a:lnTo>
                    <a:lnTo>
                      <a:pt x="551" y="642"/>
                    </a:lnTo>
                    <a:lnTo>
                      <a:pt x="567" y="627"/>
                    </a:lnTo>
                    <a:lnTo>
                      <a:pt x="586" y="614"/>
                    </a:lnTo>
                    <a:lnTo>
                      <a:pt x="604" y="602"/>
                    </a:lnTo>
                    <a:lnTo>
                      <a:pt x="623" y="591"/>
                    </a:lnTo>
                    <a:lnTo>
                      <a:pt x="643" y="580"/>
                    </a:lnTo>
                    <a:lnTo>
                      <a:pt x="663" y="570"/>
                    </a:lnTo>
                    <a:lnTo>
                      <a:pt x="684" y="561"/>
                    </a:lnTo>
                    <a:lnTo>
                      <a:pt x="705" y="553"/>
                    </a:lnTo>
                    <a:lnTo>
                      <a:pt x="726" y="546"/>
                    </a:lnTo>
                    <a:lnTo>
                      <a:pt x="749" y="540"/>
                    </a:lnTo>
                    <a:lnTo>
                      <a:pt x="771" y="536"/>
                    </a:lnTo>
                    <a:lnTo>
                      <a:pt x="795" y="532"/>
                    </a:lnTo>
                    <a:lnTo>
                      <a:pt x="818" y="529"/>
                    </a:lnTo>
                    <a:lnTo>
                      <a:pt x="842" y="527"/>
                    </a:lnTo>
                    <a:lnTo>
                      <a:pt x="866" y="527"/>
                    </a:lnTo>
                    <a:lnTo>
                      <a:pt x="882" y="527"/>
                    </a:lnTo>
                    <a:lnTo>
                      <a:pt x="900" y="528"/>
                    </a:lnTo>
                    <a:lnTo>
                      <a:pt x="916" y="529"/>
                    </a:lnTo>
                    <a:lnTo>
                      <a:pt x="932" y="531"/>
                    </a:lnTo>
                    <a:lnTo>
                      <a:pt x="965" y="537"/>
                    </a:lnTo>
                    <a:lnTo>
                      <a:pt x="998" y="544"/>
                    </a:lnTo>
                    <a:lnTo>
                      <a:pt x="1029" y="554"/>
                    </a:lnTo>
                    <a:lnTo>
                      <a:pt x="1060" y="566"/>
                    </a:lnTo>
                    <a:lnTo>
                      <a:pt x="1090" y="581"/>
                    </a:lnTo>
                    <a:lnTo>
                      <a:pt x="1120" y="597"/>
                    </a:lnTo>
                    <a:lnTo>
                      <a:pt x="1197" y="644"/>
                    </a:lnTo>
                    <a:lnTo>
                      <a:pt x="1273" y="59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9251" name="Freeform 46">
                <a:extLst>
                  <a:ext uri="{FF2B5EF4-FFF2-40B4-BE49-F238E27FC236}">
                    <a16:creationId xmlns:a16="http://schemas.microsoft.com/office/drawing/2014/main" id="{00F77311-F323-4E8A-958E-17813EB4B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4350" y="4471988"/>
                <a:ext cx="425450" cy="225425"/>
              </a:xfrm>
              <a:custGeom>
                <a:avLst/>
                <a:gdLst>
                  <a:gd name="T0" fmla="*/ 2147483646 w 4283"/>
                  <a:gd name="T1" fmla="*/ 2147483646 h 2557"/>
                  <a:gd name="T2" fmla="*/ 2147483646 w 4283"/>
                  <a:gd name="T3" fmla="*/ 2147483646 h 2557"/>
                  <a:gd name="T4" fmla="*/ 2147483646 w 4283"/>
                  <a:gd name="T5" fmla="*/ 2147483646 h 2557"/>
                  <a:gd name="T6" fmla="*/ 2147483646 w 4283"/>
                  <a:gd name="T7" fmla="*/ 2147483646 h 2557"/>
                  <a:gd name="T8" fmla="*/ 2147483646 w 4283"/>
                  <a:gd name="T9" fmla="*/ 2147483646 h 2557"/>
                  <a:gd name="T10" fmla="*/ 2147483646 w 4283"/>
                  <a:gd name="T11" fmla="*/ 2147483646 h 2557"/>
                  <a:gd name="T12" fmla="*/ 2147483646 w 4283"/>
                  <a:gd name="T13" fmla="*/ 2147483646 h 2557"/>
                  <a:gd name="T14" fmla="*/ 2147483646 w 4283"/>
                  <a:gd name="T15" fmla="*/ 2147483646 h 2557"/>
                  <a:gd name="T16" fmla="*/ 2147483646 w 4283"/>
                  <a:gd name="T17" fmla="*/ 2147483646 h 2557"/>
                  <a:gd name="T18" fmla="*/ 2147483646 w 4283"/>
                  <a:gd name="T19" fmla="*/ 2147483646 h 2557"/>
                  <a:gd name="T20" fmla="*/ 2147483646 w 4283"/>
                  <a:gd name="T21" fmla="*/ 2147483646 h 2557"/>
                  <a:gd name="T22" fmla="*/ 2147483646 w 4283"/>
                  <a:gd name="T23" fmla="*/ 2147483646 h 2557"/>
                  <a:gd name="T24" fmla="*/ 2147483646 w 4283"/>
                  <a:gd name="T25" fmla="*/ 2147483646 h 2557"/>
                  <a:gd name="T26" fmla="*/ 2147483646 w 4283"/>
                  <a:gd name="T27" fmla="*/ 2147483646 h 2557"/>
                  <a:gd name="T28" fmla="*/ 2147483646 w 4283"/>
                  <a:gd name="T29" fmla="*/ 2147483646 h 2557"/>
                  <a:gd name="T30" fmla="*/ 2147483646 w 4283"/>
                  <a:gd name="T31" fmla="*/ 2147483646 h 2557"/>
                  <a:gd name="T32" fmla="*/ 2147483646 w 4283"/>
                  <a:gd name="T33" fmla="*/ 2147483646 h 2557"/>
                  <a:gd name="T34" fmla="*/ 2147483646 w 4283"/>
                  <a:gd name="T35" fmla="*/ 2147483646 h 2557"/>
                  <a:gd name="T36" fmla="*/ 2147483646 w 4283"/>
                  <a:gd name="T37" fmla="*/ 2147483646 h 2557"/>
                  <a:gd name="T38" fmla="*/ 2147483646 w 4283"/>
                  <a:gd name="T39" fmla="*/ 2147483646 h 2557"/>
                  <a:gd name="T40" fmla="*/ 2147483646 w 4283"/>
                  <a:gd name="T41" fmla="*/ 2147483646 h 2557"/>
                  <a:gd name="T42" fmla="*/ 2147483646 w 4283"/>
                  <a:gd name="T43" fmla="*/ 2147483646 h 2557"/>
                  <a:gd name="T44" fmla="*/ 2147483646 w 4283"/>
                  <a:gd name="T45" fmla="*/ 2147483646 h 2557"/>
                  <a:gd name="T46" fmla="*/ 2147483646 w 4283"/>
                  <a:gd name="T47" fmla="*/ 2147483646 h 2557"/>
                  <a:gd name="T48" fmla="*/ 2147483646 w 4283"/>
                  <a:gd name="T49" fmla="*/ 2147483646 h 2557"/>
                  <a:gd name="T50" fmla="*/ 2147483646 w 4283"/>
                  <a:gd name="T51" fmla="*/ 2147483646 h 2557"/>
                  <a:gd name="T52" fmla="*/ 2147483646 w 4283"/>
                  <a:gd name="T53" fmla="*/ 2147483646 h 2557"/>
                  <a:gd name="T54" fmla="*/ 2147483646 w 4283"/>
                  <a:gd name="T55" fmla="*/ 2147483646 h 2557"/>
                  <a:gd name="T56" fmla="*/ 2147483646 w 4283"/>
                  <a:gd name="T57" fmla="*/ 2147483646 h 2557"/>
                  <a:gd name="T58" fmla="*/ 2147483646 w 4283"/>
                  <a:gd name="T59" fmla="*/ 2147483646 h 2557"/>
                  <a:gd name="T60" fmla="*/ 2147483646 w 4283"/>
                  <a:gd name="T61" fmla="*/ 2147483646 h 2557"/>
                  <a:gd name="T62" fmla="*/ 2147483646 w 4283"/>
                  <a:gd name="T63" fmla="*/ 2147483646 h 2557"/>
                  <a:gd name="T64" fmla="*/ 2147483646 w 4283"/>
                  <a:gd name="T65" fmla="*/ 2147483646 h 2557"/>
                  <a:gd name="T66" fmla="*/ 2147483646 w 4283"/>
                  <a:gd name="T67" fmla="*/ 2147483646 h 2557"/>
                  <a:gd name="T68" fmla="*/ 2147483646 w 4283"/>
                  <a:gd name="T69" fmla="*/ 2147483646 h 2557"/>
                  <a:gd name="T70" fmla="*/ 2147483646 w 4283"/>
                  <a:gd name="T71" fmla="*/ 2147483646 h 2557"/>
                  <a:gd name="T72" fmla="*/ 2147483646 w 4283"/>
                  <a:gd name="T73" fmla="*/ 2147483646 h 2557"/>
                  <a:gd name="T74" fmla="*/ 2147483646 w 4283"/>
                  <a:gd name="T75" fmla="*/ 2147483646 h 2557"/>
                  <a:gd name="T76" fmla="*/ 2147483646 w 4283"/>
                  <a:gd name="T77" fmla="*/ 2147483646 h 2557"/>
                  <a:gd name="T78" fmla="*/ 2147483646 w 4283"/>
                  <a:gd name="T79" fmla="*/ 2147483646 h 2557"/>
                  <a:gd name="T80" fmla="*/ 2147483646 w 4283"/>
                  <a:gd name="T81" fmla="*/ 2147483646 h 2557"/>
                  <a:gd name="T82" fmla="*/ 2147483646 w 4283"/>
                  <a:gd name="T83" fmla="*/ 2147483646 h 2557"/>
                  <a:gd name="T84" fmla="*/ 2147483646 w 4283"/>
                  <a:gd name="T85" fmla="*/ 2147483646 h 2557"/>
                  <a:gd name="T86" fmla="*/ 2147483646 w 4283"/>
                  <a:gd name="T87" fmla="*/ 2147483646 h 2557"/>
                  <a:gd name="T88" fmla="*/ 2147483646 w 4283"/>
                  <a:gd name="T89" fmla="*/ 2147483646 h 2557"/>
                  <a:gd name="T90" fmla="*/ 2147483646 w 4283"/>
                  <a:gd name="T91" fmla="*/ 2147483646 h 2557"/>
                  <a:gd name="T92" fmla="*/ 2147483646 w 4283"/>
                  <a:gd name="T93" fmla="*/ 2147483646 h 2557"/>
                  <a:gd name="T94" fmla="*/ 2147483646 w 4283"/>
                  <a:gd name="T95" fmla="*/ 2147483646 h 2557"/>
                  <a:gd name="T96" fmla="*/ 2147483646 w 4283"/>
                  <a:gd name="T97" fmla="*/ 2147483646 h 2557"/>
                  <a:gd name="T98" fmla="*/ 2147483646 w 4283"/>
                  <a:gd name="T99" fmla="*/ 2147483646 h 2557"/>
                  <a:gd name="T100" fmla="*/ 2147483646 w 4283"/>
                  <a:gd name="T101" fmla="*/ 2147483646 h 2557"/>
                  <a:gd name="T102" fmla="*/ 2147483646 w 4283"/>
                  <a:gd name="T103" fmla="*/ 2147483646 h 2557"/>
                  <a:gd name="T104" fmla="*/ 2147483646 w 4283"/>
                  <a:gd name="T105" fmla="*/ 2147483646 h 2557"/>
                  <a:gd name="T106" fmla="*/ 2147483646 w 4283"/>
                  <a:gd name="T107" fmla="*/ 2147483646 h 2557"/>
                  <a:gd name="T108" fmla="*/ 2147483646 w 4283"/>
                  <a:gd name="T109" fmla="*/ 2147483646 h 2557"/>
                  <a:gd name="T110" fmla="*/ 2147483646 w 4283"/>
                  <a:gd name="T111" fmla="*/ 2147483646 h 2557"/>
                  <a:gd name="T112" fmla="*/ 2147483646 w 4283"/>
                  <a:gd name="T113" fmla="*/ 2147483646 h 2557"/>
                  <a:gd name="T114" fmla="*/ 2147483646 w 4283"/>
                  <a:gd name="T115" fmla="*/ 2147483646 h 2557"/>
                  <a:gd name="T116" fmla="*/ 2147483646 w 4283"/>
                  <a:gd name="T117" fmla="*/ 2147483646 h 2557"/>
                  <a:gd name="T118" fmla="*/ 2147483646 w 4283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3" h="2557">
                    <a:moveTo>
                      <a:pt x="1910" y="0"/>
                    </a:moveTo>
                    <a:lnTo>
                      <a:pt x="1882" y="0"/>
                    </a:lnTo>
                    <a:lnTo>
                      <a:pt x="1854" y="2"/>
                    </a:lnTo>
                    <a:lnTo>
                      <a:pt x="1827" y="4"/>
                    </a:lnTo>
                    <a:lnTo>
                      <a:pt x="1799" y="8"/>
                    </a:lnTo>
                    <a:lnTo>
                      <a:pt x="1773" y="12"/>
                    </a:lnTo>
                    <a:lnTo>
                      <a:pt x="1746" y="17"/>
                    </a:lnTo>
                    <a:lnTo>
                      <a:pt x="1720" y="23"/>
                    </a:lnTo>
                    <a:lnTo>
                      <a:pt x="1694" y="31"/>
                    </a:lnTo>
                    <a:lnTo>
                      <a:pt x="1669" y="39"/>
                    </a:lnTo>
                    <a:lnTo>
                      <a:pt x="1643" y="48"/>
                    </a:lnTo>
                    <a:lnTo>
                      <a:pt x="1619" y="57"/>
                    </a:lnTo>
                    <a:lnTo>
                      <a:pt x="1595" y="67"/>
                    </a:lnTo>
                    <a:lnTo>
                      <a:pt x="1572" y="79"/>
                    </a:lnTo>
                    <a:lnTo>
                      <a:pt x="1548" y="90"/>
                    </a:lnTo>
                    <a:lnTo>
                      <a:pt x="1526" y="104"/>
                    </a:lnTo>
                    <a:lnTo>
                      <a:pt x="1503" y="117"/>
                    </a:lnTo>
                    <a:lnTo>
                      <a:pt x="1482" y="131"/>
                    </a:lnTo>
                    <a:lnTo>
                      <a:pt x="1461" y="146"/>
                    </a:lnTo>
                    <a:lnTo>
                      <a:pt x="1440" y="162"/>
                    </a:lnTo>
                    <a:lnTo>
                      <a:pt x="1421" y="179"/>
                    </a:lnTo>
                    <a:lnTo>
                      <a:pt x="1401" y="196"/>
                    </a:lnTo>
                    <a:lnTo>
                      <a:pt x="1382" y="213"/>
                    </a:lnTo>
                    <a:lnTo>
                      <a:pt x="1365" y="231"/>
                    </a:lnTo>
                    <a:lnTo>
                      <a:pt x="1347" y="251"/>
                    </a:lnTo>
                    <a:lnTo>
                      <a:pt x="1330" y="270"/>
                    </a:lnTo>
                    <a:lnTo>
                      <a:pt x="1314" y="290"/>
                    </a:lnTo>
                    <a:lnTo>
                      <a:pt x="1298" y="311"/>
                    </a:lnTo>
                    <a:lnTo>
                      <a:pt x="1284" y="332"/>
                    </a:lnTo>
                    <a:lnTo>
                      <a:pt x="1270" y="354"/>
                    </a:lnTo>
                    <a:lnTo>
                      <a:pt x="1258" y="376"/>
                    </a:lnTo>
                    <a:lnTo>
                      <a:pt x="1244" y="399"/>
                    </a:lnTo>
                    <a:lnTo>
                      <a:pt x="1233" y="422"/>
                    </a:lnTo>
                    <a:lnTo>
                      <a:pt x="1219" y="419"/>
                    </a:lnTo>
                    <a:lnTo>
                      <a:pt x="1205" y="416"/>
                    </a:lnTo>
                    <a:lnTo>
                      <a:pt x="1189" y="413"/>
                    </a:lnTo>
                    <a:lnTo>
                      <a:pt x="1175" y="410"/>
                    </a:lnTo>
                    <a:lnTo>
                      <a:pt x="1161" y="407"/>
                    </a:lnTo>
                    <a:lnTo>
                      <a:pt x="1145" y="405"/>
                    </a:lnTo>
                    <a:lnTo>
                      <a:pt x="1131" y="403"/>
                    </a:lnTo>
                    <a:lnTo>
                      <a:pt x="1117" y="403"/>
                    </a:lnTo>
                    <a:lnTo>
                      <a:pt x="1078" y="404"/>
                    </a:lnTo>
                    <a:lnTo>
                      <a:pt x="1040" y="406"/>
                    </a:lnTo>
                    <a:lnTo>
                      <a:pt x="1003" y="411"/>
                    </a:lnTo>
                    <a:lnTo>
                      <a:pt x="965" y="417"/>
                    </a:lnTo>
                    <a:lnTo>
                      <a:pt x="929" y="425"/>
                    </a:lnTo>
                    <a:lnTo>
                      <a:pt x="894" y="434"/>
                    </a:lnTo>
                    <a:lnTo>
                      <a:pt x="858" y="446"/>
                    </a:lnTo>
                    <a:lnTo>
                      <a:pt x="824" y="458"/>
                    </a:lnTo>
                    <a:lnTo>
                      <a:pt x="791" y="472"/>
                    </a:lnTo>
                    <a:lnTo>
                      <a:pt x="758" y="488"/>
                    </a:lnTo>
                    <a:lnTo>
                      <a:pt x="726" y="504"/>
                    </a:lnTo>
                    <a:lnTo>
                      <a:pt x="696" y="524"/>
                    </a:lnTo>
                    <a:lnTo>
                      <a:pt x="666" y="543"/>
                    </a:lnTo>
                    <a:lnTo>
                      <a:pt x="638" y="564"/>
                    </a:lnTo>
                    <a:lnTo>
                      <a:pt x="611" y="587"/>
                    </a:lnTo>
                    <a:lnTo>
                      <a:pt x="584" y="610"/>
                    </a:lnTo>
                    <a:lnTo>
                      <a:pt x="559" y="634"/>
                    </a:lnTo>
                    <a:lnTo>
                      <a:pt x="536" y="660"/>
                    </a:lnTo>
                    <a:lnTo>
                      <a:pt x="513" y="686"/>
                    </a:lnTo>
                    <a:lnTo>
                      <a:pt x="493" y="714"/>
                    </a:lnTo>
                    <a:lnTo>
                      <a:pt x="472" y="743"/>
                    </a:lnTo>
                    <a:lnTo>
                      <a:pt x="455" y="772"/>
                    </a:lnTo>
                    <a:lnTo>
                      <a:pt x="438" y="803"/>
                    </a:lnTo>
                    <a:lnTo>
                      <a:pt x="422" y="834"/>
                    </a:lnTo>
                    <a:lnTo>
                      <a:pt x="409" y="866"/>
                    </a:lnTo>
                    <a:lnTo>
                      <a:pt x="397" y="899"/>
                    </a:lnTo>
                    <a:lnTo>
                      <a:pt x="387" y="933"/>
                    </a:lnTo>
                    <a:lnTo>
                      <a:pt x="378" y="966"/>
                    </a:lnTo>
                    <a:lnTo>
                      <a:pt x="372" y="1001"/>
                    </a:lnTo>
                    <a:lnTo>
                      <a:pt x="367" y="1036"/>
                    </a:lnTo>
                    <a:lnTo>
                      <a:pt x="364" y="1073"/>
                    </a:lnTo>
                    <a:lnTo>
                      <a:pt x="363" y="1108"/>
                    </a:lnTo>
                    <a:lnTo>
                      <a:pt x="364" y="1125"/>
                    </a:lnTo>
                    <a:lnTo>
                      <a:pt x="366" y="1143"/>
                    </a:lnTo>
                    <a:lnTo>
                      <a:pt x="369" y="1159"/>
                    </a:lnTo>
                    <a:lnTo>
                      <a:pt x="373" y="1176"/>
                    </a:lnTo>
                    <a:lnTo>
                      <a:pt x="377" y="1193"/>
                    </a:lnTo>
                    <a:lnTo>
                      <a:pt x="383" y="1211"/>
                    </a:lnTo>
                    <a:lnTo>
                      <a:pt x="387" y="1227"/>
                    </a:lnTo>
                    <a:lnTo>
                      <a:pt x="391" y="1244"/>
                    </a:lnTo>
                    <a:lnTo>
                      <a:pt x="369" y="1256"/>
                    </a:lnTo>
                    <a:lnTo>
                      <a:pt x="348" y="1268"/>
                    </a:lnTo>
                    <a:lnTo>
                      <a:pt x="327" y="1282"/>
                    </a:lnTo>
                    <a:lnTo>
                      <a:pt x="307" y="1295"/>
                    </a:lnTo>
                    <a:lnTo>
                      <a:pt x="287" y="1309"/>
                    </a:lnTo>
                    <a:lnTo>
                      <a:pt x="267" y="1324"/>
                    </a:lnTo>
                    <a:lnTo>
                      <a:pt x="249" y="1339"/>
                    </a:lnTo>
                    <a:lnTo>
                      <a:pt x="231" y="1355"/>
                    </a:lnTo>
                    <a:lnTo>
                      <a:pt x="213" y="1371"/>
                    </a:lnTo>
                    <a:lnTo>
                      <a:pt x="196" y="1388"/>
                    </a:lnTo>
                    <a:lnTo>
                      <a:pt x="180" y="1405"/>
                    </a:lnTo>
                    <a:lnTo>
                      <a:pt x="164" y="1423"/>
                    </a:lnTo>
                    <a:lnTo>
                      <a:pt x="149" y="1441"/>
                    </a:lnTo>
                    <a:lnTo>
                      <a:pt x="135" y="1459"/>
                    </a:lnTo>
                    <a:lnTo>
                      <a:pt x="120" y="1478"/>
                    </a:lnTo>
                    <a:lnTo>
                      <a:pt x="107" y="1498"/>
                    </a:lnTo>
                    <a:lnTo>
                      <a:pt x="95" y="1518"/>
                    </a:lnTo>
                    <a:lnTo>
                      <a:pt x="83" y="1538"/>
                    </a:lnTo>
                    <a:lnTo>
                      <a:pt x="72" y="1559"/>
                    </a:lnTo>
                    <a:lnTo>
                      <a:pt x="62" y="1579"/>
                    </a:lnTo>
                    <a:lnTo>
                      <a:pt x="52" y="1600"/>
                    </a:lnTo>
                    <a:lnTo>
                      <a:pt x="43" y="1621"/>
                    </a:lnTo>
                    <a:lnTo>
                      <a:pt x="36" y="1644"/>
                    </a:lnTo>
                    <a:lnTo>
                      <a:pt x="28" y="1666"/>
                    </a:lnTo>
                    <a:lnTo>
                      <a:pt x="21" y="1688"/>
                    </a:lnTo>
                    <a:lnTo>
                      <a:pt x="16" y="1711"/>
                    </a:lnTo>
                    <a:lnTo>
                      <a:pt x="11" y="1733"/>
                    </a:lnTo>
                    <a:lnTo>
                      <a:pt x="7" y="1756"/>
                    </a:lnTo>
                    <a:lnTo>
                      <a:pt x="4" y="1780"/>
                    </a:lnTo>
                    <a:lnTo>
                      <a:pt x="2" y="1804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1" y="1887"/>
                    </a:lnTo>
                    <a:lnTo>
                      <a:pt x="4" y="1924"/>
                    </a:lnTo>
                    <a:lnTo>
                      <a:pt x="8" y="1958"/>
                    </a:lnTo>
                    <a:lnTo>
                      <a:pt x="15" y="1994"/>
                    </a:lnTo>
                    <a:lnTo>
                      <a:pt x="23" y="2027"/>
                    </a:lnTo>
                    <a:lnTo>
                      <a:pt x="34" y="2061"/>
                    </a:lnTo>
                    <a:lnTo>
                      <a:pt x="46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50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4" y="2396"/>
                    </a:lnTo>
                    <a:lnTo>
                      <a:pt x="303" y="2417"/>
                    </a:lnTo>
                    <a:lnTo>
                      <a:pt x="333" y="2436"/>
                    </a:lnTo>
                    <a:lnTo>
                      <a:pt x="363" y="2455"/>
                    </a:lnTo>
                    <a:lnTo>
                      <a:pt x="395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5" y="2514"/>
                    </a:lnTo>
                    <a:lnTo>
                      <a:pt x="529" y="2525"/>
                    </a:lnTo>
                    <a:lnTo>
                      <a:pt x="565" y="2535"/>
                    </a:lnTo>
                    <a:lnTo>
                      <a:pt x="602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5" y="2556"/>
                    </a:lnTo>
                    <a:lnTo>
                      <a:pt x="754" y="2557"/>
                    </a:lnTo>
                    <a:lnTo>
                      <a:pt x="3529" y="2557"/>
                    </a:lnTo>
                    <a:lnTo>
                      <a:pt x="3568" y="2556"/>
                    </a:lnTo>
                    <a:lnTo>
                      <a:pt x="3606" y="2554"/>
                    </a:lnTo>
                    <a:lnTo>
                      <a:pt x="3643" y="2549"/>
                    </a:lnTo>
                    <a:lnTo>
                      <a:pt x="3681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8" y="2514"/>
                    </a:lnTo>
                    <a:lnTo>
                      <a:pt x="3822" y="2502"/>
                    </a:lnTo>
                    <a:lnTo>
                      <a:pt x="3856" y="2488"/>
                    </a:lnTo>
                    <a:lnTo>
                      <a:pt x="3888" y="2472"/>
                    </a:lnTo>
                    <a:lnTo>
                      <a:pt x="3920" y="2455"/>
                    </a:lnTo>
                    <a:lnTo>
                      <a:pt x="3950" y="2436"/>
                    </a:lnTo>
                    <a:lnTo>
                      <a:pt x="3980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1" y="2300"/>
                    </a:lnTo>
                    <a:lnTo>
                      <a:pt x="4133" y="2274"/>
                    </a:lnTo>
                    <a:lnTo>
                      <a:pt x="4153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9" y="2157"/>
                    </a:lnTo>
                    <a:lnTo>
                      <a:pt x="4223" y="2126"/>
                    </a:lnTo>
                    <a:lnTo>
                      <a:pt x="4237" y="2094"/>
                    </a:lnTo>
                    <a:lnTo>
                      <a:pt x="4248" y="2061"/>
                    </a:lnTo>
                    <a:lnTo>
                      <a:pt x="4259" y="2027"/>
                    </a:lnTo>
                    <a:lnTo>
                      <a:pt x="4268" y="1994"/>
                    </a:lnTo>
                    <a:lnTo>
                      <a:pt x="4274" y="1958"/>
                    </a:lnTo>
                    <a:lnTo>
                      <a:pt x="4279" y="1924"/>
                    </a:lnTo>
                    <a:lnTo>
                      <a:pt x="4282" y="1887"/>
                    </a:lnTo>
                    <a:lnTo>
                      <a:pt x="4283" y="1851"/>
                    </a:lnTo>
                    <a:lnTo>
                      <a:pt x="4282" y="1827"/>
                    </a:lnTo>
                    <a:lnTo>
                      <a:pt x="4281" y="1803"/>
                    </a:lnTo>
                    <a:lnTo>
                      <a:pt x="4279" y="1780"/>
                    </a:lnTo>
                    <a:lnTo>
                      <a:pt x="4275" y="1755"/>
                    </a:lnTo>
                    <a:lnTo>
                      <a:pt x="4271" y="1732"/>
                    </a:lnTo>
                    <a:lnTo>
                      <a:pt x="4267" y="1710"/>
                    </a:lnTo>
                    <a:lnTo>
                      <a:pt x="4261" y="1686"/>
                    </a:lnTo>
                    <a:lnTo>
                      <a:pt x="4254" y="1664"/>
                    </a:lnTo>
                    <a:lnTo>
                      <a:pt x="4246" y="1642"/>
                    </a:lnTo>
                    <a:lnTo>
                      <a:pt x="4238" y="1619"/>
                    </a:lnTo>
                    <a:lnTo>
                      <a:pt x="4229" y="1598"/>
                    </a:lnTo>
                    <a:lnTo>
                      <a:pt x="4220" y="1577"/>
                    </a:lnTo>
                    <a:lnTo>
                      <a:pt x="4210" y="1556"/>
                    </a:lnTo>
                    <a:lnTo>
                      <a:pt x="4198" y="1535"/>
                    </a:lnTo>
                    <a:lnTo>
                      <a:pt x="4186" y="1515"/>
                    </a:lnTo>
                    <a:lnTo>
                      <a:pt x="4173" y="1496"/>
                    </a:lnTo>
                    <a:lnTo>
                      <a:pt x="4160" y="1475"/>
                    </a:lnTo>
                    <a:lnTo>
                      <a:pt x="4145" y="1457"/>
                    </a:lnTo>
                    <a:lnTo>
                      <a:pt x="4131" y="1438"/>
                    </a:lnTo>
                    <a:lnTo>
                      <a:pt x="4116" y="1420"/>
                    </a:lnTo>
                    <a:lnTo>
                      <a:pt x="4099" y="1402"/>
                    </a:lnTo>
                    <a:lnTo>
                      <a:pt x="4083" y="1385"/>
                    </a:lnTo>
                    <a:lnTo>
                      <a:pt x="4066" y="1368"/>
                    </a:lnTo>
                    <a:lnTo>
                      <a:pt x="4047" y="1352"/>
                    </a:lnTo>
                    <a:lnTo>
                      <a:pt x="4029" y="1336"/>
                    </a:lnTo>
                    <a:lnTo>
                      <a:pt x="4011" y="1321"/>
                    </a:lnTo>
                    <a:lnTo>
                      <a:pt x="3991" y="1306"/>
                    </a:lnTo>
                    <a:lnTo>
                      <a:pt x="3971" y="1292"/>
                    </a:lnTo>
                    <a:lnTo>
                      <a:pt x="3950" y="1279"/>
                    </a:lnTo>
                    <a:lnTo>
                      <a:pt x="3929" y="1265"/>
                    </a:lnTo>
                    <a:lnTo>
                      <a:pt x="3908" y="1253"/>
                    </a:lnTo>
                    <a:lnTo>
                      <a:pt x="3885" y="1241"/>
                    </a:lnTo>
                    <a:lnTo>
                      <a:pt x="3885" y="1239"/>
                    </a:lnTo>
                    <a:lnTo>
                      <a:pt x="3885" y="1238"/>
                    </a:lnTo>
                    <a:lnTo>
                      <a:pt x="3886" y="1236"/>
                    </a:lnTo>
                    <a:lnTo>
                      <a:pt x="3886" y="1235"/>
                    </a:lnTo>
                    <a:lnTo>
                      <a:pt x="3886" y="1234"/>
                    </a:lnTo>
                    <a:lnTo>
                      <a:pt x="3886" y="1233"/>
                    </a:lnTo>
                    <a:lnTo>
                      <a:pt x="3886" y="1232"/>
                    </a:lnTo>
                    <a:lnTo>
                      <a:pt x="3885" y="1196"/>
                    </a:lnTo>
                    <a:lnTo>
                      <a:pt x="3882" y="1160"/>
                    </a:lnTo>
                    <a:lnTo>
                      <a:pt x="3877" y="1125"/>
                    </a:lnTo>
                    <a:lnTo>
                      <a:pt x="3871" y="1090"/>
                    </a:lnTo>
                    <a:lnTo>
                      <a:pt x="3863" y="1056"/>
                    </a:lnTo>
                    <a:lnTo>
                      <a:pt x="3853" y="1023"/>
                    </a:lnTo>
                    <a:lnTo>
                      <a:pt x="3840" y="989"/>
                    </a:lnTo>
                    <a:lnTo>
                      <a:pt x="3827" y="958"/>
                    </a:lnTo>
                    <a:lnTo>
                      <a:pt x="3812" y="926"/>
                    </a:lnTo>
                    <a:lnTo>
                      <a:pt x="3795" y="896"/>
                    </a:lnTo>
                    <a:lnTo>
                      <a:pt x="3777" y="867"/>
                    </a:lnTo>
                    <a:lnTo>
                      <a:pt x="3758" y="838"/>
                    </a:lnTo>
                    <a:lnTo>
                      <a:pt x="3736" y="810"/>
                    </a:lnTo>
                    <a:lnTo>
                      <a:pt x="3714" y="783"/>
                    </a:lnTo>
                    <a:lnTo>
                      <a:pt x="3690" y="758"/>
                    </a:lnTo>
                    <a:lnTo>
                      <a:pt x="3665" y="734"/>
                    </a:lnTo>
                    <a:lnTo>
                      <a:pt x="3639" y="710"/>
                    </a:lnTo>
                    <a:lnTo>
                      <a:pt x="3612" y="688"/>
                    </a:lnTo>
                    <a:lnTo>
                      <a:pt x="3583" y="667"/>
                    </a:lnTo>
                    <a:lnTo>
                      <a:pt x="3554" y="647"/>
                    </a:lnTo>
                    <a:lnTo>
                      <a:pt x="3523" y="628"/>
                    </a:lnTo>
                    <a:lnTo>
                      <a:pt x="3491" y="612"/>
                    </a:lnTo>
                    <a:lnTo>
                      <a:pt x="3459" y="596"/>
                    </a:lnTo>
                    <a:lnTo>
                      <a:pt x="3425" y="581"/>
                    </a:lnTo>
                    <a:lnTo>
                      <a:pt x="3392" y="569"/>
                    </a:lnTo>
                    <a:lnTo>
                      <a:pt x="3357" y="558"/>
                    </a:lnTo>
                    <a:lnTo>
                      <a:pt x="3321" y="549"/>
                    </a:lnTo>
                    <a:lnTo>
                      <a:pt x="3284" y="541"/>
                    </a:lnTo>
                    <a:lnTo>
                      <a:pt x="3247" y="535"/>
                    </a:lnTo>
                    <a:lnTo>
                      <a:pt x="3210" y="530"/>
                    </a:lnTo>
                    <a:lnTo>
                      <a:pt x="3171" y="528"/>
                    </a:lnTo>
                    <a:lnTo>
                      <a:pt x="3132" y="527"/>
                    </a:lnTo>
                    <a:lnTo>
                      <a:pt x="3111" y="527"/>
                    </a:lnTo>
                    <a:lnTo>
                      <a:pt x="3090" y="528"/>
                    </a:lnTo>
                    <a:lnTo>
                      <a:pt x="3068" y="530"/>
                    </a:lnTo>
                    <a:lnTo>
                      <a:pt x="3047" y="532"/>
                    </a:lnTo>
                    <a:lnTo>
                      <a:pt x="3026" y="535"/>
                    </a:lnTo>
                    <a:lnTo>
                      <a:pt x="3005" y="539"/>
                    </a:lnTo>
                    <a:lnTo>
                      <a:pt x="2985" y="543"/>
                    </a:lnTo>
                    <a:lnTo>
                      <a:pt x="2963" y="548"/>
                    </a:lnTo>
                    <a:lnTo>
                      <a:pt x="2922" y="559"/>
                    </a:lnTo>
                    <a:lnTo>
                      <a:pt x="2883" y="573"/>
                    </a:lnTo>
                    <a:lnTo>
                      <a:pt x="2843" y="589"/>
                    </a:lnTo>
                    <a:lnTo>
                      <a:pt x="2804" y="606"/>
                    </a:lnTo>
                    <a:lnTo>
                      <a:pt x="2783" y="597"/>
                    </a:lnTo>
                    <a:lnTo>
                      <a:pt x="2761" y="588"/>
                    </a:lnTo>
                    <a:lnTo>
                      <a:pt x="2740" y="580"/>
                    </a:lnTo>
                    <a:lnTo>
                      <a:pt x="2718" y="572"/>
                    </a:lnTo>
                    <a:lnTo>
                      <a:pt x="2696" y="566"/>
                    </a:lnTo>
                    <a:lnTo>
                      <a:pt x="2673" y="560"/>
                    </a:lnTo>
                    <a:lnTo>
                      <a:pt x="2651" y="554"/>
                    </a:lnTo>
                    <a:lnTo>
                      <a:pt x="2629" y="550"/>
                    </a:lnTo>
                    <a:lnTo>
                      <a:pt x="2620" y="521"/>
                    </a:lnTo>
                    <a:lnTo>
                      <a:pt x="2611" y="492"/>
                    </a:lnTo>
                    <a:lnTo>
                      <a:pt x="2601" y="464"/>
                    </a:lnTo>
                    <a:lnTo>
                      <a:pt x="2589" y="436"/>
                    </a:lnTo>
                    <a:lnTo>
                      <a:pt x="2577" y="409"/>
                    </a:lnTo>
                    <a:lnTo>
                      <a:pt x="2563" y="383"/>
                    </a:lnTo>
                    <a:lnTo>
                      <a:pt x="2548" y="357"/>
                    </a:lnTo>
                    <a:lnTo>
                      <a:pt x="2533" y="332"/>
                    </a:lnTo>
                    <a:lnTo>
                      <a:pt x="2515" y="308"/>
                    </a:lnTo>
                    <a:lnTo>
                      <a:pt x="2498" y="283"/>
                    </a:lnTo>
                    <a:lnTo>
                      <a:pt x="2479" y="261"/>
                    </a:lnTo>
                    <a:lnTo>
                      <a:pt x="2459" y="239"/>
                    </a:lnTo>
                    <a:lnTo>
                      <a:pt x="2438" y="217"/>
                    </a:lnTo>
                    <a:lnTo>
                      <a:pt x="2416" y="196"/>
                    </a:lnTo>
                    <a:lnTo>
                      <a:pt x="2394" y="177"/>
                    </a:lnTo>
                    <a:lnTo>
                      <a:pt x="2372" y="157"/>
                    </a:lnTo>
                    <a:lnTo>
                      <a:pt x="2347" y="139"/>
                    </a:lnTo>
                    <a:lnTo>
                      <a:pt x="2323" y="123"/>
                    </a:lnTo>
                    <a:lnTo>
                      <a:pt x="2297" y="107"/>
                    </a:lnTo>
                    <a:lnTo>
                      <a:pt x="2271" y="91"/>
                    </a:lnTo>
                    <a:lnTo>
                      <a:pt x="2244" y="77"/>
                    </a:lnTo>
                    <a:lnTo>
                      <a:pt x="2216" y="65"/>
                    </a:lnTo>
                    <a:lnTo>
                      <a:pt x="2188" y="53"/>
                    </a:lnTo>
                    <a:lnTo>
                      <a:pt x="2159" y="42"/>
                    </a:lnTo>
                    <a:lnTo>
                      <a:pt x="2130" y="33"/>
                    </a:lnTo>
                    <a:lnTo>
                      <a:pt x="2100" y="24"/>
                    </a:lnTo>
                    <a:lnTo>
                      <a:pt x="2070" y="16"/>
                    </a:lnTo>
                    <a:lnTo>
                      <a:pt x="2038" y="11"/>
                    </a:lnTo>
                    <a:lnTo>
                      <a:pt x="2007" y="6"/>
                    </a:lnTo>
                    <a:lnTo>
                      <a:pt x="1975" y="3"/>
                    </a:lnTo>
                    <a:lnTo>
                      <a:pt x="1943" y="1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47">
                <a:extLst>
                  <a:ext uri="{FF2B5EF4-FFF2-40B4-BE49-F238E27FC236}">
                    <a16:creationId xmlns:a16="http://schemas.microsoft.com/office/drawing/2014/main" id="{0BA09F3E-128B-4DD9-BF8A-BBF9F1E2ADD3}"/>
                  </a:ext>
                </a:extLst>
              </p:cNvPr>
              <p:cNvSpPr/>
              <p:nvPr/>
            </p:nvSpPr>
            <p:spPr bwMode="auto">
              <a:xfrm>
                <a:off x="6892142" y="4502216"/>
                <a:ext cx="370012" cy="180580"/>
              </a:xfrm>
              <a:custGeom>
                <a:avLst/>
                <a:gdLst>
                  <a:gd name="T0" fmla="*/ 2686 w 3715"/>
                  <a:gd name="T1" fmla="*/ 554 h 2025"/>
                  <a:gd name="T2" fmla="*/ 2815 w 3715"/>
                  <a:gd name="T3" fmla="*/ 528 h 2025"/>
                  <a:gd name="T4" fmla="*/ 2920 w 3715"/>
                  <a:gd name="T5" fmla="*/ 532 h 2025"/>
                  <a:gd name="T6" fmla="*/ 3032 w 3715"/>
                  <a:gd name="T7" fmla="*/ 561 h 2025"/>
                  <a:gd name="T8" fmla="*/ 3130 w 3715"/>
                  <a:gd name="T9" fmla="*/ 614 h 2025"/>
                  <a:gd name="T10" fmla="*/ 3211 w 3715"/>
                  <a:gd name="T11" fmla="*/ 687 h 2025"/>
                  <a:gd name="T12" fmla="*/ 3272 w 3715"/>
                  <a:gd name="T13" fmla="*/ 775 h 2025"/>
                  <a:gd name="T14" fmla="*/ 3309 w 3715"/>
                  <a:gd name="T15" fmla="*/ 878 h 2025"/>
                  <a:gd name="T16" fmla="*/ 3299 w 3715"/>
                  <a:gd name="T17" fmla="*/ 1139 h 2025"/>
                  <a:gd name="T18" fmla="*/ 3470 w 3715"/>
                  <a:gd name="T19" fmla="*/ 1202 h 2025"/>
                  <a:gd name="T20" fmla="*/ 3545 w 3715"/>
                  <a:gd name="T21" fmla="*/ 1249 h 2025"/>
                  <a:gd name="T22" fmla="*/ 3608 w 3715"/>
                  <a:gd name="T23" fmla="*/ 1308 h 2025"/>
                  <a:gd name="T24" fmla="*/ 3657 w 3715"/>
                  <a:gd name="T25" fmla="*/ 1376 h 2025"/>
                  <a:gd name="T26" fmla="*/ 3693 w 3715"/>
                  <a:gd name="T27" fmla="*/ 1452 h 2025"/>
                  <a:gd name="T28" fmla="*/ 3712 w 3715"/>
                  <a:gd name="T29" fmla="*/ 1534 h 2025"/>
                  <a:gd name="T30" fmla="*/ 3713 w 3715"/>
                  <a:gd name="T31" fmla="*/ 1631 h 2025"/>
                  <a:gd name="T32" fmla="*/ 3687 w 3715"/>
                  <a:gd name="T33" fmla="*/ 1736 h 2025"/>
                  <a:gd name="T34" fmla="*/ 3634 w 3715"/>
                  <a:gd name="T35" fmla="*/ 1831 h 2025"/>
                  <a:gd name="T36" fmla="*/ 3561 w 3715"/>
                  <a:gd name="T37" fmla="*/ 1911 h 2025"/>
                  <a:gd name="T38" fmla="*/ 3469 w 3715"/>
                  <a:gd name="T39" fmla="*/ 1972 h 2025"/>
                  <a:gd name="T40" fmla="*/ 3362 w 3715"/>
                  <a:gd name="T41" fmla="*/ 2011 h 2025"/>
                  <a:gd name="T42" fmla="*/ 3246 w 3715"/>
                  <a:gd name="T43" fmla="*/ 2025 h 2025"/>
                  <a:gd name="T44" fmla="*/ 376 w 3715"/>
                  <a:gd name="T45" fmla="*/ 2016 h 2025"/>
                  <a:gd name="T46" fmla="*/ 266 w 3715"/>
                  <a:gd name="T47" fmla="*/ 1982 h 2025"/>
                  <a:gd name="T48" fmla="*/ 172 w 3715"/>
                  <a:gd name="T49" fmla="*/ 1924 h 2025"/>
                  <a:gd name="T50" fmla="*/ 94 w 3715"/>
                  <a:gd name="T51" fmla="*/ 1848 h 2025"/>
                  <a:gd name="T52" fmla="*/ 38 w 3715"/>
                  <a:gd name="T53" fmla="*/ 1757 h 2025"/>
                  <a:gd name="T54" fmla="*/ 6 w 3715"/>
                  <a:gd name="T55" fmla="*/ 1652 h 2025"/>
                  <a:gd name="T56" fmla="*/ 2 w 3715"/>
                  <a:gd name="T57" fmla="*/ 1552 h 2025"/>
                  <a:gd name="T58" fmla="*/ 18 w 3715"/>
                  <a:gd name="T59" fmla="*/ 1468 h 2025"/>
                  <a:gd name="T60" fmla="*/ 50 w 3715"/>
                  <a:gd name="T61" fmla="*/ 1390 h 2025"/>
                  <a:gd name="T62" fmla="*/ 97 w 3715"/>
                  <a:gd name="T63" fmla="*/ 1320 h 2025"/>
                  <a:gd name="T64" fmla="*/ 157 w 3715"/>
                  <a:gd name="T65" fmla="*/ 1259 h 2025"/>
                  <a:gd name="T66" fmla="*/ 230 w 3715"/>
                  <a:gd name="T67" fmla="*/ 1210 h 2025"/>
                  <a:gd name="T68" fmla="*/ 312 w 3715"/>
                  <a:gd name="T69" fmla="*/ 1173 h 2025"/>
                  <a:gd name="T70" fmla="*/ 377 w 3715"/>
                  <a:gd name="T71" fmla="*/ 941 h 2025"/>
                  <a:gd name="T72" fmla="*/ 364 w 3715"/>
                  <a:gd name="T73" fmla="*/ 842 h 2025"/>
                  <a:gd name="T74" fmla="*/ 379 w 3715"/>
                  <a:gd name="T75" fmla="*/ 733 h 2025"/>
                  <a:gd name="T76" fmla="*/ 420 w 3715"/>
                  <a:gd name="T77" fmla="*/ 632 h 2025"/>
                  <a:gd name="T78" fmla="*/ 486 w 3715"/>
                  <a:gd name="T79" fmla="*/ 547 h 2025"/>
                  <a:gd name="T80" fmla="*/ 571 w 3715"/>
                  <a:gd name="T81" fmla="*/ 478 h 2025"/>
                  <a:gd name="T82" fmla="*/ 672 w 3715"/>
                  <a:gd name="T83" fmla="*/ 429 h 2025"/>
                  <a:gd name="T84" fmla="*/ 786 w 3715"/>
                  <a:gd name="T85" fmla="*/ 405 h 2025"/>
                  <a:gd name="T86" fmla="*/ 890 w 3715"/>
                  <a:gd name="T87" fmla="*/ 406 h 2025"/>
                  <a:gd name="T88" fmla="*/ 988 w 3715"/>
                  <a:gd name="T89" fmla="*/ 429 h 2025"/>
                  <a:gd name="T90" fmla="*/ 1191 w 3715"/>
                  <a:gd name="T91" fmla="*/ 281 h 2025"/>
                  <a:gd name="T92" fmla="*/ 1234 w 3715"/>
                  <a:gd name="T93" fmla="*/ 200 h 2025"/>
                  <a:gd name="T94" fmla="*/ 1295 w 3715"/>
                  <a:gd name="T95" fmla="*/ 130 h 2025"/>
                  <a:gd name="T96" fmla="*/ 1369 w 3715"/>
                  <a:gd name="T97" fmla="*/ 73 h 2025"/>
                  <a:gd name="T98" fmla="*/ 1454 w 3715"/>
                  <a:gd name="T99" fmla="*/ 31 h 2025"/>
                  <a:gd name="T100" fmla="*/ 1548 w 3715"/>
                  <a:gd name="T101" fmla="*/ 6 h 2025"/>
                  <a:gd name="T102" fmla="*/ 1650 w 3715"/>
                  <a:gd name="T103" fmla="*/ 0 h 2025"/>
                  <a:gd name="T104" fmla="*/ 1758 w 3715"/>
                  <a:gd name="T105" fmla="*/ 19 h 2025"/>
                  <a:gd name="T106" fmla="*/ 1857 w 3715"/>
                  <a:gd name="T107" fmla="*/ 58 h 2025"/>
                  <a:gd name="T108" fmla="*/ 1943 w 3715"/>
                  <a:gd name="T109" fmla="*/ 118 h 2025"/>
                  <a:gd name="T110" fmla="*/ 2013 w 3715"/>
                  <a:gd name="T111" fmla="*/ 195 h 2025"/>
                  <a:gd name="T112" fmla="*/ 2063 w 3715"/>
                  <a:gd name="T113" fmla="*/ 285 h 2025"/>
                  <a:gd name="T114" fmla="*/ 2089 w 3715"/>
                  <a:gd name="T115" fmla="*/ 386 h 2025"/>
                  <a:gd name="T116" fmla="*/ 2282 w 3715"/>
                  <a:gd name="T117" fmla="*/ 538 h 2025"/>
                  <a:gd name="T118" fmla="*/ 2418 w 3715"/>
                  <a:gd name="T119" fmla="*/ 584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2519" y="644"/>
                    </a:moveTo>
                    <a:lnTo>
                      <a:pt x="2596" y="597"/>
                    </a:lnTo>
                    <a:lnTo>
                      <a:pt x="2625" y="581"/>
                    </a:lnTo>
                    <a:lnTo>
                      <a:pt x="2655" y="566"/>
                    </a:lnTo>
                    <a:lnTo>
                      <a:pt x="2686" y="554"/>
                    </a:lnTo>
                    <a:lnTo>
                      <a:pt x="2718" y="544"/>
                    </a:lnTo>
                    <a:lnTo>
                      <a:pt x="2750" y="537"/>
                    </a:lnTo>
                    <a:lnTo>
                      <a:pt x="2783" y="531"/>
                    </a:lnTo>
                    <a:lnTo>
                      <a:pt x="2799" y="529"/>
                    </a:lnTo>
                    <a:lnTo>
                      <a:pt x="2815" y="528"/>
                    </a:lnTo>
                    <a:lnTo>
                      <a:pt x="2833" y="527"/>
                    </a:lnTo>
                    <a:lnTo>
                      <a:pt x="2849" y="527"/>
                    </a:lnTo>
                    <a:lnTo>
                      <a:pt x="2874" y="527"/>
                    </a:lnTo>
                    <a:lnTo>
                      <a:pt x="2897" y="529"/>
                    </a:lnTo>
                    <a:lnTo>
                      <a:pt x="2920" y="532"/>
                    </a:lnTo>
                    <a:lnTo>
                      <a:pt x="2944" y="536"/>
                    </a:lnTo>
                    <a:lnTo>
                      <a:pt x="2966" y="540"/>
                    </a:lnTo>
                    <a:lnTo>
                      <a:pt x="2989" y="546"/>
                    </a:lnTo>
                    <a:lnTo>
                      <a:pt x="3010" y="553"/>
                    </a:lnTo>
                    <a:lnTo>
                      <a:pt x="3032" y="561"/>
                    </a:lnTo>
                    <a:lnTo>
                      <a:pt x="3052" y="570"/>
                    </a:lnTo>
                    <a:lnTo>
                      <a:pt x="3072" y="580"/>
                    </a:lnTo>
                    <a:lnTo>
                      <a:pt x="3092" y="591"/>
                    </a:lnTo>
                    <a:lnTo>
                      <a:pt x="3111" y="602"/>
                    </a:lnTo>
                    <a:lnTo>
                      <a:pt x="3130" y="614"/>
                    </a:lnTo>
                    <a:lnTo>
                      <a:pt x="3148" y="627"/>
                    </a:lnTo>
                    <a:lnTo>
                      <a:pt x="3164" y="642"/>
                    </a:lnTo>
                    <a:lnTo>
                      <a:pt x="3181" y="656"/>
                    </a:lnTo>
                    <a:lnTo>
                      <a:pt x="3196" y="671"/>
                    </a:lnTo>
                    <a:lnTo>
                      <a:pt x="3211" y="687"/>
                    </a:lnTo>
                    <a:lnTo>
                      <a:pt x="3225" y="703"/>
                    </a:lnTo>
                    <a:lnTo>
                      <a:pt x="3238" y="721"/>
                    </a:lnTo>
                    <a:lnTo>
                      <a:pt x="3250" y="739"/>
                    </a:lnTo>
                    <a:lnTo>
                      <a:pt x="3262" y="757"/>
                    </a:lnTo>
                    <a:lnTo>
                      <a:pt x="3272" y="775"/>
                    </a:lnTo>
                    <a:lnTo>
                      <a:pt x="3282" y="796"/>
                    </a:lnTo>
                    <a:lnTo>
                      <a:pt x="3290" y="815"/>
                    </a:lnTo>
                    <a:lnTo>
                      <a:pt x="3297" y="835"/>
                    </a:lnTo>
                    <a:lnTo>
                      <a:pt x="3304" y="857"/>
                    </a:lnTo>
                    <a:lnTo>
                      <a:pt x="3309" y="878"/>
                    </a:lnTo>
                    <a:lnTo>
                      <a:pt x="3313" y="899"/>
                    </a:lnTo>
                    <a:lnTo>
                      <a:pt x="3316" y="922"/>
                    </a:lnTo>
                    <a:lnTo>
                      <a:pt x="3318" y="944"/>
                    </a:lnTo>
                    <a:lnTo>
                      <a:pt x="3318" y="966"/>
                    </a:lnTo>
                    <a:lnTo>
                      <a:pt x="3299" y="1139"/>
                    </a:lnTo>
                    <a:lnTo>
                      <a:pt x="3404" y="1173"/>
                    </a:lnTo>
                    <a:lnTo>
                      <a:pt x="3421" y="1180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7" y="1211"/>
                    </a:lnTo>
                    <a:lnTo>
                      <a:pt x="3501" y="1219"/>
                    </a:lnTo>
                    <a:lnTo>
                      <a:pt x="3516" y="1229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2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8" y="1308"/>
                    </a:lnTo>
                    <a:lnTo>
                      <a:pt x="3618" y="1320"/>
                    </a:lnTo>
                    <a:lnTo>
                      <a:pt x="3629" y="1334"/>
                    </a:lnTo>
                    <a:lnTo>
                      <a:pt x="3639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1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7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5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3" y="1631"/>
                    </a:lnTo>
                    <a:lnTo>
                      <a:pt x="3710" y="1652"/>
                    </a:lnTo>
                    <a:lnTo>
                      <a:pt x="3706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7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5" y="2005"/>
                    </a:lnTo>
                    <a:lnTo>
                      <a:pt x="3362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6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2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9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8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6" y="1695"/>
                    </a:lnTo>
                    <a:lnTo>
                      <a:pt x="10" y="1674"/>
                    </a:lnTo>
                    <a:lnTo>
                      <a:pt x="6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4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8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0"/>
                    </a:lnTo>
                    <a:lnTo>
                      <a:pt x="58" y="1376"/>
                    </a:lnTo>
                    <a:lnTo>
                      <a:pt x="67" y="1362"/>
                    </a:lnTo>
                    <a:lnTo>
                      <a:pt x="77" y="1348"/>
                    </a:lnTo>
                    <a:lnTo>
                      <a:pt x="87" y="1333"/>
                    </a:lnTo>
                    <a:lnTo>
                      <a:pt x="97" y="1320"/>
                    </a:lnTo>
                    <a:lnTo>
                      <a:pt x="108" y="1308"/>
                    </a:lnTo>
                    <a:lnTo>
                      <a:pt x="120" y="1295"/>
                    </a:lnTo>
                    <a:lnTo>
                      <a:pt x="132" y="1283"/>
                    </a:lnTo>
                    <a:lnTo>
                      <a:pt x="144" y="1271"/>
                    </a:lnTo>
                    <a:lnTo>
                      <a:pt x="157" y="1259"/>
                    </a:lnTo>
                    <a:lnTo>
                      <a:pt x="171" y="1249"/>
                    </a:lnTo>
                    <a:lnTo>
                      <a:pt x="185" y="1238"/>
                    </a:lnTo>
                    <a:lnTo>
                      <a:pt x="199" y="1228"/>
                    </a:lnTo>
                    <a:lnTo>
                      <a:pt x="214" y="1219"/>
                    </a:lnTo>
                    <a:lnTo>
                      <a:pt x="230" y="1210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79"/>
                    </a:lnTo>
                    <a:lnTo>
                      <a:pt x="312" y="1173"/>
                    </a:lnTo>
                    <a:lnTo>
                      <a:pt x="448" y="1128"/>
                    </a:lnTo>
                    <a:lnTo>
                      <a:pt x="397" y="1001"/>
                    </a:lnTo>
                    <a:lnTo>
                      <a:pt x="389" y="980"/>
                    </a:lnTo>
                    <a:lnTo>
                      <a:pt x="383" y="961"/>
                    </a:lnTo>
                    <a:lnTo>
                      <a:pt x="377" y="941"/>
                    </a:lnTo>
                    <a:lnTo>
                      <a:pt x="373" y="921"/>
                    </a:lnTo>
                    <a:lnTo>
                      <a:pt x="368" y="901"/>
                    </a:lnTo>
                    <a:lnTo>
                      <a:pt x="366" y="881"/>
                    </a:lnTo>
                    <a:lnTo>
                      <a:pt x="364" y="862"/>
                    </a:lnTo>
                    <a:lnTo>
                      <a:pt x="364" y="842"/>
                    </a:lnTo>
                    <a:lnTo>
                      <a:pt x="364" y="820"/>
                    </a:lnTo>
                    <a:lnTo>
                      <a:pt x="366" y="798"/>
                    </a:lnTo>
                    <a:lnTo>
                      <a:pt x="369" y="775"/>
                    </a:lnTo>
                    <a:lnTo>
                      <a:pt x="374" y="754"/>
                    </a:lnTo>
                    <a:lnTo>
                      <a:pt x="379" y="733"/>
                    </a:lnTo>
                    <a:lnTo>
                      <a:pt x="385" y="712"/>
                    </a:lnTo>
                    <a:lnTo>
                      <a:pt x="393" y="691"/>
                    </a:lnTo>
                    <a:lnTo>
                      <a:pt x="401" y="671"/>
                    </a:lnTo>
                    <a:lnTo>
                      <a:pt x="410" y="652"/>
                    </a:lnTo>
                    <a:lnTo>
                      <a:pt x="420" y="632"/>
                    </a:lnTo>
                    <a:lnTo>
                      <a:pt x="432" y="614"/>
                    </a:lnTo>
                    <a:lnTo>
                      <a:pt x="444" y="597"/>
                    </a:lnTo>
                    <a:lnTo>
                      <a:pt x="457" y="580"/>
                    </a:lnTo>
                    <a:lnTo>
                      <a:pt x="471" y="562"/>
                    </a:lnTo>
                    <a:lnTo>
                      <a:pt x="486" y="547"/>
                    </a:lnTo>
                    <a:lnTo>
                      <a:pt x="502" y="532"/>
                    </a:lnTo>
                    <a:lnTo>
                      <a:pt x="518" y="517"/>
                    </a:lnTo>
                    <a:lnTo>
                      <a:pt x="535" y="504"/>
                    </a:lnTo>
                    <a:lnTo>
                      <a:pt x="553" y="490"/>
                    </a:lnTo>
                    <a:lnTo>
                      <a:pt x="571" y="478"/>
                    </a:lnTo>
                    <a:lnTo>
                      <a:pt x="590" y="466"/>
                    </a:lnTo>
                    <a:lnTo>
                      <a:pt x="610" y="456"/>
                    </a:lnTo>
                    <a:lnTo>
                      <a:pt x="631" y="446"/>
                    </a:lnTo>
                    <a:lnTo>
                      <a:pt x="651" y="438"/>
                    </a:lnTo>
                    <a:lnTo>
                      <a:pt x="672" y="429"/>
                    </a:lnTo>
                    <a:lnTo>
                      <a:pt x="694" y="422"/>
                    </a:lnTo>
                    <a:lnTo>
                      <a:pt x="716" y="416"/>
                    </a:lnTo>
                    <a:lnTo>
                      <a:pt x="739" y="411"/>
                    </a:lnTo>
                    <a:lnTo>
                      <a:pt x="762" y="408"/>
                    </a:lnTo>
                    <a:lnTo>
                      <a:pt x="786" y="405"/>
                    </a:lnTo>
                    <a:lnTo>
                      <a:pt x="809" y="403"/>
                    </a:lnTo>
                    <a:lnTo>
                      <a:pt x="834" y="402"/>
                    </a:lnTo>
                    <a:lnTo>
                      <a:pt x="852" y="403"/>
                    </a:lnTo>
                    <a:lnTo>
                      <a:pt x="870" y="404"/>
                    </a:lnTo>
                    <a:lnTo>
                      <a:pt x="890" y="406"/>
                    </a:lnTo>
                    <a:lnTo>
                      <a:pt x="908" y="409"/>
                    </a:lnTo>
                    <a:lnTo>
                      <a:pt x="927" y="413"/>
                    </a:lnTo>
                    <a:lnTo>
                      <a:pt x="947" y="417"/>
                    </a:lnTo>
                    <a:lnTo>
                      <a:pt x="967" y="423"/>
                    </a:lnTo>
                    <a:lnTo>
                      <a:pt x="988" y="429"/>
                    </a:lnTo>
                    <a:lnTo>
                      <a:pt x="1135" y="478"/>
                    </a:lnTo>
                    <a:lnTo>
                      <a:pt x="1172" y="335"/>
                    </a:lnTo>
                    <a:lnTo>
                      <a:pt x="1177" y="317"/>
                    </a:lnTo>
                    <a:lnTo>
                      <a:pt x="1183" y="300"/>
                    </a:lnTo>
                    <a:lnTo>
                      <a:pt x="1191" y="281"/>
                    </a:lnTo>
                    <a:lnTo>
                      <a:pt x="1198" y="264"/>
                    </a:lnTo>
                    <a:lnTo>
                      <a:pt x="1206" y="248"/>
                    </a:lnTo>
                    <a:lnTo>
                      <a:pt x="1215" y="232"/>
                    </a:lnTo>
                    <a:lnTo>
                      <a:pt x="1224" y="215"/>
                    </a:lnTo>
                    <a:lnTo>
                      <a:pt x="1234" y="200"/>
                    </a:lnTo>
                    <a:lnTo>
                      <a:pt x="1246" y="185"/>
                    </a:lnTo>
                    <a:lnTo>
                      <a:pt x="1257" y="171"/>
                    </a:lnTo>
                    <a:lnTo>
                      <a:pt x="1269" y="157"/>
                    </a:lnTo>
                    <a:lnTo>
                      <a:pt x="1281" y="142"/>
                    </a:lnTo>
                    <a:lnTo>
                      <a:pt x="1295" y="130"/>
                    </a:lnTo>
                    <a:lnTo>
                      <a:pt x="1309" y="117"/>
                    </a:lnTo>
                    <a:lnTo>
                      <a:pt x="1323" y="105"/>
                    </a:lnTo>
                    <a:lnTo>
                      <a:pt x="1337" y="94"/>
                    </a:lnTo>
                    <a:lnTo>
                      <a:pt x="1353" y="83"/>
                    </a:lnTo>
                    <a:lnTo>
                      <a:pt x="1369" y="73"/>
                    </a:lnTo>
                    <a:lnTo>
                      <a:pt x="1385" y="63"/>
                    </a:lnTo>
                    <a:lnTo>
                      <a:pt x="1402" y="54"/>
                    </a:lnTo>
                    <a:lnTo>
                      <a:pt x="1418" y="46"/>
                    </a:lnTo>
                    <a:lnTo>
                      <a:pt x="1435" y="38"/>
                    </a:lnTo>
                    <a:lnTo>
                      <a:pt x="1454" y="31"/>
                    </a:lnTo>
                    <a:lnTo>
                      <a:pt x="1472" y="25"/>
                    </a:lnTo>
                    <a:lnTo>
                      <a:pt x="1490" y="20"/>
                    </a:lnTo>
                    <a:lnTo>
                      <a:pt x="1509" y="14"/>
                    </a:lnTo>
                    <a:lnTo>
                      <a:pt x="1528" y="10"/>
                    </a:lnTo>
                    <a:lnTo>
                      <a:pt x="1548" y="6"/>
                    </a:lnTo>
                    <a:lnTo>
                      <a:pt x="1567" y="3"/>
                    </a:lnTo>
                    <a:lnTo>
                      <a:pt x="1586" y="1"/>
                    </a:lnTo>
                    <a:lnTo>
                      <a:pt x="1607" y="0"/>
                    </a:lnTo>
                    <a:lnTo>
                      <a:pt x="1626" y="0"/>
                    </a:lnTo>
                    <a:lnTo>
                      <a:pt x="1650" y="0"/>
                    </a:lnTo>
                    <a:lnTo>
                      <a:pt x="1672" y="2"/>
                    </a:lnTo>
                    <a:lnTo>
                      <a:pt x="1693" y="4"/>
                    </a:lnTo>
                    <a:lnTo>
                      <a:pt x="1716" y="8"/>
                    </a:lnTo>
                    <a:lnTo>
                      <a:pt x="1737" y="12"/>
                    </a:lnTo>
                    <a:lnTo>
                      <a:pt x="1758" y="19"/>
                    </a:lnTo>
                    <a:lnTo>
                      <a:pt x="1779" y="25"/>
                    </a:lnTo>
                    <a:lnTo>
                      <a:pt x="1800" y="32"/>
                    </a:lnTo>
                    <a:lnTo>
                      <a:pt x="1819" y="40"/>
                    </a:lnTo>
                    <a:lnTo>
                      <a:pt x="1838" y="49"/>
                    </a:lnTo>
                    <a:lnTo>
                      <a:pt x="1857" y="58"/>
                    </a:lnTo>
                    <a:lnTo>
                      <a:pt x="1876" y="69"/>
                    </a:lnTo>
                    <a:lnTo>
                      <a:pt x="1893" y="80"/>
                    </a:lnTo>
                    <a:lnTo>
                      <a:pt x="1911" y="92"/>
                    </a:lnTo>
                    <a:lnTo>
                      <a:pt x="1927" y="105"/>
                    </a:lnTo>
                    <a:lnTo>
                      <a:pt x="1943" y="118"/>
                    </a:lnTo>
                    <a:lnTo>
                      <a:pt x="1959" y="132"/>
                    </a:lnTo>
                    <a:lnTo>
                      <a:pt x="1973" y="147"/>
                    </a:lnTo>
                    <a:lnTo>
                      <a:pt x="1987" y="163"/>
                    </a:lnTo>
                    <a:lnTo>
                      <a:pt x="2000" y="178"/>
                    </a:lnTo>
                    <a:lnTo>
                      <a:pt x="2013" y="195"/>
                    </a:lnTo>
                    <a:lnTo>
                      <a:pt x="2025" y="211"/>
                    </a:lnTo>
                    <a:lnTo>
                      <a:pt x="2035" y="230"/>
                    </a:lnTo>
                    <a:lnTo>
                      <a:pt x="2045" y="248"/>
                    </a:lnTo>
                    <a:lnTo>
                      <a:pt x="2055" y="266"/>
                    </a:lnTo>
                    <a:lnTo>
                      <a:pt x="2063" y="285"/>
                    </a:lnTo>
                    <a:lnTo>
                      <a:pt x="2070" y="305"/>
                    </a:lnTo>
                    <a:lnTo>
                      <a:pt x="2076" y="324"/>
                    </a:lnTo>
                    <a:lnTo>
                      <a:pt x="2082" y="344"/>
                    </a:lnTo>
                    <a:lnTo>
                      <a:pt x="2086" y="366"/>
                    </a:lnTo>
                    <a:lnTo>
                      <a:pt x="2089" y="386"/>
                    </a:lnTo>
                    <a:lnTo>
                      <a:pt x="2091" y="407"/>
                    </a:lnTo>
                    <a:lnTo>
                      <a:pt x="2100" y="522"/>
                    </a:lnTo>
                    <a:lnTo>
                      <a:pt x="2223" y="531"/>
                    </a:lnTo>
                    <a:lnTo>
                      <a:pt x="2252" y="533"/>
                    </a:lnTo>
                    <a:lnTo>
                      <a:pt x="2282" y="538"/>
                    </a:lnTo>
                    <a:lnTo>
                      <a:pt x="2311" y="544"/>
                    </a:lnTo>
                    <a:lnTo>
                      <a:pt x="2338" y="551"/>
                    </a:lnTo>
                    <a:lnTo>
                      <a:pt x="2366" y="560"/>
                    </a:lnTo>
                    <a:lnTo>
                      <a:pt x="2392" y="571"/>
                    </a:lnTo>
                    <a:lnTo>
                      <a:pt x="2418" y="584"/>
                    </a:lnTo>
                    <a:lnTo>
                      <a:pt x="2442" y="597"/>
                    </a:lnTo>
                    <a:lnTo>
                      <a:pt x="2519" y="64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462" name="Freeform 48">
                <a:extLst>
                  <a:ext uri="{FF2B5EF4-FFF2-40B4-BE49-F238E27FC236}">
                    <a16:creationId xmlns:a16="http://schemas.microsoft.com/office/drawing/2014/main" id="{56C7B03A-AE18-44F0-B10C-BF83A9A1F131}"/>
                  </a:ext>
                </a:extLst>
              </p:cNvPr>
              <p:cNvSpPr/>
              <p:nvPr/>
            </p:nvSpPr>
            <p:spPr bwMode="auto">
              <a:xfrm>
                <a:off x="6936194" y="4667094"/>
                <a:ext cx="1480048" cy="70658"/>
              </a:xfrm>
              <a:custGeom>
                <a:avLst/>
                <a:gdLst>
                  <a:gd name="T0" fmla="*/ 14589 w 14934"/>
                  <a:gd name="T1" fmla="*/ 0 h 755"/>
                  <a:gd name="T2" fmla="*/ 357 w 14934"/>
                  <a:gd name="T3" fmla="*/ 0 h 755"/>
                  <a:gd name="T4" fmla="*/ 0 w 14934"/>
                  <a:gd name="T5" fmla="*/ 755 h 755"/>
                  <a:gd name="T6" fmla="*/ 14934 w 14934"/>
                  <a:gd name="T7" fmla="*/ 755 h 755"/>
                  <a:gd name="T8" fmla="*/ 14589 w 14934"/>
                  <a:gd name="T9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34" h="755">
                    <a:moveTo>
                      <a:pt x="14589" y="0"/>
                    </a:moveTo>
                    <a:lnTo>
                      <a:pt x="357" y="0"/>
                    </a:lnTo>
                    <a:lnTo>
                      <a:pt x="0" y="755"/>
                    </a:lnTo>
                    <a:lnTo>
                      <a:pt x="14934" y="755"/>
                    </a:lnTo>
                    <a:lnTo>
                      <a:pt x="14589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9254" name="Freeform 49">
                <a:extLst>
                  <a:ext uri="{FF2B5EF4-FFF2-40B4-BE49-F238E27FC236}">
                    <a16:creationId xmlns:a16="http://schemas.microsoft.com/office/drawing/2014/main" id="{A857F1EA-9DD6-47D4-A22F-065FB08A4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7888" y="4389438"/>
                <a:ext cx="889000" cy="277812"/>
              </a:xfrm>
              <a:custGeom>
                <a:avLst/>
                <a:gdLst>
                  <a:gd name="T0" fmla="*/ 2147483646 w 8955"/>
                  <a:gd name="T1" fmla="*/ 0 h 3162"/>
                  <a:gd name="T2" fmla="*/ 0 w 8955"/>
                  <a:gd name="T3" fmla="*/ 0 h 3162"/>
                  <a:gd name="T4" fmla="*/ 0 w 8955"/>
                  <a:gd name="T5" fmla="*/ 2147483646 h 3162"/>
                  <a:gd name="T6" fmla="*/ 2147483646 w 8955"/>
                  <a:gd name="T7" fmla="*/ 2147483646 h 3162"/>
                  <a:gd name="T8" fmla="*/ 2147483646 w 8955"/>
                  <a:gd name="T9" fmla="*/ 2147483646 h 3162"/>
                  <a:gd name="T10" fmla="*/ 2147483646 w 8955"/>
                  <a:gd name="T11" fmla="*/ 2147483646 h 3162"/>
                  <a:gd name="T12" fmla="*/ 2147483646 w 8955"/>
                  <a:gd name="T13" fmla="*/ 2147483646 h 3162"/>
                  <a:gd name="T14" fmla="*/ 2147483646 w 8955"/>
                  <a:gd name="T15" fmla="*/ 2147483646 h 3162"/>
                  <a:gd name="T16" fmla="*/ 2147483646 w 8955"/>
                  <a:gd name="T17" fmla="*/ 2147483646 h 3162"/>
                  <a:gd name="T18" fmla="*/ 2147483646 w 8955"/>
                  <a:gd name="T19" fmla="*/ 2147483646 h 3162"/>
                  <a:gd name="T20" fmla="*/ 2147483646 w 8955"/>
                  <a:gd name="T21" fmla="*/ 2147483646 h 3162"/>
                  <a:gd name="T22" fmla="*/ 2147483646 w 8955"/>
                  <a:gd name="T23" fmla="*/ 2147483646 h 3162"/>
                  <a:gd name="T24" fmla="*/ 2147483646 w 8955"/>
                  <a:gd name="T25" fmla="*/ 2147483646 h 3162"/>
                  <a:gd name="T26" fmla="*/ 2147483646 w 8955"/>
                  <a:gd name="T27" fmla="*/ 2147483646 h 3162"/>
                  <a:gd name="T28" fmla="*/ 2147483646 w 8955"/>
                  <a:gd name="T29" fmla="*/ 2147483646 h 3162"/>
                  <a:gd name="T30" fmla="*/ 2147483646 w 8955"/>
                  <a:gd name="T31" fmla="*/ 2147483646 h 3162"/>
                  <a:gd name="T32" fmla="*/ 2147483646 w 8955"/>
                  <a:gd name="T33" fmla="*/ 2147483646 h 3162"/>
                  <a:gd name="T34" fmla="*/ 2147483646 w 8955"/>
                  <a:gd name="T35" fmla="*/ 2147483646 h 3162"/>
                  <a:gd name="T36" fmla="*/ 2147483646 w 8955"/>
                  <a:gd name="T37" fmla="*/ 2147483646 h 3162"/>
                  <a:gd name="T38" fmla="*/ 2147483646 w 8955"/>
                  <a:gd name="T39" fmla="*/ 2147483646 h 3162"/>
                  <a:gd name="T40" fmla="*/ 2147483646 w 8955"/>
                  <a:gd name="T41" fmla="*/ 2147483646 h 3162"/>
                  <a:gd name="T42" fmla="*/ 2147483646 w 8955"/>
                  <a:gd name="T43" fmla="*/ 2147483646 h 3162"/>
                  <a:gd name="T44" fmla="*/ 2147483646 w 8955"/>
                  <a:gd name="T45" fmla="*/ 2147483646 h 3162"/>
                  <a:gd name="T46" fmla="*/ 2147483646 w 8955"/>
                  <a:gd name="T47" fmla="*/ 2147483646 h 3162"/>
                  <a:gd name="T48" fmla="*/ 2147483646 w 8955"/>
                  <a:gd name="T49" fmla="*/ 2147483646 h 3162"/>
                  <a:gd name="T50" fmla="*/ 2147483646 w 8955"/>
                  <a:gd name="T51" fmla="*/ 2147483646 h 3162"/>
                  <a:gd name="T52" fmla="*/ 2147483646 w 8955"/>
                  <a:gd name="T53" fmla="*/ 2147483646 h 3162"/>
                  <a:gd name="T54" fmla="*/ 2147483646 w 8955"/>
                  <a:gd name="T55" fmla="*/ 2147483646 h 3162"/>
                  <a:gd name="T56" fmla="*/ 2147483646 w 8955"/>
                  <a:gd name="T57" fmla="*/ 2147483646 h 3162"/>
                  <a:gd name="T58" fmla="*/ 2147483646 w 8955"/>
                  <a:gd name="T59" fmla="*/ 2147483646 h 3162"/>
                  <a:gd name="T60" fmla="*/ 2147483646 w 8955"/>
                  <a:gd name="T61" fmla="*/ 2147483646 h 3162"/>
                  <a:gd name="T62" fmla="*/ 2147483646 w 8955"/>
                  <a:gd name="T63" fmla="*/ 2147483646 h 3162"/>
                  <a:gd name="T64" fmla="*/ 2147483646 w 8955"/>
                  <a:gd name="T65" fmla="*/ 2147483646 h 3162"/>
                  <a:gd name="T66" fmla="*/ 2147483646 w 8955"/>
                  <a:gd name="T67" fmla="*/ 2147483646 h 3162"/>
                  <a:gd name="T68" fmla="*/ 2147483646 w 8955"/>
                  <a:gd name="T69" fmla="*/ 2147483646 h 3162"/>
                  <a:gd name="T70" fmla="*/ 2147483646 w 8955"/>
                  <a:gd name="T71" fmla="*/ 2147483646 h 3162"/>
                  <a:gd name="T72" fmla="*/ 2147483646 w 8955"/>
                  <a:gd name="T73" fmla="*/ 2147483646 h 3162"/>
                  <a:gd name="T74" fmla="*/ 2147483646 w 8955"/>
                  <a:gd name="T75" fmla="*/ 2147483646 h 3162"/>
                  <a:gd name="T76" fmla="*/ 2147483646 w 8955"/>
                  <a:gd name="T77" fmla="*/ 2147483646 h 3162"/>
                  <a:gd name="T78" fmla="*/ 2147483646 w 8955"/>
                  <a:gd name="T79" fmla="*/ 2147483646 h 3162"/>
                  <a:gd name="T80" fmla="*/ 2147483646 w 8955"/>
                  <a:gd name="T81" fmla="*/ 2147483646 h 3162"/>
                  <a:gd name="T82" fmla="*/ 2147483646 w 8955"/>
                  <a:gd name="T83" fmla="*/ 2147483646 h 3162"/>
                  <a:gd name="T84" fmla="*/ 2147483646 w 8955"/>
                  <a:gd name="T85" fmla="*/ 2147483646 h 3162"/>
                  <a:gd name="T86" fmla="*/ 2147483646 w 8955"/>
                  <a:gd name="T87" fmla="*/ 2147483646 h 3162"/>
                  <a:gd name="T88" fmla="*/ 2147483646 w 8955"/>
                  <a:gd name="T89" fmla="*/ 2147483646 h 3162"/>
                  <a:gd name="T90" fmla="*/ 2147483646 w 8955"/>
                  <a:gd name="T91" fmla="*/ 2147483646 h 3162"/>
                  <a:gd name="T92" fmla="*/ 2147483646 w 8955"/>
                  <a:gd name="T93" fmla="*/ 2147483646 h 3162"/>
                  <a:gd name="T94" fmla="*/ 2147483646 w 8955"/>
                  <a:gd name="T95" fmla="*/ 2147483646 h 3162"/>
                  <a:gd name="T96" fmla="*/ 2147483646 w 8955"/>
                  <a:gd name="T97" fmla="*/ 2147483646 h 3162"/>
                  <a:gd name="T98" fmla="*/ 2147483646 w 8955"/>
                  <a:gd name="T99" fmla="*/ 2147483646 h 3162"/>
                  <a:gd name="T100" fmla="*/ 2147483646 w 8955"/>
                  <a:gd name="T101" fmla="*/ 2147483646 h 3162"/>
                  <a:gd name="T102" fmla="*/ 2147483646 w 8955"/>
                  <a:gd name="T103" fmla="*/ 2147483646 h 3162"/>
                  <a:gd name="T104" fmla="*/ 2147483646 w 8955"/>
                  <a:gd name="T105" fmla="*/ 2147483646 h 3162"/>
                  <a:gd name="T106" fmla="*/ 2147483646 w 8955"/>
                  <a:gd name="T107" fmla="*/ 2147483646 h 3162"/>
                  <a:gd name="T108" fmla="*/ 2147483646 w 8955"/>
                  <a:gd name="T109" fmla="*/ 2147483646 h 3162"/>
                  <a:gd name="T110" fmla="*/ 2147483646 w 8955"/>
                  <a:gd name="T111" fmla="*/ 2147483646 h 3162"/>
                  <a:gd name="T112" fmla="*/ 2147483646 w 8955"/>
                  <a:gd name="T113" fmla="*/ 2147483646 h 3162"/>
                  <a:gd name="T114" fmla="*/ 2147483646 w 8955"/>
                  <a:gd name="T115" fmla="*/ 2147483646 h 3162"/>
                  <a:gd name="T116" fmla="*/ 2147483646 w 8955"/>
                  <a:gd name="T117" fmla="*/ 2147483646 h 3162"/>
                  <a:gd name="T118" fmla="*/ 2147483646 w 8955"/>
                  <a:gd name="T119" fmla="*/ 2147483646 h 3162"/>
                  <a:gd name="T120" fmla="*/ 2147483646 w 8955"/>
                  <a:gd name="T121" fmla="*/ 2147483646 h 3162"/>
                  <a:gd name="T122" fmla="*/ 2147483646 w 8955"/>
                  <a:gd name="T123" fmla="*/ 0 h 3162"/>
                  <a:gd name="T124" fmla="*/ 2147483646 w 8955"/>
                  <a:gd name="T125" fmla="*/ 0 h 31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955" h="3162">
                    <a:moveTo>
                      <a:pt x="8822" y="0"/>
                    </a:moveTo>
                    <a:lnTo>
                      <a:pt x="0" y="0"/>
                    </a:lnTo>
                    <a:lnTo>
                      <a:pt x="0" y="1066"/>
                    </a:lnTo>
                    <a:lnTo>
                      <a:pt x="13" y="1066"/>
                    </a:lnTo>
                    <a:lnTo>
                      <a:pt x="52" y="1066"/>
                    </a:lnTo>
                    <a:lnTo>
                      <a:pt x="109" y="1066"/>
                    </a:lnTo>
                    <a:lnTo>
                      <a:pt x="178" y="1066"/>
                    </a:lnTo>
                    <a:lnTo>
                      <a:pt x="254" y="1066"/>
                    </a:lnTo>
                    <a:lnTo>
                      <a:pt x="330" y="1066"/>
                    </a:lnTo>
                    <a:lnTo>
                      <a:pt x="401" y="1066"/>
                    </a:lnTo>
                    <a:lnTo>
                      <a:pt x="459" y="1066"/>
                    </a:lnTo>
                    <a:lnTo>
                      <a:pt x="459" y="1223"/>
                    </a:lnTo>
                    <a:lnTo>
                      <a:pt x="459" y="1492"/>
                    </a:lnTo>
                    <a:lnTo>
                      <a:pt x="459" y="1832"/>
                    </a:lnTo>
                    <a:lnTo>
                      <a:pt x="459" y="2201"/>
                    </a:lnTo>
                    <a:lnTo>
                      <a:pt x="459" y="2560"/>
                    </a:lnTo>
                    <a:lnTo>
                      <a:pt x="459" y="2868"/>
                    </a:lnTo>
                    <a:lnTo>
                      <a:pt x="459" y="3082"/>
                    </a:lnTo>
                    <a:lnTo>
                      <a:pt x="459" y="3162"/>
                    </a:lnTo>
                    <a:lnTo>
                      <a:pt x="1326" y="3162"/>
                    </a:lnTo>
                    <a:lnTo>
                      <a:pt x="1326" y="3082"/>
                    </a:lnTo>
                    <a:lnTo>
                      <a:pt x="1326" y="2868"/>
                    </a:lnTo>
                    <a:lnTo>
                      <a:pt x="1326" y="2560"/>
                    </a:lnTo>
                    <a:lnTo>
                      <a:pt x="1326" y="2201"/>
                    </a:lnTo>
                    <a:lnTo>
                      <a:pt x="1326" y="1832"/>
                    </a:lnTo>
                    <a:lnTo>
                      <a:pt x="1326" y="1492"/>
                    </a:lnTo>
                    <a:lnTo>
                      <a:pt x="1326" y="1223"/>
                    </a:lnTo>
                    <a:lnTo>
                      <a:pt x="1326" y="1066"/>
                    </a:lnTo>
                    <a:lnTo>
                      <a:pt x="1654" y="1066"/>
                    </a:lnTo>
                    <a:lnTo>
                      <a:pt x="2365" y="1066"/>
                    </a:lnTo>
                    <a:lnTo>
                      <a:pt x="3332" y="1066"/>
                    </a:lnTo>
                    <a:lnTo>
                      <a:pt x="4428" y="1066"/>
                    </a:lnTo>
                    <a:lnTo>
                      <a:pt x="5522" y="1066"/>
                    </a:lnTo>
                    <a:lnTo>
                      <a:pt x="6489" y="1066"/>
                    </a:lnTo>
                    <a:lnTo>
                      <a:pt x="7201" y="1066"/>
                    </a:lnTo>
                    <a:lnTo>
                      <a:pt x="7529" y="1066"/>
                    </a:lnTo>
                    <a:lnTo>
                      <a:pt x="7529" y="1223"/>
                    </a:lnTo>
                    <a:lnTo>
                      <a:pt x="7529" y="1492"/>
                    </a:lnTo>
                    <a:lnTo>
                      <a:pt x="7529" y="1832"/>
                    </a:lnTo>
                    <a:lnTo>
                      <a:pt x="7529" y="2201"/>
                    </a:lnTo>
                    <a:lnTo>
                      <a:pt x="7529" y="2560"/>
                    </a:lnTo>
                    <a:lnTo>
                      <a:pt x="7529" y="2868"/>
                    </a:lnTo>
                    <a:lnTo>
                      <a:pt x="7529" y="3082"/>
                    </a:lnTo>
                    <a:lnTo>
                      <a:pt x="7529" y="3162"/>
                    </a:lnTo>
                    <a:lnTo>
                      <a:pt x="8396" y="3162"/>
                    </a:lnTo>
                    <a:lnTo>
                      <a:pt x="8396" y="3082"/>
                    </a:lnTo>
                    <a:lnTo>
                      <a:pt x="8396" y="2868"/>
                    </a:lnTo>
                    <a:lnTo>
                      <a:pt x="8396" y="2560"/>
                    </a:lnTo>
                    <a:lnTo>
                      <a:pt x="8396" y="2201"/>
                    </a:lnTo>
                    <a:lnTo>
                      <a:pt x="8396" y="1832"/>
                    </a:lnTo>
                    <a:lnTo>
                      <a:pt x="8396" y="1492"/>
                    </a:lnTo>
                    <a:lnTo>
                      <a:pt x="8396" y="1223"/>
                    </a:lnTo>
                    <a:lnTo>
                      <a:pt x="8396" y="1066"/>
                    </a:lnTo>
                    <a:lnTo>
                      <a:pt x="8465" y="1066"/>
                    </a:lnTo>
                    <a:lnTo>
                      <a:pt x="8549" y="1066"/>
                    </a:lnTo>
                    <a:lnTo>
                      <a:pt x="8641" y="1066"/>
                    </a:lnTo>
                    <a:lnTo>
                      <a:pt x="8734" y="1066"/>
                    </a:lnTo>
                    <a:lnTo>
                      <a:pt x="8820" y="1066"/>
                    </a:lnTo>
                    <a:lnTo>
                      <a:pt x="8890" y="1066"/>
                    </a:lnTo>
                    <a:lnTo>
                      <a:pt x="8938" y="1066"/>
                    </a:lnTo>
                    <a:lnTo>
                      <a:pt x="8955" y="1066"/>
                    </a:lnTo>
                    <a:lnTo>
                      <a:pt x="8955" y="0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Rectangle 50">
                <a:extLst>
                  <a:ext uri="{FF2B5EF4-FFF2-40B4-BE49-F238E27FC236}">
                    <a16:creationId xmlns:a16="http://schemas.microsoft.com/office/drawing/2014/main" id="{5FAD02EA-4919-4CB5-B886-5BD9ABD41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0450" y="4459288"/>
                <a:ext cx="504825" cy="2000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65" name="Rectangle 51">
                <a:extLst>
                  <a:ext uri="{FF2B5EF4-FFF2-40B4-BE49-F238E27FC236}">
                    <a16:creationId xmlns:a16="http://schemas.microsoft.com/office/drawing/2014/main" id="{7AB29758-DDC9-4A45-AE86-AEAB74203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7162" y="4486514"/>
                <a:ext cx="79285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66" name="Rectangle 52">
                <a:extLst>
                  <a:ext uri="{FF2B5EF4-FFF2-40B4-BE49-F238E27FC236}">
                    <a16:creationId xmlns:a16="http://schemas.microsoft.com/office/drawing/2014/main" id="{A32E8E1E-4B6E-4CC2-8E2E-A8D3B7430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1687" y="4486514"/>
                <a:ext cx="88098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67" name="Rectangle 53">
                <a:extLst>
                  <a:ext uri="{FF2B5EF4-FFF2-40B4-BE49-F238E27FC236}">
                    <a16:creationId xmlns:a16="http://schemas.microsoft.com/office/drawing/2014/main" id="{246D37D9-B7A1-444A-9BB8-5ACA7AD64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5025" y="4486514"/>
                <a:ext cx="79291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68" name="Rectangle 54">
                <a:extLst>
                  <a:ext uri="{FF2B5EF4-FFF2-40B4-BE49-F238E27FC236}">
                    <a16:creationId xmlns:a16="http://schemas.microsoft.com/office/drawing/2014/main" id="{B7F34F03-32ED-4AA5-ACF6-0389267FB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15013" y="4392299"/>
                <a:ext cx="246675" cy="102068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69" name="Rectangle 55">
                <a:extLst>
                  <a:ext uri="{FF2B5EF4-FFF2-40B4-BE49-F238E27FC236}">
                    <a16:creationId xmlns:a16="http://schemas.microsoft.com/office/drawing/2014/main" id="{99A5B9D8-C10F-46B2-82B7-33268D0F7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2154" y="4415855"/>
                <a:ext cx="828122" cy="39254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70" name="Rectangle 56">
                <a:extLst>
                  <a:ext uri="{FF2B5EF4-FFF2-40B4-BE49-F238E27FC236}">
                    <a16:creationId xmlns:a16="http://schemas.microsoft.com/office/drawing/2014/main" id="{347B7BB1-F479-4872-88CA-56AAEFB5B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2178" y="4486514"/>
                <a:ext cx="35239" cy="157024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71" name="Rectangle 57">
                <a:extLst>
                  <a:ext uri="{FF2B5EF4-FFF2-40B4-BE49-F238E27FC236}">
                    <a16:creationId xmlns:a16="http://schemas.microsoft.com/office/drawing/2014/main" id="{39DCA82D-572B-49A4-BC94-B1E288A43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6206" y="4486514"/>
                <a:ext cx="26427" cy="157024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263" name="Freeform 58">
                <a:extLst>
                  <a:ext uri="{FF2B5EF4-FFF2-40B4-BE49-F238E27FC236}">
                    <a16:creationId xmlns:a16="http://schemas.microsoft.com/office/drawing/2014/main" id="{75975B46-3B2A-467B-8582-299FA5803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3970338"/>
                <a:ext cx="884238" cy="119062"/>
              </a:xfrm>
              <a:custGeom>
                <a:avLst/>
                <a:gdLst>
                  <a:gd name="T0" fmla="*/ 2147483646 w 8914"/>
                  <a:gd name="T1" fmla="*/ 0 h 1345"/>
                  <a:gd name="T2" fmla="*/ 0 w 8914"/>
                  <a:gd name="T3" fmla="*/ 0 h 1345"/>
                  <a:gd name="T4" fmla="*/ 0 w 8914"/>
                  <a:gd name="T5" fmla="*/ 2147483646 h 1345"/>
                  <a:gd name="T6" fmla="*/ 2147483646 w 8914"/>
                  <a:gd name="T7" fmla="*/ 2147483646 h 1345"/>
                  <a:gd name="T8" fmla="*/ 2147483646 w 8914"/>
                  <a:gd name="T9" fmla="*/ 0 h 1345"/>
                  <a:gd name="T10" fmla="*/ 2147483646 w 8914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5">
                    <a:moveTo>
                      <a:pt x="8780" y="0"/>
                    </a:moveTo>
                    <a:lnTo>
                      <a:pt x="0" y="0"/>
                    </a:lnTo>
                    <a:lnTo>
                      <a:pt x="0" y="1345"/>
                    </a:lnTo>
                    <a:lnTo>
                      <a:pt x="8914" y="1345"/>
                    </a:lnTo>
                    <a:lnTo>
                      <a:pt x="8914" y="0"/>
                    </a:lnTo>
                    <a:lnTo>
                      <a:pt x="8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Freeform 59">
                <a:extLst>
                  <a:ext uri="{FF2B5EF4-FFF2-40B4-BE49-F238E27FC236}">
                    <a16:creationId xmlns:a16="http://schemas.microsoft.com/office/drawing/2014/main" id="{36E0219A-DF99-4E63-BE83-7583316B6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3970338"/>
                <a:ext cx="144463" cy="119062"/>
              </a:xfrm>
              <a:custGeom>
                <a:avLst/>
                <a:gdLst>
                  <a:gd name="T0" fmla="*/ 0 w 1466"/>
                  <a:gd name="T1" fmla="*/ 0 h 1345"/>
                  <a:gd name="T2" fmla="*/ 0 w 1466"/>
                  <a:gd name="T3" fmla="*/ 2147483646 h 1345"/>
                  <a:gd name="T4" fmla="*/ 2147483646 w 1466"/>
                  <a:gd name="T5" fmla="*/ 2147483646 h 1345"/>
                  <a:gd name="T6" fmla="*/ 2147483646 w 1466"/>
                  <a:gd name="T7" fmla="*/ 0 h 1345"/>
                  <a:gd name="T8" fmla="*/ 2147483646 w 1466"/>
                  <a:gd name="T9" fmla="*/ 0 h 1345"/>
                  <a:gd name="T10" fmla="*/ 0 w 1466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5">
                    <a:moveTo>
                      <a:pt x="0" y="0"/>
                    </a:moveTo>
                    <a:lnTo>
                      <a:pt x="0" y="1345"/>
                    </a:lnTo>
                    <a:lnTo>
                      <a:pt x="1466" y="1345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Freeform 60">
                <a:extLst>
                  <a:ext uri="{FF2B5EF4-FFF2-40B4-BE49-F238E27FC236}">
                    <a16:creationId xmlns:a16="http://schemas.microsoft.com/office/drawing/2014/main" id="{55298194-1387-41A0-B071-914BF9627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4192588"/>
                <a:ext cx="884238" cy="119062"/>
              </a:xfrm>
              <a:custGeom>
                <a:avLst/>
                <a:gdLst>
                  <a:gd name="T0" fmla="*/ 0 w 8914"/>
                  <a:gd name="T1" fmla="*/ 0 h 1344"/>
                  <a:gd name="T2" fmla="*/ 0 w 8914"/>
                  <a:gd name="T3" fmla="*/ 2147483646 h 1344"/>
                  <a:gd name="T4" fmla="*/ 2147483646 w 8914"/>
                  <a:gd name="T5" fmla="*/ 2147483646 h 1344"/>
                  <a:gd name="T6" fmla="*/ 2147483646 w 8914"/>
                  <a:gd name="T7" fmla="*/ 0 h 1344"/>
                  <a:gd name="T8" fmla="*/ 2147483646 w 8914"/>
                  <a:gd name="T9" fmla="*/ 0 h 1344"/>
                  <a:gd name="T10" fmla="*/ 0 w 8914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8914" y="1344"/>
                    </a:lnTo>
                    <a:lnTo>
                      <a:pt x="8914" y="0"/>
                    </a:lnTo>
                    <a:lnTo>
                      <a:pt x="87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Freeform 61">
                <a:extLst>
                  <a:ext uri="{FF2B5EF4-FFF2-40B4-BE49-F238E27FC236}">
                    <a16:creationId xmlns:a16="http://schemas.microsoft.com/office/drawing/2014/main" id="{E12A8BD6-01A4-47EA-B989-0525FC44D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4192588"/>
                <a:ext cx="144463" cy="119062"/>
              </a:xfrm>
              <a:custGeom>
                <a:avLst/>
                <a:gdLst>
                  <a:gd name="T0" fmla="*/ 0 w 1466"/>
                  <a:gd name="T1" fmla="*/ 0 h 1344"/>
                  <a:gd name="T2" fmla="*/ 0 w 1466"/>
                  <a:gd name="T3" fmla="*/ 2147483646 h 1344"/>
                  <a:gd name="T4" fmla="*/ 2147483646 w 1466"/>
                  <a:gd name="T5" fmla="*/ 2147483646 h 1344"/>
                  <a:gd name="T6" fmla="*/ 2147483646 w 1466"/>
                  <a:gd name="T7" fmla="*/ 0 h 1344"/>
                  <a:gd name="T8" fmla="*/ 2147483646 w 1466"/>
                  <a:gd name="T9" fmla="*/ 0 h 1344"/>
                  <a:gd name="T10" fmla="*/ 0 w 1466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1466" y="1344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Rectangle 62">
                <a:extLst>
                  <a:ext uri="{FF2B5EF4-FFF2-40B4-BE49-F238E27FC236}">
                    <a16:creationId xmlns:a16="http://schemas.microsoft.com/office/drawing/2014/main" id="{014299AC-3100-44F9-89A0-A85C796F5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7151" y="3999740"/>
                <a:ext cx="88098" cy="62810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77" name="Rectangle 63">
                <a:extLst>
                  <a:ext uri="{FF2B5EF4-FFF2-40B4-BE49-F238E27FC236}">
                    <a16:creationId xmlns:a16="http://schemas.microsoft.com/office/drawing/2014/main" id="{A5306C7A-9C0F-4E5D-9167-D680A78DA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7151" y="4219573"/>
                <a:ext cx="88098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78" name="Rectangle 64">
                <a:extLst>
                  <a:ext uri="{FF2B5EF4-FFF2-40B4-BE49-F238E27FC236}">
                    <a16:creationId xmlns:a16="http://schemas.microsoft.com/office/drawing/2014/main" id="{7481C459-F666-4258-AB59-C9614AD59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0730" y="3999740"/>
                <a:ext cx="828122" cy="62810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79" name="Rectangle 65">
                <a:extLst>
                  <a:ext uri="{FF2B5EF4-FFF2-40B4-BE49-F238E27FC236}">
                    <a16:creationId xmlns:a16="http://schemas.microsoft.com/office/drawing/2014/main" id="{4F829C96-C703-4F90-B7B1-8DE9FE4F2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0730" y="4219573"/>
                <a:ext cx="828122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271" name="Freeform 66">
                <a:extLst>
                  <a:ext uri="{FF2B5EF4-FFF2-40B4-BE49-F238E27FC236}">
                    <a16:creationId xmlns:a16="http://schemas.microsoft.com/office/drawing/2014/main" id="{AD73AF68-2E2E-473B-BA45-FBE58FBAB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4111" y="3603628"/>
                <a:ext cx="290514" cy="253999"/>
              </a:xfrm>
              <a:custGeom>
                <a:avLst/>
                <a:gdLst>
                  <a:gd name="T0" fmla="*/ 2147483646 w 2944"/>
                  <a:gd name="T1" fmla="*/ 2147483646 h 2873"/>
                  <a:gd name="T2" fmla="*/ 2147483646 w 2944"/>
                  <a:gd name="T3" fmla="*/ 2147483646 h 2873"/>
                  <a:gd name="T4" fmla="*/ 2147483646 w 2944"/>
                  <a:gd name="T5" fmla="*/ 2147483646 h 2873"/>
                  <a:gd name="T6" fmla="*/ 2147483646 w 2944"/>
                  <a:gd name="T7" fmla="*/ 2147483646 h 2873"/>
                  <a:gd name="T8" fmla="*/ 2147483646 w 2944"/>
                  <a:gd name="T9" fmla="*/ 2147483646 h 2873"/>
                  <a:gd name="T10" fmla="*/ 2147483646 w 2944"/>
                  <a:gd name="T11" fmla="*/ 2147483646 h 2873"/>
                  <a:gd name="T12" fmla="*/ 2147483646 w 2944"/>
                  <a:gd name="T13" fmla="*/ 2147483646 h 2873"/>
                  <a:gd name="T14" fmla="*/ 2147483646 w 2944"/>
                  <a:gd name="T15" fmla="*/ 2147483646 h 2873"/>
                  <a:gd name="T16" fmla="*/ 2147483646 w 2944"/>
                  <a:gd name="T17" fmla="*/ 2147483646 h 2873"/>
                  <a:gd name="T18" fmla="*/ 2147483646 w 2944"/>
                  <a:gd name="T19" fmla="*/ 2147483646 h 2873"/>
                  <a:gd name="T20" fmla="*/ 2147483646 w 2944"/>
                  <a:gd name="T21" fmla="*/ 2147483646 h 2873"/>
                  <a:gd name="T22" fmla="*/ 2147483646 w 2944"/>
                  <a:gd name="T23" fmla="*/ 2147483646 h 2873"/>
                  <a:gd name="T24" fmla="*/ 2147483646 w 2944"/>
                  <a:gd name="T25" fmla="*/ 2147483646 h 2873"/>
                  <a:gd name="T26" fmla="*/ 2147483646 w 2944"/>
                  <a:gd name="T27" fmla="*/ 2147483646 h 2873"/>
                  <a:gd name="T28" fmla="*/ 2147483646 w 2944"/>
                  <a:gd name="T29" fmla="*/ 2147483646 h 2873"/>
                  <a:gd name="T30" fmla="*/ 2147483646 w 2944"/>
                  <a:gd name="T31" fmla="*/ 2147483646 h 2873"/>
                  <a:gd name="T32" fmla="*/ 2147483646 w 2944"/>
                  <a:gd name="T33" fmla="*/ 2147483646 h 2873"/>
                  <a:gd name="T34" fmla="*/ 2147483646 w 2944"/>
                  <a:gd name="T35" fmla="*/ 2147483646 h 2873"/>
                  <a:gd name="T36" fmla="*/ 2147483646 w 2944"/>
                  <a:gd name="T37" fmla="*/ 2147483646 h 2873"/>
                  <a:gd name="T38" fmla="*/ 2147483646 w 2944"/>
                  <a:gd name="T39" fmla="*/ 2147483646 h 2873"/>
                  <a:gd name="T40" fmla="*/ 2147483646 w 2944"/>
                  <a:gd name="T41" fmla="*/ 2147483646 h 2873"/>
                  <a:gd name="T42" fmla="*/ 2147483646 w 2944"/>
                  <a:gd name="T43" fmla="*/ 2147483646 h 2873"/>
                  <a:gd name="T44" fmla="*/ 2147483646 w 2944"/>
                  <a:gd name="T45" fmla="*/ 2147483646 h 2873"/>
                  <a:gd name="T46" fmla="*/ 2147483646 w 2944"/>
                  <a:gd name="T47" fmla="*/ 2147483646 h 2873"/>
                  <a:gd name="T48" fmla="*/ 2147483646 w 2944"/>
                  <a:gd name="T49" fmla="*/ 2147483646 h 2873"/>
                  <a:gd name="T50" fmla="*/ 2147483646 w 2944"/>
                  <a:gd name="T51" fmla="*/ 2147483646 h 2873"/>
                  <a:gd name="T52" fmla="*/ 2147483646 w 2944"/>
                  <a:gd name="T53" fmla="*/ 2147483646 h 2873"/>
                  <a:gd name="T54" fmla="*/ 2147483646 w 2944"/>
                  <a:gd name="T55" fmla="*/ 2147483646 h 2873"/>
                  <a:gd name="T56" fmla="*/ 2147483646 w 2944"/>
                  <a:gd name="T57" fmla="*/ 2147483646 h 2873"/>
                  <a:gd name="T58" fmla="*/ 2147483646 w 2944"/>
                  <a:gd name="T59" fmla="*/ 2147483646 h 2873"/>
                  <a:gd name="T60" fmla="*/ 2147483646 w 2944"/>
                  <a:gd name="T61" fmla="*/ 2147483646 h 2873"/>
                  <a:gd name="T62" fmla="*/ 2147483646 w 2944"/>
                  <a:gd name="T63" fmla="*/ 2147483646 h 2873"/>
                  <a:gd name="T64" fmla="*/ 2147483646 w 2944"/>
                  <a:gd name="T65" fmla="*/ 2147483646 h 2873"/>
                  <a:gd name="T66" fmla="*/ 2147483646 w 2944"/>
                  <a:gd name="T67" fmla="*/ 2147483646 h 2873"/>
                  <a:gd name="T68" fmla="*/ 2147483646 w 2944"/>
                  <a:gd name="T69" fmla="*/ 2147483646 h 2873"/>
                  <a:gd name="T70" fmla="*/ 2147483646 w 2944"/>
                  <a:gd name="T71" fmla="*/ 2147483646 h 2873"/>
                  <a:gd name="T72" fmla="*/ 2147483646 w 2944"/>
                  <a:gd name="T73" fmla="*/ 2147483646 h 2873"/>
                  <a:gd name="T74" fmla="*/ 2147483646 w 2944"/>
                  <a:gd name="T75" fmla="*/ 2147483646 h 2873"/>
                  <a:gd name="T76" fmla="*/ 2147483646 w 2944"/>
                  <a:gd name="T77" fmla="*/ 2147483646 h 2873"/>
                  <a:gd name="T78" fmla="*/ 2147483646 w 2944"/>
                  <a:gd name="T79" fmla="*/ 2147483646 h 2873"/>
                  <a:gd name="T80" fmla="*/ 2147483646 w 2944"/>
                  <a:gd name="T81" fmla="*/ 2147483646 h 2873"/>
                  <a:gd name="T82" fmla="*/ 2147483646 w 2944"/>
                  <a:gd name="T83" fmla="*/ 2147483646 h 2873"/>
                  <a:gd name="T84" fmla="*/ 0 w 2944"/>
                  <a:gd name="T85" fmla="*/ 2147483646 h 28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44" h="2873">
                    <a:moveTo>
                      <a:pt x="0" y="1436"/>
                    </a:moveTo>
                    <a:lnTo>
                      <a:pt x="2" y="1510"/>
                    </a:lnTo>
                    <a:lnTo>
                      <a:pt x="8" y="1583"/>
                    </a:lnTo>
                    <a:lnTo>
                      <a:pt x="18" y="1655"/>
                    </a:lnTo>
                    <a:lnTo>
                      <a:pt x="31" y="1725"/>
                    </a:lnTo>
                    <a:lnTo>
                      <a:pt x="47" y="1795"/>
                    </a:lnTo>
                    <a:lnTo>
                      <a:pt x="67" y="1863"/>
                    </a:lnTo>
                    <a:lnTo>
                      <a:pt x="90" y="1930"/>
                    </a:lnTo>
                    <a:lnTo>
                      <a:pt x="117" y="1995"/>
                    </a:lnTo>
                    <a:lnTo>
                      <a:pt x="146" y="2059"/>
                    </a:lnTo>
                    <a:lnTo>
                      <a:pt x="179" y="2121"/>
                    </a:lnTo>
                    <a:lnTo>
                      <a:pt x="213" y="2181"/>
                    </a:lnTo>
                    <a:lnTo>
                      <a:pt x="252" y="2239"/>
                    </a:lnTo>
                    <a:lnTo>
                      <a:pt x="293" y="2295"/>
                    </a:lnTo>
                    <a:lnTo>
                      <a:pt x="337" y="2349"/>
                    </a:lnTo>
                    <a:lnTo>
                      <a:pt x="383" y="2402"/>
                    </a:lnTo>
                    <a:lnTo>
                      <a:pt x="432" y="2452"/>
                    </a:lnTo>
                    <a:lnTo>
                      <a:pt x="483" y="2499"/>
                    </a:lnTo>
                    <a:lnTo>
                      <a:pt x="537" y="2544"/>
                    </a:lnTo>
                    <a:lnTo>
                      <a:pt x="592" y="2587"/>
                    </a:lnTo>
                    <a:lnTo>
                      <a:pt x="650" y="2627"/>
                    </a:lnTo>
                    <a:lnTo>
                      <a:pt x="709" y="2665"/>
                    </a:lnTo>
                    <a:lnTo>
                      <a:pt x="771" y="2699"/>
                    </a:lnTo>
                    <a:lnTo>
                      <a:pt x="835" y="2731"/>
                    </a:lnTo>
                    <a:lnTo>
                      <a:pt x="900" y="2759"/>
                    </a:lnTo>
                    <a:lnTo>
                      <a:pt x="966" y="2785"/>
                    </a:lnTo>
                    <a:lnTo>
                      <a:pt x="1035" y="2808"/>
                    </a:lnTo>
                    <a:lnTo>
                      <a:pt x="1105" y="2827"/>
                    </a:lnTo>
                    <a:lnTo>
                      <a:pt x="1176" y="2843"/>
                    </a:lnTo>
                    <a:lnTo>
                      <a:pt x="1249" y="2857"/>
                    </a:lnTo>
                    <a:lnTo>
                      <a:pt x="1322" y="2866"/>
                    </a:lnTo>
                    <a:lnTo>
                      <a:pt x="1397" y="2871"/>
                    </a:lnTo>
                    <a:lnTo>
                      <a:pt x="1472" y="2873"/>
                    </a:lnTo>
                    <a:lnTo>
                      <a:pt x="1548" y="2871"/>
                    </a:lnTo>
                    <a:lnTo>
                      <a:pt x="1622" y="2866"/>
                    </a:lnTo>
                    <a:lnTo>
                      <a:pt x="1696" y="2857"/>
                    </a:lnTo>
                    <a:lnTo>
                      <a:pt x="1769" y="2843"/>
                    </a:lnTo>
                    <a:lnTo>
                      <a:pt x="1839" y="2827"/>
                    </a:lnTo>
                    <a:lnTo>
                      <a:pt x="1910" y="2808"/>
                    </a:lnTo>
                    <a:lnTo>
                      <a:pt x="1978" y="2785"/>
                    </a:lnTo>
                    <a:lnTo>
                      <a:pt x="2044" y="2759"/>
                    </a:lnTo>
                    <a:lnTo>
                      <a:pt x="2110" y="2731"/>
                    </a:lnTo>
                    <a:lnTo>
                      <a:pt x="2173" y="2699"/>
                    </a:lnTo>
                    <a:lnTo>
                      <a:pt x="2235" y="2665"/>
                    </a:lnTo>
                    <a:lnTo>
                      <a:pt x="2294" y="2627"/>
                    </a:lnTo>
                    <a:lnTo>
                      <a:pt x="2352" y="2587"/>
                    </a:lnTo>
                    <a:lnTo>
                      <a:pt x="2408" y="2544"/>
                    </a:lnTo>
                    <a:lnTo>
                      <a:pt x="2461" y="2499"/>
                    </a:lnTo>
                    <a:lnTo>
                      <a:pt x="2512" y="2452"/>
                    </a:lnTo>
                    <a:lnTo>
                      <a:pt x="2561" y="2402"/>
                    </a:lnTo>
                    <a:lnTo>
                      <a:pt x="2607" y="2349"/>
                    </a:lnTo>
                    <a:lnTo>
                      <a:pt x="2651" y="2295"/>
                    </a:lnTo>
                    <a:lnTo>
                      <a:pt x="2692" y="2239"/>
                    </a:lnTo>
                    <a:lnTo>
                      <a:pt x="2731" y="2181"/>
                    </a:lnTo>
                    <a:lnTo>
                      <a:pt x="2766" y="2121"/>
                    </a:lnTo>
                    <a:lnTo>
                      <a:pt x="2799" y="2059"/>
                    </a:lnTo>
                    <a:lnTo>
                      <a:pt x="2829" y="1995"/>
                    </a:lnTo>
                    <a:lnTo>
                      <a:pt x="2854" y="1930"/>
                    </a:lnTo>
                    <a:lnTo>
                      <a:pt x="2878" y="1863"/>
                    </a:lnTo>
                    <a:lnTo>
                      <a:pt x="2898" y="1795"/>
                    </a:lnTo>
                    <a:lnTo>
                      <a:pt x="2914" y="1725"/>
                    </a:lnTo>
                    <a:lnTo>
                      <a:pt x="2928" y="1655"/>
                    </a:lnTo>
                    <a:lnTo>
                      <a:pt x="2937" y="1583"/>
                    </a:lnTo>
                    <a:lnTo>
                      <a:pt x="2942" y="1510"/>
                    </a:lnTo>
                    <a:lnTo>
                      <a:pt x="2944" y="1436"/>
                    </a:lnTo>
                    <a:lnTo>
                      <a:pt x="2942" y="1363"/>
                    </a:lnTo>
                    <a:lnTo>
                      <a:pt x="2937" y="1290"/>
                    </a:lnTo>
                    <a:lnTo>
                      <a:pt x="2928" y="1218"/>
                    </a:lnTo>
                    <a:lnTo>
                      <a:pt x="2914" y="1148"/>
                    </a:lnTo>
                    <a:lnTo>
                      <a:pt x="2898" y="1078"/>
                    </a:lnTo>
                    <a:lnTo>
                      <a:pt x="2878" y="1010"/>
                    </a:lnTo>
                    <a:lnTo>
                      <a:pt x="2854" y="943"/>
                    </a:lnTo>
                    <a:lnTo>
                      <a:pt x="2829" y="878"/>
                    </a:lnTo>
                    <a:lnTo>
                      <a:pt x="2799" y="815"/>
                    </a:lnTo>
                    <a:lnTo>
                      <a:pt x="2766" y="753"/>
                    </a:lnTo>
                    <a:lnTo>
                      <a:pt x="2731" y="692"/>
                    </a:lnTo>
                    <a:lnTo>
                      <a:pt x="2692" y="635"/>
                    </a:lnTo>
                    <a:lnTo>
                      <a:pt x="2651" y="578"/>
                    </a:lnTo>
                    <a:lnTo>
                      <a:pt x="2607" y="524"/>
                    </a:lnTo>
                    <a:lnTo>
                      <a:pt x="2561" y="471"/>
                    </a:lnTo>
                    <a:lnTo>
                      <a:pt x="2512" y="421"/>
                    </a:lnTo>
                    <a:lnTo>
                      <a:pt x="2461" y="374"/>
                    </a:lnTo>
                    <a:lnTo>
                      <a:pt x="2408" y="329"/>
                    </a:lnTo>
                    <a:lnTo>
                      <a:pt x="2352" y="287"/>
                    </a:lnTo>
                    <a:lnTo>
                      <a:pt x="2294" y="246"/>
                    </a:lnTo>
                    <a:lnTo>
                      <a:pt x="2235" y="208"/>
                    </a:lnTo>
                    <a:lnTo>
                      <a:pt x="2173" y="174"/>
                    </a:lnTo>
                    <a:lnTo>
                      <a:pt x="2110" y="142"/>
                    </a:lnTo>
                    <a:lnTo>
                      <a:pt x="2044" y="114"/>
                    </a:lnTo>
                    <a:lnTo>
                      <a:pt x="1978" y="88"/>
                    </a:lnTo>
                    <a:lnTo>
                      <a:pt x="1910" y="65"/>
                    </a:lnTo>
                    <a:lnTo>
                      <a:pt x="1839" y="46"/>
                    </a:lnTo>
                    <a:lnTo>
                      <a:pt x="1769" y="30"/>
                    </a:lnTo>
                    <a:lnTo>
                      <a:pt x="1696" y="18"/>
                    </a:lnTo>
                    <a:lnTo>
                      <a:pt x="1622" y="9"/>
                    </a:lnTo>
                    <a:lnTo>
                      <a:pt x="1548" y="2"/>
                    </a:lnTo>
                    <a:lnTo>
                      <a:pt x="1472" y="0"/>
                    </a:lnTo>
                    <a:lnTo>
                      <a:pt x="1397" y="2"/>
                    </a:lnTo>
                    <a:lnTo>
                      <a:pt x="1322" y="9"/>
                    </a:lnTo>
                    <a:lnTo>
                      <a:pt x="1249" y="18"/>
                    </a:lnTo>
                    <a:lnTo>
                      <a:pt x="1176" y="30"/>
                    </a:lnTo>
                    <a:lnTo>
                      <a:pt x="1105" y="46"/>
                    </a:lnTo>
                    <a:lnTo>
                      <a:pt x="1035" y="65"/>
                    </a:lnTo>
                    <a:lnTo>
                      <a:pt x="966" y="88"/>
                    </a:lnTo>
                    <a:lnTo>
                      <a:pt x="900" y="114"/>
                    </a:lnTo>
                    <a:lnTo>
                      <a:pt x="835" y="142"/>
                    </a:lnTo>
                    <a:lnTo>
                      <a:pt x="771" y="174"/>
                    </a:lnTo>
                    <a:lnTo>
                      <a:pt x="709" y="208"/>
                    </a:lnTo>
                    <a:lnTo>
                      <a:pt x="650" y="246"/>
                    </a:lnTo>
                    <a:lnTo>
                      <a:pt x="592" y="287"/>
                    </a:lnTo>
                    <a:lnTo>
                      <a:pt x="537" y="329"/>
                    </a:lnTo>
                    <a:lnTo>
                      <a:pt x="483" y="374"/>
                    </a:lnTo>
                    <a:lnTo>
                      <a:pt x="432" y="421"/>
                    </a:lnTo>
                    <a:lnTo>
                      <a:pt x="383" y="471"/>
                    </a:lnTo>
                    <a:lnTo>
                      <a:pt x="337" y="524"/>
                    </a:lnTo>
                    <a:lnTo>
                      <a:pt x="293" y="578"/>
                    </a:lnTo>
                    <a:lnTo>
                      <a:pt x="252" y="635"/>
                    </a:lnTo>
                    <a:lnTo>
                      <a:pt x="213" y="692"/>
                    </a:lnTo>
                    <a:lnTo>
                      <a:pt x="179" y="753"/>
                    </a:lnTo>
                    <a:lnTo>
                      <a:pt x="146" y="815"/>
                    </a:lnTo>
                    <a:lnTo>
                      <a:pt x="117" y="878"/>
                    </a:lnTo>
                    <a:lnTo>
                      <a:pt x="90" y="943"/>
                    </a:lnTo>
                    <a:lnTo>
                      <a:pt x="67" y="1010"/>
                    </a:lnTo>
                    <a:lnTo>
                      <a:pt x="47" y="1078"/>
                    </a:lnTo>
                    <a:lnTo>
                      <a:pt x="31" y="1148"/>
                    </a:lnTo>
                    <a:lnTo>
                      <a:pt x="18" y="1218"/>
                    </a:lnTo>
                    <a:lnTo>
                      <a:pt x="8" y="1290"/>
                    </a:lnTo>
                    <a:lnTo>
                      <a:pt x="2" y="1363"/>
                    </a:lnTo>
                    <a:lnTo>
                      <a:pt x="0" y="1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Freeform 67">
                <a:extLst>
                  <a:ext uri="{FF2B5EF4-FFF2-40B4-BE49-F238E27FC236}">
                    <a16:creationId xmlns:a16="http://schemas.microsoft.com/office/drawing/2014/main" id="{4BF82CBC-C366-4E5D-9D9C-EE0797DB1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3800" y="3586163"/>
                <a:ext cx="220663" cy="190500"/>
              </a:xfrm>
              <a:custGeom>
                <a:avLst/>
                <a:gdLst>
                  <a:gd name="T0" fmla="*/ 2147483646 w 2223"/>
                  <a:gd name="T1" fmla="*/ 2147483646 h 2169"/>
                  <a:gd name="T2" fmla="*/ 2147483646 w 2223"/>
                  <a:gd name="T3" fmla="*/ 2147483646 h 2169"/>
                  <a:gd name="T4" fmla="*/ 2147483646 w 2223"/>
                  <a:gd name="T5" fmla="*/ 2147483646 h 2169"/>
                  <a:gd name="T6" fmla="*/ 2147483646 w 2223"/>
                  <a:gd name="T7" fmla="*/ 2147483646 h 2169"/>
                  <a:gd name="T8" fmla="*/ 2147483646 w 2223"/>
                  <a:gd name="T9" fmla="*/ 2147483646 h 2169"/>
                  <a:gd name="T10" fmla="*/ 2147483646 w 2223"/>
                  <a:gd name="T11" fmla="*/ 2147483646 h 2169"/>
                  <a:gd name="T12" fmla="*/ 2147483646 w 2223"/>
                  <a:gd name="T13" fmla="*/ 2147483646 h 2169"/>
                  <a:gd name="T14" fmla="*/ 2147483646 w 2223"/>
                  <a:gd name="T15" fmla="*/ 2147483646 h 2169"/>
                  <a:gd name="T16" fmla="*/ 2147483646 w 2223"/>
                  <a:gd name="T17" fmla="*/ 2147483646 h 2169"/>
                  <a:gd name="T18" fmla="*/ 2147483646 w 2223"/>
                  <a:gd name="T19" fmla="*/ 2147483646 h 2169"/>
                  <a:gd name="T20" fmla="*/ 2147483646 w 2223"/>
                  <a:gd name="T21" fmla="*/ 2147483646 h 2169"/>
                  <a:gd name="T22" fmla="*/ 2147483646 w 2223"/>
                  <a:gd name="T23" fmla="*/ 2147483646 h 2169"/>
                  <a:gd name="T24" fmla="*/ 2147483646 w 2223"/>
                  <a:gd name="T25" fmla="*/ 2147483646 h 2169"/>
                  <a:gd name="T26" fmla="*/ 2147483646 w 2223"/>
                  <a:gd name="T27" fmla="*/ 2147483646 h 2169"/>
                  <a:gd name="T28" fmla="*/ 2147483646 w 2223"/>
                  <a:gd name="T29" fmla="*/ 2147483646 h 2169"/>
                  <a:gd name="T30" fmla="*/ 2147483646 w 2223"/>
                  <a:gd name="T31" fmla="*/ 2147483646 h 2169"/>
                  <a:gd name="T32" fmla="*/ 2147483646 w 2223"/>
                  <a:gd name="T33" fmla="*/ 2147483646 h 2169"/>
                  <a:gd name="T34" fmla="*/ 2147483646 w 2223"/>
                  <a:gd name="T35" fmla="*/ 2147483646 h 2169"/>
                  <a:gd name="T36" fmla="*/ 2147483646 w 2223"/>
                  <a:gd name="T37" fmla="*/ 2147483646 h 2169"/>
                  <a:gd name="T38" fmla="*/ 2147483646 w 2223"/>
                  <a:gd name="T39" fmla="*/ 2147483646 h 2169"/>
                  <a:gd name="T40" fmla="*/ 2147483646 w 2223"/>
                  <a:gd name="T41" fmla="*/ 2147483646 h 2169"/>
                  <a:gd name="T42" fmla="*/ 2147483646 w 2223"/>
                  <a:gd name="T43" fmla="*/ 2147483646 h 2169"/>
                  <a:gd name="T44" fmla="*/ 2147483646 w 2223"/>
                  <a:gd name="T45" fmla="*/ 2147483646 h 2169"/>
                  <a:gd name="T46" fmla="*/ 2147483646 w 2223"/>
                  <a:gd name="T47" fmla="*/ 2147483646 h 2169"/>
                  <a:gd name="T48" fmla="*/ 2147483646 w 2223"/>
                  <a:gd name="T49" fmla="*/ 2147483646 h 2169"/>
                  <a:gd name="T50" fmla="*/ 2147483646 w 2223"/>
                  <a:gd name="T51" fmla="*/ 2147483646 h 2169"/>
                  <a:gd name="T52" fmla="*/ 2147483646 w 2223"/>
                  <a:gd name="T53" fmla="*/ 2147483646 h 2169"/>
                  <a:gd name="T54" fmla="*/ 2147483646 w 2223"/>
                  <a:gd name="T55" fmla="*/ 2147483646 h 2169"/>
                  <a:gd name="T56" fmla="*/ 2147483646 w 2223"/>
                  <a:gd name="T57" fmla="*/ 2147483646 h 2169"/>
                  <a:gd name="T58" fmla="*/ 2147483646 w 2223"/>
                  <a:gd name="T59" fmla="*/ 2147483646 h 2169"/>
                  <a:gd name="T60" fmla="*/ 2147483646 w 2223"/>
                  <a:gd name="T61" fmla="*/ 2147483646 h 2169"/>
                  <a:gd name="T62" fmla="*/ 2147483646 w 2223"/>
                  <a:gd name="T63" fmla="*/ 2147483646 h 2169"/>
                  <a:gd name="T64" fmla="*/ 2147483646 w 2223"/>
                  <a:gd name="T65" fmla="*/ 2147483646 h 2169"/>
                  <a:gd name="T66" fmla="*/ 2147483646 w 2223"/>
                  <a:gd name="T67" fmla="*/ 2147483646 h 2169"/>
                  <a:gd name="T68" fmla="*/ 2147483646 w 2223"/>
                  <a:gd name="T69" fmla="*/ 2147483646 h 2169"/>
                  <a:gd name="T70" fmla="*/ 2147483646 w 2223"/>
                  <a:gd name="T71" fmla="*/ 2147483646 h 2169"/>
                  <a:gd name="T72" fmla="*/ 2147483646 w 2223"/>
                  <a:gd name="T73" fmla="*/ 2147483646 h 2169"/>
                  <a:gd name="T74" fmla="*/ 2147483646 w 2223"/>
                  <a:gd name="T75" fmla="*/ 2147483646 h 2169"/>
                  <a:gd name="T76" fmla="*/ 2147483646 w 2223"/>
                  <a:gd name="T77" fmla="*/ 2147483646 h 2169"/>
                  <a:gd name="T78" fmla="*/ 2147483646 w 2223"/>
                  <a:gd name="T79" fmla="*/ 2147483646 h 2169"/>
                  <a:gd name="T80" fmla="*/ 2147483646 w 2223"/>
                  <a:gd name="T81" fmla="*/ 2147483646 h 2169"/>
                  <a:gd name="T82" fmla="*/ 2147483646 w 2223"/>
                  <a:gd name="T83" fmla="*/ 2147483646 h 2169"/>
                  <a:gd name="T84" fmla="*/ 0 w 2223"/>
                  <a:gd name="T85" fmla="*/ 2147483646 h 2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23" h="2169">
                    <a:moveTo>
                      <a:pt x="0" y="1084"/>
                    </a:moveTo>
                    <a:lnTo>
                      <a:pt x="1" y="1140"/>
                    </a:lnTo>
                    <a:lnTo>
                      <a:pt x="5" y="1196"/>
                    </a:lnTo>
                    <a:lnTo>
                      <a:pt x="13" y="1249"/>
                    </a:lnTo>
                    <a:lnTo>
                      <a:pt x="23" y="1303"/>
                    </a:lnTo>
                    <a:lnTo>
                      <a:pt x="35" y="1355"/>
                    </a:lnTo>
                    <a:lnTo>
                      <a:pt x="50" y="1407"/>
                    </a:lnTo>
                    <a:lnTo>
                      <a:pt x="68" y="1457"/>
                    </a:lnTo>
                    <a:lnTo>
                      <a:pt x="87" y="1506"/>
                    </a:lnTo>
                    <a:lnTo>
                      <a:pt x="109" y="1554"/>
                    </a:lnTo>
                    <a:lnTo>
                      <a:pt x="134" y="1602"/>
                    </a:lnTo>
                    <a:lnTo>
                      <a:pt x="160" y="1646"/>
                    </a:lnTo>
                    <a:lnTo>
                      <a:pt x="190" y="1691"/>
                    </a:lnTo>
                    <a:lnTo>
                      <a:pt x="221" y="1733"/>
                    </a:lnTo>
                    <a:lnTo>
                      <a:pt x="254" y="1774"/>
                    </a:lnTo>
                    <a:lnTo>
                      <a:pt x="289" y="1814"/>
                    </a:lnTo>
                    <a:lnTo>
                      <a:pt x="326" y="1851"/>
                    </a:lnTo>
                    <a:lnTo>
                      <a:pt x="364" y="1887"/>
                    </a:lnTo>
                    <a:lnTo>
                      <a:pt x="404" y="1921"/>
                    </a:lnTo>
                    <a:lnTo>
                      <a:pt x="447" y="1954"/>
                    </a:lnTo>
                    <a:lnTo>
                      <a:pt x="490" y="1983"/>
                    </a:lnTo>
                    <a:lnTo>
                      <a:pt x="536" y="2011"/>
                    </a:lnTo>
                    <a:lnTo>
                      <a:pt x="582" y="2038"/>
                    </a:lnTo>
                    <a:lnTo>
                      <a:pt x="630" y="2062"/>
                    </a:lnTo>
                    <a:lnTo>
                      <a:pt x="679" y="2083"/>
                    </a:lnTo>
                    <a:lnTo>
                      <a:pt x="730" y="2103"/>
                    </a:lnTo>
                    <a:lnTo>
                      <a:pt x="781" y="2120"/>
                    </a:lnTo>
                    <a:lnTo>
                      <a:pt x="834" y="2135"/>
                    </a:lnTo>
                    <a:lnTo>
                      <a:pt x="888" y="2146"/>
                    </a:lnTo>
                    <a:lnTo>
                      <a:pt x="942" y="2157"/>
                    </a:lnTo>
                    <a:lnTo>
                      <a:pt x="998" y="2164"/>
                    </a:lnTo>
                    <a:lnTo>
                      <a:pt x="1054" y="2168"/>
                    </a:lnTo>
                    <a:lnTo>
                      <a:pt x="1111" y="2169"/>
                    </a:lnTo>
                    <a:lnTo>
                      <a:pt x="1168" y="2168"/>
                    </a:lnTo>
                    <a:lnTo>
                      <a:pt x="1224" y="2164"/>
                    </a:lnTo>
                    <a:lnTo>
                      <a:pt x="1280" y="2157"/>
                    </a:lnTo>
                    <a:lnTo>
                      <a:pt x="1334" y="2146"/>
                    </a:lnTo>
                    <a:lnTo>
                      <a:pt x="1389" y="2135"/>
                    </a:lnTo>
                    <a:lnTo>
                      <a:pt x="1442" y="2120"/>
                    </a:lnTo>
                    <a:lnTo>
                      <a:pt x="1493" y="2103"/>
                    </a:lnTo>
                    <a:lnTo>
                      <a:pt x="1544" y="2083"/>
                    </a:lnTo>
                    <a:lnTo>
                      <a:pt x="1593" y="2062"/>
                    </a:lnTo>
                    <a:lnTo>
                      <a:pt x="1640" y="2038"/>
                    </a:lnTo>
                    <a:lnTo>
                      <a:pt x="1687" y="2011"/>
                    </a:lnTo>
                    <a:lnTo>
                      <a:pt x="1732" y="1983"/>
                    </a:lnTo>
                    <a:lnTo>
                      <a:pt x="1776" y="1954"/>
                    </a:lnTo>
                    <a:lnTo>
                      <a:pt x="1818" y="1921"/>
                    </a:lnTo>
                    <a:lnTo>
                      <a:pt x="1858" y="1887"/>
                    </a:lnTo>
                    <a:lnTo>
                      <a:pt x="1896" y="1851"/>
                    </a:lnTo>
                    <a:lnTo>
                      <a:pt x="1933" y="1814"/>
                    </a:lnTo>
                    <a:lnTo>
                      <a:pt x="1969" y="1774"/>
                    </a:lnTo>
                    <a:lnTo>
                      <a:pt x="2002" y="1733"/>
                    </a:lnTo>
                    <a:lnTo>
                      <a:pt x="2032" y="1691"/>
                    </a:lnTo>
                    <a:lnTo>
                      <a:pt x="2062" y="1646"/>
                    </a:lnTo>
                    <a:lnTo>
                      <a:pt x="2088" y="1602"/>
                    </a:lnTo>
                    <a:lnTo>
                      <a:pt x="2113" y="1554"/>
                    </a:lnTo>
                    <a:lnTo>
                      <a:pt x="2135" y="1506"/>
                    </a:lnTo>
                    <a:lnTo>
                      <a:pt x="2156" y="1457"/>
                    </a:lnTo>
                    <a:lnTo>
                      <a:pt x="2173" y="1407"/>
                    </a:lnTo>
                    <a:lnTo>
                      <a:pt x="2187" y="1355"/>
                    </a:lnTo>
                    <a:lnTo>
                      <a:pt x="2200" y="1303"/>
                    </a:lnTo>
                    <a:lnTo>
                      <a:pt x="2210" y="1249"/>
                    </a:lnTo>
                    <a:lnTo>
                      <a:pt x="2217" y="1196"/>
                    </a:lnTo>
                    <a:lnTo>
                      <a:pt x="2221" y="1140"/>
                    </a:lnTo>
                    <a:lnTo>
                      <a:pt x="2223" y="1084"/>
                    </a:lnTo>
                    <a:lnTo>
                      <a:pt x="2221" y="1029"/>
                    </a:lnTo>
                    <a:lnTo>
                      <a:pt x="2217" y="973"/>
                    </a:lnTo>
                    <a:lnTo>
                      <a:pt x="2210" y="920"/>
                    </a:lnTo>
                    <a:lnTo>
                      <a:pt x="2200" y="866"/>
                    </a:lnTo>
                    <a:lnTo>
                      <a:pt x="2187" y="814"/>
                    </a:lnTo>
                    <a:lnTo>
                      <a:pt x="2173" y="762"/>
                    </a:lnTo>
                    <a:lnTo>
                      <a:pt x="2156" y="712"/>
                    </a:lnTo>
                    <a:lnTo>
                      <a:pt x="2135" y="663"/>
                    </a:lnTo>
                    <a:lnTo>
                      <a:pt x="2113" y="615"/>
                    </a:lnTo>
                    <a:lnTo>
                      <a:pt x="2088" y="569"/>
                    </a:lnTo>
                    <a:lnTo>
                      <a:pt x="2062" y="523"/>
                    </a:lnTo>
                    <a:lnTo>
                      <a:pt x="2032" y="478"/>
                    </a:lnTo>
                    <a:lnTo>
                      <a:pt x="2002" y="437"/>
                    </a:lnTo>
                    <a:lnTo>
                      <a:pt x="1969" y="395"/>
                    </a:lnTo>
                    <a:lnTo>
                      <a:pt x="1933" y="356"/>
                    </a:lnTo>
                    <a:lnTo>
                      <a:pt x="1896" y="318"/>
                    </a:lnTo>
                    <a:lnTo>
                      <a:pt x="1858" y="283"/>
                    </a:lnTo>
                    <a:lnTo>
                      <a:pt x="1818" y="248"/>
                    </a:lnTo>
                    <a:lnTo>
                      <a:pt x="1776" y="216"/>
                    </a:lnTo>
                    <a:lnTo>
                      <a:pt x="1732" y="186"/>
                    </a:lnTo>
                    <a:lnTo>
                      <a:pt x="1687" y="158"/>
                    </a:lnTo>
                    <a:lnTo>
                      <a:pt x="1640" y="131"/>
                    </a:lnTo>
                    <a:lnTo>
                      <a:pt x="1593" y="107"/>
                    </a:lnTo>
                    <a:lnTo>
                      <a:pt x="1544" y="86"/>
                    </a:lnTo>
                    <a:lnTo>
                      <a:pt x="1493" y="66"/>
                    </a:lnTo>
                    <a:lnTo>
                      <a:pt x="1442" y="49"/>
                    </a:lnTo>
                    <a:lnTo>
                      <a:pt x="1389" y="35"/>
                    </a:lnTo>
                    <a:lnTo>
                      <a:pt x="1334" y="23"/>
                    </a:lnTo>
                    <a:lnTo>
                      <a:pt x="1280" y="13"/>
                    </a:lnTo>
                    <a:lnTo>
                      <a:pt x="1224" y="6"/>
                    </a:lnTo>
                    <a:lnTo>
                      <a:pt x="1168" y="1"/>
                    </a:lnTo>
                    <a:lnTo>
                      <a:pt x="1111" y="0"/>
                    </a:lnTo>
                    <a:lnTo>
                      <a:pt x="1054" y="1"/>
                    </a:lnTo>
                    <a:lnTo>
                      <a:pt x="998" y="6"/>
                    </a:lnTo>
                    <a:lnTo>
                      <a:pt x="942" y="13"/>
                    </a:lnTo>
                    <a:lnTo>
                      <a:pt x="888" y="23"/>
                    </a:lnTo>
                    <a:lnTo>
                      <a:pt x="834" y="35"/>
                    </a:lnTo>
                    <a:lnTo>
                      <a:pt x="781" y="49"/>
                    </a:lnTo>
                    <a:lnTo>
                      <a:pt x="730" y="66"/>
                    </a:lnTo>
                    <a:lnTo>
                      <a:pt x="679" y="86"/>
                    </a:lnTo>
                    <a:lnTo>
                      <a:pt x="630" y="107"/>
                    </a:lnTo>
                    <a:lnTo>
                      <a:pt x="582" y="131"/>
                    </a:lnTo>
                    <a:lnTo>
                      <a:pt x="536" y="158"/>
                    </a:lnTo>
                    <a:lnTo>
                      <a:pt x="490" y="186"/>
                    </a:lnTo>
                    <a:lnTo>
                      <a:pt x="447" y="216"/>
                    </a:lnTo>
                    <a:lnTo>
                      <a:pt x="404" y="248"/>
                    </a:lnTo>
                    <a:lnTo>
                      <a:pt x="364" y="283"/>
                    </a:lnTo>
                    <a:lnTo>
                      <a:pt x="326" y="318"/>
                    </a:lnTo>
                    <a:lnTo>
                      <a:pt x="289" y="356"/>
                    </a:lnTo>
                    <a:lnTo>
                      <a:pt x="254" y="395"/>
                    </a:lnTo>
                    <a:lnTo>
                      <a:pt x="221" y="437"/>
                    </a:lnTo>
                    <a:lnTo>
                      <a:pt x="190" y="478"/>
                    </a:lnTo>
                    <a:lnTo>
                      <a:pt x="160" y="523"/>
                    </a:lnTo>
                    <a:lnTo>
                      <a:pt x="134" y="569"/>
                    </a:lnTo>
                    <a:lnTo>
                      <a:pt x="109" y="615"/>
                    </a:lnTo>
                    <a:lnTo>
                      <a:pt x="87" y="663"/>
                    </a:lnTo>
                    <a:lnTo>
                      <a:pt x="68" y="712"/>
                    </a:lnTo>
                    <a:lnTo>
                      <a:pt x="50" y="762"/>
                    </a:lnTo>
                    <a:lnTo>
                      <a:pt x="35" y="814"/>
                    </a:lnTo>
                    <a:lnTo>
                      <a:pt x="23" y="866"/>
                    </a:lnTo>
                    <a:lnTo>
                      <a:pt x="13" y="920"/>
                    </a:lnTo>
                    <a:lnTo>
                      <a:pt x="5" y="973"/>
                    </a:lnTo>
                    <a:lnTo>
                      <a:pt x="1" y="1029"/>
                    </a:lnTo>
                    <a:lnTo>
                      <a:pt x="0" y="1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Freeform 68">
                <a:extLst>
                  <a:ext uri="{FF2B5EF4-FFF2-40B4-BE49-F238E27FC236}">
                    <a16:creationId xmlns:a16="http://schemas.microsoft.com/office/drawing/2014/main" id="{93477F64-C117-4496-92DA-0F9339AA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3488" y="3625850"/>
                <a:ext cx="153988" cy="87312"/>
              </a:xfrm>
              <a:custGeom>
                <a:avLst/>
                <a:gdLst>
                  <a:gd name="T0" fmla="*/ 2147483646 w 1554"/>
                  <a:gd name="T1" fmla="*/ 2147483646 h 999"/>
                  <a:gd name="T2" fmla="*/ 2147483646 w 1554"/>
                  <a:gd name="T3" fmla="*/ 2147483646 h 999"/>
                  <a:gd name="T4" fmla="*/ 2147483646 w 1554"/>
                  <a:gd name="T5" fmla="*/ 2147483646 h 999"/>
                  <a:gd name="T6" fmla="*/ 2147483646 w 1554"/>
                  <a:gd name="T7" fmla="*/ 2147483646 h 999"/>
                  <a:gd name="T8" fmla="*/ 2147483646 w 1554"/>
                  <a:gd name="T9" fmla="*/ 2147483646 h 999"/>
                  <a:gd name="T10" fmla="*/ 2147483646 w 1554"/>
                  <a:gd name="T11" fmla="*/ 2147483646 h 999"/>
                  <a:gd name="T12" fmla="*/ 2147483646 w 1554"/>
                  <a:gd name="T13" fmla="*/ 2147483646 h 999"/>
                  <a:gd name="T14" fmla="*/ 2147483646 w 1554"/>
                  <a:gd name="T15" fmla="*/ 2147483646 h 999"/>
                  <a:gd name="T16" fmla="*/ 2147483646 w 1554"/>
                  <a:gd name="T17" fmla="*/ 2147483646 h 999"/>
                  <a:gd name="T18" fmla="*/ 0 w 1554"/>
                  <a:gd name="T19" fmla="*/ 2147483646 h 999"/>
                  <a:gd name="T20" fmla="*/ 2147483646 w 1554"/>
                  <a:gd name="T21" fmla="*/ 2147483646 h 999"/>
                  <a:gd name="T22" fmla="*/ 2147483646 w 1554"/>
                  <a:gd name="T23" fmla="*/ 2147483646 h 999"/>
                  <a:gd name="T24" fmla="*/ 2147483646 w 1554"/>
                  <a:gd name="T25" fmla="*/ 0 h 999"/>
                  <a:gd name="T26" fmla="*/ 2147483646 w 1554"/>
                  <a:gd name="T27" fmla="*/ 2147483646 h 999"/>
                  <a:gd name="T28" fmla="*/ 2147483646 w 1554"/>
                  <a:gd name="T29" fmla="*/ 2147483646 h 999"/>
                  <a:gd name="T30" fmla="*/ 2147483646 w 1554"/>
                  <a:gd name="T31" fmla="*/ 2147483646 h 999"/>
                  <a:gd name="T32" fmla="*/ 2147483646 w 1554"/>
                  <a:gd name="T33" fmla="*/ 2147483646 h 999"/>
                  <a:gd name="T34" fmla="*/ 2147483646 w 1554"/>
                  <a:gd name="T35" fmla="*/ 2147483646 h 999"/>
                  <a:gd name="T36" fmla="*/ 2147483646 w 1554"/>
                  <a:gd name="T37" fmla="*/ 2147483646 h 999"/>
                  <a:gd name="T38" fmla="*/ 2147483646 w 1554"/>
                  <a:gd name="T39" fmla="*/ 2147483646 h 999"/>
                  <a:gd name="T40" fmla="*/ 2147483646 w 1554"/>
                  <a:gd name="T41" fmla="*/ 2147483646 h 9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54" h="999">
                    <a:moveTo>
                      <a:pt x="705" y="636"/>
                    </a:moveTo>
                    <a:lnTo>
                      <a:pt x="644" y="581"/>
                    </a:lnTo>
                    <a:lnTo>
                      <a:pt x="566" y="511"/>
                    </a:lnTo>
                    <a:lnTo>
                      <a:pt x="480" y="434"/>
                    </a:lnTo>
                    <a:lnTo>
                      <a:pt x="392" y="355"/>
                    </a:lnTo>
                    <a:lnTo>
                      <a:pt x="310" y="282"/>
                    </a:lnTo>
                    <a:lnTo>
                      <a:pt x="243" y="221"/>
                    </a:lnTo>
                    <a:lnTo>
                      <a:pt x="196" y="179"/>
                    </a:lnTo>
                    <a:lnTo>
                      <a:pt x="179" y="163"/>
                    </a:lnTo>
                    <a:lnTo>
                      <a:pt x="0" y="361"/>
                    </a:lnTo>
                    <a:lnTo>
                      <a:pt x="711" y="999"/>
                    </a:lnTo>
                    <a:lnTo>
                      <a:pt x="1554" y="192"/>
                    </a:lnTo>
                    <a:lnTo>
                      <a:pt x="1368" y="0"/>
                    </a:lnTo>
                    <a:lnTo>
                      <a:pt x="1346" y="22"/>
                    </a:lnTo>
                    <a:lnTo>
                      <a:pt x="1284" y="81"/>
                    </a:lnTo>
                    <a:lnTo>
                      <a:pt x="1196" y="166"/>
                    </a:lnTo>
                    <a:lnTo>
                      <a:pt x="1089" y="268"/>
                    </a:lnTo>
                    <a:lnTo>
                      <a:pt x="976" y="376"/>
                    </a:lnTo>
                    <a:lnTo>
                      <a:pt x="867" y="480"/>
                    </a:lnTo>
                    <a:lnTo>
                      <a:pt x="773" y="570"/>
                    </a:lnTo>
                    <a:lnTo>
                      <a:pt x="705" y="6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243" name="Picture 6" descr="MCj02236480000[1]">
              <a:extLst>
                <a:ext uri="{FF2B5EF4-FFF2-40B4-BE49-F238E27FC236}">
                  <a16:creationId xmlns:a16="http://schemas.microsoft.com/office/drawing/2014/main" id="{4F31ECED-AE8D-4D95-BFC1-511F92343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946" y="2282817"/>
              <a:ext cx="735221" cy="57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38" name="Picture 6" descr="MCj02236480000[1]">
            <a:extLst>
              <a:ext uri="{FF2B5EF4-FFF2-40B4-BE49-F238E27FC236}">
                <a16:creationId xmlns:a16="http://schemas.microsoft.com/office/drawing/2014/main" id="{B61966FB-5B8E-41A7-89A8-1B1B810E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3506788"/>
            <a:ext cx="1619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圖片 5">
            <a:extLst>
              <a:ext uri="{FF2B5EF4-FFF2-40B4-BE49-F238E27FC236}">
                <a16:creationId xmlns:a16="http://schemas.microsoft.com/office/drawing/2014/main" id="{595B5A70-9D42-4A13-BFC6-F1E70590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90" y="2171701"/>
            <a:ext cx="819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圖片 493">
            <a:extLst>
              <a:ext uri="{FF2B5EF4-FFF2-40B4-BE49-F238E27FC236}">
                <a16:creationId xmlns:a16="http://schemas.microsoft.com/office/drawing/2014/main" id="{4DEFAED6-09A7-4B61-B6A3-290DE29C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17" y="4010026"/>
            <a:ext cx="817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B2D95067-E8F8-408F-B80A-779D06A3AF95}"/>
              </a:ext>
            </a:extLst>
          </p:cNvPr>
          <p:cNvGrpSpPr/>
          <p:nvPr/>
        </p:nvGrpSpPr>
        <p:grpSpPr>
          <a:xfrm>
            <a:off x="4941889" y="5097464"/>
            <a:ext cx="1557337" cy="1355725"/>
            <a:chOff x="4941889" y="5097464"/>
            <a:chExt cx="1557337" cy="1355725"/>
          </a:xfrm>
        </p:grpSpPr>
        <p:pic>
          <p:nvPicPr>
            <p:cNvPr id="9689" name="圖片 36">
              <a:extLst>
                <a:ext uri="{FF2B5EF4-FFF2-40B4-BE49-F238E27FC236}">
                  <a16:creationId xmlns:a16="http://schemas.microsoft.com/office/drawing/2014/main" id="{5DE6F455-55FF-402A-86FF-7E25734B9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889" y="5097464"/>
              <a:ext cx="1557337" cy="135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C49A09D-0BF3-48FA-B575-A762EF743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48202" y="5230301"/>
              <a:ext cx="791781" cy="548266"/>
            </a:xfrm>
            <a:prstGeom prst="rect">
              <a:avLst/>
            </a:prstGeom>
          </p:spPr>
        </p:pic>
      </p:grp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97EF5662-5C36-4805-A282-DADA8B8E4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165631B-559D-40A1-BE03-EA05F50D0DF4}"/>
              </a:ext>
            </a:extLst>
          </p:cNvPr>
          <p:cNvGrpSpPr/>
          <p:nvPr/>
        </p:nvGrpSpPr>
        <p:grpSpPr>
          <a:xfrm>
            <a:off x="6212375" y="3660775"/>
            <a:ext cx="803275" cy="373681"/>
            <a:chOff x="6202327" y="3660775"/>
            <a:chExt cx="803275" cy="373681"/>
          </a:xfrm>
        </p:grpSpPr>
        <p:sp>
          <p:nvSpPr>
            <p:cNvPr id="9234" name="流程圖: 磁碟 47">
              <a:extLst>
                <a:ext uri="{FF2B5EF4-FFF2-40B4-BE49-F238E27FC236}">
                  <a16:creationId xmlns:a16="http://schemas.microsoft.com/office/drawing/2014/main" id="{15BD8522-4055-485C-A385-521904110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327" y="3660775"/>
              <a:ext cx="803275" cy="336550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88" name="文字方塊 487">
              <a:extLst>
                <a:ext uri="{FF2B5EF4-FFF2-40B4-BE49-F238E27FC236}">
                  <a16:creationId xmlns:a16="http://schemas.microsoft.com/office/drawing/2014/main" id="{F652C92F-F7FA-463E-8E5E-9D15CC4143C0}"/>
                </a:ext>
              </a:extLst>
            </p:cNvPr>
            <p:cNvSpPr txBox="1"/>
            <p:nvPr/>
          </p:nvSpPr>
          <p:spPr>
            <a:xfrm>
              <a:off x="6326384" y="3726679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Data</a:t>
              </a:r>
            </a:p>
          </p:txBody>
        </p:sp>
      </p:grpSp>
      <p:sp>
        <p:nvSpPr>
          <p:cNvPr id="493" name="Text Box 29">
            <a:extLst>
              <a:ext uri="{FF2B5EF4-FFF2-40B4-BE49-F238E27FC236}">
                <a16:creationId xmlns:a16="http://schemas.microsoft.com/office/drawing/2014/main" id="{8E88ABFD-14D3-4C97-85AC-7AD3572D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502" y="1953092"/>
            <a:ext cx="15113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教育局</a:t>
            </a:r>
          </a:p>
        </p:txBody>
      </p:sp>
      <p:sp>
        <p:nvSpPr>
          <p:cNvPr id="494" name="Text Box 29">
            <a:extLst>
              <a:ext uri="{FF2B5EF4-FFF2-40B4-BE49-F238E27FC236}">
                <a16:creationId xmlns:a16="http://schemas.microsoft.com/office/drawing/2014/main" id="{59E5EF33-8A82-4BE0-8D4C-1BFE0590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062" y="3832224"/>
            <a:ext cx="15113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教育局</a:t>
            </a:r>
          </a:p>
        </p:txBody>
      </p:sp>
    </p:spTree>
  </p:cSld>
  <p:clrMapOvr>
    <a:masterClrMapping/>
  </p:clrMapOvr>
  <p:transition advTm="1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51DF66A-673C-4940-93FE-1D5AA00FA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中四學位安排流程概覽</a:t>
            </a:r>
          </a:p>
        </p:txBody>
      </p:sp>
      <p:sp>
        <p:nvSpPr>
          <p:cNvPr id="7173" name="Text Box 41">
            <a:extLst>
              <a:ext uri="{FF2B5EF4-FFF2-40B4-BE49-F238E27FC236}">
                <a16:creationId xmlns:a16="http://schemas.microsoft.com/office/drawing/2014/main" id="{E6FC1E22-4A22-4436-976D-5471D045D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8710" y="2938067"/>
            <a:ext cx="2867176" cy="7448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Ins="5400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重新開始中四學位安排年度流程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7" name="Line 45">
            <a:extLst>
              <a:ext uri="{FF2B5EF4-FFF2-40B4-BE49-F238E27FC236}">
                <a16:creationId xmlns:a16="http://schemas.microsoft.com/office/drawing/2014/main" id="{68DA9F88-E9E6-4C93-B422-B2B5A9F769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1034" y="3262925"/>
            <a:ext cx="4429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80" name="Line 48">
            <a:extLst>
              <a:ext uri="{FF2B5EF4-FFF2-40B4-BE49-F238E27FC236}">
                <a16:creationId xmlns:a16="http://schemas.microsoft.com/office/drawing/2014/main" id="{0BF0F026-9D2C-4BA0-9F0D-D5135AF246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4670" y="5402876"/>
            <a:ext cx="0" cy="277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82" name="Line 55">
            <a:extLst>
              <a:ext uri="{FF2B5EF4-FFF2-40B4-BE49-F238E27FC236}">
                <a16:creationId xmlns:a16="http://schemas.microsoft.com/office/drawing/2014/main" id="{BBB65984-81F6-4C7F-9F30-8DCF65993F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5009" y="36756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85" name="Line 54">
            <a:extLst>
              <a:ext uri="{FF2B5EF4-FFF2-40B4-BE49-F238E27FC236}">
                <a16:creationId xmlns:a16="http://schemas.microsoft.com/office/drawing/2014/main" id="{AEB2C395-5DD3-428C-863E-3A46DE31C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036" y="4056675"/>
            <a:ext cx="1314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88" name="Text Box 46">
            <a:extLst>
              <a:ext uri="{FF2B5EF4-FFF2-40B4-BE49-F238E27FC236}">
                <a16:creationId xmlns:a16="http://schemas.microsoft.com/office/drawing/2014/main" id="{38BFDFBE-CEF6-441E-A08B-457BE8EB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95" y="1453175"/>
            <a:ext cx="2789674" cy="471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匯入中三學生資料檔</a:t>
            </a: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檢視「中三學生資料差異報告」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90" name="矩形 21">
            <a:extLst>
              <a:ext uri="{FF2B5EF4-FFF2-40B4-BE49-F238E27FC236}">
                <a16:creationId xmlns:a16="http://schemas.microsoft.com/office/drawing/2014/main" id="{EEE84FEE-84D6-48E9-8598-EBACC811E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420" y="3577794"/>
            <a:ext cx="2317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須呈交學生名次的學校才適用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140E45-F898-472F-ABC2-33342EEE3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sp>
        <p:nvSpPr>
          <p:cNvPr id="7172" name="Text Box 40">
            <a:extLst>
              <a:ext uri="{FF2B5EF4-FFF2-40B4-BE49-F238E27FC236}">
                <a16:creationId xmlns:a16="http://schemas.microsoft.com/office/drawing/2014/main" id="{4CCB53A5-F0AE-4042-98E9-CFD7E636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468" y="5691799"/>
            <a:ext cx="3065567" cy="704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傳送資料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在資料互換中預備及確定資料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在聯遞系統傳送檔案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6" name="Text Box 44">
            <a:extLst>
              <a:ext uri="{FF2B5EF4-FFF2-40B4-BE49-F238E27FC236}">
                <a16:creationId xmlns:a16="http://schemas.microsoft.com/office/drawing/2014/main" id="{BCCEC6FA-A0E7-4744-88B2-87489D644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468" y="2692694"/>
            <a:ext cx="3034828" cy="28233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marL="171450" indent="-1714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報行中四學位安排學位安排年度流程的工序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確定開始中四學位安排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-------------------------------------</a:t>
            </a:r>
            <a:endParaRPr lang="en-US" altLang="zh-TW" sz="1400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匯入配額檔案</a:t>
            </a: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刪除學生報名紀錄 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 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重設學生報名紀錄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產生學生報名紀錄及名次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編修學生名次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編修中三重讀生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產生評核示標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編修評核示標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產生資料檔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zh-TW" sz="900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Line 48">
            <a:extLst>
              <a:ext uri="{FF2B5EF4-FFF2-40B4-BE49-F238E27FC236}">
                <a16:creationId xmlns:a16="http://schemas.microsoft.com/office/drawing/2014/main" id="{C6C6D0F2-2049-4F12-B5C3-34BB4AE6E1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6301" y="2410148"/>
            <a:ext cx="0" cy="277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5" name="Text Box 43">
            <a:extLst>
              <a:ext uri="{FF2B5EF4-FFF2-40B4-BE49-F238E27FC236}">
                <a16:creationId xmlns:a16="http://schemas.microsoft.com/office/drawing/2014/main" id="{8A59A170-1482-4349-A77F-38221CAB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297" y="1442605"/>
            <a:ext cx="2173200" cy="9344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確定學校資料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確定學生成績考績綱要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輸入中三評核成績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</a:t>
            </a:r>
          </a:p>
        </p:txBody>
      </p:sp>
      <p:sp>
        <p:nvSpPr>
          <p:cNvPr id="36" name="Line 45">
            <a:extLst>
              <a:ext uri="{FF2B5EF4-FFF2-40B4-BE49-F238E27FC236}">
                <a16:creationId xmlns:a16="http://schemas.microsoft.com/office/drawing/2014/main" id="{3F2460A7-1C02-4F62-A77E-DAC3000EE4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57" y="2210637"/>
            <a:ext cx="692239" cy="100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397BDA86-077F-41CE-8B09-C3A0C587AAB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19214" y="71604"/>
            <a:ext cx="1979003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第一及第二階段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8" name="矩形 24">
            <a:extLst>
              <a:ext uri="{FF2B5EF4-FFF2-40B4-BE49-F238E27FC236}">
                <a16:creationId xmlns:a16="http://schemas.microsoft.com/office/drawing/2014/main" id="{EB556E59-616B-41F2-8CB5-4F2CEF80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674" y="4814680"/>
            <a:ext cx="4562064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只適用於須呈交學生名次的學校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E0733AE-AEC4-45FE-A7B1-8A15527487E9}"/>
              </a:ext>
            </a:extLst>
          </p:cNvPr>
          <p:cNvSpPr/>
          <p:nvPr/>
        </p:nvSpPr>
        <p:spPr bwMode="auto">
          <a:xfrm>
            <a:off x="2929045" y="3573064"/>
            <a:ext cx="3734897" cy="288359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0" name="Text Box 46">
            <a:extLst>
              <a:ext uri="{FF2B5EF4-FFF2-40B4-BE49-F238E27FC236}">
                <a16:creationId xmlns:a16="http://schemas.microsoft.com/office/drawing/2014/main" id="{427A327F-0024-4FFE-8F22-C1D407BD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34" y="2027298"/>
            <a:ext cx="2520122" cy="2867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結束上一中四學位安排年度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3481775"/>
      </p:ext>
    </p:extLst>
  </p:cSld>
  <p:clrMapOvr>
    <a:masterClrMapping/>
  </p:clrMapOvr>
  <p:transition advTm="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E9B150A6-DAD4-4663-B7EC-1751D5460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第一階段預備工作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78126409-DA77-4DDA-89A7-126F9CCC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1509713"/>
            <a:ext cx="9482613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完成新生入學及學生離校工作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整理學生資料，交妥表格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B&amp;As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Ds</a:t>
            </a:r>
            <a:endParaRPr lang="zh-HK" altLang="en-US" sz="2800" dirty="0">
              <a:solidFill>
                <a:srgbClr val="009900"/>
              </a:solidFill>
              <a:latin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6B7C69-D47D-4E6B-84CF-6676DCDD0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sp>
        <p:nvSpPr>
          <p:cNvPr id="6" name="Text Box 47">
            <a:extLst>
              <a:ext uri="{FF2B5EF4-FFF2-40B4-BE49-F238E27FC236}">
                <a16:creationId xmlns:a16="http://schemas.microsoft.com/office/drawing/2014/main" id="{BFCDC5C8-52F8-4D2C-A6A5-44EB58DE4A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29A0CEF-41F7-4A9B-8EA9-5B3D1F0D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62" y="2424353"/>
            <a:ext cx="5611272" cy="3863098"/>
          </a:xfrm>
          <a:prstGeom prst="rect">
            <a:avLst/>
          </a:prstGeom>
        </p:spPr>
      </p:pic>
    </p:spTree>
  </p:cSld>
  <p:clrMapOvr>
    <a:masterClrMapping/>
  </p:clrMapOvr>
  <p:transition advTm="1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229CD2D-A934-48D1-AA6F-67E31FE47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接收「中三學生資料檔」 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5" name="矩形 2">
            <a:extLst>
              <a:ext uri="{FF2B5EF4-FFF2-40B4-BE49-F238E27FC236}">
                <a16:creationId xmlns:a16="http://schemas.microsoft.com/office/drawing/2014/main" id="{A8336C1E-FF32-46D5-9FC7-8612A62C2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965" y="4525653"/>
            <a:ext cx="467552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於 </a:t>
            </a:r>
            <a:r>
              <a:rPr lang="zh-TW" altLang="en-US" sz="2600" dirty="0">
                <a:solidFill>
                  <a:srgbClr val="7030A0"/>
                </a:solidFill>
                <a:latin typeface="Tahoma" panose="020B0604030504040204" pitchFamily="34" charset="0"/>
              </a:rPr>
              <a:t>中四學位安排＞資料互換 </a:t>
            </a: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匯入資料檔</a:t>
            </a:r>
            <a:endParaRPr lang="zh-HK" altLang="en-US" sz="2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2296" name="文字方塊 2">
            <a:extLst>
              <a:ext uri="{FF2B5EF4-FFF2-40B4-BE49-F238E27FC236}">
                <a16:creationId xmlns:a16="http://schemas.microsoft.com/office/drawing/2014/main" id="{061E5D68-60D2-426D-B9BE-EE9AF18D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26" y="2086505"/>
            <a:ext cx="377144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於 </a:t>
            </a:r>
            <a:r>
              <a:rPr lang="zh-HK" altLang="en-US" sz="2600" dirty="0">
                <a:solidFill>
                  <a:srgbClr val="7030A0"/>
                </a:solidFill>
                <a:latin typeface="Tahoma" panose="020B0604030504040204" pitchFamily="34" charset="0"/>
              </a:rPr>
              <a:t>聯遞系統 </a:t>
            </a:r>
            <a:r>
              <a:rPr lang="zh-TW" altLang="en-US" sz="2600" dirty="0">
                <a:solidFill>
                  <a:srgbClr val="7030A0"/>
                </a:solidFill>
                <a:latin typeface="Tahoma" panose="020B0604030504040204" pitchFamily="34" charset="0"/>
              </a:rPr>
              <a:t>＞接收訊息</a:t>
            </a:r>
            <a:endParaRPr lang="en-US" altLang="zh-TW" sz="2600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開啟訊息</a:t>
            </a:r>
            <a:endParaRPr lang="zh-HK" altLang="en-US" sz="2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5200BC-2337-4DF5-A6CC-A2921A4FF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455B070-057F-4483-8158-83AA599C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069" y="1307404"/>
            <a:ext cx="4825711" cy="245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D8B495E-0232-48DC-B17F-3BB859C8F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297"/>
          <a:stretch/>
        </p:blipFill>
        <p:spPr>
          <a:xfrm>
            <a:off x="5727205" y="3758158"/>
            <a:ext cx="5145830" cy="257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47">
            <a:extLst>
              <a:ext uri="{FF2B5EF4-FFF2-40B4-BE49-F238E27FC236}">
                <a16:creationId xmlns:a16="http://schemas.microsoft.com/office/drawing/2014/main" id="{DBBECBBF-2498-40F8-B360-E58244D01C1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>
            <a:extLst>
              <a:ext uri="{FF2B5EF4-FFF2-40B4-BE49-F238E27FC236}">
                <a16:creationId xmlns:a16="http://schemas.microsoft.com/office/drawing/2014/main" id="{35611367-65C1-4B40-AF86-9ED7850FC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檢視「中三學生資料差異報告」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755879E-9AC6-4C7C-9A39-2E6AA83B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724344"/>
            <a:ext cx="10753725" cy="4362450"/>
          </a:xfrm>
          <a:prstGeom prst="rect">
            <a:avLst/>
          </a:prstGeom>
        </p:spPr>
      </p:pic>
      <p:sp>
        <p:nvSpPr>
          <p:cNvPr id="15" name="Text Box 47">
            <a:extLst>
              <a:ext uri="{FF2B5EF4-FFF2-40B4-BE49-F238E27FC236}">
                <a16:creationId xmlns:a16="http://schemas.microsoft.com/office/drawing/2014/main" id="{63237E5C-311B-4E74-876D-E230A942F96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E3D911-C227-4655-9ED1-C440710F5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advTm="8000"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ebSAM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52503</TotalTime>
  <Words>1141</Words>
  <PresentationFormat>寬螢幕</PresentationFormat>
  <Paragraphs>205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細明體</vt:lpstr>
      <vt:lpstr>微軟正黑體</vt:lpstr>
      <vt:lpstr>新細明體</vt:lpstr>
      <vt:lpstr>Arial</vt:lpstr>
      <vt:lpstr>Calibri</vt:lpstr>
      <vt:lpstr>Cooper Black</vt:lpstr>
      <vt:lpstr>Tahoma</vt:lpstr>
      <vt:lpstr>Trebuchet MS</vt:lpstr>
      <vt:lpstr>Wingdings</vt:lpstr>
      <vt:lpstr>Wingdings 2</vt:lpstr>
      <vt:lpstr>佈景主題1</vt:lpstr>
      <vt:lpstr>學位分配模組</vt:lpstr>
      <vt:lpstr>功能簡介</vt:lpstr>
      <vt:lpstr>中四學位安排模組（Secondary Four Placement）</vt:lpstr>
      <vt:lpstr>中四學位安排流程</vt:lpstr>
      <vt:lpstr>中四學位安排流程</vt:lpstr>
      <vt:lpstr>中四學位安排流程概覽</vt:lpstr>
      <vt:lpstr>中四學位安排流程 — 第一階段預備工作</vt:lpstr>
      <vt:lpstr>中四學位安排流程 — 接收「中三學生資料檔」 </vt:lpstr>
      <vt:lpstr>中四學位安排流程 — 檢視「中三學生資料差異報告」</vt:lpstr>
      <vt:lpstr>中四學位安排流程 — 第二階段預備工作（一）</vt:lpstr>
      <vt:lpstr>中四學位安排流程 — 第二階段預備工作（二）</vt:lpstr>
      <vt:lpstr>中四學位安排流程</vt:lpstr>
      <vt:lpstr>中四學位安排流程</vt:lpstr>
      <vt:lpstr>中四學位安排流程 — 匯入中四學位安排限額資料檔</vt:lpstr>
      <vt:lpstr>中四學位安排流程</vt:lpstr>
      <vt:lpstr>PowerPoint 簡報</vt:lpstr>
      <vt:lpstr>重設（中四學位安排流程）</vt:lpstr>
      <vt:lpstr>特別事項 &gt; 再次啟動中四學位安排程序 </vt:lpstr>
      <vt:lpstr>中四學位安排流程的其他相關工作</vt:lpstr>
      <vt:lpstr>SFP 接收及處理中央學位安排資料</vt:lpstr>
      <vt:lpstr>匯入中四中央學位安排結果資料檔</vt:lpstr>
      <vt:lpstr>匯入中四中央學位安排結果資料檔</vt:lpstr>
      <vt:lpstr>STU 便捷取錄中四學生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2024-09-05T06:08:10Z</cp:lastPrinted>
  <dcterms:created xsi:type="dcterms:W3CDTF">2018-05-11T03:19:46Z</dcterms:created>
  <dcterms:modified xsi:type="dcterms:W3CDTF">2024-12-19T03:55:28Z</dcterms:modified>
</cp:coreProperties>
</file>