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8" r:id="rId11"/>
    <p:sldId id="339" r:id="rId12"/>
    <p:sldId id="341" r:id="rId13"/>
    <p:sldId id="342" r:id="rId14"/>
    <p:sldId id="343" r:id="rId15"/>
    <p:sldId id="344" r:id="rId16"/>
    <p:sldId id="345" r:id="rId17"/>
    <p:sldId id="294" r:id="rId18"/>
  </p:sldIdLst>
  <p:sldSz cx="9144000" cy="6858000" type="screen4x3"/>
  <p:notesSz cx="6797675" cy="9928225"/>
  <p:defaultTextStyle>
    <a:defPPr>
      <a:defRPr lang="zh-TW"/>
    </a:defPPr>
    <a:lvl1pPr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anose="05000000000000000000" pitchFamily="2" charset="2"/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anose="05000000000000000000" pitchFamily="2" charset="2"/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anose="05000000000000000000" pitchFamily="2" charset="2"/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anose="05000000000000000000" pitchFamily="2" charset="2"/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20000"/>
      </a:spcBef>
      <a:spcAft>
        <a:spcPct val="0"/>
      </a:spcAft>
      <a:buClr>
        <a:schemeClr val="bg1"/>
      </a:buClr>
      <a:buSzPct val="100000"/>
      <a:buFont typeface="Wingdings" panose="05000000000000000000" pitchFamily="2" charset="2"/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6pPr>
    <a:lvl7pPr marL="2743200" algn="l" defTabSz="914400" rtl="0" eaLnBrk="1" latinLnBrk="0" hangingPunct="1"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7pPr>
    <a:lvl8pPr marL="3200400" algn="l" defTabSz="914400" rtl="0" eaLnBrk="1" latinLnBrk="0" hangingPunct="1"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8pPr>
    <a:lvl9pPr marL="3657600" algn="l" defTabSz="914400" rtl="0" eaLnBrk="1" latinLnBrk="0" hangingPunct="1">
      <a:defRPr sz="2000" b="1" kern="1200">
        <a:solidFill>
          <a:srgbClr val="0000FF"/>
        </a:solidFill>
        <a:latin typeface="Trebuchet MS" panose="020B0603020202020204" pitchFamily="34" charset="0"/>
        <a:ea typeface="新細明體" panose="02020500000000000000" pitchFamily="18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9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5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9CCFF"/>
    <a:srgbClr val="0000FF"/>
    <a:srgbClr val="FF66FF"/>
    <a:srgbClr val="D7F7FD"/>
    <a:srgbClr val="D7FCFD"/>
    <a:srgbClr val="CCECFF"/>
    <a:srgbClr val="D5FFFF"/>
    <a:srgbClr val="CCCCFF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34" autoAdjust="0"/>
    <p:restoredTop sz="95509" autoAdjust="0"/>
  </p:normalViewPr>
  <p:slideViewPr>
    <p:cSldViewPr snapToGrid="0">
      <p:cViewPr varScale="1">
        <p:scale>
          <a:sx n="106" d="100"/>
          <a:sy n="106" d="100"/>
        </p:scale>
        <p:origin x="1152" y="102"/>
      </p:cViewPr>
      <p:guideLst>
        <p:guide orient="horz" pos="2160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638"/>
    </p:cViewPr>
  </p:sorterViewPr>
  <p:notesViewPr>
    <p:cSldViewPr snapToGrid="0">
      <p:cViewPr varScale="1">
        <p:scale>
          <a:sx n="72" d="100"/>
          <a:sy n="72" d="100"/>
        </p:scale>
        <p:origin x="-2334" y="-90"/>
      </p:cViewPr>
      <p:guideLst>
        <p:guide orient="horz" pos="3127"/>
        <p:guide pos="215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7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36" tIns="46067" rIns="92136" bIns="46067" numCol="1" anchor="t" anchorCtr="0" compatLnSpc="1"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US" altLang="zh-TW" dirty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2718" y="0"/>
            <a:ext cx="2944957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36" tIns="46067" rIns="92136" bIns="46067" numCol="1" anchor="t" anchorCtr="0" compatLnSpc="1"/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US" altLang="zh-TW" dirty="0"/>
          </a:p>
        </p:txBody>
      </p:sp>
      <p:sp>
        <p:nvSpPr>
          <p:cNvPr id="1034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9"/>
            <a:ext cx="2944957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36" tIns="46067" rIns="92136" bIns="46067" numCol="1" anchor="b" anchorCtr="0" compatLnSpc="1"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US" altLang="zh-TW" dirty="0"/>
          </a:p>
        </p:txBody>
      </p:sp>
      <p:sp>
        <p:nvSpPr>
          <p:cNvPr id="1034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2718" y="9431339"/>
            <a:ext cx="2944957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36" tIns="46067" rIns="92136" bIns="46067" numCol="1" anchor="b" anchorCtr="0" compatLnSpc="1"/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fld id="{56A5DEAA-696E-4A8B-B2B2-CF068E858449}" type="slidenum">
              <a:rPr lang="en-US" altLang="zh-TW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8423030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957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36" tIns="46067" rIns="92136" bIns="46067" numCol="1" anchor="t" anchorCtr="0" compatLnSpc="1"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US" altLang="zh-TW" dirty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718" y="0"/>
            <a:ext cx="2944957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36" tIns="46067" rIns="92136" bIns="46067" numCol="1" anchor="t" anchorCtr="0" compatLnSpc="1"/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US" altLang="zh-TW" dirty="0"/>
          </a:p>
        </p:txBody>
      </p:sp>
      <p:sp>
        <p:nvSpPr>
          <p:cNvPr id="614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  <a:effectLst/>
        </p:spPr>
      </p:sp>
      <p:sp>
        <p:nvSpPr>
          <p:cNvPr id="614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142" y="4716464"/>
            <a:ext cx="4985393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36" tIns="46067" rIns="92136" bIns="46067" numCol="1" anchor="t" anchorCtr="0" compatLnSpc="1"/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614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1339"/>
            <a:ext cx="2944957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36" tIns="46067" rIns="92136" bIns="46067" numCol="1" anchor="b" anchorCtr="0" compatLnSpc="1"/>
          <a:lstStyle>
            <a:lvl1pPr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endParaRPr lang="en-US" altLang="zh-TW" dirty="0"/>
          </a:p>
        </p:txBody>
      </p:sp>
      <p:sp>
        <p:nvSpPr>
          <p:cNvPr id="614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718" y="9431339"/>
            <a:ext cx="2944957" cy="496887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136" tIns="46067" rIns="92136" bIns="46067" numCol="1" anchor="b" anchorCtr="0" compatLnSpc="1"/>
          <a:lstStyle>
            <a:lvl1pPr algn="r">
              <a:spcBef>
                <a:spcPct val="0"/>
              </a:spcBef>
              <a:buClrTx/>
              <a:buSzTx/>
              <a:buFontTx/>
              <a:buNone/>
              <a:defRPr kumimoji="1" sz="1200" b="0">
                <a:solidFill>
                  <a:schemeClr val="tx1"/>
                </a:solidFill>
                <a:latin typeface="Tahoma" panose="020B0604030504040204" pitchFamily="34" charset="0"/>
              </a:defRPr>
            </a:lvl1pPr>
          </a:lstStyle>
          <a:p>
            <a:fld id="{5346CEAE-F447-4323-8534-00D3DFDBC216}" type="slidenum">
              <a:rPr lang="en-US" altLang="zh-TW"/>
              <a:t>‹#›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3834470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anose="02020603050405020304" pitchFamily="18" charset="0"/>
        <a:ea typeface="新細明體" panose="02020500000000000000" pitchFamily="18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CEAE-F447-4323-8534-00D3DFDBC216}" type="slidenum">
              <a:rPr lang="en-US" altLang="zh-TW" smtClean="0"/>
              <a:t>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670146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defTabSz="908274"/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CEAE-F447-4323-8534-00D3DFDBC216}" type="slidenum">
              <a:rPr lang="en-US" altLang="zh-TW" smtClean="0"/>
              <a:t>11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578714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1D00C-99FD-0B47-A0A6-DD0C0C15EE92}" type="slidenum">
              <a:rPr lang="en-US" altLang="zh-TW" smtClean="0"/>
              <a:t>12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投影片圖像版面配置區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9698" name="備忘稿版面配置區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zh-HK" dirty="0">
              <a:ea typeface="新細明體" panose="02020500000000000000" pitchFamily="18" charset="-120"/>
            </a:endParaRPr>
          </a:p>
        </p:txBody>
      </p:sp>
      <p:sp>
        <p:nvSpPr>
          <p:cNvPr id="29699" name="投影片編號版面配置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1pPr>
            <a:lvl2pPr marL="743018" indent="-285728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2pPr>
            <a:lvl3pPr marL="1142911" indent="-22833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3pPr>
            <a:lvl4pPr marL="1600201" indent="-22833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4pPr>
            <a:lvl5pPr marL="2056861" indent="-22833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5pPr>
            <a:lvl6pPr marL="2514152" indent="-22833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6pPr>
            <a:lvl7pPr marL="2971442" indent="-22833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7pPr>
            <a:lvl8pPr marL="3428733" indent="-22833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8pPr>
            <a:lvl9pPr marL="3885392" indent="-22833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9pPr>
          </a:lstStyle>
          <a:p>
            <a:fld id="{C86ACEC2-B167-CA4B-B152-02835FD793C0}" type="slidenum">
              <a:rPr lang="en-US" altLang="zh-TW" sz="1200">
                <a:latin typeface="Arial" panose="020B0604020202020204" pitchFamily="34" charset="0"/>
                <a:ea typeface="新細明體" panose="02020500000000000000" pitchFamily="18" charset="-120"/>
                <a:cs typeface="新細明體" panose="02020500000000000000" pitchFamily="18" charset="-120"/>
              </a:rPr>
              <a:t>13</a:t>
            </a:fld>
            <a:endParaRPr lang="en-US" altLang="zh-TW" sz="1200">
              <a:latin typeface="Arial" panose="020B0604020202020204" pitchFamily="34" charset="0"/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CEAE-F447-4323-8534-00D3DFDBC216}" type="slidenum">
              <a:rPr lang="en-US" altLang="zh-TW" smtClean="0"/>
              <a:t>14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671391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1D00C-99FD-0B47-A0A6-DD0C0C15EE92}" type="slidenum">
              <a:rPr lang="en-US" altLang="zh-TW" smtClean="0"/>
              <a:t>15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1D00C-99FD-0B47-A0A6-DD0C0C15EE92}" type="slidenum">
              <a:rPr lang="en-US" altLang="zh-TW" smtClean="0"/>
              <a:t>16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CEAE-F447-4323-8534-00D3DFDBC216}" type="slidenum">
              <a:rPr lang="en-US" altLang="zh-TW" smtClean="0"/>
              <a:t>17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4886571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71221" indent="-271221">
              <a:spcBef>
                <a:spcPct val="20000"/>
              </a:spcBef>
              <a:buClr>
                <a:srgbClr val="5BD078"/>
              </a:buClr>
              <a:buSzPct val="95000"/>
              <a:defRPr/>
            </a:pPr>
            <a:endParaRPr lang="zh-TW" altLang="en-US" dirty="0">
              <a:ea typeface="標楷體" panose="03000509000000000000" charset="-120"/>
              <a:cs typeface="標楷體" panose="03000509000000000000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1D00C-99FD-0B47-A0A6-DD0C0C15EE92}" type="slidenum">
              <a:rPr lang="en-US" altLang="zh-TW" smtClean="0"/>
              <a:t>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1D00C-99FD-0B47-A0A6-DD0C0C15EE92}" type="slidenum">
              <a:rPr lang="en-US" altLang="zh-TW" smtClean="0"/>
              <a:t>3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CEAE-F447-4323-8534-00D3DFDBC216}" type="slidenum">
              <a:rPr lang="en-US" altLang="zh-TW" smtClean="0"/>
              <a:t>4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8806018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CEAE-F447-4323-8534-00D3DFDBC216}" type="slidenum">
              <a:rPr lang="en-US" altLang="zh-TW" smtClean="0"/>
              <a:t>5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106161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08274">
              <a:defRPr/>
            </a:pPr>
            <a:endParaRPr lang="en-GB" altLang="zh-TW" dirty="0">
              <a:latin typeface="Arial" panose="020B0604020202020204" pitchFamily="34" charset="0"/>
              <a:ea typeface="標楷體" panose="03000509000000000000" charset="-12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1D00C-99FD-0B47-A0A6-DD0C0C15EE92}" type="slidenum">
              <a:rPr lang="en-US" altLang="zh-TW" smtClean="0"/>
              <a:t>6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781D00C-99FD-0B47-A0A6-DD0C0C15EE92}" type="slidenum">
              <a:rPr lang="en-US" altLang="zh-TW" smtClean="0"/>
              <a:t>7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CEAE-F447-4323-8534-00D3DFDBC216}" type="slidenum">
              <a:rPr lang="en-US" altLang="zh-TW" smtClean="0"/>
              <a:t>8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5505586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346CEAE-F447-4323-8534-00D3DFDBC216}" type="slidenum">
              <a:rPr lang="en-US" altLang="zh-TW" smtClean="0"/>
              <a:t>9</a:t>
            </a:fld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02266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133600" y="2438400"/>
            <a:ext cx="5943600" cy="1143000"/>
          </a:xfrm>
        </p:spPr>
        <p:txBody>
          <a:bodyPr/>
          <a:lstStyle>
            <a:lvl1pPr algn="r">
              <a:defRPr sz="4800">
                <a:latin typeface="Cooper Black" pitchFamily="18" charset="0"/>
              </a:defRPr>
            </a:lvl1pPr>
          </a:lstStyle>
          <a:p>
            <a:pPr lvl="0"/>
            <a:r>
              <a:rPr lang="en-US" altLang="zh-TW" noProof="0" smtClean="0"/>
              <a:t>Click to edit Master title style</a:t>
            </a:r>
          </a:p>
        </p:txBody>
      </p:sp>
      <p:sp>
        <p:nvSpPr>
          <p:cNvPr id="15363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133600" y="3810000"/>
            <a:ext cx="5943600" cy="974725"/>
          </a:xfrm>
        </p:spPr>
        <p:txBody>
          <a:bodyPr/>
          <a:lstStyle>
            <a:lvl1pPr marL="0" indent="0" algn="r">
              <a:buFont typeface="Wingdings" panose="05000000000000000000" pitchFamily="2" charset="2"/>
              <a:buNone/>
              <a:defRPr sz="3600">
                <a:solidFill>
                  <a:srgbClr val="004A48"/>
                </a:solidFill>
                <a:latin typeface="Cooper Black" pitchFamily="18" charset="0"/>
              </a:defRPr>
            </a:lvl1pPr>
          </a:lstStyle>
          <a:p>
            <a:pPr lvl="0"/>
            <a:r>
              <a:rPr lang="en-US" altLang="zh-TW" noProof="0" smtClean="0"/>
              <a:t>Click to edit Master subtitle style</a:t>
            </a:r>
          </a:p>
        </p:txBody>
      </p:sp>
      <p:sp>
        <p:nvSpPr>
          <p:cNvPr id="15367" name="Line 1031"/>
          <p:cNvSpPr>
            <a:spLocks noChangeShapeType="1"/>
          </p:cNvSpPr>
          <p:nvPr/>
        </p:nvSpPr>
        <p:spPr bwMode="gray">
          <a:xfrm>
            <a:off x="1143000" y="3200400"/>
            <a:ext cx="0" cy="1676400"/>
          </a:xfrm>
          <a:prstGeom prst="line">
            <a:avLst/>
          </a:prstGeom>
          <a:noFill/>
          <a:ln w="28575">
            <a:solidFill>
              <a:srgbClr val="993366"/>
            </a:solidFill>
            <a:round/>
          </a:ln>
          <a:effectLst/>
        </p:spPr>
        <p:txBody>
          <a:bodyPr wrap="none" anchor="ctr"/>
          <a:lstStyle/>
          <a:p>
            <a:endParaRPr lang="zh-HK" altLang="en-US"/>
          </a:p>
        </p:txBody>
      </p:sp>
      <p:sp>
        <p:nvSpPr>
          <p:cNvPr id="15368" name="Rectangle 1032"/>
          <p:cNvSpPr>
            <a:spLocks noChangeArrowheads="1"/>
          </p:cNvSpPr>
          <p:nvPr/>
        </p:nvSpPr>
        <p:spPr bwMode="gray">
          <a:xfrm>
            <a:off x="914400" y="3702050"/>
            <a:ext cx="7197725" cy="31750"/>
          </a:xfrm>
          <a:prstGeom prst="rect">
            <a:avLst/>
          </a:prstGeom>
          <a:gradFill rotWithShape="0">
            <a:gsLst>
              <a:gs pos="0">
                <a:srgbClr val="00ECAE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5369" name="Rectangle 1033"/>
          <p:cNvSpPr>
            <a:spLocks noChangeArrowheads="1"/>
          </p:cNvSpPr>
          <p:nvPr/>
        </p:nvSpPr>
        <p:spPr bwMode="gray">
          <a:xfrm>
            <a:off x="0" y="0"/>
            <a:ext cx="9144000" cy="304800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270000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graphicFrame>
        <p:nvGraphicFramePr>
          <p:cNvPr id="15373" name="Object 1037"/>
          <p:cNvGraphicFramePr>
            <a:graphicFrameLocks noChangeAspect="1"/>
          </p:cNvGraphicFramePr>
          <p:nvPr/>
        </p:nvGraphicFramePr>
        <p:xfrm>
          <a:off x="6443663" y="404813"/>
          <a:ext cx="2333625" cy="1238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529" r:id="rId3" imgW="2333625" imgH="1238250" progId="">
                  <p:embed/>
                </p:oleObj>
              </mc:Choice>
              <mc:Fallback>
                <p:oleObj r:id="rId3" imgW="2333625" imgH="1238250" progId="">
                  <p:embed/>
                  <p:pic>
                    <p:nvPicPr>
                      <p:cNvPr id="0" name="Picture 10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43663" y="404813"/>
                        <a:ext cx="2333625" cy="1238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929438" y="254000"/>
            <a:ext cx="2000250" cy="5827713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928688" y="254000"/>
            <a:ext cx="5848350" cy="5827713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162800" cy="762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928688" y="1341438"/>
            <a:ext cx="3802062" cy="47402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83150" y="1341438"/>
            <a:ext cx="3803650" cy="4740275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標題及表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66888" y="254000"/>
            <a:ext cx="7162800" cy="762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表格版面配置區 2"/>
          <p:cNvSpPr>
            <a:spLocks noGrp="1"/>
          </p:cNvSpPr>
          <p:nvPr>
            <p:ph type="tbl" idx="1"/>
          </p:nvPr>
        </p:nvSpPr>
        <p:spPr>
          <a:xfrm>
            <a:off x="928688" y="1341438"/>
            <a:ext cx="7758112" cy="4740275"/>
          </a:xfrm>
        </p:spPr>
        <p:txBody>
          <a:bodyPr/>
          <a:lstStyle/>
          <a:p>
            <a:endParaRPr lang="zh-HK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928688" y="1341438"/>
            <a:ext cx="3802062" cy="474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883150" y="1341438"/>
            <a:ext cx="3803650" cy="47402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026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339" name="Rectangle 1027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340" name="Rectangle 1028"/>
          <p:cNvSpPr>
            <a:spLocks noGrp="1" noChangeArrowheads="1"/>
          </p:cNvSpPr>
          <p:nvPr>
            <p:ph type="title"/>
          </p:nvPr>
        </p:nvSpPr>
        <p:spPr bwMode="auto">
          <a:xfrm>
            <a:off x="1766888" y="254000"/>
            <a:ext cx="7162800" cy="7620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4341" name="Rectangle 10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928688" y="1341438"/>
            <a:ext cx="7758112" cy="47402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</p:txBody>
      </p:sp>
      <p:pic>
        <p:nvPicPr>
          <p:cNvPr id="14345" name="Picture 1033" descr="SAMS_Logo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688" y="177800"/>
            <a:ext cx="1371600" cy="798513"/>
          </a:xfrm>
          <a:prstGeom prst="rect">
            <a:avLst/>
          </a:prstGeom>
          <a:noFill/>
        </p:spPr>
      </p:pic>
      <p:sp>
        <p:nvSpPr>
          <p:cNvPr id="14346" name="Rectangle 1034"/>
          <p:cNvSpPr>
            <a:spLocks noChangeArrowheads="1"/>
          </p:cNvSpPr>
          <p:nvPr/>
        </p:nvSpPr>
        <p:spPr bwMode="gray">
          <a:xfrm>
            <a:off x="1538288" y="330200"/>
            <a:ext cx="31750" cy="1052513"/>
          </a:xfrm>
          <a:prstGeom prst="rect">
            <a:avLst/>
          </a:prstGeom>
          <a:solidFill>
            <a:srgbClr val="333399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347" name="Rectangle 1035"/>
          <p:cNvSpPr>
            <a:spLocks noChangeArrowheads="1"/>
          </p:cNvSpPr>
          <p:nvPr/>
        </p:nvSpPr>
        <p:spPr bwMode="gray">
          <a:xfrm>
            <a:off x="471488" y="1016000"/>
            <a:ext cx="8226425" cy="31750"/>
          </a:xfrm>
          <a:prstGeom prst="rect">
            <a:avLst/>
          </a:prstGeom>
          <a:solidFill>
            <a:srgbClr val="3F8DA5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348" name="Rectangle 1036"/>
          <p:cNvSpPr>
            <a:spLocks noChangeArrowheads="1"/>
          </p:cNvSpPr>
          <p:nvPr/>
        </p:nvSpPr>
        <p:spPr bwMode="gray">
          <a:xfrm>
            <a:off x="3519488" y="1092200"/>
            <a:ext cx="3959225" cy="31750"/>
          </a:xfrm>
          <a:prstGeom prst="rect">
            <a:avLst/>
          </a:prstGeom>
          <a:gradFill rotWithShape="0">
            <a:gsLst>
              <a:gs pos="0">
                <a:srgbClr val="3F8DA5"/>
              </a:gs>
              <a:gs pos="100000">
                <a:srgbClr val="9BCAD9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sp>
        <p:nvSpPr>
          <p:cNvPr id="14349" name="Rectangle 1037"/>
          <p:cNvSpPr>
            <a:spLocks noChangeArrowheads="1"/>
          </p:cNvSpPr>
          <p:nvPr/>
        </p:nvSpPr>
        <p:spPr bwMode="gray">
          <a:xfrm>
            <a:off x="5572125" y="1187450"/>
            <a:ext cx="2519363" cy="31750"/>
          </a:xfrm>
          <a:prstGeom prst="rect">
            <a:avLst/>
          </a:prstGeom>
          <a:solidFill>
            <a:srgbClr val="A1CDDB"/>
          </a:solidFill>
          <a:ln>
            <a:noFill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kumimoji="1" lang="en-GB" sz="2400" b="0" dirty="0">
              <a:solidFill>
                <a:schemeClr val="tx1"/>
              </a:solidFill>
              <a:latin typeface="Tahoma" panose="020B0604030504040204" pitchFamily="34" charset="0"/>
            </a:endParaRPr>
          </a:p>
        </p:txBody>
      </p:sp>
      <p:pic>
        <p:nvPicPr>
          <p:cNvPr id="14350" name="Picture 1038" descr="word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4140200"/>
            <a:ext cx="738188" cy="2667000"/>
          </a:xfrm>
          <a:prstGeom prst="rect">
            <a:avLst/>
          </a:prstGeom>
          <a:noFill/>
        </p:spPr>
      </p:pic>
      <p:sp>
        <p:nvSpPr>
          <p:cNvPr id="14351" name="Text Box 1039"/>
          <p:cNvSpPr txBox="1">
            <a:spLocks noChangeArrowheads="1"/>
          </p:cNvSpPr>
          <p:nvPr/>
        </p:nvSpPr>
        <p:spPr bwMode="auto">
          <a:xfrm>
            <a:off x="0" y="6553200"/>
            <a:ext cx="9144000" cy="304800"/>
          </a:xfrm>
          <a:prstGeom prst="rect">
            <a:avLst/>
          </a:prstGeom>
          <a:gradFill rotWithShape="1">
            <a:gsLst>
              <a:gs pos="0">
                <a:schemeClr val="folHlink">
                  <a:alpha val="30000"/>
                </a:schemeClr>
              </a:gs>
              <a:gs pos="100000">
                <a:srgbClr val="FFFFFF">
                  <a:alpha val="50000"/>
                </a:srgbClr>
              </a:gs>
            </a:gsLst>
            <a:lin ang="0" scaled="1"/>
          </a:gradFill>
          <a:ln>
            <a:noFill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Tx/>
              <a:buSzTx/>
              <a:buFontTx/>
              <a:buNone/>
            </a:pPr>
            <a:r>
              <a:rPr kumimoji="1" lang="en-US" altLang="zh-TW" sz="1400" b="0" dirty="0">
                <a:solidFill>
                  <a:srgbClr val="0099FF"/>
                </a:solidFill>
                <a:latin typeface="Tahoma" panose="020B0604030504040204" pitchFamily="34" charset="0"/>
              </a:rPr>
              <a:t>Systems and Information Management Section                                                                                  Slide </a:t>
            </a:r>
            <a:fld id="{31E2B235-92EF-45A9-A86E-39DDFF18DA9B}" type="slidenum">
              <a:rPr kumimoji="1" lang="en-US" altLang="zh-TW" sz="1400" b="0" dirty="0">
                <a:solidFill>
                  <a:srgbClr val="0099FF"/>
                </a:solidFill>
                <a:latin typeface="Tahoma" panose="020B0604030504040204" pitchFamily="34" charset="0"/>
              </a:rPr>
              <a:t>‹#›</a:t>
            </a:fld>
            <a:endParaRPr kumimoji="1" lang="en-US" altLang="zh-TW" sz="1400" b="0" dirty="0">
              <a:solidFill>
                <a:srgbClr val="0099FF"/>
              </a:solidFill>
              <a:latin typeface="Tahoma" panose="020B060403050404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C0C0C0"/>
            </a:outerShdw>
          </a:effectLst>
          <a:latin typeface="Trebuchet MS" panose="020B0603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anose="05000000000000000000" pitchFamily="2" charset="2"/>
        <a:buChar char="n"/>
        <a:defRPr sz="2800">
          <a:solidFill>
            <a:srgbClr val="660066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CC0099"/>
        </a:buClr>
        <a:buSzPct val="55000"/>
        <a:buFont typeface="Wingdings" panose="05000000000000000000" pitchFamily="2" charset="2"/>
        <a:buChar char="n"/>
        <a:defRPr sz="2400">
          <a:solidFill>
            <a:srgbClr val="9900CC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rgbClr val="6600CC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anose="05000000000000000000" pitchFamily="2" charset="2"/>
        <a:buChar char="n"/>
        <a:defRPr>
          <a:solidFill>
            <a:srgbClr val="333399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Tahoma" panose="020B0604030504040204" pitchFamily="34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Tahoma" panose="020B0604030504040204" pitchFamily="34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Tahoma" panose="020B0604030504040204" pitchFamily="34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Tahoma" panose="020B0604030504040204" pitchFamily="34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400">
          <a:solidFill>
            <a:schemeClr val="tx1"/>
          </a:solidFill>
          <a:latin typeface="Tahoma" panose="020B0604030504040204" pitchFamily="34" charset="0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663700" y="1977390"/>
            <a:ext cx="6413500" cy="1143000"/>
          </a:xfrm>
        </p:spPr>
        <p:txBody>
          <a:bodyPr/>
          <a:lstStyle/>
          <a:p>
            <a:pPr marL="273050" indent="-273050" eaLnBrk="1" hangingPunct="1">
              <a:spcBef>
                <a:spcPct val="20000"/>
              </a:spcBef>
              <a:defRPr/>
            </a:pPr>
            <a:r>
              <a:rPr lang="zh-TW" alt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標楷體" panose="03000509000000000000" charset="-120"/>
                <a:ea typeface="標楷體" panose="03000509000000000000" charset="-120"/>
                <a:cs typeface="標楷體" panose="03000509000000000000" charset="-120"/>
              </a:rPr>
              <a:t>學位分配 </a:t>
            </a:r>
            <a:r>
              <a:rPr lang="en-US" altLang="zh-TW" dirty="0">
                <a:effectLst>
                  <a:outerShdw blurRad="38100" dist="38100" dir="2700000" algn="tl">
                    <a:srgbClr val="DDDDDD"/>
                  </a:outerShdw>
                </a:effectLst>
                <a:latin typeface="標楷體" panose="03000509000000000000" charset="-120"/>
                <a:ea typeface="標楷體" panose="03000509000000000000" charset="-120"/>
                <a:cs typeface="標楷體" panose="03000509000000000000" charset="-120"/>
              </a:rPr>
              <a:t>- </a:t>
            </a:r>
            <a:r>
              <a:rPr lang="zh-TW" altLang="en-US" dirty="0">
                <a:effectLst>
                  <a:outerShdw blurRad="38100" dist="38100" dir="2700000" algn="tl">
                    <a:srgbClr val="DDDDDD"/>
                  </a:outerShdw>
                </a:effectLst>
                <a:latin typeface="標楷體" panose="03000509000000000000" charset="-120"/>
                <a:ea typeface="標楷體" panose="03000509000000000000" charset="-120"/>
                <a:cs typeface="標楷體" panose="03000509000000000000" charset="-120"/>
              </a:rPr>
              <a:t>小一派位</a:t>
            </a:r>
          </a:p>
        </p:txBody>
      </p:sp>
      <p:sp>
        <p:nvSpPr>
          <p:cNvPr id="3686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01031" y="3810000"/>
            <a:ext cx="6776169" cy="974725"/>
          </a:xfrm>
        </p:spPr>
        <p:txBody>
          <a:bodyPr/>
          <a:lstStyle/>
          <a:p>
            <a:r>
              <a:rPr lang="en-US" altLang="zh-TW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School</a:t>
            </a:r>
            <a:r>
              <a:rPr lang="zh-TW" altLang="en-US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en-US" altLang="zh-TW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Places</a:t>
            </a:r>
            <a:r>
              <a:rPr lang="zh-TW" altLang="en-US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en-US" altLang="zh-TW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Allocation</a:t>
            </a:r>
            <a:r>
              <a:rPr lang="zh-TW" altLang="en-US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en-US" altLang="zh-TW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-</a:t>
            </a:r>
            <a:r>
              <a:rPr lang="zh-TW" altLang="en-US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en-US" altLang="zh-TW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Primary</a:t>
            </a:r>
            <a:r>
              <a:rPr lang="zh-TW" altLang="en-US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en-US" altLang="zh-TW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One</a:t>
            </a:r>
            <a:r>
              <a:rPr lang="zh-TW" altLang="en-US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en-US" altLang="zh-TW" dirty="0" smtClean="0">
                <a:solidFill>
                  <a:schemeClr val="tx2"/>
                </a:solidFill>
                <a:latin typeface="Arial Black" panose="020B0A04020102020204" pitchFamily="34" charset="0"/>
              </a:rPr>
              <a:t>Allocation</a:t>
            </a:r>
            <a:endParaRPr lang="en-GB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88" y="2644775"/>
            <a:ext cx="8115300" cy="2781300"/>
          </a:xfrm>
          <a:prstGeom prst="rect">
            <a:avLst/>
          </a:prstGeom>
          <a:noFill/>
          <a:ln>
            <a:noFill/>
          </a:ln>
        </p:spPr>
      </p:pic>
      <p:sp>
        <p:nvSpPr>
          <p:cNvPr id="24578" name="投影片編號版面配置區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9pPr>
          </a:lstStyle>
          <a:p>
            <a:fld id="{5C8BE610-ED7A-ED45-BB56-C0F123FC24ED}" type="slidenum">
              <a:rPr kumimoji="0" lang="en-US" altLang="zh-TW" sz="1200">
                <a:ea typeface="新細明體" panose="02020500000000000000" pitchFamily="18" charset="-120"/>
                <a:cs typeface="新細明體" panose="02020500000000000000" pitchFamily="18" charset="-120"/>
              </a:rPr>
              <a:t>10</a:t>
            </a:fld>
            <a:endParaRPr kumimoji="0" lang="en-US" altLang="zh-TW" sz="1200"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sp>
        <p:nvSpPr>
          <p:cNvPr id="12" name="Oval 9"/>
          <p:cNvSpPr>
            <a:spLocks noChangeArrowheads="1"/>
          </p:cNvSpPr>
          <p:nvPr/>
        </p:nvSpPr>
        <p:spPr bwMode="auto">
          <a:xfrm>
            <a:off x="407988" y="3675063"/>
            <a:ext cx="360362" cy="360362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eaLnBrk="1" hangingPunct="1"/>
            <a:endParaRPr lang="zh-TW" altLang="en-US"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grpSp>
        <p:nvGrpSpPr>
          <p:cNvPr id="2" name="群組 1"/>
          <p:cNvGrpSpPr/>
          <p:nvPr/>
        </p:nvGrpSpPr>
        <p:grpSpPr bwMode="auto">
          <a:xfrm>
            <a:off x="11113" y="4279900"/>
            <a:ext cx="1152525" cy="863600"/>
            <a:chOff x="755576" y="3861048"/>
            <a:chExt cx="1152128" cy="864095"/>
          </a:xfrm>
        </p:grpSpPr>
        <p:sp>
          <p:nvSpPr>
            <p:cNvPr id="24583" name="Rectangle 5"/>
            <p:cNvSpPr>
              <a:spLocks noChangeArrowheads="1"/>
            </p:cNvSpPr>
            <p:nvPr/>
          </p:nvSpPr>
          <p:spPr bwMode="auto">
            <a:xfrm>
              <a:off x="1063684" y="3861048"/>
              <a:ext cx="844020" cy="397008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zh-TW" altLang="en-US"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</p:txBody>
        </p:sp>
        <p:sp>
          <p:nvSpPr>
            <p:cNvPr id="24584" name="Line 6"/>
            <p:cNvSpPr>
              <a:spLocks noChangeShapeType="1"/>
            </p:cNvSpPr>
            <p:nvPr/>
          </p:nvSpPr>
          <p:spPr bwMode="auto">
            <a:xfrm flipV="1">
              <a:off x="755576" y="4323264"/>
              <a:ext cx="333397" cy="401879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24581" name="Picture 6" descr="http://cdr.websams.edb.gov.hk/images/logo-set-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1074738" cy="569913"/>
          </a:xfrm>
          <a:prstGeom prst="rect">
            <a:avLst/>
          </a:prstGeom>
          <a:noFill/>
          <a:ln>
            <a:noFill/>
          </a:ln>
        </p:spPr>
      </p:pic>
      <p:sp>
        <p:nvSpPr>
          <p:cNvPr id="24582" name="Rectangle 2"/>
          <p:cNvSpPr>
            <a:spLocks noGrp="1" noChangeArrowheads="1"/>
          </p:cNvSpPr>
          <p:nvPr>
            <p:ph type="title"/>
          </p:nvPr>
        </p:nvSpPr>
        <p:spPr>
          <a:xfrm>
            <a:off x="542925" y="1299845"/>
            <a:ext cx="8110220" cy="927100"/>
          </a:xfrm>
        </p:spPr>
        <p:txBody>
          <a:bodyPr/>
          <a:lstStyle/>
          <a:p>
            <a:pPr eaLnBrk="1" hangingPunct="1"/>
            <a:r>
              <a:rPr kumimoji="1" lang="zh-TW" altLang="en-US" sz="2800" dirty="0">
                <a:solidFill>
                  <a:srgbClr val="CC0099"/>
                </a:solidFill>
                <a:effectLst/>
                <a:latin typeface="Arial" panose="020B0604020202020204" pitchFamily="34" charset="0"/>
                <a:ea typeface="標楷體" panose="03000509000000000000" charset="-120"/>
              </a:rPr>
              <a:t>學位分配 </a:t>
            </a:r>
            <a:r>
              <a:rPr lang="en-US" altLang="zh-TW" sz="2800" dirty="0">
                <a:solidFill>
                  <a:schemeClr val="tx1"/>
                </a:solidFill>
                <a:effectLst/>
                <a:latin typeface="Calibri" panose="020F0502020204030204" charset="0"/>
                <a:ea typeface="標楷體" panose="03000509000000000000" charset="-120"/>
                <a:cs typeface="標楷體" panose="03000509000000000000" charset="-120"/>
              </a:rPr>
              <a:t>&gt;</a:t>
            </a:r>
            <a:r>
              <a:rPr lang="zh-TW" altLang="en-US" sz="2800" dirty="0">
                <a:solidFill>
                  <a:schemeClr val="tx1"/>
                </a:solidFill>
                <a:effectLst/>
                <a:latin typeface="Calibri" panose="020F0502020204030204" charset="0"/>
                <a:ea typeface="標楷體" panose="03000509000000000000" charset="-120"/>
                <a:cs typeface="標楷體" panose="03000509000000000000" charset="-120"/>
              </a:rPr>
              <a:t> </a:t>
            </a:r>
            <a:r>
              <a:rPr lang="zh-TW" altLang="en-US" sz="2800" dirty="0">
                <a:solidFill>
                  <a:srgbClr val="7030A0"/>
                </a:solidFill>
                <a:effectLst/>
                <a:latin typeface="標楷體" panose="03000509000000000000" charset="-120"/>
                <a:ea typeface="標楷體" panose="03000509000000000000" charset="-120"/>
                <a:cs typeface="標楷體" panose="03000509000000000000" charset="-120"/>
              </a:rPr>
              <a:t>小一派位 </a:t>
            </a:r>
            <a:r>
              <a:rPr lang="en-US" altLang="zh-TW" sz="2800" dirty="0">
                <a:solidFill>
                  <a:schemeClr val="tx1"/>
                </a:solidFill>
                <a:effectLst/>
                <a:latin typeface="Calibri" panose="020F0502020204030204" charset="0"/>
                <a:ea typeface="標楷體" panose="03000509000000000000" charset="-120"/>
                <a:cs typeface="標楷體" panose="03000509000000000000" charset="-120"/>
              </a:rPr>
              <a:t>&gt;</a:t>
            </a:r>
            <a:r>
              <a:rPr lang="zh-TW" altLang="en-US" sz="2800" dirty="0">
                <a:solidFill>
                  <a:schemeClr val="tx1"/>
                </a:solidFill>
                <a:effectLst/>
                <a:latin typeface="Calibri" panose="020F0502020204030204" charset="0"/>
                <a:ea typeface="標楷體" panose="03000509000000000000" charset="-120"/>
                <a:cs typeface="標楷體" panose="03000509000000000000" charset="-120"/>
              </a:rPr>
              <a:t> </a:t>
            </a:r>
            <a:r>
              <a:rPr lang="zh-TW" altLang="en-US" sz="2800" dirty="0">
                <a:solidFill>
                  <a:srgbClr val="3333CC"/>
                </a:solidFill>
                <a:effectLst/>
                <a:latin typeface="Calibri" panose="020F0502020204030204" charset="0"/>
                <a:ea typeface="標楷體" panose="03000509000000000000" charset="-120"/>
                <a:cs typeface="標楷體" panose="03000509000000000000" charset="-120"/>
              </a:rPr>
              <a:t>資料互換</a:t>
            </a:r>
            <a:r>
              <a:rPr lang="en-US" altLang="zh-TW" sz="2800" dirty="0">
                <a:effectLst/>
                <a:latin typeface="Calibri" panose="020F0502020204030204" charset="0"/>
                <a:ea typeface="標楷體" panose="03000509000000000000" charset="-120"/>
                <a:cs typeface="標楷體" panose="03000509000000000000" charset="-120"/>
              </a:rPr>
              <a:t/>
            </a:r>
            <a:br>
              <a:rPr lang="en-US" altLang="zh-TW" sz="2800" dirty="0">
                <a:effectLst/>
                <a:latin typeface="Calibri" panose="020F0502020204030204" charset="0"/>
                <a:ea typeface="標楷體" panose="03000509000000000000" charset="-120"/>
                <a:cs typeface="標楷體" panose="03000509000000000000" charset="-120"/>
              </a:rPr>
            </a:br>
            <a:r>
              <a:rPr lang="zh-TW" altLang="en-US" sz="2800" dirty="0">
                <a:solidFill>
                  <a:schemeClr val="tx1"/>
                </a:solidFill>
                <a:effectLst/>
                <a:latin typeface="Calibri" panose="020F0502020204030204" charset="0"/>
                <a:ea typeface="標楷體" panose="03000509000000000000" charset="-120"/>
                <a:cs typeface="標楷體" panose="03000509000000000000" charset="-120"/>
              </a:rPr>
              <a:t>匯入小一派位結果數據檔</a:t>
            </a:r>
            <a:endParaRPr lang="zh-TW" altLang="en-US" sz="2400" dirty="0">
              <a:solidFill>
                <a:schemeClr val="tx1"/>
              </a:solidFill>
              <a:effectLst/>
              <a:latin typeface="Calibri" panose="020F0502020204030204" charset="0"/>
              <a:ea typeface="標楷體" panose="03000509000000000000" charset="-120"/>
              <a:cs typeface="標楷體" panose="03000509000000000000" charset="-120"/>
            </a:endParaRPr>
          </a:p>
        </p:txBody>
      </p:sp>
      <p:sp>
        <p:nvSpPr>
          <p:cNvPr id="13" name="Title 1"/>
          <p:cNvSpPr txBox="1"/>
          <p:nvPr/>
        </p:nvSpPr>
        <p:spPr bwMode="auto">
          <a:xfrm>
            <a:off x="1720172" y="0"/>
            <a:ext cx="8229600" cy="9448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9pPr>
          </a:lstStyle>
          <a:p>
            <a:r>
              <a:rPr lang="zh-TW" altLang="en-US" dirty="0" smtClean="0">
                <a:ea typeface="標楷體" panose="03000509000000000000" charset="-120"/>
                <a:cs typeface="標楷體" panose="03000509000000000000" charset="-120"/>
              </a:rPr>
              <a:t>處理統一派位結果</a:t>
            </a:r>
            <a:endParaRPr lang="zh-HK" sz="3200" dirty="0">
              <a:latin typeface="Calibri" panose="020F0502020204030204" charset="0"/>
              <a:ea typeface="微軟正黑體" panose="020B060403050404020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162175"/>
            <a:ext cx="8077200" cy="34575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02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9pPr>
          </a:lstStyle>
          <a:p>
            <a:fld id="{65FFA180-8CCF-264C-8E45-F60A8CD62523}" type="slidenum">
              <a:rPr kumimoji="0" lang="en-US" altLang="zh-TW" sz="1200"/>
              <a:t>11</a:t>
            </a:fld>
            <a:endParaRPr kumimoji="0" lang="en-US" altLang="zh-TW" sz="1200"/>
          </a:p>
        </p:txBody>
      </p:sp>
      <p:sp>
        <p:nvSpPr>
          <p:cNvPr id="25603" name="Rectangle 14"/>
          <p:cNvSpPr>
            <a:spLocks noChangeArrowheads="1"/>
          </p:cNvSpPr>
          <p:nvPr/>
        </p:nvSpPr>
        <p:spPr bwMode="auto">
          <a:xfrm>
            <a:off x="323850" y="2538413"/>
            <a:ext cx="1150938" cy="287337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eaLnBrk="1" hangingPunct="1"/>
            <a:endParaRPr lang="zh-TW" altLang="en-US"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sp>
        <p:nvSpPr>
          <p:cNvPr id="25604" name="Oval 9"/>
          <p:cNvSpPr>
            <a:spLocks noChangeArrowheads="1"/>
          </p:cNvSpPr>
          <p:nvPr/>
        </p:nvSpPr>
        <p:spPr bwMode="auto">
          <a:xfrm>
            <a:off x="374650" y="3724275"/>
            <a:ext cx="447675" cy="433388"/>
          </a:xfrm>
          <a:prstGeom prst="ellipse">
            <a:avLst/>
          </a:prstGeom>
          <a:noFill/>
          <a:ln w="28575">
            <a:solidFill>
              <a:srgbClr val="FF0000"/>
            </a:solidFill>
            <a:round/>
          </a:ln>
        </p:spPr>
        <p:txBody>
          <a:bodyPr wrap="none" anchor="ctr"/>
          <a:lstStyle/>
          <a:p>
            <a:pPr eaLnBrk="1" hangingPunct="1"/>
            <a:endParaRPr lang="zh-TW" altLang="en-US"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pic>
        <p:nvPicPr>
          <p:cNvPr id="25605" name="Picture 6" descr="http://cdr.websams.edb.gov.hk/images/logo-set-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1074738" cy="569913"/>
          </a:xfrm>
          <a:prstGeom prst="rect">
            <a:avLst/>
          </a:prstGeom>
          <a:noFill/>
          <a:ln>
            <a:noFill/>
          </a:ln>
        </p:spPr>
      </p:pic>
      <p:sp>
        <p:nvSpPr>
          <p:cNvPr id="25606" name="Rectangle 2"/>
          <p:cNvSpPr>
            <a:spLocks noGrp="1" noChangeArrowheads="1"/>
          </p:cNvSpPr>
          <p:nvPr>
            <p:ph type="title"/>
          </p:nvPr>
        </p:nvSpPr>
        <p:spPr>
          <a:xfrm>
            <a:off x="374650" y="1531620"/>
            <a:ext cx="8110220" cy="515620"/>
          </a:xfrm>
        </p:spPr>
        <p:txBody>
          <a:bodyPr/>
          <a:lstStyle/>
          <a:p>
            <a:pPr eaLnBrk="1" hangingPunct="1"/>
            <a:r>
              <a:rPr lang="zh-TW" altLang="en-US" sz="2800" dirty="0">
                <a:solidFill>
                  <a:schemeClr val="tx1"/>
                </a:solidFill>
                <a:effectLst/>
                <a:latin typeface="標楷體" panose="03000509000000000000" charset="-120"/>
                <a:ea typeface="標楷體" panose="03000509000000000000" charset="-120"/>
                <a:cs typeface="標楷體" panose="03000509000000000000" charset="-120"/>
              </a:rPr>
              <a:t>成功</a:t>
            </a:r>
            <a:r>
              <a:rPr lang="zh-TW" altLang="en-US" sz="2800" dirty="0">
                <a:solidFill>
                  <a:schemeClr val="tx1"/>
                </a:solidFill>
                <a:effectLst/>
                <a:latin typeface="Calibri" panose="020F0502020204030204" charset="0"/>
                <a:ea typeface="標楷體" panose="03000509000000000000" charset="-120"/>
                <a:cs typeface="標楷體" panose="03000509000000000000" charset="-120"/>
              </a:rPr>
              <a:t>匯入小一派位結果數據檔</a:t>
            </a:r>
          </a:p>
        </p:txBody>
      </p:sp>
      <p:sp>
        <p:nvSpPr>
          <p:cNvPr id="10" name="Title 1"/>
          <p:cNvSpPr txBox="1"/>
          <p:nvPr/>
        </p:nvSpPr>
        <p:spPr bwMode="auto">
          <a:xfrm>
            <a:off x="1720172" y="0"/>
            <a:ext cx="8229600" cy="9448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9pPr>
          </a:lstStyle>
          <a:p>
            <a:r>
              <a:rPr lang="zh-TW" altLang="en-US" dirty="0" smtClean="0">
                <a:ea typeface="標楷體" panose="03000509000000000000" charset="-120"/>
                <a:cs typeface="標楷體" panose="03000509000000000000" charset="-120"/>
              </a:rPr>
              <a:t>處理統一派位結果</a:t>
            </a:r>
            <a:endParaRPr lang="zh-HK" sz="3200" dirty="0">
              <a:latin typeface="Calibri" panose="020F0502020204030204" charset="0"/>
              <a:ea typeface="微軟正黑體" panose="020B060403050404020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21" y="2965428"/>
            <a:ext cx="8561115" cy="2832654"/>
          </a:xfrm>
          <a:prstGeom prst="rect">
            <a:avLst/>
          </a:prstGeom>
          <a:noFill/>
          <a:ln>
            <a:noFill/>
          </a:ln>
        </p:spPr>
      </p:pic>
      <p:sp>
        <p:nvSpPr>
          <p:cNvPr id="27650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9pPr>
          </a:lstStyle>
          <a:p>
            <a:fld id="{2DCB7BB1-B9AF-CD4F-8D00-2E42280BA5BD}" type="slidenum">
              <a:rPr kumimoji="0" lang="en-US" altLang="zh-TW" sz="1200"/>
              <a:t>12</a:t>
            </a:fld>
            <a:endParaRPr kumimoji="0" lang="en-US" altLang="zh-TW" sz="1200"/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2429119" y="3914378"/>
            <a:ext cx="863600" cy="3603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eaLnBrk="1" hangingPunct="1"/>
            <a:endParaRPr lang="zh-TW" altLang="en-US"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sp>
        <p:nvSpPr>
          <p:cNvPr id="8" name="Rectangle 17"/>
          <p:cNvSpPr>
            <a:spLocks noChangeArrowheads="1"/>
          </p:cNvSpPr>
          <p:nvPr/>
        </p:nvSpPr>
        <p:spPr bwMode="auto">
          <a:xfrm>
            <a:off x="265321" y="4274740"/>
            <a:ext cx="329243" cy="1050381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eaLnBrk="1" hangingPunct="1"/>
            <a:endParaRPr lang="zh-TW" altLang="en-US"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sp>
        <p:nvSpPr>
          <p:cNvPr id="9" name="Rectangle 17"/>
          <p:cNvSpPr>
            <a:spLocks noChangeArrowheads="1"/>
          </p:cNvSpPr>
          <p:nvPr/>
        </p:nvSpPr>
        <p:spPr bwMode="auto">
          <a:xfrm>
            <a:off x="4600137" y="4381755"/>
            <a:ext cx="334963" cy="10080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eaLnBrk="1" hangingPunct="1"/>
            <a:endParaRPr lang="zh-TW" altLang="en-US" dirty="0"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pic>
        <p:nvPicPr>
          <p:cNvPr id="27654" name="Picture 6" descr="http://cdr.websams.edb.gov.hk/images/logo-set-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1074738" cy="569913"/>
          </a:xfrm>
          <a:prstGeom prst="rect">
            <a:avLst/>
          </a:prstGeom>
          <a:noFill/>
          <a:ln>
            <a:noFill/>
          </a:ln>
        </p:spPr>
      </p:pic>
      <p:sp>
        <p:nvSpPr>
          <p:cNvPr id="27655" name="Rectangle 2"/>
          <p:cNvSpPr>
            <a:spLocks noGrp="1" noChangeArrowheads="1"/>
          </p:cNvSpPr>
          <p:nvPr>
            <p:ph type="title"/>
          </p:nvPr>
        </p:nvSpPr>
        <p:spPr>
          <a:xfrm>
            <a:off x="382905" y="1534160"/>
            <a:ext cx="8110220" cy="884555"/>
          </a:xfrm>
        </p:spPr>
        <p:txBody>
          <a:bodyPr/>
          <a:lstStyle/>
          <a:p>
            <a:pPr eaLnBrk="1" hangingPunct="1"/>
            <a:r>
              <a:rPr kumimoji="1" lang="zh-TW" altLang="en-US" sz="2800" dirty="0">
                <a:solidFill>
                  <a:srgbClr val="CC0099"/>
                </a:solidFill>
                <a:effectLst/>
                <a:latin typeface="Arial" panose="020B0604020202020204" pitchFamily="34" charset="0"/>
                <a:ea typeface="標楷體" panose="03000509000000000000" charset="-120"/>
              </a:rPr>
              <a:t>學位分配 </a:t>
            </a:r>
            <a:r>
              <a:rPr lang="en-US" altLang="zh-TW" sz="2800" dirty="0">
                <a:solidFill>
                  <a:schemeClr val="tx1"/>
                </a:solidFill>
                <a:effectLst/>
                <a:latin typeface="Calibri" panose="020F0502020204030204" charset="0"/>
                <a:ea typeface="標楷體" panose="03000509000000000000" charset="-120"/>
                <a:cs typeface="標楷體" panose="03000509000000000000" charset="-120"/>
              </a:rPr>
              <a:t>&gt;</a:t>
            </a:r>
            <a:r>
              <a:rPr lang="zh-TW" altLang="en-US" sz="2800" dirty="0">
                <a:solidFill>
                  <a:schemeClr val="tx1"/>
                </a:solidFill>
                <a:effectLst/>
                <a:latin typeface="Calibri" panose="020F0502020204030204" charset="0"/>
                <a:ea typeface="標楷體" panose="03000509000000000000" charset="-120"/>
                <a:cs typeface="標楷體" panose="03000509000000000000" charset="-120"/>
              </a:rPr>
              <a:t> </a:t>
            </a:r>
            <a:r>
              <a:rPr lang="zh-TW" altLang="en-US" sz="2800" dirty="0">
                <a:solidFill>
                  <a:srgbClr val="7030A0"/>
                </a:solidFill>
                <a:effectLst/>
                <a:latin typeface="標楷體" panose="03000509000000000000" charset="-120"/>
                <a:ea typeface="標楷體" panose="03000509000000000000" charset="-120"/>
                <a:cs typeface="標楷體" panose="03000509000000000000" charset="-120"/>
              </a:rPr>
              <a:t>小一派位 </a:t>
            </a:r>
            <a:r>
              <a:rPr lang="en-US" altLang="zh-TW" sz="2800" dirty="0">
                <a:solidFill>
                  <a:schemeClr val="tx1"/>
                </a:solidFill>
                <a:effectLst/>
                <a:latin typeface="Calibri" panose="020F0502020204030204" charset="0"/>
                <a:ea typeface="標楷體" panose="03000509000000000000" charset="-120"/>
                <a:cs typeface="標楷體" panose="03000509000000000000" charset="-120"/>
              </a:rPr>
              <a:t>&gt;</a:t>
            </a:r>
            <a:r>
              <a:rPr lang="zh-TW" altLang="en-US" sz="2800" dirty="0">
                <a:solidFill>
                  <a:schemeClr val="tx1"/>
                </a:solidFill>
                <a:effectLst/>
                <a:latin typeface="Calibri" panose="020F0502020204030204" charset="0"/>
                <a:ea typeface="標楷體" panose="03000509000000000000" charset="-120"/>
                <a:cs typeface="標楷體" panose="03000509000000000000" charset="-120"/>
              </a:rPr>
              <a:t> </a:t>
            </a:r>
            <a:r>
              <a:rPr lang="zh-TW" altLang="en-US" sz="2800" dirty="0" smtClean="0">
                <a:solidFill>
                  <a:srgbClr val="3333CC"/>
                </a:solidFill>
                <a:effectLst/>
                <a:latin typeface="Calibri" panose="020F0502020204030204" charset="0"/>
                <a:ea typeface="標楷體" panose="03000509000000000000" charset="-120"/>
                <a:cs typeface="標楷體" panose="03000509000000000000" charset="-120"/>
              </a:rPr>
              <a:t>查詢 </a:t>
            </a:r>
            <a:br>
              <a:rPr lang="zh-TW" altLang="en-US" sz="2800" dirty="0" smtClean="0">
                <a:solidFill>
                  <a:srgbClr val="3333CC"/>
                </a:solidFill>
                <a:effectLst/>
                <a:latin typeface="Calibri" panose="020F0502020204030204" charset="0"/>
                <a:ea typeface="標楷體" panose="03000509000000000000" charset="-120"/>
                <a:cs typeface="標楷體" panose="03000509000000000000" charset="-120"/>
              </a:rPr>
            </a:br>
            <a:r>
              <a:rPr lang="zh-TW" altLang="en-US" sz="2800" dirty="0">
                <a:solidFill>
                  <a:schemeClr val="tx1"/>
                </a:solidFill>
                <a:effectLst/>
                <a:latin typeface="Calibri" panose="020F0502020204030204" charset="0"/>
                <a:ea typeface="標楷體" panose="03000509000000000000" charset="-120"/>
                <a:cs typeface="標楷體" panose="03000509000000000000" charset="-120"/>
              </a:rPr>
              <a:t>以年份及</a:t>
            </a:r>
            <a:r>
              <a:rPr lang="en-US" altLang="zh-TW" sz="2800" dirty="0">
                <a:solidFill>
                  <a:schemeClr val="tx1"/>
                </a:solidFill>
                <a:effectLst/>
                <a:latin typeface="Calibri" panose="020F0502020204030204" charset="0"/>
                <a:ea typeface="標楷體" panose="03000509000000000000" charset="-120"/>
                <a:cs typeface="標楷體" panose="03000509000000000000" charset="-120"/>
              </a:rPr>
              <a:t>/</a:t>
            </a:r>
            <a:r>
              <a:rPr lang="zh-TW" altLang="en-US" sz="2800" dirty="0">
                <a:solidFill>
                  <a:schemeClr val="tx1"/>
                </a:solidFill>
                <a:effectLst/>
                <a:latin typeface="Calibri" panose="020F0502020204030204" charset="0"/>
                <a:ea typeface="標楷體" panose="03000509000000000000" charset="-120"/>
                <a:cs typeface="標楷體" panose="03000509000000000000" charset="-120"/>
              </a:rPr>
              <a:t>或學生資料查詢派位結果</a:t>
            </a:r>
          </a:p>
        </p:txBody>
      </p:sp>
      <p:sp>
        <p:nvSpPr>
          <p:cNvPr id="11" name="Title 1"/>
          <p:cNvSpPr txBox="1"/>
          <p:nvPr/>
        </p:nvSpPr>
        <p:spPr bwMode="auto">
          <a:xfrm>
            <a:off x="1720172" y="0"/>
            <a:ext cx="8229600" cy="9448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9pPr>
          </a:lstStyle>
          <a:p>
            <a:r>
              <a:rPr lang="zh-TW" altLang="en-US" dirty="0" smtClean="0">
                <a:ea typeface="標楷體" panose="03000509000000000000" charset="-120"/>
                <a:cs typeface="標楷體" panose="03000509000000000000" charset="-120"/>
              </a:rPr>
              <a:t>檢視小一派位結果</a:t>
            </a:r>
            <a:endParaRPr lang="zh-HK" sz="3200" dirty="0">
              <a:latin typeface="Calibri" panose="020F0502020204030204" charset="0"/>
              <a:ea typeface="微軟正黑體" panose="020B060403050404020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2238058"/>
            <a:ext cx="8229600" cy="40386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8"/>
          <p:cNvSpPr>
            <a:spLocks noChangeArrowheads="1"/>
          </p:cNvSpPr>
          <p:nvPr/>
        </p:nvSpPr>
        <p:spPr bwMode="auto">
          <a:xfrm>
            <a:off x="467544" y="4364216"/>
            <a:ext cx="8136904" cy="1872208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eaLnBrk="1" hangingPunct="1"/>
            <a:endParaRPr lang="zh-TW" altLang="en-US" dirty="0"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sp>
        <p:nvSpPr>
          <p:cNvPr id="2867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9pPr>
          </a:lstStyle>
          <a:p>
            <a:fld id="{20C511EE-EC90-9C4A-B6C1-FFA26FA0FD33}" type="slidenum">
              <a:rPr kumimoji="0" lang="en-US" altLang="zh-TW" sz="1200"/>
              <a:t>13</a:t>
            </a:fld>
            <a:endParaRPr kumimoji="0" lang="en-US" altLang="zh-TW" sz="1200"/>
          </a:p>
        </p:txBody>
      </p:sp>
      <p:pic>
        <p:nvPicPr>
          <p:cNvPr id="28677" name="Picture 6" descr="http://cdr.websams.edb.gov.hk/images/logo-set-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1074738" cy="569913"/>
          </a:xfrm>
          <a:prstGeom prst="rect">
            <a:avLst/>
          </a:prstGeom>
          <a:noFill/>
          <a:ln>
            <a:noFill/>
          </a:ln>
        </p:spPr>
      </p:pic>
      <p:sp>
        <p:nvSpPr>
          <p:cNvPr id="28678" name="Rectangle 2"/>
          <p:cNvSpPr>
            <a:spLocks noGrp="1" noChangeArrowheads="1"/>
          </p:cNvSpPr>
          <p:nvPr>
            <p:ph type="title"/>
          </p:nvPr>
        </p:nvSpPr>
        <p:spPr>
          <a:xfrm>
            <a:off x="357188" y="1076598"/>
            <a:ext cx="8269884" cy="1130300"/>
          </a:xfrm>
        </p:spPr>
        <p:txBody>
          <a:bodyPr/>
          <a:lstStyle/>
          <a:p>
            <a:pPr eaLnBrk="1" hangingPunct="1"/>
            <a:r>
              <a:rPr kumimoji="1" lang="zh-TW" altLang="en-US" sz="2800" dirty="0">
                <a:solidFill>
                  <a:srgbClr val="CC0099"/>
                </a:solidFill>
                <a:effectLst/>
                <a:latin typeface="Arial" panose="020B0604020202020204" pitchFamily="34" charset="0"/>
                <a:ea typeface="標楷體" panose="03000509000000000000" charset="-120"/>
              </a:rPr>
              <a:t>學位分配 </a:t>
            </a:r>
            <a:r>
              <a:rPr lang="en-US" altLang="zh-TW" sz="2800" dirty="0">
                <a:solidFill>
                  <a:schemeClr val="tx1"/>
                </a:solidFill>
                <a:effectLst/>
                <a:latin typeface="Calibri" panose="020F0502020204030204" charset="0"/>
                <a:ea typeface="標楷體" panose="03000509000000000000" charset="-120"/>
                <a:cs typeface="標楷體" panose="03000509000000000000" charset="-120"/>
              </a:rPr>
              <a:t>&gt;</a:t>
            </a:r>
            <a:r>
              <a:rPr lang="zh-TW" altLang="en-US" sz="2800" dirty="0">
                <a:solidFill>
                  <a:schemeClr val="tx1"/>
                </a:solidFill>
                <a:effectLst/>
                <a:latin typeface="Calibri" panose="020F0502020204030204" charset="0"/>
                <a:ea typeface="標楷體" panose="03000509000000000000" charset="-120"/>
                <a:cs typeface="標楷體" panose="03000509000000000000" charset="-120"/>
              </a:rPr>
              <a:t> </a:t>
            </a:r>
            <a:r>
              <a:rPr lang="zh-TW" altLang="en-US" sz="2800" dirty="0">
                <a:solidFill>
                  <a:srgbClr val="7030A0"/>
                </a:solidFill>
                <a:effectLst/>
                <a:latin typeface="標楷體" panose="03000509000000000000" charset="-120"/>
                <a:ea typeface="標楷體" panose="03000509000000000000" charset="-120"/>
                <a:cs typeface="標楷體" panose="03000509000000000000" charset="-120"/>
              </a:rPr>
              <a:t>小一派位 </a:t>
            </a:r>
            <a:r>
              <a:rPr lang="en-US" altLang="zh-TW" sz="2800" dirty="0">
                <a:solidFill>
                  <a:schemeClr val="tx1"/>
                </a:solidFill>
                <a:effectLst/>
                <a:latin typeface="Calibri" panose="020F0502020204030204" charset="0"/>
                <a:ea typeface="標楷體" panose="03000509000000000000" charset="-120"/>
                <a:cs typeface="標楷體" panose="03000509000000000000" charset="-120"/>
              </a:rPr>
              <a:t>&gt;</a:t>
            </a:r>
            <a:r>
              <a:rPr lang="zh-TW" altLang="en-US" sz="2800" dirty="0">
                <a:solidFill>
                  <a:schemeClr val="tx1"/>
                </a:solidFill>
                <a:effectLst/>
                <a:latin typeface="Calibri" panose="020F0502020204030204" charset="0"/>
                <a:ea typeface="標楷體" panose="03000509000000000000" charset="-120"/>
                <a:cs typeface="標楷體" panose="03000509000000000000" charset="-120"/>
              </a:rPr>
              <a:t> </a:t>
            </a:r>
            <a:r>
              <a:rPr lang="zh-TW" altLang="en-US" sz="2800" dirty="0" smtClean="0">
                <a:solidFill>
                  <a:srgbClr val="3333CC"/>
                </a:solidFill>
                <a:effectLst/>
                <a:latin typeface="Calibri" panose="020F0502020204030204" charset="0"/>
                <a:ea typeface="標楷體" panose="03000509000000000000" charset="-120"/>
                <a:cs typeface="標楷體" panose="03000509000000000000" charset="-120"/>
              </a:rPr>
              <a:t>查詢 </a:t>
            </a:r>
            <a:r>
              <a:rPr lang="zh-TW" altLang="en-US" sz="2800" dirty="0" smtClean="0">
                <a:effectLst/>
                <a:latin typeface="標楷體" panose="03000509000000000000" charset="-120"/>
                <a:ea typeface="標楷體" panose="03000509000000000000" charset="-120"/>
                <a:cs typeface="標楷體" panose="03000509000000000000" charset="-120"/>
              </a:rPr>
              <a:t> </a:t>
            </a:r>
            <a:br>
              <a:rPr lang="zh-TW" altLang="en-US" sz="2800" dirty="0" smtClean="0">
                <a:effectLst/>
                <a:latin typeface="標楷體" panose="03000509000000000000" charset="-120"/>
                <a:ea typeface="標楷體" panose="03000509000000000000" charset="-120"/>
                <a:cs typeface="標楷體" panose="03000509000000000000" charset="-120"/>
              </a:rPr>
            </a:br>
            <a:r>
              <a:rPr lang="zh-TW" altLang="en-US" sz="2800" dirty="0" smtClean="0">
                <a:solidFill>
                  <a:schemeClr val="tx1"/>
                </a:solidFill>
                <a:effectLst/>
                <a:latin typeface="Calibri" panose="020F0502020204030204" charset="0"/>
                <a:ea typeface="標楷體" panose="03000509000000000000" charset="-120"/>
                <a:cs typeface="標楷體" panose="03000509000000000000" charset="-120"/>
              </a:rPr>
              <a:t>按學生編號以檢視學生派</a:t>
            </a:r>
            <a:r>
              <a:rPr lang="zh-TW" altLang="en-US" sz="2800" dirty="0">
                <a:solidFill>
                  <a:schemeClr val="tx1"/>
                </a:solidFill>
                <a:effectLst/>
                <a:latin typeface="Calibri" panose="020F0502020204030204" charset="0"/>
                <a:ea typeface="標楷體" panose="03000509000000000000" charset="-120"/>
                <a:cs typeface="標楷體" panose="03000509000000000000" charset="-120"/>
              </a:rPr>
              <a:t>位資料</a:t>
            </a:r>
          </a:p>
        </p:txBody>
      </p:sp>
      <p:sp>
        <p:nvSpPr>
          <p:cNvPr id="9" name="Title 1"/>
          <p:cNvSpPr txBox="1"/>
          <p:nvPr/>
        </p:nvSpPr>
        <p:spPr bwMode="auto">
          <a:xfrm>
            <a:off x="1720172" y="0"/>
            <a:ext cx="8229600" cy="9448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9pPr>
          </a:lstStyle>
          <a:p>
            <a:r>
              <a:rPr lang="zh-TW" altLang="en-US" dirty="0" smtClean="0">
                <a:ea typeface="標楷體" panose="03000509000000000000" charset="-120"/>
                <a:cs typeface="標楷體" panose="03000509000000000000" charset="-120"/>
              </a:rPr>
              <a:t>檢視小一派位結果</a:t>
            </a:r>
            <a:endParaRPr lang="zh-HK" sz="3200" dirty="0">
              <a:latin typeface="Calibri" panose="020F0502020204030204" charset="0"/>
              <a:ea typeface="微軟正黑體" panose="020B060403050404020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投影片編號版面配置區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9pPr>
          </a:lstStyle>
          <a:p>
            <a:fld id="{E2C9B14E-B726-B340-B3CD-A3768EF9DFF2}" type="slidenum">
              <a:rPr kumimoji="0" lang="en-US" altLang="zh-TW" sz="1200">
                <a:ea typeface="新細明體" panose="02020500000000000000" pitchFamily="18" charset="-120"/>
                <a:cs typeface="新細明體" panose="02020500000000000000" pitchFamily="18" charset="-120"/>
              </a:rPr>
              <a:t>14</a:t>
            </a:fld>
            <a:endParaRPr kumimoji="0" lang="en-US" altLang="zh-TW" sz="1200"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pic>
        <p:nvPicPr>
          <p:cNvPr id="30722" name="Picture 6" descr="http://cdr.websams.edb.gov.hk/images/logo-set-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1074738" cy="569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23" name="圖片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158" y="2374583"/>
            <a:ext cx="7851775" cy="3981450"/>
          </a:xfrm>
          <a:prstGeom prst="rect">
            <a:avLst/>
          </a:prstGeom>
          <a:noFill/>
          <a:ln>
            <a:noFill/>
          </a:ln>
        </p:spPr>
      </p:pic>
      <p:sp>
        <p:nvSpPr>
          <p:cNvPr id="3072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948" y="1090250"/>
            <a:ext cx="8110537" cy="1139825"/>
          </a:xfrm>
        </p:spPr>
        <p:txBody>
          <a:bodyPr/>
          <a:lstStyle/>
          <a:p>
            <a:pPr eaLnBrk="1" hangingPunct="1"/>
            <a:r>
              <a:rPr kumimoji="1" lang="zh-TW" altLang="en-US" sz="2800" dirty="0">
                <a:solidFill>
                  <a:srgbClr val="CC0099"/>
                </a:solidFill>
                <a:effectLst/>
                <a:latin typeface="Arial" panose="020B0604020202020204" pitchFamily="34" charset="0"/>
                <a:ea typeface="標楷體" panose="03000509000000000000" charset="-120"/>
              </a:rPr>
              <a:t>學位分配 </a:t>
            </a:r>
            <a:r>
              <a:rPr lang="en-US" altLang="zh-TW" sz="2800" dirty="0">
                <a:solidFill>
                  <a:schemeClr val="tx1"/>
                </a:solidFill>
                <a:effectLst/>
                <a:latin typeface="Calibri" panose="020F0502020204030204" charset="0"/>
                <a:ea typeface="標楷體" panose="03000509000000000000" charset="-120"/>
                <a:cs typeface="標楷體" panose="03000509000000000000" charset="-120"/>
              </a:rPr>
              <a:t>&gt;</a:t>
            </a:r>
            <a:r>
              <a:rPr lang="zh-TW" altLang="en-US" sz="2800" dirty="0">
                <a:solidFill>
                  <a:schemeClr val="tx1"/>
                </a:solidFill>
                <a:effectLst/>
                <a:latin typeface="Calibri" panose="020F0502020204030204" charset="0"/>
                <a:ea typeface="標楷體" panose="03000509000000000000" charset="-120"/>
                <a:cs typeface="標楷體" panose="03000509000000000000" charset="-120"/>
              </a:rPr>
              <a:t> </a:t>
            </a:r>
            <a:r>
              <a:rPr lang="zh-TW" altLang="en-US" sz="2800" dirty="0">
                <a:solidFill>
                  <a:srgbClr val="7030A0"/>
                </a:solidFill>
                <a:effectLst/>
                <a:latin typeface="標楷體" panose="03000509000000000000" charset="-120"/>
                <a:ea typeface="標楷體" panose="03000509000000000000" charset="-120"/>
                <a:cs typeface="標楷體" panose="03000509000000000000" charset="-120"/>
              </a:rPr>
              <a:t>小一派位 </a:t>
            </a:r>
            <a:r>
              <a:rPr lang="en-US" altLang="zh-TW" sz="2800" dirty="0">
                <a:solidFill>
                  <a:schemeClr val="tx1"/>
                </a:solidFill>
                <a:effectLst/>
                <a:latin typeface="Calibri" panose="020F0502020204030204" charset="0"/>
                <a:ea typeface="標楷體" panose="03000509000000000000" charset="-120"/>
                <a:cs typeface="標楷體" panose="03000509000000000000" charset="-120"/>
              </a:rPr>
              <a:t>&gt;</a:t>
            </a:r>
            <a:r>
              <a:rPr lang="zh-TW" altLang="en-US" sz="2800" dirty="0">
                <a:solidFill>
                  <a:schemeClr val="tx1"/>
                </a:solidFill>
                <a:effectLst/>
                <a:latin typeface="Calibri" panose="020F0502020204030204" charset="0"/>
                <a:ea typeface="標楷體" panose="03000509000000000000" charset="-120"/>
                <a:cs typeface="標楷體" panose="03000509000000000000" charset="-120"/>
              </a:rPr>
              <a:t> </a:t>
            </a:r>
            <a:r>
              <a:rPr lang="zh-TW" altLang="en-US" sz="2800" dirty="0" smtClean="0">
                <a:solidFill>
                  <a:srgbClr val="3333CC"/>
                </a:solidFill>
                <a:effectLst/>
                <a:latin typeface="Calibri" panose="020F0502020204030204" charset="0"/>
                <a:ea typeface="標楷體" panose="03000509000000000000" charset="-120"/>
                <a:cs typeface="標楷體" panose="03000509000000000000" charset="-120"/>
              </a:rPr>
              <a:t>查詢</a:t>
            </a:r>
            <a:r>
              <a:rPr lang="zh-TW" altLang="en-US" sz="2800" dirty="0" smtClean="0">
                <a:solidFill>
                  <a:schemeClr val="tx1"/>
                </a:solidFill>
                <a:effectLst/>
                <a:latin typeface="標楷體" panose="03000509000000000000" charset="-120"/>
                <a:ea typeface="標楷體" panose="03000509000000000000" charset="-120"/>
                <a:cs typeface="標楷體" panose="03000509000000000000" charset="-120"/>
              </a:rPr>
              <a:t> </a:t>
            </a:r>
            <a:br>
              <a:rPr lang="zh-TW" altLang="en-US" sz="2800" dirty="0" smtClean="0">
                <a:solidFill>
                  <a:schemeClr val="tx1"/>
                </a:solidFill>
                <a:effectLst/>
                <a:latin typeface="標楷體" panose="03000509000000000000" charset="-120"/>
                <a:ea typeface="標楷體" panose="03000509000000000000" charset="-120"/>
                <a:cs typeface="標楷體" panose="03000509000000000000" charset="-120"/>
              </a:rPr>
            </a:br>
            <a:r>
              <a:rPr lang="zh-TW" altLang="en-US" sz="2800" dirty="0" smtClean="0">
                <a:solidFill>
                  <a:schemeClr val="tx1"/>
                </a:solidFill>
                <a:effectLst/>
                <a:latin typeface="Calibri" panose="020F0502020204030204" charset="0"/>
                <a:ea typeface="標楷體" panose="03000509000000000000" charset="-120"/>
                <a:cs typeface="標楷體" panose="03000509000000000000" charset="-120"/>
              </a:rPr>
              <a:t>檢視學生派位資料</a:t>
            </a:r>
            <a:endParaRPr lang="zh-TW" altLang="en-US" sz="2800" dirty="0">
              <a:solidFill>
                <a:schemeClr val="tx1"/>
              </a:solidFill>
              <a:effectLst/>
              <a:latin typeface="Calibri" panose="020F0502020204030204" charset="0"/>
              <a:ea typeface="標楷體" panose="03000509000000000000" charset="-120"/>
              <a:cs typeface="標楷體" panose="03000509000000000000" charset="-120"/>
            </a:endParaRPr>
          </a:p>
        </p:txBody>
      </p:sp>
      <p:sp>
        <p:nvSpPr>
          <p:cNvPr id="9" name="Title 1"/>
          <p:cNvSpPr txBox="1"/>
          <p:nvPr/>
        </p:nvSpPr>
        <p:spPr bwMode="auto">
          <a:xfrm>
            <a:off x="1720172" y="0"/>
            <a:ext cx="8229600" cy="9448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9pPr>
          </a:lstStyle>
          <a:p>
            <a:r>
              <a:rPr lang="zh-TW" altLang="en-US" dirty="0" smtClean="0">
                <a:ea typeface="標楷體" panose="03000509000000000000" charset="-120"/>
                <a:cs typeface="標楷體" panose="03000509000000000000" charset="-120"/>
              </a:rPr>
              <a:t>檢視小一派位結果</a:t>
            </a:r>
            <a:endParaRPr lang="zh-HK" sz="3200" dirty="0">
              <a:latin typeface="Calibri" panose="020F0502020204030204" charset="0"/>
              <a:ea typeface="微軟正黑體" panose="020B060403050404020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投影片編號版面配置區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9pPr>
          </a:lstStyle>
          <a:p>
            <a:fld id="{9E42A4AA-03D5-1F4F-BA91-6202D876F551}" type="slidenum">
              <a:rPr kumimoji="0" lang="en-US" altLang="zh-TW" sz="1200">
                <a:ea typeface="新細明體" panose="02020500000000000000" pitchFamily="18" charset="-120"/>
                <a:cs typeface="新細明體" panose="02020500000000000000" pitchFamily="18" charset="-120"/>
              </a:rPr>
              <a:t>15</a:t>
            </a:fld>
            <a:endParaRPr kumimoji="0" lang="en-US" altLang="zh-TW" sz="1200"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pic>
        <p:nvPicPr>
          <p:cNvPr id="31746" name="Picture 6" descr="http://cdr.websams.edb.gov.hk/images/logo-set-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1074738" cy="569913"/>
          </a:xfrm>
          <a:prstGeom prst="rect">
            <a:avLst/>
          </a:prstGeom>
          <a:noFill/>
          <a:ln>
            <a:noFill/>
          </a:ln>
        </p:spPr>
      </p:pic>
      <p:sp>
        <p:nvSpPr>
          <p:cNvPr id="31747" name="Rectangle 2"/>
          <p:cNvSpPr txBox="1">
            <a:spLocks noChangeArrowheads="1"/>
          </p:cNvSpPr>
          <p:nvPr/>
        </p:nvSpPr>
        <p:spPr bwMode="auto">
          <a:xfrm>
            <a:off x="565384" y="945174"/>
            <a:ext cx="8409282" cy="1673225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/>
          <a:lstStyle>
            <a:lvl1pPr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9pPr>
          </a:lstStyle>
          <a:p>
            <a:pPr eaLnBrk="1" hangingPunct="1"/>
            <a:r>
              <a:rPr lang="zh-TW" altLang="en-US" sz="2800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學生資料 </a:t>
            </a:r>
            <a:r>
              <a:rPr kumimoji="0" lang="en-US" altLang="zh-TW" sz="2800" dirty="0">
                <a:latin typeface="Calibri" panose="020F0502020204030204" charset="0"/>
              </a:rPr>
              <a:t>&gt;</a:t>
            </a:r>
            <a:r>
              <a:rPr kumimoji="0" lang="zh-TW" altLang="en-US" sz="2800" dirty="0">
                <a:latin typeface="Calibri" panose="020F0502020204030204" charset="0"/>
              </a:rPr>
              <a:t> </a:t>
            </a:r>
            <a:r>
              <a:rPr lang="zh-TW" altLang="en-US" sz="2800" dirty="0">
                <a:solidFill>
                  <a:srgbClr val="7030A0"/>
                </a:solidFill>
                <a:latin typeface="標楷體" panose="03000509000000000000" charset="-120"/>
              </a:rPr>
              <a:t>註冊</a:t>
            </a:r>
            <a:r>
              <a:rPr kumimoji="0" lang="zh-TW" altLang="en-US" sz="2800" dirty="0">
                <a:latin typeface="Calibri" panose="020F0502020204030204" charset="0"/>
              </a:rPr>
              <a:t>  </a:t>
            </a:r>
            <a:r>
              <a:rPr kumimoji="0" lang="en-US" altLang="zh-TW" sz="2800" dirty="0">
                <a:latin typeface="Calibri" panose="020F0502020204030204" charset="0"/>
              </a:rPr>
              <a:t>&gt; </a:t>
            </a:r>
            <a:r>
              <a:rPr lang="zh-TW" altLang="en-US" sz="2800" dirty="0" smtClean="0">
                <a:solidFill>
                  <a:srgbClr val="3333CC"/>
                </a:solidFill>
                <a:latin typeface="Constantia" panose="02030602050306030303" charset="0"/>
              </a:rPr>
              <a:t>小一派位</a:t>
            </a:r>
            <a:r>
              <a:rPr lang="zh-TW" altLang="en-US" sz="2800" dirty="0" smtClean="0">
                <a:latin typeface="標楷體" panose="03000509000000000000" charset="-120"/>
              </a:rPr>
              <a:t> </a:t>
            </a:r>
          </a:p>
          <a:p>
            <a:pPr eaLnBrk="1" hangingPunct="1"/>
            <a:r>
              <a:rPr lang="zh-TW" altLang="en-US" sz="2800" dirty="0" smtClean="0">
                <a:latin typeface="Calibri" panose="020F0502020204030204" charset="0"/>
              </a:rPr>
              <a:t>選取合適</a:t>
            </a:r>
            <a:r>
              <a:rPr lang="zh-TW" altLang="en-US" sz="2800" dirty="0">
                <a:latin typeface="Calibri" panose="020F0502020204030204" charset="0"/>
              </a:rPr>
              <a:t>的學校授課制、</a:t>
            </a:r>
            <a:r>
              <a:rPr lang="zh-TW" altLang="en-US" sz="2800" dirty="0" smtClean="0">
                <a:latin typeface="Calibri" panose="020F0502020204030204" charset="0"/>
              </a:rPr>
              <a:t>分配類別及小</a:t>
            </a:r>
            <a:r>
              <a:rPr lang="zh-TW" altLang="en-US" sz="2800" dirty="0">
                <a:latin typeface="Calibri" panose="020F0502020204030204" charset="0"/>
              </a:rPr>
              <a:t>一派位班級類別</a:t>
            </a:r>
            <a:r>
              <a:rPr lang="zh-TW" altLang="en-US" sz="2800" dirty="0" smtClean="0">
                <a:latin typeface="Calibri" panose="020F0502020204030204" charset="0"/>
              </a:rPr>
              <a:t>，以搜尋學生名單</a:t>
            </a:r>
            <a:endParaRPr kumimoji="0" lang="en-US" altLang="zh-TW" sz="2800" dirty="0">
              <a:latin typeface="Calibri" panose="020F0502020204030204" charset="0"/>
            </a:endParaRPr>
          </a:p>
        </p:txBody>
      </p:sp>
      <p:pic>
        <p:nvPicPr>
          <p:cNvPr id="3174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" y="2817471"/>
            <a:ext cx="7296150" cy="371665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1"/>
          <p:cNvSpPr txBox="1"/>
          <p:nvPr/>
        </p:nvSpPr>
        <p:spPr bwMode="auto">
          <a:xfrm>
            <a:off x="1720172" y="0"/>
            <a:ext cx="8229600" cy="9448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9pPr>
          </a:lstStyle>
          <a:p>
            <a:r>
              <a:rPr lang="zh-TW" altLang="en-US" sz="3200" dirty="0" smtClean="0">
                <a:latin typeface="標楷體" panose="03000509000000000000" charset="-120"/>
                <a:ea typeface="標楷體" panose="03000509000000000000" charset="-120"/>
              </a:rPr>
              <a:t>便捷收生</a:t>
            </a:r>
            <a:endParaRPr lang="zh-HK" sz="3200" dirty="0">
              <a:latin typeface="標楷體" panose="03000509000000000000" charset="-120"/>
              <a:ea typeface="標楷體" panose="03000509000000000000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投影片編號版面配置區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9pPr>
          </a:lstStyle>
          <a:p>
            <a:fld id="{5563AC9A-791A-4945-AA99-27A7C1DD8490}" type="slidenum">
              <a:rPr kumimoji="0" lang="en-US" altLang="zh-TW" sz="1200">
                <a:ea typeface="新細明體" panose="02020500000000000000" pitchFamily="18" charset="-120"/>
                <a:cs typeface="新細明體" panose="02020500000000000000" pitchFamily="18" charset="-120"/>
              </a:rPr>
              <a:t>16</a:t>
            </a:fld>
            <a:endParaRPr kumimoji="0" lang="en-US" altLang="zh-TW" sz="1200"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pic>
        <p:nvPicPr>
          <p:cNvPr id="32770" name="Picture 6" descr="http://cdr.websams.edb.gov.hk/images/logo-set-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1074738" cy="569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7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63" y="2375493"/>
            <a:ext cx="802005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462155" y="600188"/>
            <a:ext cx="8409282" cy="1673225"/>
          </a:xfrm>
          <a:prstGeom prst="rect">
            <a:avLst/>
          </a:prstGeom>
          <a:noFill/>
          <a:ln>
            <a:noFill/>
          </a:ln>
        </p:spPr>
        <p:txBody>
          <a:bodyPr lIns="0" rIns="0" bIns="0" anchor="b"/>
          <a:lstStyle>
            <a:lvl1pPr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9pPr>
          </a:lstStyle>
          <a:p>
            <a:r>
              <a:rPr lang="zh-TW" altLang="en-US" sz="2800" dirty="0">
                <a:solidFill>
                  <a:srgbClr val="CC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學生資料 </a:t>
            </a:r>
            <a:r>
              <a:rPr kumimoji="0" lang="en-US" altLang="zh-TW" sz="2800" dirty="0">
                <a:latin typeface="Calibri" panose="020F0502020204030204" charset="0"/>
              </a:rPr>
              <a:t>&gt;</a:t>
            </a:r>
            <a:r>
              <a:rPr kumimoji="0" lang="zh-TW" altLang="en-US" sz="2800" dirty="0">
                <a:latin typeface="Calibri" panose="020F0502020204030204" charset="0"/>
              </a:rPr>
              <a:t> </a:t>
            </a:r>
            <a:r>
              <a:rPr lang="zh-TW" altLang="en-US" sz="2800" dirty="0">
                <a:solidFill>
                  <a:srgbClr val="7030A0"/>
                </a:solidFill>
                <a:latin typeface="標楷體" panose="03000509000000000000" charset="-120"/>
              </a:rPr>
              <a:t>註冊</a:t>
            </a:r>
            <a:r>
              <a:rPr kumimoji="0" lang="zh-TW" altLang="en-US" sz="2800" dirty="0">
                <a:latin typeface="Calibri" panose="020F0502020204030204" charset="0"/>
              </a:rPr>
              <a:t>  </a:t>
            </a:r>
            <a:r>
              <a:rPr kumimoji="0" lang="en-US" altLang="zh-TW" sz="2800" dirty="0" smtClean="0">
                <a:latin typeface="Calibri" panose="020F0502020204030204" charset="0"/>
              </a:rPr>
              <a:t>&gt; </a:t>
            </a:r>
            <a:r>
              <a:rPr lang="zh-TW" altLang="en-US" sz="2800" dirty="0">
                <a:solidFill>
                  <a:srgbClr val="000000"/>
                </a:solidFill>
                <a:latin typeface="Constantia" panose="02030602050306030303" charset="0"/>
              </a:rPr>
              <a:t>小一派位 </a:t>
            </a:r>
          </a:p>
          <a:p>
            <a:r>
              <a:rPr lang="zh-TW" altLang="en-US" sz="2800" dirty="0">
                <a:solidFill>
                  <a:srgbClr val="000000"/>
                </a:solidFill>
                <a:latin typeface="Calibri" panose="020F0502020204030204" charset="0"/>
              </a:rPr>
              <a:t>輸入學生資料，便捷收生</a:t>
            </a:r>
            <a:endParaRPr lang="en-US" altLang="zh-TW" sz="2800" dirty="0">
              <a:solidFill>
                <a:srgbClr val="000000"/>
              </a:solidFill>
              <a:latin typeface="Calibri" panose="020F0502020204030204" charset="0"/>
            </a:endParaRPr>
          </a:p>
        </p:txBody>
      </p:sp>
      <p:sp>
        <p:nvSpPr>
          <p:cNvPr id="8" name="Title 1"/>
          <p:cNvSpPr txBox="1"/>
          <p:nvPr/>
        </p:nvSpPr>
        <p:spPr bwMode="auto">
          <a:xfrm>
            <a:off x="1720172" y="0"/>
            <a:ext cx="8229600" cy="9448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9pPr>
          </a:lstStyle>
          <a:p>
            <a:r>
              <a:rPr lang="zh-TW" altLang="en-US" sz="3200" dirty="0" smtClean="0">
                <a:latin typeface="標楷體" panose="03000509000000000000" charset="-120"/>
                <a:ea typeface="標楷體" panose="03000509000000000000" charset="-120"/>
              </a:rPr>
              <a:t>便捷收生</a:t>
            </a:r>
            <a:endParaRPr lang="zh-HK" sz="3200" dirty="0">
              <a:latin typeface="標楷體" panose="03000509000000000000" charset="-120"/>
              <a:ea typeface="標楷體" panose="03000509000000000000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722313" y="2860202"/>
            <a:ext cx="7772400" cy="1362075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9pPr>
          </a:lstStyle>
          <a:p>
            <a:pPr algn="ctr">
              <a:buClrTx/>
              <a:buSzTx/>
              <a:buFontTx/>
            </a:pPr>
            <a:r>
              <a:rPr lang="zh-TW" altLang="en-US" sz="5000" kern="0" dirty="0" smtClean="0">
                <a:latin typeface="標楷體" panose="03000509000000000000" charset="-120"/>
                <a:ea typeface="標楷體" panose="03000509000000000000" charset="-120"/>
              </a:rPr>
              <a:t> </a:t>
            </a:r>
            <a:r>
              <a:rPr lang="en-US" altLang="zh-TW" sz="5000" kern="0" dirty="0" smtClean="0">
                <a:latin typeface="標楷體" panose="03000509000000000000" charset="-120"/>
                <a:ea typeface="標楷體" panose="03000509000000000000" charset="-120"/>
              </a:rPr>
              <a:t>- </a:t>
            </a:r>
            <a:r>
              <a:rPr lang="zh-TW" altLang="en-US" sz="5000" kern="0" dirty="0" smtClean="0">
                <a:latin typeface="標楷體" panose="03000509000000000000" charset="-120"/>
                <a:ea typeface="標楷體" panose="03000509000000000000" charset="-120"/>
              </a:rPr>
              <a:t>完 </a:t>
            </a:r>
            <a:r>
              <a:rPr lang="en-US" altLang="zh-TW" sz="5000" kern="0" dirty="0" smtClean="0">
                <a:latin typeface="標楷體" panose="03000509000000000000" charset="-120"/>
                <a:ea typeface="標楷體" panose="03000509000000000000" charset="-120"/>
              </a:rPr>
              <a:t>-</a:t>
            </a:r>
            <a:endParaRPr lang="zh-TW" altLang="en-GB" sz="5000" kern="0" dirty="0">
              <a:latin typeface="標楷體" panose="03000509000000000000" charset="-120"/>
              <a:ea typeface="標楷體" panose="03000509000000000000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投影片編號版面配置區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9pPr>
          </a:lstStyle>
          <a:p>
            <a:fld id="{BABE5350-2C72-D446-A526-0C9FEC2522FF}" type="slidenum">
              <a:rPr kumimoji="0" lang="en-US" altLang="zh-TW" sz="1200">
                <a:solidFill>
                  <a:srgbClr val="063B81"/>
                </a:solidFill>
              </a:rPr>
              <a:t>2</a:t>
            </a:fld>
            <a:endParaRPr kumimoji="0" lang="en-US" altLang="zh-TW" sz="1200">
              <a:solidFill>
                <a:srgbClr val="063B81"/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900113" y="1484313"/>
            <a:ext cx="7313612" cy="4114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600">
                <a:solidFill>
                  <a:schemeClr val="tx1"/>
                </a:solidFill>
                <a:latin typeface="Constantia" panose="02030602050306030303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1pPr>
            <a:lvl2pPr>
              <a:defRPr sz="2400">
                <a:solidFill>
                  <a:schemeClr val="tx1"/>
                </a:solidFill>
                <a:latin typeface="Constantia" panose="02030602050306030303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2pPr>
            <a:lvl3pPr>
              <a:defRPr sz="2100">
                <a:solidFill>
                  <a:schemeClr val="tx1"/>
                </a:solidFill>
                <a:latin typeface="Constantia" panose="02030602050306030303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3pPr>
            <a:lvl4pPr>
              <a:defRPr sz="2000">
                <a:solidFill>
                  <a:schemeClr val="tx1"/>
                </a:solidFill>
                <a:latin typeface="Constantia" panose="02030602050306030303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4pPr>
            <a:lvl5pPr>
              <a:defRPr sz="2000">
                <a:solidFill>
                  <a:schemeClr val="tx1"/>
                </a:solidFill>
                <a:latin typeface="Constantia" panose="02030602050306030303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5pPr>
            <a:lvl6pPr marL="1919605" indent="-209550" eaLnBrk="0" fontAlgn="base" hangingPunct="0">
              <a:spcAft>
                <a:spcPct val="0"/>
              </a:spcAft>
              <a:buClr>
                <a:srgbClr val="A5D028"/>
              </a:buClr>
              <a:buSzPct val="65000"/>
              <a:buFont typeface="Wingdings 2" charset="0"/>
              <a:defRPr sz="2000">
                <a:solidFill>
                  <a:schemeClr val="tx1"/>
                </a:solidFill>
                <a:latin typeface="Constantia" panose="02030602050306030303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6pPr>
            <a:lvl7pPr marL="2376805" indent="-209550" eaLnBrk="0" fontAlgn="base" hangingPunct="0">
              <a:spcAft>
                <a:spcPct val="0"/>
              </a:spcAft>
              <a:buClr>
                <a:srgbClr val="A5D028"/>
              </a:buClr>
              <a:buSzPct val="65000"/>
              <a:buFont typeface="Wingdings 2" charset="0"/>
              <a:defRPr sz="2000">
                <a:solidFill>
                  <a:schemeClr val="tx1"/>
                </a:solidFill>
                <a:latin typeface="Constantia" panose="02030602050306030303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7pPr>
            <a:lvl8pPr marL="2834005" indent="-209550" eaLnBrk="0" fontAlgn="base" hangingPunct="0">
              <a:spcAft>
                <a:spcPct val="0"/>
              </a:spcAft>
              <a:buClr>
                <a:srgbClr val="A5D028"/>
              </a:buClr>
              <a:buSzPct val="65000"/>
              <a:buFont typeface="Wingdings 2" charset="0"/>
              <a:buChar char=""/>
              <a:defRPr sz="2000">
                <a:solidFill>
                  <a:schemeClr val="tx1"/>
                </a:solidFill>
                <a:latin typeface="Constantia" panose="02030602050306030303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8pPr>
            <a:lvl9pPr marL="3291205" indent="-209550" eaLnBrk="0" fontAlgn="base" hangingPunct="0">
              <a:spcAft>
                <a:spcPct val="0"/>
              </a:spcAft>
              <a:buClr>
                <a:srgbClr val="A5D028"/>
              </a:buClr>
              <a:buSzPct val="65000"/>
              <a:buFont typeface="Wingdings 2" charset="0"/>
              <a:buChar char=""/>
              <a:defRPr sz="2000">
                <a:solidFill>
                  <a:schemeClr val="tx1"/>
                </a:solidFill>
                <a:latin typeface="Constantia" panose="02030602050306030303" charset="0"/>
                <a:ea typeface="新細明體" panose="02020500000000000000" pitchFamily="18" charset="-120"/>
                <a:cs typeface="新細明體" panose="02020500000000000000" pitchFamily="18" charset="-120"/>
              </a:defRPr>
            </a:lvl9pPr>
          </a:lstStyle>
          <a:p>
            <a:pPr marL="273050" indent="-273050" algn="ctr" eaLnBrk="1" hangingPunct="1">
              <a:spcBef>
                <a:spcPct val="20000"/>
              </a:spcBef>
              <a:buClr>
                <a:srgbClr val="5BD078"/>
              </a:buClr>
              <a:buSzPct val="95000"/>
              <a:buFont typeface="Wingdings" panose="05000000000000000000" charset="0"/>
              <a:buNone/>
              <a:defRPr/>
            </a:pPr>
            <a:endParaRPr kumimoji="0" lang="en-US" altLang="zh-TW" sz="3300" b="1" dirty="0" smtClean="0">
              <a:solidFill>
                <a:srgbClr val="CC0099"/>
              </a:solidFill>
              <a:effectLst>
                <a:outerShdw blurRad="38100" dist="38100" dir="2700000" algn="tl">
                  <a:srgbClr val="DDDDDD"/>
                </a:outerShdw>
              </a:effectLst>
              <a:ea typeface="標楷體" panose="03000509000000000000" charset="-120"/>
              <a:cs typeface="標楷體" panose="03000509000000000000" charset="-120"/>
            </a:endParaRPr>
          </a:p>
          <a:p>
            <a:pPr marL="273050" indent="-273050" algn="ctr" eaLnBrk="1" hangingPunct="1">
              <a:spcBef>
                <a:spcPct val="20000"/>
              </a:spcBef>
              <a:buClr>
                <a:srgbClr val="5BD078"/>
              </a:buClr>
              <a:buSzPct val="95000"/>
              <a:buFont typeface="Wingdings" panose="05000000000000000000" charset="0"/>
              <a:buNone/>
              <a:defRPr/>
            </a:pPr>
            <a:endParaRPr kumimoji="0" lang="en-US" altLang="zh-TW" sz="2500" b="1" dirty="0" smtClean="0">
              <a:solidFill>
                <a:srgbClr val="CC0099"/>
              </a:solidFill>
              <a:effectLst>
                <a:outerShdw blurRad="38100" dist="38100" dir="2700000" algn="tl">
                  <a:srgbClr val="DDDDDD"/>
                </a:outerShdw>
              </a:effectLst>
              <a:ea typeface="標楷體" panose="03000509000000000000" charset="-120"/>
              <a:cs typeface="標楷體" panose="03000509000000000000" charset="-120"/>
            </a:endParaRPr>
          </a:p>
          <a:p>
            <a:pPr marL="273050" indent="-273050" algn="ctr" eaLnBrk="1" hangingPunct="1">
              <a:spcBef>
                <a:spcPct val="20000"/>
              </a:spcBef>
              <a:buClr>
                <a:srgbClr val="5BD078"/>
              </a:buClr>
              <a:buSzPct val="95000"/>
              <a:buFont typeface="Wingdings" panose="05000000000000000000" charset="0"/>
              <a:buNone/>
              <a:defRPr/>
            </a:pPr>
            <a:endParaRPr kumimoji="0" lang="zh-TW" altLang="en-US" sz="3600" b="1" dirty="0" smtClean="0">
              <a:latin typeface="標楷體" panose="03000509000000000000" charset="-120"/>
              <a:ea typeface="標楷體" panose="03000509000000000000" charset="-120"/>
              <a:cs typeface="標楷體" panose="03000509000000000000" charset="-12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1111250" y="2857500"/>
            <a:ext cx="7102475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9pPr>
          </a:lstStyle>
          <a:p>
            <a:pPr marL="273050" indent="-273050" algn="ctr" eaLnBrk="1" hangingPunct="1">
              <a:spcBef>
                <a:spcPct val="20000"/>
              </a:spcBef>
              <a:buClr>
                <a:srgbClr val="5BD078"/>
              </a:buClr>
              <a:buSzPct val="95000"/>
              <a:buFont typeface="Wingdings" panose="05000000000000000000" charset="0"/>
              <a:buNone/>
              <a:defRPr/>
            </a:pPr>
            <a:r>
              <a:rPr lang="zh-TW" altLang="en-US" sz="4400" dirty="0">
                <a:ea typeface="標楷體" panose="03000509000000000000" charset="-120"/>
                <a:cs typeface="標楷體" panose="03000509000000000000" charset="-120"/>
              </a:rPr>
              <a:t>檢視小一統一派位</a:t>
            </a:r>
            <a:r>
              <a:rPr lang="zh-TW" altLang="en-US" sz="4400" dirty="0" smtClean="0">
                <a:ea typeface="標楷體" panose="03000509000000000000" charset="-120"/>
                <a:cs typeface="標楷體" panose="03000509000000000000" charset="-120"/>
              </a:rPr>
              <a:t>結果</a:t>
            </a:r>
            <a:endParaRPr lang="en-GB" altLang="zh-TW" sz="4400" dirty="0" smtClean="0">
              <a:ea typeface="標楷體" panose="03000509000000000000" charset="-120"/>
              <a:cs typeface="標楷體" panose="03000509000000000000" charset="-120"/>
            </a:endParaRPr>
          </a:p>
          <a:p>
            <a:pPr marL="273050" indent="-273050" algn="ctr" eaLnBrk="1" hangingPunct="1">
              <a:spcBef>
                <a:spcPct val="20000"/>
              </a:spcBef>
              <a:buClr>
                <a:srgbClr val="5BD078"/>
              </a:buClr>
              <a:buSzPct val="95000"/>
              <a:buFont typeface="Wingdings" panose="05000000000000000000" charset="0"/>
              <a:buNone/>
              <a:defRPr/>
            </a:pPr>
            <a:r>
              <a:rPr lang="zh-TW" altLang="en-US" sz="4400" dirty="0" smtClean="0">
                <a:ea typeface="標楷體" panose="03000509000000000000" charset="-120"/>
                <a:cs typeface="標楷體" panose="03000509000000000000" charset="-120"/>
              </a:rPr>
              <a:t>及註冊學生</a:t>
            </a:r>
            <a:endParaRPr lang="zh-TW" altLang="en-US" sz="4400" dirty="0">
              <a:ea typeface="標楷體" panose="03000509000000000000" charset="-120"/>
              <a:cs typeface="標楷體" panose="03000509000000000000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688" y="1624696"/>
            <a:ext cx="8239125" cy="48863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1658218" y="348593"/>
            <a:ext cx="7778750" cy="649288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標楷體" panose="03000509000000000000" charset="-120"/>
                <a:ea typeface="標楷體" panose="03000509000000000000" charset="-120"/>
                <a:cs typeface="標楷體" panose="03000509000000000000" charset="-120"/>
              </a:rPr>
              <a:t>預備工作（一）：策劃新學年</a:t>
            </a:r>
            <a:r>
              <a:rPr lang="zh-TW" altLang="en-US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  <a:cs typeface="標楷體" panose="03000509000000000000" charset="-120"/>
              </a:rPr>
              <a:t> </a:t>
            </a:r>
            <a:endParaRPr lang="zh-HK" sz="3600" dirty="0">
              <a:latin typeface="Calibri" panose="020F0502020204030204" charset="0"/>
              <a:ea typeface="微軟正黑體" panose="020B0604030504040204" charset="-120"/>
            </a:endParaRPr>
          </a:p>
        </p:txBody>
      </p:sp>
      <p:sp>
        <p:nvSpPr>
          <p:cNvPr id="15363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9pPr>
          </a:lstStyle>
          <a:p>
            <a:fld id="{F612B374-D8F2-F24C-A44B-7282EB7A39F0}" type="slidenum">
              <a:rPr kumimoji="0" lang="en-US" altLang="zh-TW" sz="1200"/>
              <a:t>3</a:t>
            </a:fld>
            <a:endParaRPr kumimoji="0" lang="en-US" altLang="zh-TW" sz="1200"/>
          </a:p>
        </p:txBody>
      </p:sp>
      <p:sp>
        <p:nvSpPr>
          <p:cNvPr id="8" name="矩形 2"/>
          <p:cNvSpPr/>
          <p:nvPr/>
        </p:nvSpPr>
        <p:spPr>
          <a:xfrm>
            <a:off x="395288" y="3822758"/>
            <a:ext cx="5867400" cy="4318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zh-HK" dirty="0">
              <a:solidFill>
                <a:srgbClr val="FFFFFF"/>
              </a:solidFill>
              <a:latin typeface="Constantia" panose="02030602050306030303" charset="0"/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pic>
        <p:nvPicPr>
          <p:cNvPr id="15365" name="Picture 6" descr="http://cdr.websams.edb.gov.hk/images/logo-set-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1074738" cy="56991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投影片編號版面配置區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9pPr>
          </a:lstStyle>
          <a:p>
            <a:fld id="{D1A3F074-D281-7E44-B3ED-2CF96F520641}" type="slidenum">
              <a:rPr kumimoji="0" lang="en-US" altLang="zh-TW" sz="1200">
                <a:ea typeface="新細明體" panose="02020500000000000000" pitchFamily="18" charset="-120"/>
                <a:cs typeface="新細明體" panose="02020500000000000000" pitchFamily="18" charset="-120"/>
              </a:rPr>
              <a:t>4</a:t>
            </a:fld>
            <a:endParaRPr kumimoji="0" lang="en-US" altLang="zh-TW" sz="1200"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pic>
        <p:nvPicPr>
          <p:cNvPr id="16386" name="Picture 6" descr="http://cdr.websams.edb.gov.hk/images/logo-set-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1074738" cy="569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8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792" y="1769135"/>
            <a:ext cx="8648700" cy="443865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58218" y="348593"/>
            <a:ext cx="7778750" cy="649288"/>
          </a:xfrm>
        </p:spPr>
        <p:txBody>
          <a:bodyPr/>
          <a:lstStyle/>
          <a:p>
            <a:pPr eaLnBrk="1" hangingPunct="1"/>
            <a:r>
              <a:rPr lang="zh-TW" altLang="en-US" dirty="0" smtClean="0">
                <a:latin typeface="標楷體" panose="03000509000000000000" charset="-120"/>
                <a:ea typeface="標楷體" panose="03000509000000000000" charset="-120"/>
                <a:cs typeface="標楷體" panose="03000509000000000000" charset="-120"/>
              </a:rPr>
              <a:t>預備工作（二）：設定新學年的校曆</a:t>
            </a:r>
            <a:endParaRPr lang="zh-HK" sz="3600" dirty="0">
              <a:latin typeface="Calibri" panose="020F0502020204030204" charset="0"/>
              <a:ea typeface="微軟正黑體" panose="020B060403050404020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投影片編號版面配置區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9pPr>
          </a:lstStyle>
          <a:p>
            <a:fld id="{196F3876-7018-054C-8CF9-62DA8A671F2D}" type="slidenum">
              <a:rPr kumimoji="0" lang="en-US" altLang="zh-TW" sz="1200">
                <a:ea typeface="新細明體" panose="02020500000000000000" pitchFamily="18" charset="-120"/>
                <a:cs typeface="新細明體" panose="02020500000000000000" pitchFamily="18" charset="-120"/>
              </a:rPr>
              <a:t>5</a:t>
            </a:fld>
            <a:endParaRPr kumimoji="0" lang="en-US" altLang="zh-TW" sz="1200"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pic>
        <p:nvPicPr>
          <p:cNvPr id="17410" name="Picture 6" descr="http://cdr.websams.edb.gov.hk/images/logo-set-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1074738" cy="569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1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17241"/>
            <a:ext cx="7753350" cy="4467225"/>
          </a:xfrm>
          <a:prstGeom prst="rect">
            <a:avLst/>
          </a:prstGeom>
          <a:noFill/>
          <a:ln>
            <a:noFill/>
          </a:ln>
        </p:spPr>
      </p:pic>
      <p:sp>
        <p:nvSpPr>
          <p:cNvPr id="6151" name="Rectangle 9"/>
          <p:cNvSpPr>
            <a:spLocks noChangeArrowheads="1"/>
          </p:cNvSpPr>
          <p:nvPr/>
        </p:nvSpPr>
        <p:spPr bwMode="auto">
          <a:xfrm>
            <a:off x="788715" y="3252389"/>
            <a:ext cx="5445125" cy="411163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eaLnBrk="1" hangingPunct="1"/>
            <a:endParaRPr lang="zh-TW" altLang="en-US"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84962" y="296069"/>
            <a:ext cx="8133804" cy="649288"/>
          </a:xfrm>
        </p:spPr>
        <p:txBody>
          <a:bodyPr/>
          <a:lstStyle/>
          <a:p>
            <a:pPr eaLnBrk="1" hangingPunct="1"/>
            <a:r>
              <a:rPr lang="zh-TW" altLang="en-US" sz="3300" dirty="0" smtClean="0">
                <a:latin typeface="標楷體" panose="03000509000000000000" charset="-120"/>
                <a:ea typeface="標楷體" panose="03000509000000000000" charset="-120"/>
                <a:cs typeface="標楷體" panose="03000509000000000000" charset="-120"/>
              </a:rPr>
              <a:t>預備工作（三）：設定新學年班級結構</a:t>
            </a:r>
            <a:endParaRPr lang="zh-HK" sz="3300" dirty="0">
              <a:latin typeface="Calibri" panose="020F0502020204030204" charset="0"/>
              <a:ea typeface="微軟正黑體" panose="020B060403050404020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圖片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79" y="2503623"/>
            <a:ext cx="8821737" cy="2665412"/>
          </a:xfrm>
          <a:prstGeom prst="rect">
            <a:avLst/>
          </a:prstGeom>
          <a:noFill/>
          <a:ln>
            <a:noFill/>
          </a:ln>
        </p:spPr>
      </p:pic>
      <p:sp>
        <p:nvSpPr>
          <p:cNvPr id="1843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9pPr>
          </a:lstStyle>
          <a:p>
            <a:fld id="{38736182-168F-9E42-8B79-0A0DAC007A08}" type="slidenum">
              <a:rPr kumimoji="0" lang="en-US" altLang="zh-TW" sz="1200"/>
              <a:t>6</a:t>
            </a:fld>
            <a:endParaRPr kumimoji="0" lang="en-US" altLang="zh-TW" sz="1200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234179" y="4572135"/>
            <a:ext cx="8732837" cy="48577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eaLnBrk="1" hangingPunct="1"/>
            <a:endParaRPr lang="zh-TW" altLang="en-US"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pic>
        <p:nvPicPr>
          <p:cNvPr id="18437" name="Picture 6" descr="http://cdr.websams.edb.gov.hk/images/logo-set-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1074738" cy="5699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3" name="直線接點 2"/>
          <p:cNvCxnSpPr/>
          <p:nvPr/>
        </p:nvCxnSpPr>
        <p:spPr>
          <a:xfrm>
            <a:off x="6003154" y="4726123"/>
            <a:ext cx="442912" cy="9525"/>
          </a:xfrm>
          <a:prstGeom prst="line">
            <a:avLst/>
          </a:prstGeom>
          <a:ln w="1143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>
            <a:off x="7695429" y="4735648"/>
            <a:ext cx="396875" cy="0"/>
          </a:xfrm>
          <a:prstGeom prst="line">
            <a:avLst/>
          </a:prstGeom>
          <a:ln w="114300"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/>
          <p:nvPr/>
        </p:nvSpPr>
        <p:spPr bwMode="auto">
          <a:xfrm>
            <a:off x="387985" y="1496060"/>
            <a:ext cx="5889277" cy="90233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9pPr>
          </a:lstStyle>
          <a:p>
            <a:r>
              <a:rPr kumimoji="1" lang="zh-TW" altLang="en-US" sz="2800" dirty="0" smtClean="0">
                <a:solidFill>
                  <a:srgbClr val="CC0099"/>
                </a:solidFill>
                <a:effectLst/>
                <a:latin typeface="Arial" panose="020B0604020202020204" pitchFamily="34" charset="0"/>
                <a:ea typeface="標楷體" panose="03000509000000000000" charset="-120"/>
              </a:rPr>
              <a:t>聯遞系統 </a:t>
            </a:r>
            <a:r>
              <a:rPr kumimoji="1" lang="en-US" altLang="zh-TW" sz="2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標楷體" panose="03000509000000000000" charset="-120"/>
              </a:rPr>
              <a:t>&gt;</a:t>
            </a:r>
            <a:r>
              <a:rPr kumimoji="1" lang="zh-TW" altLang="en-US" sz="2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標楷體" panose="03000509000000000000" charset="-120"/>
              </a:rPr>
              <a:t> 接收訊息</a:t>
            </a:r>
            <a:endParaRPr kumimoji="1" lang="en-GB" altLang="zh-TW" sz="28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標楷體" panose="03000509000000000000" charset="-120"/>
            </a:endParaRPr>
          </a:p>
          <a:p>
            <a:r>
              <a:rPr lang="zh-TW" altLang="en-US" sz="2800" dirty="0" smtClean="0">
                <a:solidFill>
                  <a:schemeClr val="tx1"/>
                </a:solidFill>
                <a:effectLst/>
                <a:latin typeface="標楷體" panose="03000509000000000000" charset="-120"/>
                <a:ea typeface="標楷體" panose="03000509000000000000" charset="-120"/>
                <a:cs typeface="標楷體" panose="03000509000000000000" charset="-120"/>
              </a:rPr>
              <a:t>接收及解密小一派位結果</a:t>
            </a:r>
            <a:r>
              <a:rPr lang="en-US" altLang="zh-TW" sz="2800" dirty="0">
                <a:solidFill>
                  <a:schemeClr val="tx1"/>
                </a:solidFill>
                <a:effectLst/>
                <a:latin typeface="標楷體" panose="03000509000000000000" charset="-120"/>
                <a:ea typeface="標楷體" panose="03000509000000000000" charset="-120"/>
                <a:cs typeface="標楷體" panose="03000509000000000000" charset="-120"/>
              </a:rPr>
              <a:t>﹙</a:t>
            </a:r>
            <a:r>
              <a:rPr lang="zh-TW" altLang="en-US" sz="2800" dirty="0">
                <a:solidFill>
                  <a:schemeClr val="tx1"/>
                </a:solidFill>
                <a:effectLst/>
                <a:latin typeface="標楷體" panose="03000509000000000000" charset="-120"/>
                <a:ea typeface="標楷體" panose="03000509000000000000" charset="-120"/>
                <a:cs typeface="標楷體" panose="03000509000000000000" charset="-120"/>
              </a:rPr>
              <a:t>數據檔</a:t>
            </a:r>
            <a:r>
              <a:rPr lang="en-US" altLang="zh-TW" sz="2800" dirty="0" smtClean="0">
                <a:solidFill>
                  <a:schemeClr val="tx1"/>
                </a:solidFill>
                <a:effectLst/>
                <a:latin typeface="標楷體" panose="03000509000000000000" charset="-120"/>
                <a:ea typeface="標楷體" panose="03000509000000000000" charset="-120"/>
                <a:cs typeface="標楷體" panose="03000509000000000000" charset="-120"/>
              </a:rPr>
              <a:t>﹚</a:t>
            </a:r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>
          <a:xfrm>
            <a:off x="631219" y="247832"/>
            <a:ext cx="5943600" cy="1143000"/>
          </a:xfrm>
          <a:prstGeom prst="rect">
            <a:avLst/>
          </a:prstGeom>
        </p:spPr>
        <p:txBody>
          <a:bodyPr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9pPr>
          </a:lstStyle>
          <a:p>
            <a:pPr marL="273050" indent="-273050" algn="ctr" eaLnBrk="1" hangingPunct="1">
              <a:spcBef>
                <a:spcPct val="20000"/>
              </a:spcBef>
              <a:buClr>
                <a:srgbClr val="5BD078"/>
              </a:buClr>
              <a:buSzPct val="95000"/>
              <a:buFont typeface="Wingdings" panose="05000000000000000000" charset="0"/>
              <a:buNone/>
              <a:defRPr/>
            </a:pPr>
            <a:r>
              <a:rPr lang="zh-TW" altLang="en-US" dirty="0" smtClean="0">
                <a:ea typeface="標楷體" panose="03000509000000000000" charset="-120"/>
                <a:cs typeface="標楷體" panose="03000509000000000000" charset="-120"/>
                <a:sym typeface="+mn-ea"/>
              </a:rPr>
              <a:t>接收</a:t>
            </a:r>
            <a:r>
              <a:rPr lang="zh-TW" altLang="en-US" dirty="0" smtClean="0">
                <a:ea typeface="標楷體" panose="03000509000000000000" charset="-120"/>
                <a:cs typeface="標楷體" panose="03000509000000000000" charset="-120"/>
              </a:rPr>
              <a:t>小一派位結果</a:t>
            </a:r>
            <a:endParaRPr lang="zh-TW" altLang="en-US" dirty="0">
              <a:ea typeface="標楷體" panose="03000509000000000000" charset="-120"/>
              <a:cs typeface="標楷體" panose="03000509000000000000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圖片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9" y="2198188"/>
            <a:ext cx="3710008" cy="4212137"/>
          </a:xfrm>
          <a:prstGeom prst="rect">
            <a:avLst/>
          </a:prstGeom>
          <a:noFill/>
          <a:ln>
            <a:noFill/>
          </a:ln>
        </p:spPr>
      </p:pic>
      <p:sp>
        <p:nvSpPr>
          <p:cNvPr id="19458" name="投影片編號版面配置區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9pPr>
          </a:lstStyle>
          <a:p>
            <a:fld id="{E95CB91E-A141-B04D-9CA9-1796358B6D26}" type="slidenum">
              <a:rPr kumimoji="0" lang="en-US" altLang="zh-TW" sz="1200">
                <a:ea typeface="新細明體" panose="02020500000000000000" pitchFamily="18" charset="-120"/>
                <a:cs typeface="新細明體" panose="02020500000000000000" pitchFamily="18" charset="-120"/>
              </a:rPr>
              <a:t>7</a:t>
            </a:fld>
            <a:endParaRPr kumimoji="0" lang="en-US" altLang="zh-TW" sz="1200"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grpSp>
        <p:nvGrpSpPr>
          <p:cNvPr id="2" name="群組 1"/>
          <p:cNvGrpSpPr/>
          <p:nvPr/>
        </p:nvGrpSpPr>
        <p:grpSpPr bwMode="auto">
          <a:xfrm>
            <a:off x="1213448" y="6038850"/>
            <a:ext cx="1586223" cy="328613"/>
            <a:chOff x="1889936" y="5752306"/>
            <a:chExt cx="1584779" cy="328613"/>
          </a:xfrm>
        </p:grpSpPr>
        <p:sp>
          <p:nvSpPr>
            <p:cNvPr id="19463" name="Rectangle 5"/>
            <p:cNvSpPr>
              <a:spLocks noChangeArrowheads="1"/>
            </p:cNvSpPr>
            <p:nvPr/>
          </p:nvSpPr>
          <p:spPr bwMode="auto">
            <a:xfrm>
              <a:off x="2790850" y="5752306"/>
              <a:ext cx="683865" cy="32861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zh-TW" altLang="en-US"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</p:txBody>
        </p:sp>
        <p:sp>
          <p:nvSpPr>
            <p:cNvPr id="19464" name="Line 6"/>
            <p:cNvSpPr>
              <a:spLocks noChangeShapeType="1"/>
            </p:cNvSpPr>
            <p:nvPr/>
          </p:nvSpPr>
          <p:spPr bwMode="auto">
            <a:xfrm flipV="1">
              <a:off x="1889936" y="5884659"/>
              <a:ext cx="824306" cy="136116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9460" name="Picture 6" descr="http://cdr.websams.edb.gov.hk/images/logo-set-4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1074738" cy="5699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直線接點 8"/>
          <p:cNvCxnSpPr/>
          <p:nvPr/>
        </p:nvCxnSpPr>
        <p:spPr>
          <a:xfrm>
            <a:off x="3994150" y="4303713"/>
            <a:ext cx="442913" cy="9525"/>
          </a:xfrm>
          <a:prstGeom prst="line">
            <a:avLst/>
          </a:prstGeom>
          <a:ln w="1016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462" name="Title 1"/>
          <p:cNvSpPr>
            <a:spLocks noGrp="1"/>
          </p:cNvSpPr>
          <p:nvPr>
            <p:ph type="title"/>
          </p:nvPr>
        </p:nvSpPr>
        <p:spPr>
          <a:xfrm>
            <a:off x="1720172" y="0"/>
            <a:ext cx="8229600" cy="944863"/>
          </a:xfrm>
        </p:spPr>
        <p:txBody>
          <a:bodyPr/>
          <a:lstStyle/>
          <a:p>
            <a:r>
              <a:rPr lang="zh-TW" altLang="en-US" dirty="0" smtClean="0">
                <a:ea typeface="標楷體" panose="03000509000000000000" charset="-120"/>
                <a:cs typeface="標楷體" panose="03000509000000000000" charset="-120"/>
              </a:rPr>
              <a:t>接收小一派</a:t>
            </a:r>
            <a:r>
              <a:rPr lang="zh-TW" altLang="en-US" dirty="0">
                <a:ea typeface="標楷體" panose="03000509000000000000" charset="-120"/>
                <a:cs typeface="標楷體" panose="03000509000000000000" charset="-120"/>
              </a:rPr>
              <a:t>位</a:t>
            </a:r>
            <a:r>
              <a:rPr lang="zh-TW" altLang="en-US" dirty="0" smtClean="0">
                <a:ea typeface="標楷體" panose="03000509000000000000" charset="-120"/>
                <a:cs typeface="標楷體" panose="03000509000000000000" charset="-120"/>
              </a:rPr>
              <a:t>結果</a:t>
            </a:r>
            <a:endParaRPr lang="zh-HK" sz="3200" dirty="0">
              <a:latin typeface="Calibri" panose="020F0502020204030204" charset="0"/>
              <a:ea typeface="微軟正黑體" panose="020B0604030504040204" charset="-120"/>
            </a:endParaRPr>
          </a:p>
        </p:txBody>
      </p:sp>
      <p:sp>
        <p:nvSpPr>
          <p:cNvPr id="10" name="Title 1"/>
          <p:cNvSpPr txBox="1"/>
          <p:nvPr/>
        </p:nvSpPr>
        <p:spPr bwMode="auto">
          <a:xfrm>
            <a:off x="387350" y="1409065"/>
            <a:ext cx="6838800" cy="89027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9pPr>
          </a:lstStyle>
          <a:p>
            <a:r>
              <a:rPr kumimoji="1" lang="zh-TW" altLang="en-US" sz="2800" dirty="0" smtClean="0">
                <a:solidFill>
                  <a:srgbClr val="CC0099"/>
                </a:solidFill>
                <a:effectLst/>
                <a:latin typeface="Arial" panose="020B0604020202020204" pitchFamily="34" charset="0"/>
                <a:ea typeface="標楷體" panose="03000509000000000000" charset="-120"/>
              </a:rPr>
              <a:t>聯遞系統 </a:t>
            </a:r>
            <a:r>
              <a:rPr kumimoji="1" lang="en-US" altLang="zh-TW" sz="2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標楷體" panose="03000509000000000000" charset="-120"/>
              </a:rPr>
              <a:t>&gt;</a:t>
            </a:r>
            <a:r>
              <a:rPr kumimoji="1" lang="zh-TW" altLang="en-US" sz="2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標楷體" panose="03000509000000000000" charset="-120"/>
              </a:rPr>
              <a:t> 接收訊息</a:t>
            </a:r>
            <a:endParaRPr kumimoji="1" lang="en-GB" altLang="zh-TW" sz="2800" dirty="0" smtClean="0">
              <a:solidFill>
                <a:schemeClr val="tx1"/>
              </a:solidFill>
              <a:effectLst/>
              <a:latin typeface="Arial" panose="020B0604020202020204" pitchFamily="34" charset="0"/>
              <a:ea typeface="標楷體" panose="03000509000000000000" charset="-120"/>
            </a:endParaRPr>
          </a:p>
          <a:p>
            <a:r>
              <a:rPr lang="zh-TW" altLang="en-US" sz="2800" dirty="0" smtClean="0">
                <a:solidFill>
                  <a:schemeClr val="tx1"/>
                </a:solidFill>
                <a:effectLst/>
                <a:latin typeface="標楷體" panose="03000509000000000000" charset="-120"/>
                <a:ea typeface="標楷體" panose="03000509000000000000" charset="-120"/>
                <a:cs typeface="標楷體" panose="03000509000000000000" charset="-120"/>
              </a:rPr>
              <a:t>接收及解密小一派位結果</a:t>
            </a:r>
            <a:r>
              <a:rPr lang="en-US" altLang="zh-TW" sz="2800" dirty="0">
                <a:solidFill>
                  <a:schemeClr val="tx1"/>
                </a:solidFill>
                <a:effectLst/>
                <a:latin typeface="標楷體" panose="03000509000000000000" charset="-120"/>
                <a:ea typeface="標楷體" panose="03000509000000000000" charset="-120"/>
                <a:cs typeface="標楷體" panose="03000509000000000000" charset="-120"/>
              </a:rPr>
              <a:t>﹙</a:t>
            </a:r>
            <a:r>
              <a:rPr lang="zh-TW" altLang="en-US" sz="2800" dirty="0">
                <a:solidFill>
                  <a:schemeClr val="tx1"/>
                </a:solidFill>
                <a:effectLst/>
                <a:latin typeface="標楷體" panose="03000509000000000000" charset="-120"/>
                <a:ea typeface="標楷體" panose="03000509000000000000" charset="-120"/>
                <a:cs typeface="標楷體" panose="03000509000000000000" charset="-120"/>
              </a:rPr>
              <a:t>數據檔</a:t>
            </a:r>
            <a:r>
              <a:rPr lang="en-US" altLang="zh-TW" sz="2800" dirty="0" smtClean="0">
                <a:solidFill>
                  <a:schemeClr val="tx1"/>
                </a:solidFill>
                <a:effectLst/>
                <a:latin typeface="標楷體" panose="03000509000000000000" charset="-120"/>
                <a:ea typeface="標楷體" panose="03000509000000000000" charset="-120"/>
                <a:cs typeface="標楷體" panose="03000509000000000000" charset="-120"/>
              </a:rPr>
              <a:t>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9pPr>
          </a:lstStyle>
          <a:p>
            <a:fld id="{BC1029FF-78ED-3A48-A382-E5E1F9165230}" type="slidenum">
              <a:rPr kumimoji="0" lang="en-US" altLang="zh-TW" sz="1200"/>
              <a:t>8</a:t>
            </a:fld>
            <a:endParaRPr kumimoji="0" lang="en-US" altLang="zh-TW" sz="1200"/>
          </a:p>
        </p:txBody>
      </p:sp>
      <p:pic>
        <p:nvPicPr>
          <p:cNvPr id="20482" name="Picture 6" descr="http://cdr.websams.edb.gov.hk/images/logo-set-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1074738" cy="569913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84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075" y="2125366"/>
            <a:ext cx="7934325" cy="37623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1"/>
          <p:cNvSpPr txBox="1"/>
          <p:nvPr/>
        </p:nvSpPr>
        <p:spPr bwMode="auto">
          <a:xfrm>
            <a:off x="727075" y="996256"/>
            <a:ext cx="8229600" cy="100584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9pPr>
          </a:lstStyle>
          <a:p>
            <a:r>
              <a:rPr kumimoji="1" lang="zh-TW" altLang="en-US" sz="280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標楷體" panose="03000509000000000000" charset="-120"/>
              </a:rPr>
              <a:t>輸入密碼</a:t>
            </a:r>
            <a:endParaRPr lang="zh-HK" altLang="en-US" sz="2800" dirty="0">
              <a:effectLst/>
              <a:latin typeface="Calibri" panose="020F0502020204030204" charset="0"/>
              <a:ea typeface="微軟正黑體" panose="020B0604030504040204" charset="-120"/>
            </a:endParaRPr>
          </a:p>
        </p:txBody>
      </p:sp>
      <p:sp>
        <p:nvSpPr>
          <p:cNvPr id="8" name="Title 1"/>
          <p:cNvSpPr txBox="1"/>
          <p:nvPr/>
        </p:nvSpPr>
        <p:spPr bwMode="auto">
          <a:xfrm>
            <a:off x="1720172" y="0"/>
            <a:ext cx="8229600" cy="9448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9pPr>
          </a:lstStyle>
          <a:p>
            <a:r>
              <a:rPr lang="zh-TW" altLang="en-US" dirty="0" smtClean="0">
                <a:ea typeface="標楷體" panose="03000509000000000000" charset="-120"/>
                <a:cs typeface="標楷體" panose="03000509000000000000" charset="-120"/>
              </a:rPr>
              <a:t>接收小一派位結果</a:t>
            </a:r>
            <a:endParaRPr lang="zh-HK" sz="3200" dirty="0">
              <a:latin typeface="Calibri" panose="020F0502020204030204" charset="0"/>
              <a:ea typeface="微軟正黑體" panose="020B060403050404020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Number Placeholder 4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924800" y="6356350"/>
            <a:ext cx="762000" cy="365125"/>
          </a:xfrm>
          <a:prstGeom prst="rect">
            <a:avLst/>
          </a:prstGeom>
          <a:noFill/>
        </p:spPr>
        <p:txBody>
          <a:bodyPr/>
          <a:lstStyle>
            <a:lvl1pPr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1pPr>
            <a:lvl2pPr marL="742950" indent="-28575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2pPr>
            <a:lvl3pPr marL="1143000" indent="-22860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3pPr>
            <a:lvl4pPr marL="1600200" indent="-22860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4pPr>
            <a:lvl5pPr marL="2057400" indent="-228600"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Verdana" panose="020B0604030504040204" charset="0"/>
                <a:ea typeface="標楷體" panose="03000509000000000000" charset="-120"/>
                <a:cs typeface="標楷體" panose="03000509000000000000" charset="-120"/>
              </a:defRPr>
            </a:lvl9pPr>
          </a:lstStyle>
          <a:p>
            <a:fld id="{A88268D9-84A2-9246-904E-A55833C9697A}" type="slidenum">
              <a:rPr kumimoji="0" lang="en-US" altLang="zh-TW" sz="1200"/>
              <a:t>9</a:t>
            </a:fld>
            <a:endParaRPr kumimoji="0" lang="en-US" altLang="zh-TW" sz="1200"/>
          </a:p>
        </p:txBody>
      </p:sp>
      <p:pic>
        <p:nvPicPr>
          <p:cNvPr id="21506" name="Picture 6" descr="http://cdr.websams.edb.gov.hk/images/logo-set-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00"/>
            <a:ext cx="1074738" cy="56991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直線接點 10"/>
          <p:cNvCxnSpPr/>
          <p:nvPr/>
        </p:nvCxnSpPr>
        <p:spPr>
          <a:xfrm>
            <a:off x="3732213" y="4776788"/>
            <a:ext cx="442912" cy="11112"/>
          </a:xfrm>
          <a:prstGeom prst="line">
            <a:avLst/>
          </a:prstGeom>
          <a:ln w="101600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50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550" y="1749425"/>
            <a:ext cx="3743325" cy="44767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Rectangle 5"/>
          <p:cNvSpPr>
            <a:spLocks noChangeArrowheads="1"/>
          </p:cNvSpPr>
          <p:nvPr/>
        </p:nvSpPr>
        <p:spPr bwMode="auto">
          <a:xfrm>
            <a:off x="1763713" y="1989138"/>
            <a:ext cx="1368425" cy="3603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</a:ln>
        </p:spPr>
        <p:txBody>
          <a:bodyPr wrap="none" anchor="ctr"/>
          <a:lstStyle/>
          <a:p>
            <a:pPr eaLnBrk="1" hangingPunct="1"/>
            <a:endParaRPr lang="zh-TW" altLang="en-US">
              <a:ea typeface="新細明體" panose="02020500000000000000" pitchFamily="18" charset="-120"/>
              <a:cs typeface="新細明體" panose="02020500000000000000" pitchFamily="18" charset="-120"/>
            </a:endParaRPr>
          </a:p>
        </p:txBody>
      </p:sp>
      <p:sp>
        <p:nvSpPr>
          <p:cNvPr id="21510" name="Title 1"/>
          <p:cNvSpPr>
            <a:spLocks noGrp="1"/>
          </p:cNvSpPr>
          <p:nvPr>
            <p:ph type="title"/>
          </p:nvPr>
        </p:nvSpPr>
        <p:spPr>
          <a:xfrm>
            <a:off x="765810" y="1355090"/>
            <a:ext cx="8229600" cy="434975"/>
          </a:xfrm>
        </p:spPr>
        <p:txBody>
          <a:bodyPr/>
          <a:lstStyle/>
          <a:p>
            <a:pPr eaLnBrk="1" hangingPunct="1"/>
            <a:r>
              <a:rPr lang="zh-TW" altLang="en-US" sz="2800" dirty="0" smtClean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  <a:cs typeface="標楷體" panose="03000509000000000000" charset="-120"/>
              </a:rPr>
              <a:t>檢視數據檔附</a:t>
            </a:r>
            <a:r>
              <a:rPr lang="zh-TW" altLang="en-US" sz="2800" dirty="0">
                <a:solidFill>
                  <a:schemeClr val="tx1"/>
                </a:solidFill>
                <a:latin typeface="標楷體" panose="03000509000000000000" charset="-120"/>
                <a:ea typeface="標楷體" panose="03000509000000000000" charset="-120"/>
                <a:cs typeface="標楷體" panose="03000509000000000000" charset="-120"/>
              </a:rPr>
              <a:t>件</a:t>
            </a:r>
          </a:p>
        </p:txBody>
      </p:sp>
      <p:grpSp>
        <p:nvGrpSpPr>
          <p:cNvPr id="7" name="群組 2"/>
          <p:cNvGrpSpPr/>
          <p:nvPr/>
        </p:nvGrpSpPr>
        <p:grpSpPr bwMode="auto">
          <a:xfrm>
            <a:off x="3159125" y="5445125"/>
            <a:ext cx="1189038" cy="558800"/>
            <a:chOff x="4525946" y="5462158"/>
            <a:chExt cx="1188843" cy="559130"/>
          </a:xfrm>
        </p:grpSpPr>
        <p:sp>
          <p:nvSpPr>
            <p:cNvPr id="21512" name="Rectangle 5"/>
            <p:cNvSpPr>
              <a:spLocks noChangeArrowheads="1"/>
            </p:cNvSpPr>
            <p:nvPr/>
          </p:nvSpPr>
          <p:spPr bwMode="auto">
            <a:xfrm>
              <a:off x="4525946" y="5462158"/>
              <a:ext cx="683865" cy="328613"/>
            </a:xfrm>
            <a:prstGeom prst="rect">
              <a:avLst/>
            </a:prstGeom>
            <a:noFill/>
            <a:ln w="28575">
              <a:solidFill>
                <a:srgbClr val="FF0000"/>
              </a:solidFill>
              <a:miter lim="800000"/>
            </a:ln>
          </p:spPr>
          <p:txBody>
            <a:bodyPr wrap="none" anchor="ctr"/>
            <a:lstStyle/>
            <a:p>
              <a:pPr eaLnBrk="1" hangingPunct="1"/>
              <a:endParaRPr lang="zh-TW" altLang="en-US">
                <a:ea typeface="新細明體" panose="02020500000000000000" pitchFamily="18" charset="-120"/>
                <a:cs typeface="新細明體" panose="02020500000000000000" pitchFamily="18" charset="-120"/>
              </a:endParaRPr>
            </a:p>
          </p:txBody>
        </p:sp>
        <p:sp>
          <p:nvSpPr>
            <p:cNvPr id="21513" name="Line 6"/>
            <p:cNvSpPr>
              <a:spLocks noChangeShapeType="1"/>
            </p:cNvSpPr>
            <p:nvPr/>
          </p:nvSpPr>
          <p:spPr bwMode="auto">
            <a:xfrm flipH="1" flipV="1">
              <a:off x="5292080" y="5708433"/>
              <a:ext cx="422709" cy="312855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" name="Title 1"/>
          <p:cNvSpPr txBox="1"/>
          <p:nvPr/>
        </p:nvSpPr>
        <p:spPr bwMode="auto">
          <a:xfrm>
            <a:off x="1720172" y="0"/>
            <a:ext cx="8229600" cy="94486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rebuchet MS" panose="020B0603020202020204" pitchFamily="34" charset="0"/>
              </a:defRPr>
            </a:lvl9pPr>
          </a:lstStyle>
          <a:p>
            <a:r>
              <a:rPr lang="zh-TW" altLang="en-US" dirty="0" smtClean="0">
                <a:ea typeface="標楷體" panose="03000509000000000000" charset="-120"/>
                <a:cs typeface="標楷體" panose="03000509000000000000" charset="-120"/>
              </a:rPr>
              <a:t>處理統一派位結果</a:t>
            </a:r>
            <a:endParaRPr lang="zh-HK" sz="3200" dirty="0">
              <a:latin typeface="Calibri" panose="020F0502020204030204" charset="0"/>
              <a:ea typeface="微軟正黑體" panose="020B0604030504040204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deManagement_2006">
  <a:themeElements>
    <a:clrScheme name="CodeManagement_2006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CodeManagement_2006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>
          <a:solidFill>
            <a:srgbClr val="FF0000"/>
          </a:solidFill>
        </a:ln>
      </a:spPr>
      <a:bodyPr vert="horz" wrap="square" lIns="91440" tIns="45720" rIns="91440" bIns="45720" numCol="1" rtlCol="0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anose="05000000000000000000" pitchFamily="2" charset="2"/>
          <a:buNone/>
          <a:defRPr kumimoji="0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anose="020B0603020202020204" pitchFamily="34" charset="0"/>
            <a:ea typeface="新細明體" panose="02020500000000000000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bg1"/>
          </a:buClr>
          <a:buSzPct val="100000"/>
          <a:buFont typeface="Wingdings" panose="05000000000000000000" pitchFamily="2" charset="2"/>
          <a:buNone/>
          <a:defRPr kumimoji="0" lang="zh-TW" altLang="en-US" sz="2000" b="1" i="0" u="none" strike="noStrike" cap="none" normalizeH="0" baseline="0" smtClean="0">
            <a:ln>
              <a:noFill/>
            </a:ln>
            <a:solidFill>
              <a:srgbClr val="0000FF"/>
            </a:solidFill>
            <a:effectLst/>
            <a:latin typeface="Trebuchet MS" panose="020B0603020202020204" pitchFamily="34" charset="0"/>
            <a:ea typeface="新細明體" panose="02020500000000000000" pitchFamily="18" charset="-120"/>
          </a:defRPr>
        </a:defPPr>
      </a:lstStyle>
    </a:lnDef>
  </a:objectDefaults>
  <a:extraClrSchemeLst>
    <a:extraClrScheme>
      <a:clrScheme name="CodeManagement_2006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deManagement_2006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deManagement_2006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302</Words>
  <Application>Microsoft Office PowerPoint</Application>
  <PresentationFormat>如螢幕大小 (4:3)</PresentationFormat>
  <Paragraphs>66</Paragraphs>
  <Slides>17</Slides>
  <Notes>17</Notes>
  <HiddenSlides>0</HiddenSlides>
  <MMClips>0</MMClips>
  <ScaleCrop>false</ScaleCrop>
  <HeadingPairs>
    <vt:vector size="8" baseType="variant">
      <vt:variant>
        <vt:lpstr>使用字型</vt:lpstr>
      </vt:variant>
      <vt:variant>
        <vt:i4>13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0</vt:i4>
      </vt:variant>
      <vt:variant>
        <vt:lpstr>投影片標題</vt:lpstr>
      </vt:variant>
      <vt:variant>
        <vt:i4>17</vt:i4>
      </vt:variant>
    </vt:vector>
  </HeadingPairs>
  <TitlesOfParts>
    <vt:vector size="31" baseType="lpstr">
      <vt:lpstr>微軟正黑體</vt:lpstr>
      <vt:lpstr>新細明體</vt:lpstr>
      <vt:lpstr>標楷體</vt:lpstr>
      <vt:lpstr>Arial</vt:lpstr>
      <vt:lpstr>Arial Black</vt:lpstr>
      <vt:lpstr>Calibri</vt:lpstr>
      <vt:lpstr>Constantia</vt:lpstr>
      <vt:lpstr>Cooper Black</vt:lpstr>
      <vt:lpstr>Tahoma</vt:lpstr>
      <vt:lpstr>Times New Roman</vt:lpstr>
      <vt:lpstr>Trebuchet MS</vt:lpstr>
      <vt:lpstr>Verdana</vt:lpstr>
      <vt:lpstr>Wingdings</vt:lpstr>
      <vt:lpstr>CodeManagement_2006</vt:lpstr>
      <vt:lpstr>學位分配 - 小一派位</vt:lpstr>
      <vt:lpstr>PowerPoint 簡報</vt:lpstr>
      <vt:lpstr>預備工作（一）：策劃新學年 </vt:lpstr>
      <vt:lpstr>預備工作（二）：設定新學年的校曆</vt:lpstr>
      <vt:lpstr>預備工作（三）：設定新學年班級結構</vt:lpstr>
      <vt:lpstr>PowerPoint 簡報</vt:lpstr>
      <vt:lpstr>接收小一派位結果</vt:lpstr>
      <vt:lpstr>PowerPoint 簡報</vt:lpstr>
      <vt:lpstr>檢視數據檔附件</vt:lpstr>
      <vt:lpstr>學位分配 &gt; 小一派位 &gt; 資料互換 匯入小一派位結果數據檔</vt:lpstr>
      <vt:lpstr>成功匯入小一派位結果數據檔</vt:lpstr>
      <vt:lpstr>學位分配 &gt; 小一派位 &gt; 查詢  以年份及/或學生資料查詢派位結果</vt:lpstr>
      <vt:lpstr>學位分配 &gt; 小一派位 &gt; 查詢   按學生編號以檢視學生派位資料</vt:lpstr>
      <vt:lpstr>學位分配 &gt; 小一派位 &gt; 查詢  檢視學生派位資料</vt:lpstr>
      <vt:lpstr>PowerPoint 簡報</vt:lpstr>
      <vt:lpstr>PowerPoint 簡報</vt:lpstr>
      <vt:lpstr>PowerPoint 簡報</vt:lpstr>
    </vt:vector>
  </TitlesOfParts>
  <Company>emb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Code Management</dc:title>
  <dc:creator>YIP, Hiu-ling</dc:creator>
  <cp:lastModifiedBy>LAW, Yuen-sum Jenny</cp:lastModifiedBy>
  <cp:revision>181</cp:revision>
  <cp:lastPrinted>2020-03-27T01:29:41Z</cp:lastPrinted>
  <dcterms:created xsi:type="dcterms:W3CDTF">2007-01-30T02:15:00Z</dcterms:created>
  <dcterms:modified xsi:type="dcterms:W3CDTF">2022-01-20T01:26:14Z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1033-10.2.0.7516</vt:lpwstr>
  </property>
</Properties>
</file>