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4"/>
  </p:notesMasterIdLst>
  <p:handoutMasterIdLst>
    <p:handoutMasterId r:id="rId25"/>
  </p:handoutMasterIdLst>
  <p:sldIdLst>
    <p:sldId id="1737" r:id="rId4"/>
    <p:sldId id="1888" r:id="rId5"/>
    <p:sldId id="1834" r:id="rId6"/>
    <p:sldId id="1835" r:id="rId7"/>
    <p:sldId id="1898" r:id="rId8"/>
    <p:sldId id="1889" r:id="rId9"/>
    <p:sldId id="1896" r:id="rId10"/>
    <p:sldId id="1899" r:id="rId11"/>
    <p:sldId id="1900" r:id="rId12"/>
    <p:sldId id="1836" r:id="rId13"/>
    <p:sldId id="1911" r:id="rId14"/>
    <p:sldId id="1912" r:id="rId15"/>
    <p:sldId id="1913" r:id="rId16"/>
    <p:sldId id="1890" r:id="rId17"/>
    <p:sldId id="1891" r:id="rId18"/>
    <p:sldId id="1838" r:id="rId19"/>
    <p:sldId id="1914" r:id="rId20"/>
    <p:sldId id="1839" r:id="rId21"/>
    <p:sldId id="1840" r:id="rId22"/>
    <p:sldId id="1915" r:id="rId23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1737"/>
            <p14:sldId id="1888"/>
            <p14:sldId id="1834"/>
            <p14:sldId id="1835"/>
            <p14:sldId id="1898"/>
            <p14:sldId id="1889"/>
            <p14:sldId id="1896"/>
            <p14:sldId id="1899"/>
            <p14:sldId id="1900"/>
            <p14:sldId id="1836"/>
            <p14:sldId id="1911"/>
            <p14:sldId id="1912"/>
            <p14:sldId id="1913"/>
            <p14:sldId id="1890"/>
            <p14:sldId id="1891"/>
            <p14:sldId id="1838"/>
            <p14:sldId id="1914"/>
            <p14:sldId id="1839"/>
            <p14:sldId id="1840"/>
            <p14:sldId id="19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F7FAFD"/>
    <a:srgbClr val="2E75B6"/>
    <a:srgbClr val="CEE1F2"/>
    <a:srgbClr val="B5D2EC"/>
    <a:srgbClr val="FF3399"/>
    <a:srgbClr val="663300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3605" autoAdjust="0"/>
  </p:normalViewPr>
  <p:slideViewPr>
    <p:cSldViewPr snapToGrid="0">
      <p:cViewPr varScale="1">
        <p:scale>
          <a:sx n="96" d="100"/>
          <a:sy n="96" d="100"/>
        </p:scale>
        <p:origin x="10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24/12/2024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24/12/2024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103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681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7" y="5261521"/>
            <a:ext cx="8800126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/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zh-TW" altLang="en-US" dirty="0">
                <a:solidFill>
                  <a:srgbClr val="7030A0"/>
                </a:solidFill>
              </a:rPr>
              <a:t>學生學習概覽</a:t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rgbClr val="000066"/>
                </a:solidFill>
              </a:rPr>
              <a:t>Student </a:t>
            </a:r>
            <a:r>
              <a:rPr lang="en-US" altLang="zh-TW" dirty="0">
                <a:solidFill>
                  <a:srgbClr val="000066"/>
                </a:solidFill>
              </a:rPr>
              <a:t>Learning Profile (SLP)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664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82607" y="1833213"/>
            <a:ext cx="10169593" cy="4665081"/>
            <a:chOff x="1082607" y="1833213"/>
            <a:chExt cx="10169593" cy="4665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073" y="1833213"/>
              <a:ext cx="9853127" cy="466508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7" name="矩形 6"/>
            <p:cNvSpPr/>
            <p:nvPr/>
          </p:nvSpPr>
          <p:spPr bwMode="auto">
            <a:xfrm>
              <a:off x="2949172" y="2048089"/>
              <a:ext cx="1052946" cy="38230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155143" y="5537741"/>
              <a:ext cx="563418" cy="2432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082607" y="4547911"/>
              <a:ext cx="311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solidFill>
                    <a:srgbClr val="FF0000"/>
                  </a:solidFill>
                </a:rPr>
                <a:t>1</a:t>
              </a:r>
              <a:endParaRPr lang="zh-HK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1466275" y="4496762"/>
              <a:ext cx="819725" cy="4716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434870" y="2450712"/>
              <a:ext cx="945805" cy="23638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735102" y="5474695"/>
              <a:ext cx="311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solidFill>
                    <a:srgbClr val="FF0000"/>
                  </a:solidFill>
                </a:rPr>
                <a:t>2</a:t>
              </a:r>
              <a:endParaRPr lang="zh-HK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5142" y="2871366"/>
              <a:ext cx="579959" cy="563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602" y="3439812"/>
              <a:ext cx="579959" cy="56352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341440"/>
            <a:ext cx="11023600" cy="49177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橢圓形圖說文字 13"/>
          <p:cNvSpPr/>
          <p:nvPr/>
        </p:nvSpPr>
        <p:spPr bwMode="auto">
          <a:xfrm>
            <a:off x="4779095" y="4245943"/>
            <a:ext cx="4698280" cy="945182"/>
          </a:xfrm>
          <a:prstGeom prst="wedgeEllipseCallout">
            <a:avLst>
              <a:gd name="adj1" fmla="val -69972"/>
              <a:gd name="adj2" fmla="val -33539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由課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外活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動模組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提供的資料</a:t>
            </a: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不能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在此處檢視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編修</a:t>
            </a:r>
            <a:endParaRPr lang="zh-HK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輸入其他學習經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歷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064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45088" y="1739346"/>
            <a:ext cx="6642725" cy="4639163"/>
            <a:chOff x="245088" y="1739346"/>
            <a:chExt cx="6642725" cy="46391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88" y="1739346"/>
              <a:ext cx="6642725" cy="463916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l="-1" t="31438" r="29035" b="-1"/>
            <a:stretch/>
          </p:blipFill>
          <p:spPr>
            <a:xfrm>
              <a:off x="2090717" y="3310259"/>
              <a:ext cx="209571" cy="50479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232111"/>
            <a:ext cx="6417235" cy="49177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整批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輸入其他學習經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歷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560" y="1182695"/>
            <a:ext cx="4772542" cy="51958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文字方塊 11"/>
          <p:cNvSpPr txBox="1"/>
          <p:nvPr/>
        </p:nvSpPr>
        <p:spPr>
          <a:xfrm>
            <a:off x="-30780" y="251908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11"/>
          <p:cNvSpPr txBox="1"/>
          <p:nvPr/>
        </p:nvSpPr>
        <p:spPr>
          <a:xfrm>
            <a:off x="-30780" y="5367061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11"/>
          <p:cNvSpPr txBox="1"/>
          <p:nvPr/>
        </p:nvSpPr>
        <p:spPr>
          <a:xfrm>
            <a:off x="2358196" y="2489265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11"/>
          <p:cNvSpPr txBox="1"/>
          <p:nvPr/>
        </p:nvSpPr>
        <p:spPr>
          <a:xfrm>
            <a:off x="6862295" y="3780602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5" name="文字方塊 11"/>
          <p:cNvSpPr txBox="1"/>
          <p:nvPr/>
        </p:nvSpPr>
        <p:spPr>
          <a:xfrm>
            <a:off x="6862295" y="162963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99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4" y="1731711"/>
            <a:ext cx="10072815" cy="45715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55715"/>
            <a:ext cx="11004550" cy="456946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43918" y="5728342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68158" y="194191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10"/>
          <p:cNvSpPr txBox="1"/>
          <p:nvPr/>
        </p:nvSpPr>
        <p:spPr>
          <a:xfrm>
            <a:off x="843918" y="272712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890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9463" y="1752490"/>
            <a:ext cx="8466407" cy="4660799"/>
            <a:chOff x="466398" y="1798385"/>
            <a:chExt cx="8466407" cy="4660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98" y="1798385"/>
              <a:ext cx="8466407" cy="46607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781" y="3054664"/>
              <a:ext cx="266737" cy="476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393" y="2620241"/>
              <a:ext cx="466167" cy="83245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67700"/>
            <a:ext cx="11004550" cy="456946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要遂一作個別輸入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899116" y="1960030"/>
            <a:ext cx="949879" cy="3009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359945" y="4556856"/>
            <a:ext cx="917030" cy="18555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276975" y="3818873"/>
            <a:ext cx="622141" cy="308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34173" y="379814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32342" y="3529289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032002" y="3839638"/>
            <a:ext cx="585481" cy="2880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FF0000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995816" y="2245968"/>
            <a:ext cx="819591" cy="247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10"/>
          <p:cNvSpPr txBox="1"/>
          <p:nvPr/>
        </p:nvSpPr>
        <p:spPr>
          <a:xfrm>
            <a:off x="2048539" y="492685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643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6398" y="1798385"/>
            <a:ext cx="8466407" cy="4660799"/>
            <a:chOff x="466398" y="1798385"/>
            <a:chExt cx="8466407" cy="4660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98" y="1798385"/>
              <a:ext cx="8466407" cy="46607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781" y="3054664"/>
              <a:ext cx="266737" cy="476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393" y="2620241"/>
              <a:ext cx="466167" cy="83245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74765"/>
            <a:ext cx="11004550" cy="456946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要加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入列印次序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398565" y="4625177"/>
            <a:ext cx="515076" cy="18340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180522" y="3863117"/>
            <a:ext cx="800928" cy="327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5591" y="3842392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25283" y="354936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83420" y="3883882"/>
            <a:ext cx="585481" cy="2880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FF0000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橢圓形圖說文字 14"/>
          <p:cNvSpPr/>
          <p:nvPr/>
        </p:nvSpPr>
        <p:spPr bwMode="auto">
          <a:xfrm>
            <a:off x="8651588" y="2740214"/>
            <a:ext cx="3332632" cy="1361151"/>
          </a:xfrm>
          <a:prstGeom prst="wedgeEllipseCallout">
            <a:avLst>
              <a:gd name="adj1" fmla="val -54448"/>
              <a:gd name="adj2" fmla="val 49855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填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寫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列印次序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所有紀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編配</a:t>
            </a:r>
            <a:endParaRPr lang="en-US" altLang="zh-TW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10"/>
          <p:cNvSpPr txBox="1"/>
          <p:nvPr/>
        </p:nvSpPr>
        <p:spPr>
          <a:xfrm>
            <a:off x="9002206" y="527982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521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6398" y="1798385"/>
            <a:ext cx="8466407" cy="4660799"/>
            <a:chOff x="466398" y="1798385"/>
            <a:chExt cx="8466407" cy="4660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98" y="1798385"/>
              <a:ext cx="8466407" cy="46607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781" y="3054664"/>
              <a:ext cx="266737" cy="476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393" y="2620241"/>
              <a:ext cx="466167" cy="8324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87"/>
          <a:stretch/>
        </p:blipFill>
        <p:spPr>
          <a:xfrm>
            <a:off x="3379736" y="2171699"/>
            <a:ext cx="8351107" cy="431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686" y="1264507"/>
            <a:ext cx="11012514" cy="486932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要加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入列印次序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276475" y="3863117"/>
            <a:ext cx="904047" cy="327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97961" y="3509951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68330" y="243429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橢圓形圖說文字 14"/>
          <p:cNvSpPr/>
          <p:nvPr/>
        </p:nvSpPr>
        <p:spPr bwMode="auto">
          <a:xfrm>
            <a:off x="6977772" y="1825052"/>
            <a:ext cx="4312793" cy="1002634"/>
          </a:xfrm>
          <a:prstGeom prst="wedgeEllipseCallout">
            <a:avLst>
              <a:gd name="adj1" fmla="val 41908"/>
              <a:gd name="adj2" fmla="val 50424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切換至拖拽模式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endParaRPr lang="en-US" altLang="zh-TW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將所有紀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編配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23" name="Elbow Connector 22"/>
          <p:cNvCxnSpPr>
            <a:stCxn id="8" idx="2"/>
          </p:cNvCxnSpPr>
          <p:nvPr/>
        </p:nvCxnSpPr>
        <p:spPr bwMode="auto">
          <a:xfrm rot="16200000" flipH="1">
            <a:off x="2386634" y="4532865"/>
            <a:ext cx="1327042" cy="643312"/>
          </a:xfrm>
          <a:prstGeom prst="bentConnector3">
            <a:avLst>
              <a:gd name="adj1" fmla="val 10053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矩形 6"/>
          <p:cNvSpPr/>
          <p:nvPr/>
        </p:nvSpPr>
        <p:spPr bwMode="auto">
          <a:xfrm>
            <a:off x="11243197" y="2914190"/>
            <a:ext cx="523623" cy="35677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矩形 6"/>
          <p:cNvSpPr/>
          <p:nvPr/>
        </p:nvSpPr>
        <p:spPr bwMode="auto">
          <a:xfrm>
            <a:off x="3361391" y="3392910"/>
            <a:ext cx="292767" cy="30890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" name="矩形 12"/>
          <p:cNvSpPr/>
          <p:nvPr/>
        </p:nvSpPr>
        <p:spPr bwMode="auto">
          <a:xfrm>
            <a:off x="3456555" y="2455900"/>
            <a:ext cx="743970" cy="3444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" name="文字方塊 10"/>
          <p:cNvSpPr txBox="1"/>
          <p:nvPr/>
        </p:nvSpPr>
        <p:spPr>
          <a:xfrm>
            <a:off x="3370184" y="3023578"/>
            <a:ext cx="2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3" name="文字方塊 10"/>
          <p:cNvSpPr txBox="1"/>
          <p:nvPr/>
        </p:nvSpPr>
        <p:spPr>
          <a:xfrm>
            <a:off x="11299738" y="2544858"/>
            <a:ext cx="2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233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9414" y="1767524"/>
            <a:ext cx="10220324" cy="4629563"/>
            <a:chOff x="1079414" y="1767524"/>
            <a:chExt cx="10220324" cy="4629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414" y="1767524"/>
              <a:ext cx="10220324" cy="462956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4507" y="3769299"/>
              <a:ext cx="333422" cy="77143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076" y="1265239"/>
            <a:ext cx="11033124" cy="48956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輸入學生自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述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20" name="文字方塊 11"/>
          <p:cNvSpPr txBox="1"/>
          <p:nvPr/>
        </p:nvSpPr>
        <p:spPr>
          <a:xfrm>
            <a:off x="5960935" y="199358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11"/>
          <p:cNvSpPr txBox="1"/>
          <p:nvPr/>
        </p:nvSpPr>
        <p:spPr>
          <a:xfrm>
            <a:off x="701133" y="276106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11"/>
          <p:cNvSpPr txBox="1"/>
          <p:nvPr/>
        </p:nvSpPr>
        <p:spPr>
          <a:xfrm>
            <a:off x="734571" y="577096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688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71273" y="1972852"/>
            <a:ext cx="11560292" cy="4351242"/>
            <a:chOff x="371273" y="1972852"/>
            <a:chExt cx="11560292" cy="43512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273" y="1972852"/>
              <a:ext cx="11560292" cy="435124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9567" y="3946411"/>
              <a:ext cx="561890" cy="1087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3382" y="3263183"/>
              <a:ext cx="807322" cy="156256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076" y="1341439"/>
            <a:ext cx="11033124" cy="48956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858327" y="2257673"/>
            <a:ext cx="1184664" cy="5194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71273" y="5607194"/>
            <a:ext cx="11560292" cy="7303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08792" y="4966270"/>
            <a:ext cx="923051" cy="4704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8838" y="2777085"/>
            <a:ext cx="1082092" cy="274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輸入學生自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述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327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4" y="1774274"/>
            <a:ext cx="8353128" cy="45999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826" y="1901005"/>
            <a:ext cx="7794292" cy="2215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7226" y="1295064"/>
            <a:ext cx="10975974" cy="432835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列印次序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其他學習經歷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24872" y="1994364"/>
            <a:ext cx="746703" cy="2528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213869" y="4442258"/>
            <a:ext cx="590114" cy="19472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5496" y="206253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53836" y="531082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5496" y="378142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17224" y="3781425"/>
            <a:ext cx="649576" cy="3354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橢圓形圖說文字 10"/>
          <p:cNvSpPr/>
          <p:nvPr/>
        </p:nvSpPr>
        <p:spPr bwMode="auto">
          <a:xfrm>
            <a:off x="8837612" y="4168253"/>
            <a:ext cx="3155443" cy="2285139"/>
          </a:xfrm>
          <a:prstGeom prst="wedgeEllipseCallout">
            <a:avLst>
              <a:gd name="adj1" fmla="val -44397"/>
              <a:gd name="adj2" fmla="val -75738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填寫列印次序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或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切換至拖拽模式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將所有紀錄編配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列印次序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417224" y="2247203"/>
            <a:ext cx="754352" cy="2200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矩形 7"/>
          <p:cNvSpPr/>
          <p:nvPr/>
        </p:nvSpPr>
        <p:spPr bwMode="auto">
          <a:xfrm>
            <a:off x="1660551" y="3773365"/>
            <a:ext cx="1704975" cy="327883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3" name="Elbow Connector 22"/>
          <p:cNvCxnSpPr/>
          <p:nvPr/>
        </p:nvCxnSpPr>
        <p:spPr bwMode="auto">
          <a:xfrm flipV="1">
            <a:off x="2419350" y="2800350"/>
            <a:ext cx="1645476" cy="973015"/>
          </a:xfrm>
          <a:prstGeom prst="bentConnector3">
            <a:avLst>
              <a:gd name="adj1" fmla="val -2676"/>
            </a:avLst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矩形 7"/>
          <p:cNvSpPr/>
          <p:nvPr/>
        </p:nvSpPr>
        <p:spPr bwMode="auto">
          <a:xfrm>
            <a:off x="4061760" y="2581275"/>
            <a:ext cx="255849" cy="1543203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其他學習經歷的列印次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序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橢圓形圖說文字 6"/>
          <p:cNvSpPr/>
          <p:nvPr/>
        </p:nvSpPr>
        <p:spPr bwMode="auto">
          <a:xfrm>
            <a:off x="5031273" y="5075826"/>
            <a:ext cx="2348491" cy="963094"/>
          </a:xfrm>
          <a:prstGeom prst="wedgeEllipseCallout">
            <a:avLst>
              <a:gd name="adj1" fmla="val -71342"/>
              <a:gd name="adj2" fmla="val 14737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課外活動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模組匯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入</a:t>
            </a:r>
          </a:p>
        </p:txBody>
      </p:sp>
      <p:sp>
        <p:nvSpPr>
          <p:cNvPr id="20" name="矩形 9"/>
          <p:cNvSpPr/>
          <p:nvPr/>
        </p:nvSpPr>
        <p:spPr bwMode="auto">
          <a:xfrm>
            <a:off x="929119" y="5155446"/>
            <a:ext cx="1461655" cy="12412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460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9" y="1944175"/>
            <a:ext cx="7861363" cy="44261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55287"/>
          <a:stretch/>
        </p:blipFill>
        <p:spPr>
          <a:xfrm>
            <a:off x="3227225" y="2177335"/>
            <a:ext cx="8334036" cy="1951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043" y="1470992"/>
            <a:ext cx="10987157" cy="53878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列印次序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校內頒發的主要獎項及成就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577398" y="2184477"/>
            <a:ext cx="1003877" cy="2899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868594" y="5173955"/>
            <a:ext cx="726210" cy="11963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橢圓形圖說文字 6"/>
          <p:cNvSpPr/>
          <p:nvPr/>
        </p:nvSpPr>
        <p:spPr bwMode="auto">
          <a:xfrm>
            <a:off x="5437756" y="4468565"/>
            <a:ext cx="3522151" cy="470992"/>
          </a:xfrm>
          <a:prstGeom prst="wedgeEllipseCallout">
            <a:avLst>
              <a:gd name="adj1" fmla="val -47751"/>
              <a:gd name="adj2" fmla="val 95361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由獎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懲資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料模組匯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5740" y="2273871"/>
            <a:ext cx="24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6289" y="438044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12865" y="5655740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15028" y="4380445"/>
            <a:ext cx="789922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95977" y="2514631"/>
            <a:ext cx="942323" cy="257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校內頒發獎項的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列印次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序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7"/>
          <p:cNvSpPr/>
          <p:nvPr/>
        </p:nvSpPr>
        <p:spPr bwMode="auto">
          <a:xfrm>
            <a:off x="2301312" y="4425193"/>
            <a:ext cx="1984938" cy="327883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0" name="Elbow Connector 19"/>
          <p:cNvCxnSpPr>
            <a:endCxn id="21" idx="1"/>
          </p:cNvCxnSpPr>
          <p:nvPr/>
        </p:nvCxnSpPr>
        <p:spPr bwMode="auto">
          <a:xfrm rot="5400000" flipH="1" flipV="1">
            <a:off x="2653806" y="3807026"/>
            <a:ext cx="634239" cy="5126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7"/>
          <p:cNvSpPr/>
          <p:nvPr/>
        </p:nvSpPr>
        <p:spPr bwMode="auto">
          <a:xfrm>
            <a:off x="3227225" y="3371850"/>
            <a:ext cx="363700" cy="748712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橢圓形圖說文字 10"/>
          <p:cNvSpPr/>
          <p:nvPr/>
        </p:nvSpPr>
        <p:spPr bwMode="auto">
          <a:xfrm>
            <a:off x="8837612" y="4168253"/>
            <a:ext cx="3155443" cy="2285139"/>
          </a:xfrm>
          <a:prstGeom prst="wedgeEllipseCallout">
            <a:avLst>
              <a:gd name="adj1" fmla="val -43190"/>
              <a:gd name="adj2" fmla="val -57815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填寫列印次序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或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切換至拖拽模式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將所有紀錄編配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列印次序</a:t>
            </a:r>
          </a:p>
        </p:txBody>
      </p:sp>
      <p:sp>
        <p:nvSpPr>
          <p:cNvPr id="26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757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460226" y="3409946"/>
            <a:ext cx="1846785" cy="28102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6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6128" y="3075058"/>
            <a:ext cx="177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CN" altLang="en-US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lang="zh-TW" altLang="en-US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GB" sz="4800" kern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507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498941"/>
            <a:ext cx="10997095" cy="42376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可按需要遂一作個別輸入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數據輸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7132" y="2189841"/>
            <a:ext cx="10906067" cy="3643520"/>
            <a:chOff x="2114193" y="1581905"/>
            <a:chExt cx="7127084" cy="2186519"/>
          </a:xfrm>
        </p:grpSpPr>
        <p:grpSp>
          <p:nvGrpSpPr>
            <p:cNvPr id="9" name="Group 8"/>
            <p:cNvGrpSpPr/>
            <p:nvPr/>
          </p:nvGrpSpPr>
          <p:grpSpPr>
            <a:xfrm>
              <a:off x="2114193" y="1581905"/>
              <a:ext cx="7127084" cy="2186519"/>
              <a:chOff x="2114193" y="1492453"/>
              <a:chExt cx="7127084" cy="218651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r="18346" b="63634"/>
              <a:stretch/>
            </p:blipFill>
            <p:spPr>
              <a:xfrm>
                <a:off x="2153950" y="1492453"/>
                <a:ext cx="7087327" cy="2186519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5" name="矩形 4"/>
              <p:cNvSpPr/>
              <p:nvPr/>
            </p:nvSpPr>
            <p:spPr bwMode="auto">
              <a:xfrm>
                <a:off x="2114193" y="1775995"/>
                <a:ext cx="4803441" cy="38230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endParaRPr lang="zh-HK" altLang="en-US" sz="2000" b="1">
                  <a:solidFill>
                    <a:srgbClr val="0000FF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905" y="3273221"/>
              <a:ext cx="371527" cy="123842"/>
            </a:xfrm>
            <a:prstGeom prst="rect">
              <a:avLst/>
            </a:prstGeom>
          </p:spPr>
        </p:pic>
      </p:grp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40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116" y="1801455"/>
            <a:ext cx="11679280" cy="4305901"/>
            <a:chOff x="296116" y="1801455"/>
            <a:chExt cx="11679280" cy="43059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116" y="1801455"/>
              <a:ext cx="11679280" cy="430590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0087" y="3672918"/>
              <a:ext cx="447737" cy="123842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206373"/>
            <a:ext cx="10997096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14221" y="2056178"/>
            <a:ext cx="988413" cy="438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57400" y="355017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92" y="522054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96116" y="4711940"/>
            <a:ext cx="4842414" cy="13954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入主要作品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/>
          <p:nvPr/>
        </p:nvSpPr>
        <p:spPr bwMode="auto">
          <a:xfrm>
            <a:off x="6252665" y="4731818"/>
            <a:ext cx="4183422" cy="13954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文字方塊 8"/>
          <p:cNvSpPr txBox="1"/>
          <p:nvPr/>
        </p:nvSpPr>
        <p:spPr>
          <a:xfrm>
            <a:off x="5941259" y="522054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8"/>
          <p:cNvSpPr txBox="1"/>
          <p:nvPr/>
        </p:nvSpPr>
        <p:spPr>
          <a:xfrm>
            <a:off x="17992" y="297142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4"/>
          <p:cNvSpPr/>
          <p:nvPr/>
        </p:nvSpPr>
        <p:spPr bwMode="auto">
          <a:xfrm>
            <a:off x="370345" y="2912991"/>
            <a:ext cx="931681" cy="4861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514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11122"/>
          <a:stretch/>
        </p:blipFill>
        <p:spPr>
          <a:xfrm>
            <a:off x="349320" y="2040471"/>
            <a:ext cx="11559498" cy="44674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351976"/>
            <a:ext cx="10997096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可按需要以班本遂一作</a:t>
            </a:r>
            <a:r>
              <a:rPr lang="zh-HK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345526" y="4066729"/>
            <a:ext cx="11487092" cy="6124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橢圓 3"/>
          <p:cNvSpPr/>
          <p:nvPr/>
        </p:nvSpPr>
        <p:spPr bwMode="auto">
          <a:xfrm>
            <a:off x="6301799" y="4015435"/>
            <a:ext cx="591127" cy="525034"/>
          </a:xfrm>
          <a:prstGeom prst="ellipse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入主要作品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/>
          <p:nvPr/>
        </p:nvSpPr>
        <p:spPr bwMode="auto">
          <a:xfrm>
            <a:off x="345526" y="3142294"/>
            <a:ext cx="942109" cy="4556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877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11122"/>
          <a:stretch/>
        </p:blipFill>
        <p:spPr>
          <a:xfrm>
            <a:off x="338166" y="1700107"/>
            <a:ext cx="11559498" cy="44674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r="40539"/>
          <a:stretch/>
        </p:blipFill>
        <p:spPr>
          <a:xfrm>
            <a:off x="7184800" y="4531485"/>
            <a:ext cx="4694200" cy="187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226" y="1230366"/>
            <a:ext cx="11016973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HK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2280613" y="2779197"/>
            <a:ext cx="624728" cy="4517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橢圓形圖說文字 13"/>
          <p:cNvSpPr/>
          <p:nvPr/>
        </p:nvSpPr>
        <p:spPr bwMode="auto">
          <a:xfrm>
            <a:off x="2905341" y="5198729"/>
            <a:ext cx="3608903" cy="925549"/>
          </a:xfrm>
          <a:prstGeom prst="wedgeEllipseCallout">
            <a:avLst>
              <a:gd name="adj1" fmla="val 64178"/>
              <a:gd name="adj2" fmla="val -45953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輸入主要作品名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稱後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才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分配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整批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入主要作品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854147" y="5176732"/>
            <a:ext cx="2064845" cy="12352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橢圓形圖說文字 13"/>
          <p:cNvSpPr/>
          <p:nvPr/>
        </p:nvSpPr>
        <p:spPr bwMode="auto">
          <a:xfrm>
            <a:off x="3183767" y="2620677"/>
            <a:ext cx="4163069" cy="571903"/>
          </a:xfrm>
          <a:prstGeom prst="wedgeEllipseCallout">
            <a:avLst>
              <a:gd name="adj1" fmla="val -53455"/>
              <a:gd name="adj2" fmla="val 23526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先勾選紀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再按</a:t>
            </a:r>
            <a:r>
              <a:rPr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分配</a:t>
            </a:r>
            <a:r>
              <a:rPr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矩形 12"/>
          <p:cNvSpPr/>
          <p:nvPr/>
        </p:nvSpPr>
        <p:spPr bwMode="auto">
          <a:xfrm>
            <a:off x="328550" y="3275024"/>
            <a:ext cx="516276" cy="2929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文字方塊 8"/>
          <p:cNvSpPr txBox="1"/>
          <p:nvPr/>
        </p:nvSpPr>
        <p:spPr>
          <a:xfrm>
            <a:off x="2484603" y="241785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8"/>
          <p:cNvSpPr txBox="1"/>
          <p:nvPr/>
        </p:nvSpPr>
        <p:spPr>
          <a:xfrm>
            <a:off x="9542742" y="5609671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8"/>
          <p:cNvSpPr txBox="1"/>
          <p:nvPr/>
        </p:nvSpPr>
        <p:spPr>
          <a:xfrm>
            <a:off x="-15778" y="282324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8"/>
          <p:cNvSpPr txBox="1"/>
          <p:nvPr/>
        </p:nvSpPr>
        <p:spPr>
          <a:xfrm>
            <a:off x="-60127" y="449134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矩形 14"/>
          <p:cNvSpPr/>
          <p:nvPr/>
        </p:nvSpPr>
        <p:spPr bwMode="auto">
          <a:xfrm>
            <a:off x="329852" y="2787189"/>
            <a:ext cx="937906" cy="443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" name="矩形 11"/>
          <p:cNvSpPr/>
          <p:nvPr/>
        </p:nvSpPr>
        <p:spPr bwMode="auto">
          <a:xfrm>
            <a:off x="7245328" y="4804510"/>
            <a:ext cx="546504" cy="3517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文字方塊 8"/>
          <p:cNvSpPr txBox="1"/>
          <p:nvPr/>
        </p:nvSpPr>
        <p:spPr>
          <a:xfrm>
            <a:off x="6903211" y="481097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670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6580" y="1924642"/>
            <a:ext cx="10682901" cy="4317131"/>
            <a:chOff x="816580" y="1924642"/>
            <a:chExt cx="10682901" cy="43171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580" y="1924642"/>
              <a:ext cx="10682901" cy="431713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9121" y="3924195"/>
              <a:ext cx="362001" cy="95263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391732"/>
            <a:ext cx="10997096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737004" y="2211351"/>
            <a:ext cx="976379" cy="5463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97928" y="378716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0401" y="543226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94895" y="4992095"/>
            <a:ext cx="5089070" cy="12496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輸入內地考察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/>
          <p:nvPr/>
        </p:nvSpPr>
        <p:spPr bwMode="auto">
          <a:xfrm>
            <a:off x="7026835" y="4992095"/>
            <a:ext cx="4472646" cy="5042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文字方塊 8"/>
          <p:cNvSpPr txBox="1"/>
          <p:nvPr/>
        </p:nvSpPr>
        <p:spPr>
          <a:xfrm>
            <a:off x="6725368" y="5067373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8"/>
          <p:cNvSpPr txBox="1"/>
          <p:nvPr/>
        </p:nvSpPr>
        <p:spPr>
          <a:xfrm>
            <a:off x="480401" y="322400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4"/>
          <p:cNvSpPr/>
          <p:nvPr/>
        </p:nvSpPr>
        <p:spPr bwMode="auto">
          <a:xfrm>
            <a:off x="916260" y="3149555"/>
            <a:ext cx="937906" cy="443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284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7015"/>
          <a:stretch/>
        </p:blipFill>
        <p:spPr>
          <a:xfrm>
            <a:off x="321167" y="1847625"/>
            <a:ext cx="11584857" cy="25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391732"/>
            <a:ext cx="10997096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可按需要以班本遂一作</a:t>
            </a:r>
            <a:r>
              <a:rPr lang="zh-HK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輸入內地考察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/>
          <p:nvPr/>
        </p:nvSpPr>
        <p:spPr bwMode="auto">
          <a:xfrm>
            <a:off x="342736" y="2724150"/>
            <a:ext cx="790740" cy="3524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4"/>
          <p:cNvSpPr/>
          <p:nvPr/>
        </p:nvSpPr>
        <p:spPr bwMode="auto">
          <a:xfrm>
            <a:off x="3819360" y="3076575"/>
            <a:ext cx="7201065" cy="13584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矩形 14"/>
          <p:cNvSpPr/>
          <p:nvPr/>
        </p:nvSpPr>
        <p:spPr bwMode="auto">
          <a:xfrm>
            <a:off x="11068050" y="3076575"/>
            <a:ext cx="859543" cy="13584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橢圓形圖說文字 13"/>
          <p:cNvSpPr/>
          <p:nvPr/>
        </p:nvSpPr>
        <p:spPr bwMode="auto">
          <a:xfrm>
            <a:off x="5317633" y="1981200"/>
            <a:ext cx="3418403" cy="856242"/>
          </a:xfrm>
          <a:prstGeom prst="wedgeEllipseCallout">
            <a:avLst>
              <a:gd name="adj1" fmla="val 34189"/>
              <a:gd name="adj2" fmla="val 69749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公民與社會發展科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– 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內地考察資料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" name="橢圓形圖說文字 13"/>
          <p:cNvSpPr/>
          <p:nvPr/>
        </p:nvSpPr>
        <p:spPr bwMode="auto">
          <a:xfrm>
            <a:off x="8479261" y="5033465"/>
            <a:ext cx="3418403" cy="828397"/>
          </a:xfrm>
          <a:prstGeom prst="wedgeEllipseCallout">
            <a:avLst>
              <a:gd name="adj1" fmla="val 37534"/>
              <a:gd name="adj2" fmla="val -103891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公民與社會發展科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– 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專題研習資料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54" y="4472830"/>
            <a:ext cx="8195607" cy="1875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6516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03" y="2988313"/>
            <a:ext cx="11166495" cy="33981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59" y="1787879"/>
            <a:ext cx="5201339" cy="2363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226" y="1260183"/>
            <a:ext cx="11016973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HK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927378" y="3819525"/>
            <a:ext cx="577103" cy="3896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橢圓形圖說文字 13"/>
          <p:cNvSpPr/>
          <p:nvPr/>
        </p:nvSpPr>
        <p:spPr bwMode="auto">
          <a:xfrm>
            <a:off x="431451" y="1985749"/>
            <a:ext cx="5353073" cy="872910"/>
          </a:xfrm>
          <a:prstGeom prst="wedgeEllipseCallout">
            <a:avLst>
              <a:gd name="adj1" fmla="val 54455"/>
              <a:gd name="adj2" fmla="val -18989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輸入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內地考察及專題研習資料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後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才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分配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整批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輸入內地考察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7351" y="2466931"/>
            <a:ext cx="2795847" cy="16839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橢圓形圖說文字 13"/>
          <p:cNvSpPr/>
          <p:nvPr/>
        </p:nvSpPr>
        <p:spPr bwMode="auto">
          <a:xfrm>
            <a:off x="2198287" y="3247622"/>
            <a:ext cx="4163069" cy="571903"/>
          </a:xfrm>
          <a:prstGeom prst="wedgeEllipseCallout">
            <a:avLst>
              <a:gd name="adj1" fmla="val -42473"/>
              <a:gd name="adj2" fmla="val 46843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先勾選紀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再按</a:t>
            </a:r>
            <a:r>
              <a:rPr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分配</a:t>
            </a:r>
            <a:r>
              <a:rPr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矩形 12"/>
          <p:cNvSpPr/>
          <p:nvPr/>
        </p:nvSpPr>
        <p:spPr bwMode="auto">
          <a:xfrm>
            <a:off x="466702" y="4198513"/>
            <a:ext cx="398001" cy="22356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文字方塊 8"/>
          <p:cNvSpPr txBox="1"/>
          <p:nvPr/>
        </p:nvSpPr>
        <p:spPr>
          <a:xfrm>
            <a:off x="2504481" y="385159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8"/>
          <p:cNvSpPr txBox="1"/>
          <p:nvPr/>
        </p:nvSpPr>
        <p:spPr>
          <a:xfrm>
            <a:off x="8507197" y="308959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8"/>
          <p:cNvSpPr txBox="1"/>
          <p:nvPr/>
        </p:nvSpPr>
        <p:spPr>
          <a:xfrm>
            <a:off x="120045" y="383982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8"/>
          <p:cNvSpPr txBox="1"/>
          <p:nvPr/>
        </p:nvSpPr>
        <p:spPr>
          <a:xfrm>
            <a:off x="124729" y="513165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矩形 14"/>
          <p:cNvSpPr/>
          <p:nvPr/>
        </p:nvSpPr>
        <p:spPr bwMode="auto">
          <a:xfrm>
            <a:off x="466702" y="3851597"/>
            <a:ext cx="723923" cy="3188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" name="矩形 11"/>
          <p:cNvSpPr/>
          <p:nvPr/>
        </p:nvSpPr>
        <p:spPr bwMode="auto">
          <a:xfrm>
            <a:off x="6461281" y="2087880"/>
            <a:ext cx="501494" cy="3517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文字方塊 8"/>
          <p:cNvSpPr txBox="1"/>
          <p:nvPr/>
        </p:nvSpPr>
        <p:spPr>
          <a:xfrm>
            <a:off x="6049950" y="205774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186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53847</TotalTime>
  <Words>881</Words>
  <Application>Microsoft Office PowerPoint</Application>
  <PresentationFormat>Widescreen</PresentationFormat>
  <Paragraphs>131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微軟正黑體</vt:lpstr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 學生學習概覽  Student Learning Profile (SLP)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 Yu</dc:creator>
  <cp:lastModifiedBy>LI, Siu-hong</cp:lastModifiedBy>
  <cp:revision>680</cp:revision>
  <cp:lastPrinted>2024-09-05T06:08:10Z</cp:lastPrinted>
  <dcterms:created xsi:type="dcterms:W3CDTF">2018-05-11T03:19:46Z</dcterms:created>
  <dcterms:modified xsi:type="dcterms:W3CDTF">2024-12-24T01:27:27Z</dcterms:modified>
</cp:coreProperties>
</file>