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12"/>
  </p:notesMasterIdLst>
  <p:handoutMasterIdLst>
    <p:handoutMasterId r:id="rId13"/>
  </p:handoutMasterIdLst>
  <p:sldIdLst>
    <p:sldId id="1737" r:id="rId4"/>
    <p:sldId id="1815" r:id="rId5"/>
    <p:sldId id="1909" r:id="rId6"/>
    <p:sldId id="1910" r:id="rId7"/>
    <p:sldId id="1816" r:id="rId8"/>
    <p:sldId id="1817" r:id="rId9"/>
    <p:sldId id="1818" r:id="rId10"/>
    <p:sldId id="1911" r:id="rId11"/>
  </p:sldIdLst>
  <p:sldSz cx="12192000" cy="6858000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92403397-DC87-4AA5-9E50-DFD4A1CCB781}">
          <p14:sldIdLst>
            <p14:sldId id="1737"/>
            <p14:sldId id="1815"/>
            <p14:sldId id="1909"/>
            <p14:sldId id="1910"/>
            <p14:sldId id="1816"/>
            <p14:sldId id="1817"/>
            <p14:sldId id="1818"/>
            <p14:sldId id="191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UNG, Wai-chung Henry" initials="LWH" lastIdx="15" clrIdx="0">
    <p:extLst>
      <p:ext uri="{19B8F6BF-5375-455C-9EA6-DF929625EA0E}">
        <p15:presenceInfo xmlns:p15="http://schemas.microsoft.com/office/powerpoint/2012/main" userId="S-1-5-21-2637006528-1015924553-1750768987-1160" providerId="AD"/>
      </p:ext>
    </p:extLst>
  </p:cmAuthor>
  <p:cmAuthor id="2" name="SIM7" initials="SIM7" lastIdx="19" clrIdx="1">
    <p:extLst>
      <p:ext uri="{19B8F6BF-5375-455C-9EA6-DF929625EA0E}">
        <p15:presenceInfo xmlns:p15="http://schemas.microsoft.com/office/powerpoint/2012/main" userId="SIM7" providerId="None"/>
      </p:ext>
    </p:extLst>
  </p:cmAuthor>
  <p:cmAuthor id="3" name="LAM, Hiu-fung Cathy" initials="LHC" lastIdx="6" clrIdx="2">
    <p:extLst>
      <p:ext uri="{19B8F6BF-5375-455C-9EA6-DF929625EA0E}">
        <p15:presenceInfo xmlns:p15="http://schemas.microsoft.com/office/powerpoint/2012/main" userId="S-1-5-21-2637006528-1015924553-1750768987-30449" providerId="AD"/>
      </p:ext>
    </p:extLst>
  </p:cmAuthor>
  <p:cmAuthor id="4" name="SIM" initials="SIM" lastIdx="22" clrIdx="3">
    <p:extLst>
      <p:ext uri="{19B8F6BF-5375-455C-9EA6-DF929625EA0E}">
        <p15:presenceInfo xmlns:p15="http://schemas.microsoft.com/office/powerpoint/2012/main" userId="SIM" providerId="None"/>
      </p:ext>
    </p:extLst>
  </p:cmAuthor>
  <p:cmAuthor id="5" name="Ricardo Yu" initials="RY" lastIdx="15" clrIdx="4">
    <p:extLst>
      <p:ext uri="{19B8F6BF-5375-455C-9EA6-DF929625EA0E}">
        <p15:presenceInfo xmlns:p15="http://schemas.microsoft.com/office/powerpoint/2012/main" userId="S::ricardo.yu@ges.com.hk::48e45529-1bd2-4b89-9705-aafce10c1be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00FF"/>
    <a:srgbClr val="F7FAFD"/>
    <a:srgbClr val="2E75B6"/>
    <a:srgbClr val="CEE1F2"/>
    <a:srgbClr val="B5D2EC"/>
    <a:srgbClr val="FF3399"/>
    <a:srgbClr val="663300"/>
    <a:srgbClr val="FFCC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0" autoAdjust="0"/>
    <p:restoredTop sz="83605" autoAdjust="0"/>
  </p:normalViewPr>
  <p:slideViewPr>
    <p:cSldViewPr snapToGrid="0">
      <p:cViewPr varScale="1">
        <p:scale>
          <a:sx n="96" d="100"/>
          <a:sy n="96" d="100"/>
        </p:scale>
        <p:origin x="106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298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1099" y="3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/>
          <a:lstStyle>
            <a:lvl1pPr algn="r">
              <a:defRPr sz="1200"/>
            </a:lvl1pPr>
          </a:lstStyle>
          <a:p>
            <a:fld id="{5A6930C4-1CEF-44DC-BA4F-D4673626C546}" type="datetimeFigureOut">
              <a:rPr lang="zh-HK" altLang="en-US" smtClean="0"/>
              <a:t>24/12/2024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28245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1099" y="9428245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 anchor="b"/>
          <a:lstStyle>
            <a:lvl1pPr algn="r">
              <a:defRPr sz="1200"/>
            </a:lvl1pPr>
          </a:lstStyle>
          <a:p>
            <a:fld id="{CDEF0C94-2FE2-4F67-B31A-C622EEA70FD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577704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732" cy="498630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864" y="1"/>
            <a:ext cx="2945732" cy="498630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71A6E3F1-224B-425D-A857-3CA308D64953}" type="datetimeFigureOut">
              <a:rPr lang="zh-HK" altLang="en-US" smtClean="0"/>
              <a:t>24/12/2024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46" tIns="45473" rIns="90946" bIns="45473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202" y="4777198"/>
            <a:ext cx="5437275" cy="3908613"/>
          </a:xfrm>
          <a:prstGeom prst="rect">
            <a:avLst/>
          </a:prstGeom>
        </p:spPr>
        <p:txBody>
          <a:bodyPr vert="horz" lIns="90946" tIns="45473" rIns="90946" bIns="45473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2" y="9428010"/>
            <a:ext cx="2945732" cy="498628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864" y="9428010"/>
            <a:ext cx="2945732" cy="498628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1E360F69-5F52-4D59-8E6C-D976104DA97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27069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1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26">
            <a:extLst>
              <a:ext uri="{FF2B5EF4-FFF2-40B4-BE49-F238E27FC236}">
                <a16:creationId xmlns:a16="http://schemas.microsoft.com/office/drawing/2014/main" id="{635241B9-6404-4628-AE09-839B066B3AB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844800" y="2438400"/>
            <a:ext cx="7924800" cy="1143000"/>
          </a:xfrm>
          <a:prstGeom prst="rect">
            <a:avLst/>
          </a:prstGeom>
        </p:spPr>
        <p:txBody>
          <a:bodyPr/>
          <a:lstStyle>
            <a:lvl1pPr algn="r">
              <a:defRPr lang="en-US" altLang="zh-TW" sz="4800" b="1" noProof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  <a:endParaRPr lang="en-US" altLang="zh-TW" noProof="0" dirty="0"/>
          </a:p>
        </p:txBody>
      </p:sp>
      <p:sp>
        <p:nvSpPr>
          <p:cNvPr id="13" name="Rectangle 1027">
            <a:extLst>
              <a:ext uri="{FF2B5EF4-FFF2-40B4-BE49-F238E27FC236}">
                <a16:creationId xmlns:a16="http://schemas.microsoft.com/office/drawing/2014/main" id="{5E4EDF56-8EA8-4F51-AA6F-DB1DEFF70B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44800" y="3810001"/>
            <a:ext cx="7924800" cy="97472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600">
                <a:solidFill>
                  <a:srgbClr val="004A48"/>
                </a:solidFill>
                <a:latin typeface="Cooper Black" pitchFamily="18" charset="0"/>
              </a:defRPr>
            </a:lvl1pPr>
          </a:lstStyle>
          <a:p>
            <a:pPr lvl="0"/>
            <a:r>
              <a:rPr lang="zh-TW" altLang="en-US" noProof="0"/>
              <a:t>按一下以編輯母片子標題樣式</a:t>
            </a:r>
            <a:endParaRPr lang="en-US" altLang="zh-TW" noProof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4FCD2874-BFE6-457A-ACBB-071CAF287E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81" y="17393"/>
            <a:ext cx="2489606" cy="1590730"/>
          </a:xfrm>
          <a:prstGeom prst="rect">
            <a:avLst/>
          </a:prstGeom>
        </p:spPr>
      </p:pic>
      <p:grpSp>
        <p:nvGrpSpPr>
          <p:cNvPr id="11" name="Group 4">
            <a:extLst>
              <a:ext uri="{FF2B5EF4-FFF2-40B4-BE49-F238E27FC236}">
                <a16:creationId xmlns:a16="http://schemas.microsoft.com/office/drawing/2014/main" id="{13E72F35-3812-4F97-BA68-593F2C02403D}"/>
              </a:ext>
            </a:extLst>
          </p:cNvPr>
          <p:cNvGrpSpPr/>
          <p:nvPr userDrawn="1"/>
        </p:nvGrpSpPr>
        <p:grpSpPr>
          <a:xfrm>
            <a:off x="11351895" y="0"/>
            <a:ext cx="840103" cy="6858000"/>
            <a:chOff x="250409" y="0"/>
            <a:chExt cx="272970" cy="2087880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5219A514-3B88-467B-B1CA-C375CE10ACC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0409" y="0"/>
              <a:ext cx="272970" cy="2087880"/>
            </a:xfrm>
            <a:custGeom>
              <a:avLst/>
              <a:gdLst/>
              <a:ahLst/>
              <a:cxnLst/>
              <a:rect l="l" t="t" r="r" b="b"/>
              <a:pathLst>
                <a:path w="523379" h="3479800">
                  <a:moveTo>
                    <a:pt x="0" y="0"/>
                  </a:moveTo>
                  <a:lnTo>
                    <a:pt x="523379" y="0"/>
                  </a:lnTo>
                  <a:lnTo>
                    <a:pt x="523379" y="3479800"/>
                  </a:lnTo>
                  <a:lnTo>
                    <a:pt x="0" y="3479800"/>
                  </a:lnTo>
                  <a:close/>
                </a:path>
              </a:pathLst>
            </a:custGeom>
            <a:solidFill>
              <a:srgbClr val="D7E7F5"/>
            </a:solidFill>
          </p:spPr>
          <p:txBody>
            <a:bodyPr vert="vert270" tIns="10800" bIns="10800"/>
            <a:lstStyle/>
            <a:p>
              <a:r>
                <a:rPr lang="en-US" altLang="zh-TW" sz="4000" dirty="0">
                  <a:solidFill>
                    <a:srgbClr val="EBF0F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zh-TW" altLang="en-US" sz="4000" dirty="0">
                <a:solidFill>
                  <a:srgbClr val="EBF0F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AD288FEC-AA20-43F8-835C-0CEBA2C73EC1}"/>
              </a:ext>
            </a:extLst>
          </p:cNvPr>
          <p:cNvSpPr/>
          <p:nvPr userDrawn="1"/>
        </p:nvSpPr>
        <p:spPr>
          <a:xfrm>
            <a:off x="333148" y="5648464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kumimoji="1" lang="zh-TW" altLang="en-US" sz="2000" dirty="0">
                <a:ln>
                  <a:solidFill>
                    <a:srgbClr val="0070C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教育局</a:t>
            </a:r>
          </a:p>
          <a:p>
            <a:pPr>
              <a:defRPr/>
            </a:pPr>
            <a:r>
              <a:rPr kumimoji="1" lang="zh-TW" altLang="en-US" sz="2000" dirty="0">
                <a:ln>
                  <a:solidFill>
                    <a:srgbClr val="0070C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系統及資訊管理組</a:t>
            </a:r>
          </a:p>
        </p:txBody>
      </p:sp>
      <p:pic>
        <p:nvPicPr>
          <p:cNvPr id="20" name="圖片 19">
            <a:extLst>
              <a:ext uri="{FF2B5EF4-FFF2-40B4-BE49-F238E27FC236}">
                <a16:creationId xmlns:a16="http://schemas.microsoft.com/office/drawing/2014/main" id="{4539CA01-2C86-42BF-BC79-9C12D166EC2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161855" y="3730074"/>
            <a:ext cx="6264000" cy="129717"/>
          </a:xfrm>
          <a:prstGeom prst="rect">
            <a:avLst/>
          </a:prstGeom>
        </p:spPr>
      </p:pic>
      <p:pic>
        <p:nvPicPr>
          <p:cNvPr id="21" name="圖片 20">
            <a:extLst>
              <a:ext uri="{FF2B5EF4-FFF2-40B4-BE49-F238E27FC236}">
                <a16:creationId xmlns:a16="http://schemas.microsoft.com/office/drawing/2014/main" id="{59EC2015-1BCE-4CAC-82A4-E0B3CD2E44D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579227" y="3563420"/>
            <a:ext cx="6372000" cy="135604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01AEA9E3-178C-490D-AC73-A7332BBA0AA6}"/>
              </a:ext>
            </a:extLst>
          </p:cNvPr>
          <p:cNvSpPr txBox="1"/>
          <p:nvPr userDrawn="1"/>
        </p:nvSpPr>
        <p:spPr>
          <a:xfrm rot="16200000">
            <a:off x="10192598" y="4788826"/>
            <a:ext cx="31586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b="1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CloudSAMS</a:t>
            </a:r>
            <a:endParaRPr lang="en-US" sz="4000" b="1" spc="-1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1280052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zh-TW" altLang="en-US" sz="2400" dirty="0">
                <a:solidFill>
                  <a:schemeClr val="folHlink"/>
                </a:solidFill>
                <a:latin typeface="+mn-lt"/>
                <a:ea typeface="+mn-ea"/>
                <a:cs typeface="+mn-cs"/>
              </a:defRPr>
            </a:lvl1pPr>
            <a:lvl2pPr>
              <a:defRPr lang="zh-TW" altLang="en-US" sz="2100" dirty="0">
                <a:solidFill>
                  <a:schemeClr val="folHlink"/>
                </a:solidFill>
                <a:latin typeface="+mn-lt"/>
              </a:defRPr>
            </a:lvl2pPr>
            <a:lvl3pPr>
              <a:defRPr lang="zh-TW" altLang="en-US" sz="1800" dirty="0">
                <a:solidFill>
                  <a:schemeClr val="folHlink"/>
                </a:solidFill>
                <a:latin typeface="+mn-lt"/>
              </a:defRPr>
            </a:lvl3pPr>
            <a:lvl4pPr>
              <a:defRPr lang="zh-TW" altLang="en-US" sz="1700" dirty="0">
                <a:solidFill>
                  <a:schemeClr val="folHlink"/>
                </a:solidFill>
                <a:latin typeface="+mn-lt"/>
              </a:defRPr>
            </a:lvl4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zh-HK" altLang="en-US" dirty="0"/>
          </a:p>
        </p:txBody>
      </p:sp>
      <p:sp>
        <p:nvSpPr>
          <p:cNvPr id="4" name="Rectangle 1032">
            <a:extLst>
              <a:ext uri="{FF2B5EF4-FFF2-40B4-BE49-F238E27FC236}">
                <a16:creationId xmlns:a16="http://schemas.microsoft.com/office/drawing/2014/main" id="{690065EC-2AB5-4318-9AAB-4D71484F29A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189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032">
            <a:extLst>
              <a:ext uri="{FF2B5EF4-FFF2-40B4-BE49-F238E27FC236}">
                <a16:creationId xmlns:a16="http://schemas.microsoft.com/office/drawing/2014/main" id="{E6B67330-8775-428E-9999-1505B0ACF12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35109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219200" y="1509713"/>
            <a:ext cx="5283200" cy="460851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705600" y="1509713"/>
            <a:ext cx="5283200" cy="460851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Rectangle 1032">
            <a:extLst>
              <a:ext uri="{FF2B5EF4-FFF2-40B4-BE49-F238E27FC236}">
                <a16:creationId xmlns:a16="http://schemas.microsoft.com/office/drawing/2014/main" id="{4A4002C6-7F14-4731-BC20-7B9B3C8260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10289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B4C24F66-D125-4F79-A64B-6CCC3D01C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8" name="Rectangle 1032">
            <a:extLst>
              <a:ext uri="{FF2B5EF4-FFF2-40B4-BE49-F238E27FC236}">
                <a16:creationId xmlns:a16="http://schemas.microsoft.com/office/drawing/2014/main" id="{B1DAEE3E-4B73-415E-814D-0FF70825F4F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76649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219200" y="1509713"/>
            <a:ext cx="5283200" cy="460851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705600" y="1509713"/>
            <a:ext cx="5283200" cy="460851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Rectangle 1032">
            <a:extLst>
              <a:ext uri="{FF2B5EF4-FFF2-40B4-BE49-F238E27FC236}">
                <a16:creationId xmlns:a16="http://schemas.microsoft.com/office/drawing/2014/main" id="{67D7D5DD-2948-40FA-8FBF-3FB22A6578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4828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Rectangle 1032">
            <a:extLst>
              <a:ext uri="{FF2B5EF4-FFF2-40B4-BE49-F238E27FC236}">
                <a16:creationId xmlns:a16="http://schemas.microsoft.com/office/drawing/2014/main" id="{CA6AC465-E014-49CB-8844-29A0F59407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81616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57138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2">
            <a:extLst>
              <a:ext uri="{FF2B5EF4-FFF2-40B4-BE49-F238E27FC236}">
                <a16:creationId xmlns:a16="http://schemas.microsoft.com/office/drawing/2014/main" id="{FC03FC6E-3F99-4AA3-80AF-4061C271DF7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813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gi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>
            <a:extLst>
              <a:ext uri="{FF2B5EF4-FFF2-40B4-BE49-F238E27FC236}">
                <a16:creationId xmlns:a16="http://schemas.microsoft.com/office/drawing/2014/main" id="{C9BB8881-ECBC-4142-9933-CDAB826E4185}"/>
              </a:ext>
            </a:extLst>
          </p:cNvPr>
          <p:cNvSpPr/>
          <p:nvPr userDrawn="1"/>
        </p:nvSpPr>
        <p:spPr>
          <a:xfrm>
            <a:off x="0" y="6283067"/>
            <a:ext cx="12192000" cy="584776"/>
          </a:xfrm>
          <a:prstGeom prst="rect">
            <a:avLst/>
          </a:prstGeom>
          <a:gradFill>
            <a:gsLst>
              <a:gs pos="18000">
                <a:srgbClr val="F7FAFD"/>
              </a:gs>
              <a:gs pos="58000">
                <a:srgbClr val="B5D2EC"/>
              </a:gs>
              <a:gs pos="81000">
                <a:srgbClr val="B5D2EC"/>
              </a:gs>
              <a:gs pos="100000">
                <a:srgbClr val="CEE1F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AF0E82B3-CBDD-4AC0-821B-99CF90E0C81F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940" y="48034"/>
            <a:ext cx="1591731" cy="1017034"/>
          </a:xfrm>
          <a:prstGeom prst="rect">
            <a:avLst/>
          </a:prstGeom>
        </p:spPr>
      </p:pic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509713"/>
            <a:ext cx="1076960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altLang="zh-TW" sz="2800" b="0" i="0" u="none" strike="noStrike" kern="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Trebuchet MS"/>
              </a:rPr>
              <a:t>Second level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itchFamily="2" charset="2"/>
              <a:buChar char="n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rebuchet MS"/>
              </a:rPr>
              <a:t>Third level</a:t>
            </a:r>
          </a:p>
          <a:p>
            <a:pPr marL="1600200" marR="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/>
              </a:rPr>
              <a:t>Fourth level</a:t>
            </a:r>
          </a:p>
        </p:txBody>
      </p:sp>
      <p:sp>
        <p:nvSpPr>
          <p:cNvPr id="15" name="Rectangle 1028">
            <a:extLst>
              <a:ext uri="{FF2B5EF4-FFF2-40B4-BE49-F238E27FC236}">
                <a16:creationId xmlns:a16="http://schemas.microsoft.com/office/drawing/2014/main" id="{AD4C71FC-CCAA-42BB-8D48-DFD3FDF83E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070101" y="263690"/>
            <a:ext cx="955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  <a:endParaRPr lang="en-US" altLang="zh-TW" dirty="0"/>
          </a:p>
        </p:txBody>
      </p:sp>
      <p:sp>
        <p:nvSpPr>
          <p:cNvPr id="16" name="Rectangle 1034">
            <a:extLst>
              <a:ext uri="{FF2B5EF4-FFF2-40B4-BE49-F238E27FC236}">
                <a16:creationId xmlns:a16="http://schemas.microsoft.com/office/drawing/2014/main" id="{11DA46A4-38A6-4E5A-9752-565E045AFC52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2051051" y="330201"/>
            <a:ext cx="42333" cy="10525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7" name="Rectangle 1035">
            <a:extLst>
              <a:ext uri="{FF2B5EF4-FFF2-40B4-BE49-F238E27FC236}">
                <a16:creationId xmlns:a16="http://schemas.microsoft.com/office/drawing/2014/main" id="{ECF39216-7EA6-4DDD-969A-CA2C48B8803A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628651" y="1016000"/>
            <a:ext cx="10968567" cy="31750"/>
          </a:xfrm>
          <a:prstGeom prst="rect">
            <a:avLst/>
          </a:prstGeom>
          <a:solidFill>
            <a:srgbClr val="3F8DA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8" name="Rectangle 1036">
            <a:extLst>
              <a:ext uri="{FF2B5EF4-FFF2-40B4-BE49-F238E27FC236}">
                <a16:creationId xmlns:a16="http://schemas.microsoft.com/office/drawing/2014/main" id="{496A3C86-C137-476B-B3EA-5A54F8D4D6E4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4692651" y="1092200"/>
            <a:ext cx="5278967" cy="31750"/>
          </a:xfrm>
          <a:prstGeom prst="rect">
            <a:avLst/>
          </a:prstGeom>
          <a:gradFill rotWithShape="0">
            <a:gsLst>
              <a:gs pos="0">
                <a:srgbClr val="3F8DA5"/>
              </a:gs>
              <a:gs pos="100000">
                <a:srgbClr val="9BCA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9" name="Rectangle 1037">
            <a:extLst>
              <a:ext uri="{FF2B5EF4-FFF2-40B4-BE49-F238E27FC236}">
                <a16:creationId xmlns:a16="http://schemas.microsoft.com/office/drawing/2014/main" id="{2E234E59-394E-4DFC-8838-16B123A48A3D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7429501" y="1187450"/>
            <a:ext cx="3359151" cy="31750"/>
          </a:xfrm>
          <a:prstGeom prst="rect">
            <a:avLst/>
          </a:prstGeom>
          <a:solidFill>
            <a:srgbClr val="A1CD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AD009F95-6ACD-47DA-B333-DCE5346BC742}"/>
              </a:ext>
            </a:extLst>
          </p:cNvPr>
          <p:cNvSpPr txBox="1"/>
          <p:nvPr userDrawn="1"/>
        </p:nvSpPr>
        <p:spPr>
          <a:xfrm>
            <a:off x="41565" y="6480355"/>
            <a:ext cx="4980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Systems and </a:t>
            </a:r>
            <a:r>
              <a:rPr lang="en-US" sz="1800" u="none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Information</a:t>
            </a:r>
            <a:r>
              <a:rPr lang="en-US" sz="1800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 Management Section</a:t>
            </a: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FAB57F6A-1ACD-4678-872A-38EEF24D92FE}"/>
              </a:ext>
            </a:extLst>
          </p:cNvPr>
          <p:cNvSpPr txBox="1"/>
          <p:nvPr userDrawn="1"/>
        </p:nvSpPr>
        <p:spPr>
          <a:xfrm>
            <a:off x="8949061" y="6400425"/>
            <a:ext cx="2492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CloudSAMS</a:t>
            </a:r>
            <a:endParaRPr lang="en-US" sz="2800" b="1" spc="-1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Rectangle 1032">
            <a:extLst>
              <a:ext uri="{FF2B5EF4-FFF2-40B4-BE49-F238E27FC236}">
                <a16:creationId xmlns:a16="http://schemas.microsoft.com/office/drawing/2014/main" id="{E6A5F99F-9F59-43CB-B56C-561C7B49472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391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2" r:id="rId6"/>
    <p:sldLayoutId id="2147483676" r:id="rId7"/>
    <p:sldLayoutId id="2147483667" r:id="rId8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altLang="zh-TW" sz="2600" b="1" dirty="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marL="342900" marR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FFCF01"/>
        </a:buClr>
        <a:buSzPct val="60000"/>
        <a:buFont typeface="Wingdings" pitchFamily="2" charset="2"/>
        <a:buChar char="n"/>
        <a:tabLst/>
        <a:defRPr lang="en-US" altLang="zh-TW" sz="2800" dirty="0">
          <a:solidFill>
            <a:srgbClr val="660066"/>
          </a:solidFill>
          <a:latin typeface="+mn-lt"/>
          <a:ea typeface="+mn-ea"/>
          <a:cs typeface="+mn-cs"/>
        </a:defRPr>
      </a:lvl1pPr>
      <a:lvl2pPr marL="742950" marR="0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CC0099"/>
        </a:buClr>
        <a:buSzPct val="55000"/>
        <a:buFont typeface="Wingdings" pitchFamily="2" charset="2"/>
        <a:buChar char="n"/>
        <a:tabLst/>
        <a:defRPr lang="en-US" altLang="zh-TW" sz="2400" dirty="0">
          <a:solidFill>
            <a:srgbClr val="9900CC"/>
          </a:solidFill>
          <a:latin typeface="+mn-lt"/>
          <a:ea typeface="+mn-ea"/>
          <a:cs typeface="+mn-cs"/>
        </a:defRPr>
      </a:lvl2pPr>
      <a:lvl3pPr marL="11430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E4A8"/>
        </a:buClr>
        <a:buSzPct val="50000"/>
        <a:buFont typeface="Wingdings" pitchFamily="2" charset="2"/>
        <a:buChar char="n"/>
        <a:tabLst/>
        <a:defRPr lang="en-US" altLang="zh-TW" sz="2000" dirty="0">
          <a:solidFill>
            <a:srgbClr val="6600CC"/>
          </a:solidFill>
          <a:latin typeface="+mn-lt"/>
          <a:ea typeface="+mn-ea"/>
          <a:cs typeface="+mn-cs"/>
        </a:defRPr>
      </a:lvl3pPr>
      <a:lvl4pPr marL="16002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3333CC"/>
        </a:buClr>
        <a:buSzPct val="55000"/>
        <a:buFont typeface="Wingdings" pitchFamily="2" charset="2"/>
        <a:buChar char="n"/>
        <a:tabLst/>
        <a:defRPr lang="en-US" altLang="zh-TW" sz="1800" kern="1200" noProof="0" dirty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1050">
          <a:solidFill>
            <a:schemeClr val="tx1"/>
          </a:solidFill>
          <a:latin typeface="Tahoma" pitchFamily="34" charset="0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9pPr>
    </p:bodyStyle>
    <p:otherStyle>
      <a:defPPr>
        <a:defRPr lang="zh-H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63B226-D8C5-45DD-9C98-ECFA0C4125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9957" y="5261521"/>
            <a:ext cx="8800126" cy="1143000"/>
          </a:xfrm>
        </p:spPr>
        <p:txBody>
          <a:bodyPr/>
          <a:lstStyle/>
          <a:p>
            <a:r>
              <a:rPr lang="zh-TW" altLang="en-US" dirty="0">
                <a:solidFill>
                  <a:srgbClr val="7030A0"/>
                </a:solidFill>
              </a:rPr>
              <a:t/>
            </a:r>
            <a:br>
              <a:rPr lang="zh-TW" altLang="en-US" dirty="0">
                <a:solidFill>
                  <a:srgbClr val="7030A0"/>
                </a:solidFill>
              </a:rPr>
            </a:br>
            <a:r>
              <a:rPr lang="zh-TW" altLang="en-US" dirty="0">
                <a:solidFill>
                  <a:srgbClr val="7030A0"/>
                </a:solidFill>
              </a:rPr>
              <a:t>學生學習概覽</a:t>
            </a:r>
            <a:br>
              <a:rPr lang="zh-TW" altLang="en-US" dirty="0">
                <a:solidFill>
                  <a:srgbClr val="7030A0"/>
                </a:solidFill>
              </a:rPr>
            </a:br>
            <a:r>
              <a:rPr lang="en-US" altLang="zh-TW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 smtClean="0">
                <a:solidFill>
                  <a:srgbClr val="000066"/>
                </a:solidFill>
              </a:rPr>
              <a:t>Student </a:t>
            </a:r>
            <a:r>
              <a:rPr lang="en-US" altLang="zh-TW" dirty="0">
                <a:solidFill>
                  <a:srgbClr val="000066"/>
                </a:solidFill>
              </a:rPr>
              <a:t>Learning Profile (SLP)</a:t>
            </a:r>
            <a:r>
              <a:rPr lang="en-US" altLang="zh-TW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en-US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>
              <a:solidFill>
                <a:srgbClr val="00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9366422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45291" y="1480901"/>
            <a:ext cx="10554447" cy="1198800"/>
          </a:xfrm>
        </p:spPr>
        <p:txBody>
          <a:bodyPr/>
          <a:lstStyle/>
          <a:p>
            <a:pPr marL="0" indent="0">
              <a:buNone/>
            </a:pPr>
            <a:r>
              <a:rPr lang="zh-HK" altLang="en-US" sz="32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</a:t>
            </a:r>
            <a:r>
              <a:rPr lang="zh-HK" altLang="en-US" sz="32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年終結前</a:t>
            </a:r>
            <a:r>
              <a:rPr lang="en-US" altLang="zh-HK" sz="32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HK" altLang="en-US" sz="32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六月至八月</a:t>
            </a:r>
            <a:r>
              <a:rPr lang="en-US" altLang="zh-HK" sz="32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32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Clr>
                <a:srgbClr val="800080"/>
              </a:buClr>
              <a:buSzPct val="100000"/>
              <a:buFont typeface="Wingdings" panose="05000000000000000000" pitchFamily="2" charset="2"/>
              <a:buChar char="Ø"/>
            </a:pPr>
            <a:r>
              <a:rPr lang="zh-TW" altLang="en-US" sz="32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從</a:t>
            </a:r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課外活動模組</a:t>
            </a:r>
            <a:r>
              <a:rPr lang="zh-TW" altLang="en-US" sz="32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抽</a:t>
            </a:r>
            <a:r>
              <a:rPr lang="zh-TW" altLang="en-US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取</a:t>
            </a:r>
            <a:r>
              <a:rPr lang="en-US" altLang="zh-TW" sz="32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S4</a:t>
            </a:r>
            <a:r>
              <a:rPr lang="zh-TW" altLang="en-US" sz="32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en-US" altLang="zh-TW" sz="32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S5</a:t>
            </a:r>
            <a:r>
              <a:rPr lang="zh-TW" altLang="en-US" sz="32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</a:t>
            </a:r>
            <a:r>
              <a:rPr lang="zh-TW" altLang="en-US" sz="3200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</a:t>
            </a:r>
            <a:r>
              <a:rPr lang="zh-TW" altLang="en-US" sz="32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該學</a:t>
            </a:r>
            <a:r>
              <a:rPr lang="zh-TW" altLang="en-US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其他學習</a:t>
            </a:r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經歷</a:t>
            </a: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2420470" y="380999"/>
            <a:ext cx="8946777" cy="645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defRPr sz="2000">
                <a:solidFill>
                  <a:srgbClr val="660066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None/>
              <a:defRPr sz="1800">
                <a:solidFill>
                  <a:srgbClr val="9900CC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>
                <a:solidFill>
                  <a:srgbClr val="6600CC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None/>
              <a:defRPr sz="1400">
                <a:solidFill>
                  <a:srgbClr val="333399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800080"/>
              </a:buClr>
            </a:pP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事前預備工作</a:t>
            </a:r>
            <a:r>
              <a:rPr lang="en-US" altLang="zh-TW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一</a:t>
            </a:r>
            <a:r>
              <a:rPr lang="en-US" altLang="zh-TW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HK" altLang="en-US" sz="4000" b="1" kern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1">
            <a:extLst>
              <a:ext uri="{FF2B5EF4-FFF2-40B4-BE49-F238E27FC236}">
                <a16:creationId xmlns:a16="http://schemas.microsoft.com/office/drawing/2014/main" id="{93EBC857-6E8D-4882-9AA7-A322FFFC0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</p:spPr>
        <p:txBody>
          <a:bodyPr/>
          <a:lstStyle/>
          <a:p>
            <a:fld id="{7B3C8E2D-E91C-4BBB-B7BA-C2875630DAEF}" type="slidenum">
              <a:rPr lang="en-US" altLang="zh-HK" smtClean="0"/>
              <a:pPr/>
              <a:t>2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330325" y="2679701"/>
            <a:ext cx="9121776" cy="3726744"/>
            <a:chOff x="1330325" y="2679701"/>
            <a:chExt cx="9121776" cy="3726744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30325" y="2679701"/>
              <a:ext cx="9121776" cy="3726744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61465" y="3335648"/>
              <a:ext cx="285790" cy="95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12926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12800" y="1480900"/>
            <a:ext cx="10554447" cy="3708893"/>
          </a:xfrm>
        </p:spPr>
        <p:txBody>
          <a:bodyPr/>
          <a:lstStyle/>
          <a:p>
            <a:pPr marL="0" indent="0">
              <a:buNone/>
            </a:pPr>
            <a:r>
              <a:rPr lang="zh-HK" altLang="en-US" sz="32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</a:t>
            </a:r>
            <a:r>
              <a:rPr lang="zh-HK" altLang="en-US" sz="32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年終結前</a:t>
            </a:r>
            <a:r>
              <a:rPr lang="en-US" altLang="zh-HK" sz="32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HK" altLang="en-US" sz="32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六月至八月</a:t>
            </a:r>
            <a:r>
              <a:rPr lang="en-US" altLang="zh-HK" sz="32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32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Clr>
                <a:srgbClr val="800080"/>
              </a:buClr>
              <a:buSzPct val="100000"/>
              <a:buFont typeface="Wingdings" panose="05000000000000000000" pitchFamily="2" charset="2"/>
              <a:buChar char="Ø"/>
            </a:pPr>
            <a:r>
              <a:rPr lang="zh-TW" altLang="en-US" sz="32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從</a:t>
            </a:r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獎懲資料模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zh-TW" altLang="en-US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抽取</a:t>
            </a:r>
            <a:r>
              <a:rPr lang="en-US" altLang="zh-TW" sz="32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S4</a:t>
            </a:r>
            <a:r>
              <a:rPr lang="zh-TW" altLang="en-US" sz="32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en-US" altLang="zh-TW" sz="32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S5</a:t>
            </a:r>
            <a:r>
              <a:rPr lang="zh-TW" altLang="en-US" sz="32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</a:t>
            </a:r>
            <a:r>
              <a:rPr lang="zh-TW" altLang="en-US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該學</a:t>
            </a:r>
            <a:r>
              <a:rPr lang="zh-TW" altLang="en-US" sz="32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校內頒發獎項</a:t>
            </a:r>
            <a:endParaRPr lang="en-US" altLang="zh-TW" sz="32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2420470" y="380999"/>
            <a:ext cx="8946777" cy="645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defRPr sz="2000">
                <a:solidFill>
                  <a:srgbClr val="660066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None/>
              <a:defRPr sz="1800">
                <a:solidFill>
                  <a:srgbClr val="9900CC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>
                <a:solidFill>
                  <a:srgbClr val="6600CC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None/>
              <a:defRPr sz="1400">
                <a:solidFill>
                  <a:srgbClr val="333399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800080"/>
              </a:buClr>
            </a:pP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事前預備工作</a:t>
            </a:r>
            <a:r>
              <a:rPr lang="en-US" altLang="zh-TW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一</a:t>
            </a:r>
            <a:r>
              <a:rPr lang="en-US" altLang="zh-TW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HK" altLang="en-US" sz="4000" b="1" kern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1">
            <a:extLst>
              <a:ext uri="{FF2B5EF4-FFF2-40B4-BE49-F238E27FC236}">
                <a16:creationId xmlns:a16="http://schemas.microsoft.com/office/drawing/2014/main" id="{93EBC857-6E8D-4882-9AA7-A322FFFC0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</p:spPr>
        <p:txBody>
          <a:bodyPr/>
          <a:lstStyle/>
          <a:p>
            <a:fld id="{7B3C8E2D-E91C-4BBB-B7BA-C2875630DAEF}" type="slidenum">
              <a:rPr lang="en-US" altLang="zh-HK" smtClean="0"/>
              <a:pPr/>
              <a:t>3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322474" y="2701321"/>
            <a:ext cx="7535097" cy="3755356"/>
            <a:chOff x="2322474" y="2701321"/>
            <a:chExt cx="7535097" cy="3755356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22474" y="2701321"/>
              <a:ext cx="7535097" cy="3755356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24257" y="3664264"/>
              <a:ext cx="247685" cy="47632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60377" y="6201724"/>
              <a:ext cx="247685" cy="476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75740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12800" y="1836500"/>
            <a:ext cx="10554447" cy="3708893"/>
          </a:xfrm>
        </p:spPr>
        <p:txBody>
          <a:bodyPr/>
          <a:lstStyle/>
          <a:p>
            <a:pPr marL="0" indent="0">
              <a:buNone/>
            </a:pPr>
            <a:r>
              <a:rPr lang="zh-HK" altLang="en-US" sz="32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</a:t>
            </a:r>
            <a:r>
              <a:rPr lang="zh-HK" altLang="en-US" sz="32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年終結前</a:t>
            </a:r>
            <a:r>
              <a:rPr lang="en-US" altLang="zh-HK" sz="32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HK" altLang="en-US" sz="32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六月至八月</a:t>
            </a:r>
            <a:r>
              <a:rPr lang="en-US" altLang="zh-HK" sz="32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32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Clr>
                <a:srgbClr val="800080"/>
              </a:buClr>
              <a:buSzPct val="100000"/>
              <a:buFont typeface="Wingdings" panose="05000000000000000000" pitchFamily="2" charset="2"/>
              <a:buChar char="Ø"/>
            </a:pPr>
            <a:r>
              <a:rPr lang="zh-TW" altLang="en-US" sz="32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從課外活</a:t>
            </a:r>
            <a:r>
              <a:rPr lang="zh-TW" altLang="en-US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動、獎懲資料模</a:t>
            </a:r>
            <a:r>
              <a:rPr lang="zh-TW" altLang="en-US" sz="32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組抽取</a:t>
            </a:r>
            <a:r>
              <a:rPr lang="en-US" altLang="zh-TW" sz="3200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S4</a:t>
            </a:r>
            <a:r>
              <a:rPr lang="zh-TW" altLang="en-US" sz="3200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en-US" altLang="zh-TW" sz="3200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S5</a:t>
            </a:r>
            <a:r>
              <a:rPr lang="zh-TW" altLang="en-US" sz="3200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</a:t>
            </a:r>
            <a:r>
              <a:rPr lang="en-US" altLang="zh-TW" sz="32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SLP</a:t>
            </a:r>
            <a:r>
              <a:rPr lang="zh-TW" altLang="en-US" sz="32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</a:t>
            </a:r>
            <a:endParaRPr lang="en-US" altLang="zh-TW" sz="3200" b="1" dirty="0" smtClean="0">
              <a:solidFill>
                <a:srgbClr val="33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Clr>
                <a:srgbClr val="800080"/>
              </a:buClr>
              <a:buSzPct val="100000"/>
              <a:buFont typeface="Wingdings" panose="05000000000000000000" pitchFamily="2" charset="2"/>
              <a:buChar char="Ø"/>
            </a:pPr>
            <a:r>
              <a:rPr lang="zh-TW" altLang="en-US" sz="32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於</a:t>
            </a:r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學生學習概覽模組</a:t>
            </a:r>
            <a:r>
              <a:rPr lang="zh-TW" altLang="en-US" sz="32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輸入</a:t>
            </a:r>
            <a:r>
              <a:rPr lang="en-US" altLang="zh-TW" sz="3200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S4</a:t>
            </a:r>
            <a:r>
              <a:rPr lang="zh-TW" altLang="en-US" sz="32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en-US" altLang="zh-TW" sz="32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S5</a:t>
            </a:r>
            <a:r>
              <a:rPr lang="zh-TW" altLang="en-US" sz="32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</a:t>
            </a:r>
            <a:r>
              <a:rPr lang="zh-TW" altLang="en-US" sz="3200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</a:t>
            </a:r>
            <a:r>
              <a:rPr lang="zh-TW" altLang="en-US" sz="32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該學年</a:t>
            </a:r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主要作品</a:t>
            </a:r>
            <a:r>
              <a:rPr lang="zh-TW" altLang="en-US" sz="32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內地考察</a:t>
            </a:r>
            <a:r>
              <a:rPr lang="zh-TW" altLang="en-US" sz="32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他學習經</a:t>
            </a:r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歷</a:t>
            </a:r>
            <a:r>
              <a:rPr lang="zh-TW" altLang="en-US" sz="32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校外表現或獎項</a:t>
            </a:r>
            <a:endParaRPr lang="en-US" altLang="zh-TW" sz="3200" b="1" dirty="0" smtClean="0">
              <a:solidFill>
                <a:srgbClr val="33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Clr>
                <a:srgbClr val="800080"/>
              </a:buClr>
              <a:buSzPct val="100000"/>
              <a:buFont typeface="Wingdings" panose="05000000000000000000" pitchFamily="2" charset="2"/>
              <a:buChar char="Ø"/>
            </a:pPr>
            <a:r>
              <a:rPr lang="zh-TW" altLang="en-US" sz="3200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備</a:t>
            </a:r>
            <a:r>
              <a:rPr lang="zh-TW" altLang="en-US" sz="32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份</a:t>
            </a:r>
            <a:r>
              <a:rPr lang="zh-TW" altLang="en-US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上學年所有該模組的資</a:t>
            </a:r>
            <a:r>
              <a:rPr lang="zh-TW" altLang="en-US" sz="32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料</a:t>
            </a:r>
            <a:endParaRPr lang="en-US" altLang="zh-TW" sz="3200" b="1" dirty="0" smtClean="0">
              <a:solidFill>
                <a:srgbClr val="33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2420470" y="380999"/>
            <a:ext cx="8946777" cy="645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defRPr sz="2000">
                <a:solidFill>
                  <a:srgbClr val="660066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None/>
              <a:defRPr sz="1800">
                <a:solidFill>
                  <a:srgbClr val="9900CC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>
                <a:solidFill>
                  <a:srgbClr val="6600CC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None/>
              <a:defRPr sz="1400">
                <a:solidFill>
                  <a:srgbClr val="333399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800080"/>
              </a:buClr>
            </a:pP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事前預備工作</a:t>
            </a:r>
            <a:r>
              <a:rPr lang="en-US" altLang="zh-TW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一</a:t>
            </a:r>
            <a:r>
              <a:rPr lang="en-US" altLang="zh-TW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HK" altLang="en-US" sz="4000" b="1" kern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1">
            <a:extLst>
              <a:ext uri="{FF2B5EF4-FFF2-40B4-BE49-F238E27FC236}">
                <a16:creationId xmlns:a16="http://schemas.microsoft.com/office/drawing/2014/main" id="{93EBC857-6E8D-4882-9AA7-A322FFFC0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</p:spPr>
        <p:txBody>
          <a:bodyPr/>
          <a:lstStyle/>
          <a:p>
            <a:fld id="{7B3C8E2D-E91C-4BBB-B7BA-C2875630DAEF}" type="slidenum">
              <a:rPr lang="en-US" altLang="zh-HK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8717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475" y="1529179"/>
            <a:ext cx="11220525" cy="4740275"/>
          </a:xfrm>
        </p:spPr>
        <p:txBody>
          <a:bodyPr/>
          <a:lstStyle/>
          <a:p>
            <a:pPr marL="0" indent="0">
              <a:buNone/>
            </a:pPr>
            <a:r>
              <a:rPr lang="zh-HK" altLang="en-US" sz="32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開學前</a:t>
            </a:r>
            <a:endParaRPr lang="en-US" altLang="zh-HK" sz="3200" b="1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Clr>
                <a:srgbClr val="800080"/>
              </a:buClr>
              <a:buSzPct val="100000"/>
              <a:buFont typeface="Wingdings" panose="05000000000000000000" pitchFamily="2" charset="2"/>
              <a:buChar char="Ø"/>
            </a:pPr>
            <a:r>
              <a:rPr lang="zh-TW" altLang="en-US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處理學生</a:t>
            </a:r>
            <a:r>
              <a:rPr lang="zh-TW" altLang="en-US" sz="32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離校、退修事宜</a:t>
            </a:r>
          </a:p>
          <a:p>
            <a:pPr>
              <a:buClr>
                <a:srgbClr val="800080"/>
              </a:buClr>
              <a:buSzPct val="100000"/>
              <a:buFont typeface="Wingdings" panose="05000000000000000000" pitchFamily="2" charset="2"/>
              <a:buChar char="Ø"/>
            </a:pPr>
            <a:r>
              <a:rPr lang="zh-TW" altLang="en-US" sz="32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更新</a:t>
            </a:r>
            <a:r>
              <a:rPr lang="zh-TW" altLang="en-US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學生個人資料</a:t>
            </a:r>
          </a:p>
          <a:p>
            <a:pPr>
              <a:buClr>
                <a:srgbClr val="800080"/>
              </a:buClr>
              <a:buSzPct val="100000"/>
              <a:buFont typeface="Wingdings" panose="05000000000000000000" pitchFamily="2" charset="2"/>
              <a:buChar char="Ø"/>
            </a:pPr>
            <a:r>
              <a:rPr lang="zh-TW" altLang="en-US" sz="32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訂</a:t>
            </a:r>
            <a:r>
              <a:rPr lang="zh-TW" altLang="en-US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定</a:t>
            </a:r>
            <a:r>
              <a:rPr lang="zh-TW" altLang="en-US" sz="32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收集</a:t>
            </a:r>
            <a:r>
              <a:rPr lang="en-US" altLang="zh-TW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S4-6</a:t>
            </a:r>
            <a:r>
              <a:rPr lang="zh-TW" altLang="en-US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</a:t>
            </a:r>
            <a:r>
              <a:rPr lang="zh-TW" altLang="en-US" sz="32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資料的時段</a:t>
            </a:r>
            <a:endParaRPr lang="en-US" altLang="zh-TW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Clr>
                <a:srgbClr val="800080"/>
              </a:buClr>
              <a:buSzPct val="100000"/>
              <a:buFont typeface="Wingdings" panose="05000000000000000000" pitchFamily="2" charset="2"/>
              <a:buChar char="§"/>
            </a:pPr>
            <a:r>
              <a:rPr lang="zh-TW" altLang="en-US" sz="29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輸入</a:t>
            </a:r>
            <a:r>
              <a:rPr lang="en-US" altLang="zh-TW" sz="29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9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抽取</a:t>
            </a:r>
            <a:r>
              <a:rPr lang="en-US" altLang="zh-TW" sz="29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9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核對</a:t>
            </a:r>
            <a:r>
              <a:rPr lang="zh-TW" altLang="en-US" sz="29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其他學習經歷、校內頒發獎項資料</a:t>
            </a:r>
            <a:endParaRPr lang="en-US" altLang="zh-TW" sz="2900" b="1" dirty="0">
              <a:solidFill>
                <a:srgbClr val="33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Clr>
                <a:srgbClr val="800080"/>
              </a:buClr>
              <a:buSzPct val="100000"/>
              <a:buFont typeface="Wingdings" panose="05000000000000000000" pitchFamily="2" charset="2"/>
              <a:buChar char="§"/>
            </a:pPr>
            <a:r>
              <a:rPr lang="zh-TW" altLang="en-US" sz="29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輸入</a:t>
            </a:r>
            <a:r>
              <a:rPr lang="zh-TW" altLang="en-US" sz="29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內地考察</a:t>
            </a:r>
            <a:r>
              <a:rPr lang="zh-TW" altLang="en-US" sz="29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記</a:t>
            </a:r>
            <a:r>
              <a:rPr lang="zh-TW" altLang="en-US" sz="29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錄</a:t>
            </a:r>
            <a:endParaRPr lang="en-US" altLang="zh-TW" sz="2900" b="1" dirty="0">
              <a:solidFill>
                <a:srgbClr val="33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Clr>
                <a:srgbClr val="800080"/>
              </a:buClr>
              <a:buSzPct val="100000"/>
              <a:buFont typeface="Wingdings" panose="05000000000000000000" pitchFamily="2" charset="2"/>
              <a:buChar char="§"/>
            </a:pPr>
            <a:r>
              <a:rPr lang="zh-TW" altLang="en-US" sz="29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可選擇輸入校外參與及</a:t>
            </a:r>
            <a:r>
              <a:rPr lang="zh-TW" altLang="en-US" sz="29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個人自述</a:t>
            </a:r>
            <a:endParaRPr lang="zh-HK" altLang="en-US" sz="29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2420470" y="380999"/>
            <a:ext cx="8946777" cy="645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defRPr sz="2000">
                <a:solidFill>
                  <a:srgbClr val="660066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None/>
              <a:defRPr sz="1800">
                <a:solidFill>
                  <a:srgbClr val="9900CC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>
                <a:solidFill>
                  <a:srgbClr val="6600CC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None/>
              <a:defRPr sz="1400">
                <a:solidFill>
                  <a:srgbClr val="333399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800080"/>
              </a:buClr>
            </a:pP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事前預備工作</a:t>
            </a:r>
            <a:r>
              <a:rPr lang="en-US" altLang="zh-TW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二</a:t>
            </a:r>
            <a:r>
              <a:rPr lang="en-US" altLang="zh-TW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HK" altLang="en-US" sz="4000" b="1" kern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1">
            <a:extLst>
              <a:ext uri="{FF2B5EF4-FFF2-40B4-BE49-F238E27FC236}">
                <a16:creationId xmlns:a16="http://schemas.microsoft.com/office/drawing/2014/main" id="{93EBC857-6E8D-4882-9AA7-A322FFFC0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</p:spPr>
        <p:txBody>
          <a:bodyPr/>
          <a:lstStyle/>
          <a:p>
            <a:fld id="{7B3C8E2D-E91C-4BBB-B7BA-C2875630DAEF}" type="slidenum">
              <a:rPr lang="en-US" altLang="zh-HK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1597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10696" y="1759301"/>
            <a:ext cx="9889042" cy="4167733"/>
          </a:xfrm>
        </p:spPr>
        <p:txBody>
          <a:bodyPr/>
          <a:lstStyle/>
          <a:p>
            <a:pPr marL="0" indent="0">
              <a:buNone/>
            </a:pPr>
            <a:r>
              <a:rPr lang="zh-HK" altLang="en-US" sz="32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開學初</a:t>
            </a:r>
            <a:r>
              <a:rPr lang="en-US" altLang="zh-HK" sz="32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HK" altLang="en-US" sz="32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九月</a:t>
            </a:r>
            <a:r>
              <a:rPr lang="en-US" altLang="zh-HK" sz="32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3200" b="1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Clr>
                <a:srgbClr val="800080"/>
              </a:buClr>
              <a:buSzPct val="100000"/>
              <a:buFont typeface="Wingdings" panose="05000000000000000000" pitchFamily="2" charset="2"/>
              <a:buChar char="Ø"/>
            </a:pPr>
            <a:r>
              <a:rPr lang="zh-TW" altLang="en-US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準</a:t>
            </a:r>
            <a:r>
              <a:rPr lang="zh-TW" altLang="en-US" sz="32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備向</a:t>
            </a:r>
            <a:r>
              <a:rPr lang="en-US" altLang="zh-TW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S4</a:t>
            </a:r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生介紹該概覽</a:t>
            </a:r>
            <a:r>
              <a:rPr lang="zh-TW" altLang="en-US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的講座</a:t>
            </a:r>
            <a:r>
              <a:rPr lang="en-US" altLang="zh-TW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如適用</a:t>
            </a:r>
            <a:r>
              <a:rPr lang="en-US" altLang="zh-TW" sz="32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buClr>
                <a:srgbClr val="800080"/>
              </a:buClr>
              <a:buSzPct val="100000"/>
              <a:buFont typeface="Wingdings" panose="05000000000000000000" pitchFamily="2" charset="2"/>
              <a:buChar char="Ø"/>
            </a:pPr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更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</a:t>
            </a:r>
            <a:r>
              <a:rPr lang="en-US" altLang="zh-TW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S5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</a:t>
            </a:r>
            <a:r>
              <a:rPr lang="zh-TW" altLang="en-US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en-US" altLang="zh-TW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S4</a:t>
            </a:r>
            <a:r>
              <a:rPr lang="zh-TW" altLang="en-US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學習概覽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</a:t>
            </a:r>
          </a:p>
          <a:p>
            <a:pPr>
              <a:buClr>
                <a:srgbClr val="800080"/>
              </a:buClr>
              <a:buSzPct val="100000"/>
              <a:buFont typeface="Wingdings" panose="05000000000000000000" pitchFamily="2" charset="2"/>
              <a:buChar char="Ø"/>
            </a:pP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更新</a:t>
            </a:r>
            <a:r>
              <a:rPr lang="en-US" altLang="zh-TW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S6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</a:t>
            </a:r>
            <a:r>
              <a:rPr lang="zh-TW" altLang="en-US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en-US" altLang="zh-TW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S5</a:t>
            </a:r>
            <a:r>
              <a:rPr lang="zh-TW" altLang="en-US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學習概覽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</a:t>
            </a:r>
          </a:p>
          <a:p>
            <a:pPr>
              <a:buClr>
                <a:srgbClr val="800080"/>
              </a:buClr>
              <a:buSzPct val="100000"/>
              <a:buFont typeface="Wingdings" panose="05000000000000000000" pitchFamily="2" charset="2"/>
              <a:buChar char="Ø"/>
            </a:pP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開設</a:t>
            </a:r>
            <a:r>
              <a:rPr lang="en-US" altLang="zh-TW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S4-6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學生戶口</a:t>
            </a:r>
            <a:r>
              <a:rPr lang="zh-TW" altLang="en-US" sz="32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作資料輸入</a:t>
            </a:r>
            <a:r>
              <a:rPr lang="en-US" altLang="zh-TW" sz="32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32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核對之</a:t>
            </a:r>
            <a:r>
              <a:rPr lang="zh-TW" altLang="en-US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用</a:t>
            </a:r>
            <a:r>
              <a:rPr lang="en-US" altLang="zh-TW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如適用</a:t>
            </a:r>
            <a:r>
              <a:rPr lang="en-US" altLang="zh-TW" sz="32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>
              <a:buClr>
                <a:srgbClr val="800080"/>
              </a:buClr>
              <a:buSzPct val="100000"/>
              <a:buNone/>
            </a:pPr>
            <a:endParaRPr lang="en-US" altLang="zh-TW" sz="3200" b="1" dirty="0">
              <a:solidFill>
                <a:srgbClr val="33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Clr>
                <a:srgbClr val="800080"/>
              </a:buClr>
              <a:buSzPct val="100000"/>
              <a:buNone/>
            </a:pPr>
            <a:r>
              <a:rPr lang="en-US" altLang="zh-TW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日常工作</a:t>
            </a:r>
            <a:r>
              <a:rPr lang="en-US" altLang="zh-TW" sz="32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輸入</a:t>
            </a:r>
            <a:r>
              <a:rPr lang="en-US" altLang="zh-TW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抽取</a:t>
            </a:r>
            <a:r>
              <a:rPr lang="en-US" altLang="zh-TW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核對</a:t>
            </a:r>
            <a:r>
              <a:rPr lang="zh-TW" altLang="en-US" sz="32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</a:t>
            </a:r>
            <a:r>
              <a:rPr lang="zh-TW" altLang="en-US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生學習概覽資</a:t>
            </a:r>
            <a:r>
              <a:rPr lang="zh-TW" altLang="en-US" sz="32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料</a:t>
            </a:r>
            <a:endParaRPr lang="zh-HK" altLang="en-US" sz="3200" b="1" dirty="0">
              <a:solidFill>
                <a:srgbClr val="33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2420470" y="380999"/>
            <a:ext cx="8946777" cy="645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defRPr sz="2000">
                <a:solidFill>
                  <a:srgbClr val="660066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None/>
              <a:defRPr sz="1800">
                <a:solidFill>
                  <a:srgbClr val="9900CC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>
                <a:solidFill>
                  <a:srgbClr val="6600CC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None/>
              <a:defRPr sz="1400">
                <a:solidFill>
                  <a:srgbClr val="333399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800080"/>
              </a:buClr>
            </a:pP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事前預備工作</a:t>
            </a:r>
            <a:r>
              <a:rPr lang="en-US" altLang="zh-TW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三</a:t>
            </a:r>
            <a:r>
              <a:rPr lang="en-US" altLang="zh-TW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HK" altLang="en-US" sz="4000" b="1" kern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1">
            <a:extLst>
              <a:ext uri="{FF2B5EF4-FFF2-40B4-BE49-F238E27FC236}">
                <a16:creationId xmlns:a16="http://schemas.microsoft.com/office/drawing/2014/main" id="{93EBC857-6E8D-4882-9AA7-A322FFFC0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</p:spPr>
        <p:txBody>
          <a:bodyPr/>
          <a:lstStyle/>
          <a:p>
            <a:fld id="{7B3C8E2D-E91C-4BBB-B7BA-C2875630DAEF}" type="slidenum">
              <a:rPr lang="en-US" altLang="zh-HK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1149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30400" y="1856009"/>
            <a:ext cx="8547099" cy="3516092"/>
          </a:xfrm>
        </p:spPr>
        <p:txBody>
          <a:bodyPr/>
          <a:lstStyle/>
          <a:p>
            <a:pPr marL="0" indent="0">
              <a:buNone/>
            </a:pPr>
            <a:r>
              <a:rPr lang="zh-HK" altLang="en-US" sz="32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學年中</a:t>
            </a:r>
            <a:r>
              <a:rPr lang="en-US" altLang="zh-HK" sz="32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zh-HK" altLang="en-US" sz="32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一月</a:t>
            </a:r>
            <a:r>
              <a:rPr lang="en-US" altLang="zh-HK" sz="32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buClr>
                <a:srgbClr val="800080"/>
              </a:buClr>
              <a:buSzPct val="100000"/>
              <a:buFont typeface="Wingdings" panose="05000000000000000000" pitchFamily="2" charset="2"/>
              <a:buChar char="Ø"/>
            </a:pPr>
            <a:r>
              <a:rPr lang="zh-TW" altLang="en-US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輸入</a:t>
            </a:r>
            <a:r>
              <a:rPr lang="en-US" altLang="zh-TW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抽取</a:t>
            </a:r>
            <a:r>
              <a:rPr lang="en-US" altLang="zh-TW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核對</a:t>
            </a:r>
            <a:r>
              <a:rPr lang="en-US" altLang="zh-TW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S6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學生學習概覽資料</a:t>
            </a:r>
          </a:p>
          <a:p>
            <a:pPr>
              <a:buClr>
                <a:srgbClr val="800080"/>
              </a:buClr>
              <a:buSzPct val="100000"/>
              <a:buFont typeface="Wingdings" panose="05000000000000000000" pitchFamily="2" charset="2"/>
              <a:buChar char="Ø"/>
            </a:pPr>
            <a:r>
              <a:rPr lang="zh-TW" altLang="en-US" sz="32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輸入</a:t>
            </a:r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人自述最終版本</a:t>
            </a:r>
          </a:p>
          <a:p>
            <a:pPr>
              <a:buClr>
                <a:srgbClr val="800080"/>
              </a:buClr>
              <a:buSzPct val="100000"/>
              <a:buFont typeface="Wingdings" panose="05000000000000000000" pitchFamily="2" charset="2"/>
              <a:buChar char="Ø"/>
            </a:pPr>
            <a:r>
              <a:rPr lang="zh-HK" altLang="en-US" sz="3200" b="1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</a:t>
            </a:r>
            <a:r>
              <a:rPr lang="zh-HK" altLang="en-US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醒</a:t>
            </a:r>
            <a:r>
              <a:rPr lang="en-US" altLang="zh-TW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S6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學生自行遞交</a:t>
            </a:r>
            <a:r>
              <a:rPr lang="zh-TW" altLang="en-US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學習概覽</a:t>
            </a:r>
            <a:r>
              <a:rPr lang="en-US" altLang="zh-TW" sz="3200" b="1" dirty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(JUPAS)</a:t>
            </a:r>
          </a:p>
          <a:p>
            <a:pPr marL="0" indent="0">
              <a:buClr>
                <a:srgbClr val="800080"/>
              </a:buClr>
              <a:buSzPct val="100000"/>
              <a:buNone/>
            </a:pPr>
            <a:r>
              <a:rPr lang="en-US" altLang="zh-TW" sz="3200" i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HK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留意</a:t>
            </a:r>
            <a:r>
              <a:rPr lang="en-US" altLang="zh-HK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JUPAS</a:t>
            </a:r>
            <a:r>
              <a:rPr lang="zh-HK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網上平台的最新公</a:t>
            </a:r>
            <a:r>
              <a:rPr lang="zh-HK" alt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布</a:t>
            </a:r>
            <a:r>
              <a:rPr lang="en-US" altLang="zh-TW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HK" altLang="en-US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2420470" y="380999"/>
            <a:ext cx="8946777" cy="645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defRPr sz="2000">
                <a:solidFill>
                  <a:srgbClr val="660066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None/>
              <a:defRPr sz="1800">
                <a:solidFill>
                  <a:srgbClr val="9900CC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>
                <a:solidFill>
                  <a:srgbClr val="6600CC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None/>
              <a:defRPr sz="1400">
                <a:solidFill>
                  <a:srgbClr val="333399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800080"/>
              </a:buClr>
            </a:pP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事前預備工作</a:t>
            </a:r>
            <a:r>
              <a:rPr lang="en-US" altLang="zh-TW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四</a:t>
            </a:r>
            <a:r>
              <a:rPr lang="en-US" altLang="zh-TW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HK" altLang="en-US" sz="4000" b="1" kern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1">
            <a:extLst>
              <a:ext uri="{FF2B5EF4-FFF2-40B4-BE49-F238E27FC236}">
                <a16:creationId xmlns:a16="http://schemas.microsoft.com/office/drawing/2014/main" id="{93EBC857-6E8D-4882-9AA7-A322FFFC0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</p:spPr>
        <p:txBody>
          <a:bodyPr/>
          <a:lstStyle/>
          <a:p>
            <a:fld id="{7B3C8E2D-E91C-4BBB-B7BA-C2875630DAEF}" type="slidenum">
              <a:rPr lang="en-US" altLang="zh-HK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4779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6128" y="3075058"/>
            <a:ext cx="1779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SzTx/>
              <a:buFontTx/>
            </a:pPr>
            <a:r>
              <a:rPr lang="en-US" altLang="zh-TW" sz="4800" kern="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- </a:t>
            </a:r>
            <a:r>
              <a:rPr lang="zh-CN" altLang="en-US" sz="4800" kern="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完</a:t>
            </a:r>
            <a:r>
              <a:rPr lang="zh-TW" altLang="en-US" sz="4800" kern="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4800" kern="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endParaRPr lang="zh-TW" altLang="en-GB" sz="4800" kern="0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93EBC857-6E8D-4882-9AA7-A322FFFC0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39705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佈景主題1">
  <a:themeElements>
    <a:clrScheme name="WebSAM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WebSAM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WebSAM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bSAM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bSAM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佈景主題1" id="{62971419-53E8-4396-B714-3F4D5B263971}" vid="{17A53775-49C6-49E5-AF25-48B9D129813E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CFF9752504B84386174481646F5B54" ma:contentTypeVersion="11" ma:contentTypeDescription="Create a new document." ma:contentTypeScope="" ma:versionID="97e1d518c4b2c2d2bac7cf720b57b18a">
  <xsd:schema xmlns:xsd="http://www.w3.org/2001/XMLSchema" xmlns:xs="http://www.w3.org/2001/XMLSchema" xmlns:p="http://schemas.microsoft.com/office/2006/metadata/properties" xmlns:ns2="3d76310b-ceb6-4baf-8212-2fb1443a9293" xmlns:ns3="50deb2b0-382b-46e0-953e-fe373c01e01d" targetNamespace="http://schemas.microsoft.com/office/2006/metadata/properties" ma:root="true" ma:fieldsID="fba0e34cfbeb2e053bf5b036c7e5e041" ns2:_="" ns3:_="">
    <xsd:import namespace="3d76310b-ceb6-4baf-8212-2fb1443a9293"/>
    <xsd:import namespace="50deb2b0-382b-46e0-953e-fe373c01e0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76310b-ceb6-4baf-8212-2fb1443a92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ea62f16-d582-4834-8c6b-45a5dadf61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deb2b0-382b-46e0-953e-fe373c01e01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c6672e77-3b84-461e-9b48-8db29cb37439}" ma:internalName="TaxCatchAll" ma:showField="CatchAllData" ma:web="50deb2b0-382b-46e0-953e-fe373c01e0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724560-6108-47B1-90D7-9E08DC6FCE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8F2A87-AB70-497C-A643-091E2E9F2F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76310b-ceb6-4baf-8212-2fb1443a9293"/>
    <ds:schemaRef ds:uri="50deb2b0-382b-46e0-953e-fe373c01e0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52719</TotalTime>
  <Words>482</Words>
  <Application>Microsoft Office PowerPoint</Application>
  <PresentationFormat>Widescreen</PresentationFormat>
  <Paragraphs>43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微軟正黑體</vt:lpstr>
      <vt:lpstr>新細明體</vt:lpstr>
      <vt:lpstr>Arial</vt:lpstr>
      <vt:lpstr>Calibri</vt:lpstr>
      <vt:lpstr>Cooper Black</vt:lpstr>
      <vt:lpstr>Tahoma</vt:lpstr>
      <vt:lpstr>Times New Roman</vt:lpstr>
      <vt:lpstr>Trebuchet MS</vt:lpstr>
      <vt:lpstr>Wingdings</vt:lpstr>
      <vt:lpstr>佈景主題1</vt:lpstr>
      <vt:lpstr> 學生學習概覽  Student Learning Profile (SLP)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Ricardo Yu</dc:creator>
  <cp:lastModifiedBy>LI, Siu-hong</cp:lastModifiedBy>
  <cp:revision>667</cp:revision>
  <cp:lastPrinted>2024-09-05T06:08:10Z</cp:lastPrinted>
  <dcterms:created xsi:type="dcterms:W3CDTF">2018-05-11T03:19:46Z</dcterms:created>
  <dcterms:modified xsi:type="dcterms:W3CDTF">2024-12-24T01:26:40Z</dcterms:modified>
</cp:coreProperties>
</file>