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3"/>
  </p:sldMasterIdLst>
  <p:notesMasterIdLst>
    <p:notesMasterId r:id="rId68"/>
  </p:notesMasterIdLst>
  <p:handoutMasterIdLst>
    <p:handoutMasterId r:id="rId69"/>
  </p:handoutMasterIdLst>
  <p:sldIdLst>
    <p:sldId id="1737" r:id="rId4"/>
    <p:sldId id="1815" r:id="rId5"/>
    <p:sldId id="1909" r:id="rId6"/>
    <p:sldId id="1910" r:id="rId7"/>
    <p:sldId id="1816" r:id="rId8"/>
    <p:sldId id="1817" r:id="rId9"/>
    <p:sldId id="1818" r:id="rId10"/>
    <p:sldId id="1820" r:id="rId11"/>
    <p:sldId id="1821" r:id="rId12"/>
    <p:sldId id="1822" r:id="rId13"/>
    <p:sldId id="1823" r:id="rId14"/>
    <p:sldId id="1824" r:id="rId15"/>
    <p:sldId id="1825" r:id="rId16"/>
    <p:sldId id="1826" r:id="rId17"/>
    <p:sldId id="1897" r:id="rId18"/>
    <p:sldId id="1827" r:id="rId19"/>
    <p:sldId id="1828" r:id="rId20"/>
    <p:sldId id="1829" r:id="rId21"/>
    <p:sldId id="1888" r:id="rId22"/>
    <p:sldId id="1834" r:id="rId23"/>
    <p:sldId id="1835" r:id="rId24"/>
    <p:sldId id="1898" r:id="rId25"/>
    <p:sldId id="1889" r:id="rId26"/>
    <p:sldId id="1896" r:id="rId27"/>
    <p:sldId id="1899" r:id="rId28"/>
    <p:sldId id="1900" r:id="rId29"/>
    <p:sldId id="1836" r:id="rId30"/>
    <p:sldId id="1911" r:id="rId31"/>
    <p:sldId id="1912" r:id="rId32"/>
    <p:sldId id="1913" r:id="rId33"/>
    <p:sldId id="1890" r:id="rId34"/>
    <p:sldId id="1891" r:id="rId35"/>
    <p:sldId id="1838" r:id="rId36"/>
    <p:sldId id="1914" r:id="rId37"/>
    <p:sldId id="1839" r:id="rId38"/>
    <p:sldId id="1840" r:id="rId39"/>
    <p:sldId id="1892" r:id="rId40"/>
    <p:sldId id="1845" r:id="rId41"/>
    <p:sldId id="1906" r:id="rId42"/>
    <p:sldId id="1893" r:id="rId43"/>
    <p:sldId id="1847" r:id="rId44"/>
    <p:sldId id="1907" r:id="rId45"/>
    <p:sldId id="1848" r:id="rId46"/>
    <p:sldId id="1905" r:id="rId47"/>
    <p:sldId id="1915" r:id="rId48"/>
    <p:sldId id="1849" r:id="rId49"/>
    <p:sldId id="1908" r:id="rId50"/>
    <p:sldId id="1850" r:id="rId51"/>
    <p:sldId id="1851" r:id="rId52"/>
    <p:sldId id="1894" r:id="rId53"/>
    <p:sldId id="1856" r:id="rId54"/>
    <p:sldId id="1857" r:id="rId55"/>
    <p:sldId id="1858" r:id="rId56"/>
    <p:sldId id="1859" r:id="rId57"/>
    <p:sldId id="1860" r:id="rId58"/>
    <p:sldId id="1861" r:id="rId59"/>
    <p:sldId id="1895" r:id="rId60"/>
    <p:sldId id="1863" r:id="rId61"/>
    <p:sldId id="1864" r:id="rId62"/>
    <p:sldId id="1866" r:id="rId63"/>
    <p:sldId id="1876" r:id="rId64"/>
    <p:sldId id="1877" r:id="rId65"/>
    <p:sldId id="1878" r:id="rId66"/>
    <p:sldId id="1813" r:id="rId67"/>
  </p:sldIdLst>
  <p:sldSz cx="12192000" cy="6858000"/>
  <p:notesSz cx="6797675" cy="9926638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92403397-DC87-4AA5-9E50-DFD4A1CCB781}">
          <p14:sldIdLst>
            <p14:sldId id="1737"/>
            <p14:sldId id="1815"/>
            <p14:sldId id="1909"/>
            <p14:sldId id="1910"/>
            <p14:sldId id="1816"/>
            <p14:sldId id="1817"/>
            <p14:sldId id="1818"/>
            <p14:sldId id="1820"/>
            <p14:sldId id="1821"/>
            <p14:sldId id="1822"/>
            <p14:sldId id="1823"/>
            <p14:sldId id="1824"/>
            <p14:sldId id="1825"/>
            <p14:sldId id="1826"/>
            <p14:sldId id="1897"/>
            <p14:sldId id="1827"/>
            <p14:sldId id="1828"/>
            <p14:sldId id="1829"/>
            <p14:sldId id="1888"/>
            <p14:sldId id="1834"/>
            <p14:sldId id="1835"/>
            <p14:sldId id="1898"/>
            <p14:sldId id="1889"/>
            <p14:sldId id="1896"/>
            <p14:sldId id="1899"/>
            <p14:sldId id="1900"/>
            <p14:sldId id="1836"/>
            <p14:sldId id="1911"/>
            <p14:sldId id="1912"/>
            <p14:sldId id="1913"/>
            <p14:sldId id="1890"/>
            <p14:sldId id="1891"/>
            <p14:sldId id="1838"/>
            <p14:sldId id="1914"/>
            <p14:sldId id="1839"/>
            <p14:sldId id="1840"/>
            <p14:sldId id="1892"/>
            <p14:sldId id="1845"/>
            <p14:sldId id="1906"/>
            <p14:sldId id="1893"/>
            <p14:sldId id="1847"/>
            <p14:sldId id="1907"/>
            <p14:sldId id="1848"/>
            <p14:sldId id="1905"/>
            <p14:sldId id="1915"/>
            <p14:sldId id="1849"/>
            <p14:sldId id="1908"/>
            <p14:sldId id="1850"/>
            <p14:sldId id="1851"/>
            <p14:sldId id="1894"/>
            <p14:sldId id="1856"/>
            <p14:sldId id="1857"/>
            <p14:sldId id="1858"/>
            <p14:sldId id="1859"/>
            <p14:sldId id="1860"/>
            <p14:sldId id="1861"/>
            <p14:sldId id="1895"/>
            <p14:sldId id="1863"/>
            <p14:sldId id="1864"/>
            <p14:sldId id="1866"/>
            <p14:sldId id="1876"/>
            <p14:sldId id="1877"/>
            <p14:sldId id="1878"/>
            <p14:sldId id="1813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UNG, Wai-chung Henry" initials="LWH" lastIdx="15" clrIdx="0">
    <p:extLst>
      <p:ext uri="{19B8F6BF-5375-455C-9EA6-DF929625EA0E}">
        <p15:presenceInfo xmlns:p15="http://schemas.microsoft.com/office/powerpoint/2012/main" userId="S-1-5-21-2637006528-1015924553-1750768987-1160" providerId="AD"/>
      </p:ext>
    </p:extLst>
  </p:cmAuthor>
  <p:cmAuthor id="2" name="SIM7" initials="SIM7" lastIdx="19" clrIdx="1">
    <p:extLst>
      <p:ext uri="{19B8F6BF-5375-455C-9EA6-DF929625EA0E}">
        <p15:presenceInfo xmlns:p15="http://schemas.microsoft.com/office/powerpoint/2012/main" userId="SIM7" providerId="None"/>
      </p:ext>
    </p:extLst>
  </p:cmAuthor>
  <p:cmAuthor id="3" name="LAM, Hiu-fung Cathy" initials="LHC" lastIdx="6" clrIdx="2">
    <p:extLst>
      <p:ext uri="{19B8F6BF-5375-455C-9EA6-DF929625EA0E}">
        <p15:presenceInfo xmlns:p15="http://schemas.microsoft.com/office/powerpoint/2012/main" userId="S-1-5-21-2637006528-1015924553-1750768987-30449" providerId="AD"/>
      </p:ext>
    </p:extLst>
  </p:cmAuthor>
  <p:cmAuthor id="4" name="SIM" initials="SIM" lastIdx="22" clrIdx="3">
    <p:extLst>
      <p:ext uri="{19B8F6BF-5375-455C-9EA6-DF929625EA0E}">
        <p15:presenceInfo xmlns:p15="http://schemas.microsoft.com/office/powerpoint/2012/main" userId="SIM" providerId="None"/>
      </p:ext>
    </p:extLst>
  </p:cmAuthor>
  <p:cmAuthor id="5" name="Ricardo Yu" initials="RY" lastIdx="15" clrIdx="4">
    <p:extLst>
      <p:ext uri="{19B8F6BF-5375-455C-9EA6-DF929625EA0E}">
        <p15:presenceInfo xmlns:p15="http://schemas.microsoft.com/office/powerpoint/2012/main" userId="S::ricardo.yu@ges.com.hk::48e45529-1bd2-4b89-9705-aafce10c1be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99"/>
    <a:srgbClr val="0000FF"/>
    <a:srgbClr val="F7FAFD"/>
    <a:srgbClr val="2E75B6"/>
    <a:srgbClr val="CEE1F2"/>
    <a:srgbClr val="B5D2EC"/>
    <a:srgbClr val="FF3399"/>
    <a:srgbClr val="663300"/>
    <a:srgbClr val="FFCC99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中等深淺樣式 3 - 輔色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A107856-5554-42FB-B03E-39F5DBC370BA}" styleName="中等深淺樣式 4 - 輔色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中等深淺樣式 4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FD0F851-EC5A-4D38-B0AD-8093EC10F338}" styleName="淺色樣式 1 - 輔色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淺色樣式 1 - 輔色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淺色樣式 3 - 輔色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10" autoAdjust="0"/>
    <p:restoredTop sz="83605" autoAdjust="0"/>
  </p:normalViewPr>
  <p:slideViewPr>
    <p:cSldViewPr snapToGrid="0">
      <p:cViewPr varScale="1">
        <p:scale>
          <a:sx n="96" d="100"/>
          <a:sy n="96" d="100"/>
        </p:scale>
        <p:origin x="1062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298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slide" Target="slides/slide60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71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7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61" Type="http://schemas.openxmlformats.org/officeDocument/2006/relationships/slide" Target="slides/slide58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handoutMaster" Target="handoutMasters/handoutMaster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viewProps" Target="viewProps.xml"/><Relationship Id="rId3" Type="http://schemas.openxmlformats.org/officeDocument/2006/relationships/slideMaster" Target="slideMasters/slideMaster1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2944957" cy="498396"/>
          </a:xfrm>
          <a:prstGeom prst="rect">
            <a:avLst/>
          </a:prstGeom>
        </p:spPr>
        <p:txBody>
          <a:bodyPr vert="horz" lIns="91846" tIns="45924" rIns="91846" bIns="45924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1099" y="3"/>
            <a:ext cx="2944957" cy="498396"/>
          </a:xfrm>
          <a:prstGeom prst="rect">
            <a:avLst/>
          </a:prstGeom>
        </p:spPr>
        <p:txBody>
          <a:bodyPr vert="horz" lIns="91846" tIns="45924" rIns="91846" bIns="45924" rtlCol="0"/>
          <a:lstStyle>
            <a:lvl1pPr algn="r">
              <a:defRPr sz="1200"/>
            </a:lvl1pPr>
          </a:lstStyle>
          <a:p>
            <a:fld id="{5A6930C4-1CEF-44DC-BA4F-D4673626C546}" type="datetimeFigureOut">
              <a:rPr lang="zh-HK" altLang="en-US" smtClean="0"/>
              <a:t>20/12/2024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1" y="9428245"/>
            <a:ext cx="2944957" cy="498396"/>
          </a:xfrm>
          <a:prstGeom prst="rect">
            <a:avLst/>
          </a:prstGeom>
        </p:spPr>
        <p:txBody>
          <a:bodyPr vert="horz" lIns="91846" tIns="45924" rIns="91846" bIns="45924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1099" y="9428245"/>
            <a:ext cx="2944957" cy="498396"/>
          </a:xfrm>
          <a:prstGeom prst="rect">
            <a:avLst/>
          </a:prstGeom>
        </p:spPr>
        <p:txBody>
          <a:bodyPr vert="horz" lIns="91846" tIns="45924" rIns="91846" bIns="45924" rtlCol="0" anchor="b"/>
          <a:lstStyle>
            <a:lvl1pPr algn="r">
              <a:defRPr sz="1200"/>
            </a:lvl1pPr>
          </a:lstStyle>
          <a:p>
            <a:fld id="{CDEF0C94-2FE2-4F67-B31A-C622EEA70FDF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85777045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732" cy="498630"/>
          </a:xfrm>
          <a:prstGeom prst="rect">
            <a:avLst/>
          </a:prstGeom>
        </p:spPr>
        <p:txBody>
          <a:bodyPr vert="horz" lIns="90946" tIns="45473" rIns="90946" bIns="45473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864" y="1"/>
            <a:ext cx="2945732" cy="498630"/>
          </a:xfrm>
          <a:prstGeom prst="rect">
            <a:avLst/>
          </a:prstGeom>
        </p:spPr>
        <p:txBody>
          <a:bodyPr vert="horz" lIns="90946" tIns="45473" rIns="90946" bIns="45473" rtlCol="0"/>
          <a:lstStyle>
            <a:lvl1pPr algn="r">
              <a:defRPr sz="1200"/>
            </a:lvl1pPr>
          </a:lstStyle>
          <a:p>
            <a:fld id="{71A6E3F1-224B-425D-A857-3CA308D64953}" type="datetimeFigureOut">
              <a:rPr lang="zh-HK" altLang="en-US" smtClean="0"/>
              <a:t>20/12/2024</a:t>
            </a:fld>
            <a:endParaRPr lang="zh-HK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46" tIns="45473" rIns="90946" bIns="45473" rtlCol="0" anchor="ctr"/>
          <a:lstStyle/>
          <a:p>
            <a:endParaRPr lang="zh-HK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0202" y="4777198"/>
            <a:ext cx="5437275" cy="3908613"/>
          </a:xfrm>
          <a:prstGeom prst="rect">
            <a:avLst/>
          </a:prstGeom>
        </p:spPr>
        <p:txBody>
          <a:bodyPr vert="horz" lIns="90946" tIns="45473" rIns="90946" bIns="45473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2" y="9428010"/>
            <a:ext cx="2945732" cy="498628"/>
          </a:xfrm>
          <a:prstGeom prst="rect">
            <a:avLst/>
          </a:prstGeom>
        </p:spPr>
        <p:txBody>
          <a:bodyPr vert="horz" lIns="90946" tIns="45473" rIns="90946" bIns="45473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864" y="9428010"/>
            <a:ext cx="2945732" cy="498628"/>
          </a:xfrm>
          <a:prstGeom prst="rect">
            <a:avLst/>
          </a:prstGeom>
        </p:spPr>
        <p:txBody>
          <a:bodyPr vert="horz" lIns="90946" tIns="45473" rIns="90946" bIns="45473" rtlCol="0" anchor="b"/>
          <a:lstStyle>
            <a:lvl1pPr algn="r">
              <a:defRPr sz="1200"/>
            </a:lvl1pPr>
          </a:lstStyle>
          <a:p>
            <a:fld id="{1E360F69-5F52-4D59-8E6C-D976104DA97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19270697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E03B31-0101-4002-BDD0-B3B7188B553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19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360F69-5F52-4D59-8E6C-D976104DA97D}" type="slidenum">
              <a:rPr lang="zh-HK" altLang="en-US" smtClean="0"/>
              <a:t>25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4810345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360F69-5F52-4D59-8E6C-D976104DA97D}" type="slidenum">
              <a:rPr lang="zh-HK" altLang="en-US" smtClean="0"/>
              <a:t>35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116819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360F69-5F52-4D59-8E6C-D976104DA97D}" type="slidenum">
              <a:rPr lang="zh-HK" altLang="en-US" smtClean="0"/>
              <a:t>59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8611658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360F69-5F52-4D59-8E6C-D976104DA97D}" type="slidenum">
              <a:rPr lang="zh-HK" altLang="en-US" smtClean="0"/>
              <a:t>60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1910176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E03B31-0101-4002-BDD0-B3B7188B5538}" type="slidenum">
              <a:rPr lang="en-US" smtClean="0"/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82573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E03B31-0101-4002-BDD0-B3B7188B5538}" type="slidenum">
              <a:rPr lang="en-US" smtClean="0"/>
              <a:t>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3075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E03B31-0101-4002-BDD0-B3B7188B5538}" type="slidenum">
              <a:rPr lang="en-US" smtClean="0"/>
              <a:t>63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8420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026">
            <a:extLst>
              <a:ext uri="{FF2B5EF4-FFF2-40B4-BE49-F238E27FC236}">
                <a16:creationId xmlns:a16="http://schemas.microsoft.com/office/drawing/2014/main" id="{635241B9-6404-4628-AE09-839B066B3AB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844800" y="2438400"/>
            <a:ext cx="7924800" cy="1143000"/>
          </a:xfrm>
          <a:prstGeom prst="rect">
            <a:avLst/>
          </a:prstGeom>
        </p:spPr>
        <p:txBody>
          <a:bodyPr/>
          <a:lstStyle>
            <a:lvl1pPr algn="r">
              <a:defRPr lang="en-US" altLang="zh-TW" sz="4800" b="1" noProof="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pPr lvl="0"/>
            <a:r>
              <a:rPr lang="zh-TW" altLang="en-US" noProof="0" dirty="0"/>
              <a:t>按一下以編輯母片標題樣式</a:t>
            </a:r>
            <a:endParaRPr lang="en-US" altLang="zh-TW" noProof="0" dirty="0"/>
          </a:p>
        </p:txBody>
      </p:sp>
      <p:sp>
        <p:nvSpPr>
          <p:cNvPr id="13" name="Rectangle 1027">
            <a:extLst>
              <a:ext uri="{FF2B5EF4-FFF2-40B4-BE49-F238E27FC236}">
                <a16:creationId xmlns:a16="http://schemas.microsoft.com/office/drawing/2014/main" id="{5E4EDF56-8EA8-4F51-AA6F-DB1DEFF70B6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844800" y="3810001"/>
            <a:ext cx="7924800" cy="974725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600">
                <a:solidFill>
                  <a:srgbClr val="004A48"/>
                </a:solidFill>
                <a:latin typeface="Cooper Black" pitchFamily="18" charset="0"/>
              </a:defRPr>
            </a:lvl1pPr>
          </a:lstStyle>
          <a:p>
            <a:pPr lvl="0"/>
            <a:r>
              <a:rPr lang="zh-TW" altLang="en-US" noProof="0"/>
              <a:t>按一下以編輯母片子標題樣式</a:t>
            </a:r>
            <a:endParaRPr lang="en-US" altLang="zh-TW" noProof="0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4FCD2874-BFE6-457A-ACBB-071CAF287E2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81" y="17393"/>
            <a:ext cx="2489606" cy="1590730"/>
          </a:xfrm>
          <a:prstGeom prst="rect">
            <a:avLst/>
          </a:prstGeom>
        </p:spPr>
      </p:pic>
      <p:grpSp>
        <p:nvGrpSpPr>
          <p:cNvPr id="11" name="Group 4">
            <a:extLst>
              <a:ext uri="{FF2B5EF4-FFF2-40B4-BE49-F238E27FC236}">
                <a16:creationId xmlns:a16="http://schemas.microsoft.com/office/drawing/2014/main" id="{13E72F35-3812-4F97-BA68-593F2C02403D}"/>
              </a:ext>
            </a:extLst>
          </p:cNvPr>
          <p:cNvGrpSpPr/>
          <p:nvPr userDrawn="1"/>
        </p:nvGrpSpPr>
        <p:grpSpPr>
          <a:xfrm>
            <a:off x="11351895" y="0"/>
            <a:ext cx="840103" cy="6858000"/>
            <a:chOff x="250409" y="0"/>
            <a:chExt cx="272970" cy="2087880"/>
          </a:xfrm>
        </p:grpSpPr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5219A514-3B88-467B-B1CA-C375CE10ACC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0409" y="0"/>
              <a:ext cx="272970" cy="2087880"/>
            </a:xfrm>
            <a:custGeom>
              <a:avLst/>
              <a:gdLst/>
              <a:ahLst/>
              <a:cxnLst/>
              <a:rect l="l" t="t" r="r" b="b"/>
              <a:pathLst>
                <a:path w="523379" h="3479800">
                  <a:moveTo>
                    <a:pt x="0" y="0"/>
                  </a:moveTo>
                  <a:lnTo>
                    <a:pt x="523379" y="0"/>
                  </a:lnTo>
                  <a:lnTo>
                    <a:pt x="523379" y="3479800"/>
                  </a:lnTo>
                  <a:lnTo>
                    <a:pt x="0" y="3479800"/>
                  </a:lnTo>
                  <a:close/>
                </a:path>
              </a:pathLst>
            </a:custGeom>
            <a:solidFill>
              <a:srgbClr val="D7E7F5"/>
            </a:solidFill>
          </p:spPr>
          <p:txBody>
            <a:bodyPr vert="vert270" tIns="10800" bIns="10800"/>
            <a:lstStyle/>
            <a:p>
              <a:r>
                <a:rPr lang="en-US" altLang="zh-TW" sz="4000" dirty="0">
                  <a:solidFill>
                    <a:srgbClr val="EBF0F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zh-TW" altLang="en-US" sz="4000" dirty="0">
                <a:solidFill>
                  <a:srgbClr val="EBF0F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7" name="矩形 16">
            <a:extLst>
              <a:ext uri="{FF2B5EF4-FFF2-40B4-BE49-F238E27FC236}">
                <a16:creationId xmlns:a16="http://schemas.microsoft.com/office/drawing/2014/main" id="{AD288FEC-AA20-43F8-835C-0CEBA2C73EC1}"/>
              </a:ext>
            </a:extLst>
          </p:cNvPr>
          <p:cNvSpPr/>
          <p:nvPr userDrawn="1"/>
        </p:nvSpPr>
        <p:spPr>
          <a:xfrm>
            <a:off x="333148" y="5648464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kumimoji="1" lang="zh-TW" altLang="en-US" sz="2000" dirty="0">
                <a:ln>
                  <a:solidFill>
                    <a:srgbClr val="0070C0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教育局</a:t>
            </a:r>
          </a:p>
          <a:p>
            <a:pPr>
              <a:defRPr/>
            </a:pPr>
            <a:r>
              <a:rPr kumimoji="1" lang="zh-TW" altLang="en-US" sz="2000" dirty="0">
                <a:ln>
                  <a:solidFill>
                    <a:srgbClr val="0070C0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系統及資訊管理組</a:t>
            </a:r>
          </a:p>
        </p:txBody>
      </p:sp>
      <p:pic>
        <p:nvPicPr>
          <p:cNvPr id="20" name="圖片 19">
            <a:extLst>
              <a:ext uri="{FF2B5EF4-FFF2-40B4-BE49-F238E27FC236}">
                <a16:creationId xmlns:a16="http://schemas.microsoft.com/office/drawing/2014/main" id="{4539CA01-2C86-42BF-BC79-9C12D166EC2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61855" y="3730074"/>
            <a:ext cx="6264000" cy="129717"/>
          </a:xfrm>
          <a:prstGeom prst="rect">
            <a:avLst/>
          </a:prstGeom>
        </p:spPr>
      </p:pic>
      <p:pic>
        <p:nvPicPr>
          <p:cNvPr id="21" name="圖片 20">
            <a:extLst>
              <a:ext uri="{FF2B5EF4-FFF2-40B4-BE49-F238E27FC236}">
                <a16:creationId xmlns:a16="http://schemas.microsoft.com/office/drawing/2014/main" id="{59EC2015-1BCE-4CAC-82A4-E0B3CD2E44D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579227" y="3563420"/>
            <a:ext cx="6372000" cy="135604"/>
          </a:xfrm>
          <a:prstGeom prst="rect">
            <a:avLst/>
          </a:prstGeom>
        </p:spPr>
      </p:pic>
      <p:sp>
        <p:nvSpPr>
          <p:cNvPr id="10" name="文字方塊 9">
            <a:extLst>
              <a:ext uri="{FF2B5EF4-FFF2-40B4-BE49-F238E27FC236}">
                <a16:creationId xmlns:a16="http://schemas.microsoft.com/office/drawing/2014/main" id="{01AEA9E3-178C-490D-AC73-A7332BBA0AA6}"/>
              </a:ext>
            </a:extLst>
          </p:cNvPr>
          <p:cNvSpPr txBox="1"/>
          <p:nvPr userDrawn="1"/>
        </p:nvSpPr>
        <p:spPr>
          <a:xfrm rot="16200000">
            <a:off x="10192598" y="4788826"/>
            <a:ext cx="31586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b="1" spc="-1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CloudSAMS</a:t>
            </a:r>
            <a:endParaRPr lang="en-US" sz="4000" b="1" spc="-15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1280052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072786" y="271659"/>
            <a:ext cx="9550400" cy="762000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</a:lstStyle>
          <a:p>
            <a:r>
              <a:rPr lang="zh-TW" altLang="en-US" dirty="0"/>
              <a:t>按一下以編輯母片標題樣式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lang="zh-TW" altLang="en-US" sz="2400" dirty="0">
                <a:solidFill>
                  <a:schemeClr val="folHlink"/>
                </a:solidFill>
                <a:latin typeface="+mn-lt"/>
                <a:ea typeface="+mn-ea"/>
                <a:cs typeface="+mn-cs"/>
              </a:defRPr>
            </a:lvl1pPr>
            <a:lvl2pPr>
              <a:defRPr lang="zh-TW" altLang="en-US" sz="2100" dirty="0">
                <a:solidFill>
                  <a:schemeClr val="folHlink"/>
                </a:solidFill>
                <a:latin typeface="+mn-lt"/>
              </a:defRPr>
            </a:lvl2pPr>
            <a:lvl3pPr>
              <a:defRPr lang="zh-TW" altLang="en-US" sz="1800" dirty="0">
                <a:solidFill>
                  <a:schemeClr val="folHlink"/>
                </a:solidFill>
                <a:latin typeface="+mn-lt"/>
              </a:defRPr>
            </a:lvl3pPr>
            <a:lvl4pPr>
              <a:defRPr lang="zh-TW" altLang="en-US" sz="1700" dirty="0">
                <a:solidFill>
                  <a:schemeClr val="folHlink"/>
                </a:solidFill>
                <a:latin typeface="+mn-lt"/>
              </a:defRPr>
            </a:lvl4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zh-HK" altLang="en-US" dirty="0"/>
          </a:p>
        </p:txBody>
      </p:sp>
      <p:sp>
        <p:nvSpPr>
          <p:cNvPr id="4" name="Rectangle 1032">
            <a:extLst>
              <a:ext uri="{FF2B5EF4-FFF2-40B4-BE49-F238E27FC236}">
                <a16:creationId xmlns:a16="http://schemas.microsoft.com/office/drawing/2014/main" id="{690065EC-2AB5-4318-9AAB-4D71484F29A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10701813" y="6456677"/>
            <a:ext cx="1195851" cy="457200"/>
          </a:xfrm>
          <a:prstGeom prst="rect">
            <a:avLst/>
          </a:prstGeom>
          <a:ln/>
        </p:spPr>
        <p:txBody>
          <a:bodyPr/>
          <a:lstStyle>
            <a:lvl1pPr algn="r">
              <a:defRPr lang="zh-HK" altLang="en-US" sz="1800" kern="1200" smtClean="0">
                <a:solidFill>
                  <a:srgbClr val="2E75B6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B3C8E2D-E91C-4BBB-B7BA-C2875630DAEF}" type="slidenum">
              <a:rPr lang="en-US" altLang="zh-HK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6189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1032">
            <a:extLst>
              <a:ext uri="{FF2B5EF4-FFF2-40B4-BE49-F238E27FC236}">
                <a16:creationId xmlns:a16="http://schemas.microsoft.com/office/drawing/2014/main" id="{E6B67330-8775-428E-9999-1505B0ACF12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10701813" y="6456677"/>
            <a:ext cx="1195851" cy="457200"/>
          </a:xfrm>
          <a:prstGeom prst="rect">
            <a:avLst/>
          </a:prstGeom>
          <a:ln/>
        </p:spPr>
        <p:txBody>
          <a:bodyPr/>
          <a:lstStyle>
            <a:lvl1pPr algn="r">
              <a:defRPr lang="zh-HK" altLang="en-US" sz="1800" kern="1200" smtClean="0">
                <a:solidFill>
                  <a:srgbClr val="2E75B6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B3C8E2D-E91C-4BBB-B7BA-C2875630DAEF}" type="slidenum">
              <a:rPr lang="en-US" altLang="zh-HK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351098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072786" y="271659"/>
            <a:ext cx="9550400" cy="762000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</a:lstStyle>
          <a:p>
            <a:r>
              <a:rPr lang="zh-TW" altLang="en-US" dirty="0"/>
              <a:t>按一下以編輯母片標題樣式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219200" y="1509713"/>
            <a:ext cx="5283200" cy="460851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705600" y="1509713"/>
            <a:ext cx="5283200" cy="460851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5" name="Rectangle 1032">
            <a:extLst>
              <a:ext uri="{FF2B5EF4-FFF2-40B4-BE49-F238E27FC236}">
                <a16:creationId xmlns:a16="http://schemas.microsoft.com/office/drawing/2014/main" id="{4A4002C6-7F14-4731-BC20-7B9B3C82609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10701813" y="6456677"/>
            <a:ext cx="1195851" cy="457200"/>
          </a:xfrm>
          <a:prstGeom prst="rect">
            <a:avLst/>
          </a:prstGeom>
          <a:ln/>
        </p:spPr>
        <p:txBody>
          <a:bodyPr/>
          <a:lstStyle>
            <a:lvl1pPr algn="r">
              <a:defRPr lang="zh-HK" altLang="en-US" sz="1800" kern="1200" smtClean="0">
                <a:solidFill>
                  <a:srgbClr val="2E75B6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B3C8E2D-E91C-4BBB-B7BA-C2875630DAEF}" type="slidenum">
              <a:rPr lang="en-US" altLang="zh-HK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3102894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7" name="標題 1">
            <a:extLst>
              <a:ext uri="{FF2B5EF4-FFF2-40B4-BE49-F238E27FC236}">
                <a16:creationId xmlns:a16="http://schemas.microsoft.com/office/drawing/2014/main" id="{B4C24F66-D125-4F79-A64B-6CCC3D01C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2786" y="271659"/>
            <a:ext cx="9550400" cy="762000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</a:lstStyle>
          <a:p>
            <a:r>
              <a:rPr lang="zh-TW" altLang="en-US" dirty="0"/>
              <a:t>按一下以編輯母片標題樣式</a:t>
            </a:r>
            <a:endParaRPr lang="zh-HK" altLang="en-US" dirty="0"/>
          </a:p>
        </p:txBody>
      </p:sp>
      <p:sp>
        <p:nvSpPr>
          <p:cNvPr id="8" name="Rectangle 1032">
            <a:extLst>
              <a:ext uri="{FF2B5EF4-FFF2-40B4-BE49-F238E27FC236}">
                <a16:creationId xmlns:a16="http://schemas.microsoft.com/office/drawing/2014/main" id="{B1DAEE3E-4B73-415E-814D-0FF70825F4F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10701813" y="6456677"/>
            <a:ext cx="1195851" cy="457200"/>
          </a:xfrm>
          <a:prstGeom prst="rect">
            <a:avLst/>
          </a:prstGeom>
          <a:ln/>
        </p:spPr>
        <p:txBody>
          <a:bodyPr/>
          <a:lstStyle>
            <a:lvl1pPr algn="r">
              <a:defRPr lang="zh-HK" altLang="en-US" sz="1800" kern="1200" smtClean="0">
                <a:solidFill>
                  <a:srgbClr val="2E75B6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B3C8E2D-E91C-4BBB-B7BA-C2875630DAEF}" type="slidenum">
              <a:rPr lang="en-US" altLang="zh-HK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76649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072786" y="271659"/>
            <a:ext cx="9550400" cy="762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1219200" y="1509713"/>
            <a:ext cx="5283200" cy="4608512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705600" y="1509713"/>
            <a:ext cx="5283200" cy="4608512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5" name="Rectangle 1032">
            <a:extLst>
              <a:ext uri="{FF2B5EF4-FFF2-40B4-BE49-F238E27FC236}">
                <a16:creationId xmlns:a16="http://schemas.microsoft.com/office/drawing/2014/main" id="{67D7D5DD-2948-40FA-8FBF-3FB22A65789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10701813" y="6456677"/>
            <a:ext cx="1195851" cy="457200"/>
          </a:xfrm>
          <a:prstGeom prst="rect">
            <a:avLst/>
          </a:prstGeom>
          <a:ln/>
        </p:spPr>
        <p:txBody>
          <a:bodyPr/>
          <a:lstStyle>
            <a:lvl1pPr algn="r">
              <a:defRPr lang="zh-HK" altLang="en-US" sz="1800" kern="1200" smtClean="0">
                <a:solidFill>
                  <a:srgbClr val="2E75B6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B3C8E2D-E91C-4BBB-B7BA-C2875630DAEF}" type="slidenum">
              <a:rPr lang="en-US" altLang="zh-HK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48284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072786" y="271659"/>
            <a:ext cx="9550400" cy="762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Rectangle 1032">
            <a:extLst>
              <a:ext uri="{FF2B5EF4-FFF2-40B4-BE49-F238E27FC236}">
                <a16:creationId xmlns:a16="http://schemas.microsoft.com/office/drawing/2014/main" id="{CA6AC465-E014-49CB-8844-29A0F59407D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10701813" y="6481616"/>
            <a:ext cx="1195851" cy="457200"/>
          </a:xfrm>
          <a:prstGeom prst="rect">
            <a:avLst/>
          </a:prstGeom>
          <a:ln/>
        </p:spPr>
        <p:txBody>
          <a:bodyPr/>
          <a:lstStyle>
            <a:lvl1pPr algn="r">
              <a:defRPr lang="zh-HK" altLang="en-US" sz="1800" kern="1200" smtClean="0">
                <a:solidFill>
                  <a:srgbClr val="2E75B6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B3C8E2D-E91C-4BBB-B7BA-C2875630DAEF}" type="slidenum">
              <a:rPr lang="en-US" altLang="zh-HK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2571389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32">
            <a:extLst>
              <a:ext uri="{FF2B5EF4-FFF2-40B4-BE49-F238E27FC236}">
                <a16:creationId xmlns:a16="http://schemas.microsoft.com/office/drawing/2014/main" id="{FC03FC6E-3F99-4AA3-80AF-4061C271DF7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10701813" y="6456677"/>
            <a:ext cx="1195851" cy="457200"/>
          </a:xfrm>
          <a:prstGeom prst="rect">
            <a:avLst/>
          </a:prstGeom>
          <a:ln/>
        </p:spPr>
        <p:txBody>
          <a:bodyPr/>
          <a:lstStyle>
            <a:lvl1pPr algn="r">
              <a:defRPr lang="zh-HK" altLang="en-US" sz="1800" kern="1200" smtClean="0">
                <a:solidFill>
                  <a:srgbClr val="2E75B6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B3C8E2D-E91C-4BBB-B7BA-C2875630DAEF}" type="slidenum">
              <a:rPr lang="en-US" altLang="zh-HK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188136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gi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>
            <a:extLst>
              <a:ext uri="{FF2B5EF4-FFF2-40B4-BE49-F238E27FC236}">
                <a16:creationId xmlns:a16="http://schemas.microsoft.com/office/drawing/2014/main" id="{C9BB8881-ECBC-4142-9933-CDAB826E4185}"/>
              </a:ext>
            </a:extLst>
          </p:cNvPr>
          <p:cNvSpPr/>
          <p:nvPr userDrawn="1"/>
        </p:nvSpPr>
        <p:spPr>
          <a:xfrm>
            <a:off x="0" y="6283067"/>
            <a:ext cx="12192000" cy="584776"/>
          </a:xfrm>
          <a:prstGeom prst="rect">
            <a:avLst/>
          </a:prstGeom>
          <a:gradFill>
            <a:gsLst>
              <a:gs pos="18000">
                <a:srgbClr val="F7FAFD"/>
              </a:gs>
              <a:gs pos="58000">
                <a:srgbClr val="B5D2EC"/>
              </a:gs>
              <a:gs pos="81000">
                <a:srgbClr val="B5D2EC"/>
              </a:gs>
              <a:gs pos="100000">
                <a:srgbClr val="CEE1F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AF0E82B3-CBDD-4AC0-821B-99CF90E0C81F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940" y="48034"/>
            <a:ext cx="1591731" cy="1017034"/>
          </a:xfrm>
          <a:prstGeom prst="rect">
            <a:avLst/>
          </a:prstGeom>
        </p:spPr>
      </p:pic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1509713"/>
            <a:ext cx="10769600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F01"/>
              </a:buClr>
              <a:buSzPct val="60000"/>
              <a:buFont typeface="Wingdings" pitchFamily="2" charset="2"/>
              <a:buChar char="n"/>
              <a:tabLst/>
              <a:defRPr/>
            </a:pPr>
            <a:r>
              <a:rPr kumimoji="0" lang="en-US" altLang="zh-TW" sz="2800" b="0" i="0" u="none" strike="noStrike" kern="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Click to edit Master text styles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Char char="n"/>
              <a:tabLst/>
              <a:defRPr/>
            </a:pPr>
            <a:r>
              <a:rPr kumimoji="0" lang="en-US" altLang="zh-TW" sz="2400" b="0" i="0" u="none" strike="noStrike" kern="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rebuchet MS"/>
              </a:rPr>
              <a:t>Second level</a:t>
            </a: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E4A8"/>
              </a:buClr>
              <a:buSzPct val="50000"/>
              <a:buFont typeface="Wingdings" pitchFamily="2" charset="2"/>
              <a:buChar char="n"/>
              <a:tabLst/>
              <a:defRPr/>
            </a:pPr>
            <a:r>
              <a:rPr kumimoji="0" lang="en-US" altLang="zh-TW" sz="2000" b="0" i="0" u="none" strike="noStrike" kern="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rebuchet MS"/>
              </a:rPr>
              <a:t>Third level</a:t>
            </a:r>
          </a:p>
          <a:p>
            <a:pPr marL="1600200" marR="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55000"/>
              <a:buFont typeface="Wingdings" pitchFamily="2" charset="2"/>
              <a:buChar char="n"/>
              <a:tabLst/>
              <a:defRPr/>
            </a:pPr>
            <a:r>
              <a:rPr kumimoji="0" lang="en-US" altLang="zh-TW" sz="1800" b="0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rebuchet MS"/>
              </a:rPr>
              <a:t>Fourth level</a:t>
            </a:r>
          </a:p>
        </p:txBody>
      </p:sp>
      <p:sp>
        <p:nvSpPr>
          <p:cNvPr id="15" name="Rectangle 1028">
            <a:extLst>
              <a:ext uri="{FF2B5EF4-FFF2-40B4-BE49-F238E27FC236}">
                <a16:creationId xmlns:a16="http://schemas.microsoft.com/office/drawing/2014/main" id="{AD4C71FC-CCAA-42BB-8D48-DFD3FDF83E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070101" y="263690"/>
            <a:ext cx="9550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按一下以編輯母片標題樣式</a:t>
            </a:r>
            <a:endParaRPr lang="en-US" altLang="zh-TW" dirty="0"/>
          </a:p>
        </p:txBody>
      </p:sp>
      <p:sp>
        <p:nvSpPr>
          <p:cNvPr id="16" name="Rectangle 1034">
            <a:extLst>
              <a:ext uri="{FF2B5EF4-FFF2-40B4-BE49-F238E27FC236}">
                <a16:creationId xmlns:a16="http://schemas.microsoft.com/office/drawing/2014/main" id="{11DA46A4-38A6-4E5A-9752-565E045AFC52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2051051" y="330201"/>
            <a:ext cx="42333" cy="1052513"/>
          </a:xfrm>
          <a:prstGeom prst="rect">
            <a:avLst/>
          </a:prstGeom>
          <a:solidFill>
            <a:srgbClr val="33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1" lang="en-GB" sz="2400" b="0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17" name="Rectangle 1035">
            <a:extLst>
              <a:ext uri="{FF2B5EF4-FFF2-40B4-BE49-F238E27FC236}">
                <a16:creationId xmlns:a16="http://schemas.microsoft.com/office/drawing/2014/main" id="{ECF39216-7EA6-4DDD-969A-CA2C48B8803A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628651" y="1016000"/>
            <a:ext cx="10968567" cy="31750"/>
          </a:xfrm>
          <a:prstGeom prst="rect">
            <a:avLst/>
          </a:prstGeom>
          <a:solidFill>
            <a:srgbClr val="3F8DA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1" lang="en-GB" sz="2400" b="0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18" name="Rectangle 1036">
            <a:extLst>
              <a:ext uri="{FF2B5EF4-FFF2-40B4-BE49-F238E27FC236}">
                <a16:creationId xmlns:a16="http://schemas.microsoft.com/office/drawing/2014/main" id="{496A3C86-C137-476B-B3EA-5A54F8D4D6E4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4692651" y="1092200"/>
            <a:ext cx="5278967" cy="31750"/>
          </a:xfrm>
          <a:prstGeom prst="rect">
            <a:avLst/>
          </a:prstGeom>
          <a:gradFill rotWithShape="0">
            <a:gsLst>
              <a:gs pos="0">
                <a:srgbClr val="3F8DA5"/>
              </a:gs>
              <a:gs pos="100000">
                <a:srgbClr val="9BCAD9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1" lang="en-GB" sz="2400" b="0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19" name="Rectangle 1037">
            <a:extLst>
              <a:ext uri="{FF2B5EF4-FFF2-40B4-BE49-F238E27FC236}">
                <a16:creationId xmlns:a16="http://schemas.microsoft.com/office/drawing/2014/main" id="{2E234E59-394E-4DFC-8838-16B123A48A3D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7429501" y="1187450"/>
            <a:ext cx="3359151" cy="31750"/>
          </a:xfrm>
          <a:prstGeom prst="rect">
            <a:avLst/>
          </a:prstGeom>
          <a:solidFill>
            <a:srgbClr val="A1CDD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1" lang="en-GB" sz="2400" b="0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25" name="文字方塊 24">
            <a:extLst>
              <a:ext uri="{FF2B5EF4-FFF2-40B4-BE49-F238E27FC236}">
                <a16:creationId xmlns:a16="http://schemas.microsoft.com/office/drawing/2014/main" id="{AD009F95-6ACD-47DA-B333-DCE5346BC742}"/>
              </a:ext>
            </a:extLst>
          </p:cNvPr>
          <p:cNvSpPr txBox="1"/>
          <p:nvPr userDrawn="1"/>
        </p:nvSpPr>
        <p:spPr>
          <a:xfrm>
            <a:off x="41565" y="6480355"/>
            <a:ext cx="49808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kern="1200" dirty="0">
                <a:solidFill>
                  <a:srgbClr val="2E75B6"/>
                </a:solidFill>
                <a:latin typeface="+mn-lt"/>
                <a:ea typeface="+mn-ea"/>
                <a:cs typeface="+mn-cs"/>
              </a:rPr>
              <a:t>Systems and </a:t>
            </a:r>
            <a:r>
              <a:rPr lang="en-US" sz="1800" u="none" kern="1200" dirty="0">
                <a:solidFill>
                  <a:srgbClr val="2E75B6"/>
                </a:solidFill>
                <a:latin typeface="+mn-lt"/>
                <a:ea typeface="+mn-ea"/>
                <a:cs typeface="+mn-cs"/>
              </a:rPr>
              <a:t>Information</a:t>
            </a:r>
            <a:r>
              <a:rPr lang="en-US" sz="1800" kern="1200" dirty="0">
                <a:solidFill>
                  <a:srgbClr val="2E75B6"/>
                </a:solidFill>
                <a:latin typeface="+mn-lt"/>
                <a:ea typeface="+mn-ea"/>
                <a:cs typeface="+mn-cs"/>
              </a:rPr>
              <a:t> Management Section</a:t>
            </a:r>
          </a:p>
        </p:txBody>
      </p:sp>
      <p:sp>
        <p:nvSpPr>
          <p:cNvPr id="26" name="文字方塊 25">
            <a:extLst>
              <a:ext uri="{FF2B5EF4-FFF2-40B4-BE49-F238E27FC236}">
                <a16:creationId xmlns:a16="http://schemas.microsoft.com/office/drawing/2014/main" id="{FAB57F6A-1ACD-4678-872A-38EEF24D92FE}"/>
              </a:ext>
            </a:extLst>
          </p:cNvPr>
          <p:cNvSpPr txBox="1"/>
          <p:nvPr userDrawn="1"/>
        </p:nvSpPr>
        <p:spPr>
          <a:xfrm>
            <a:off x="8949061" y="6400425"/>
            <a:ext cx="24928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spc="-1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CloudSAMS</a:t>
            </a:r>
            <a:endParaRPr lang="en-US" sz="2800" b="1" spc="-15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Rectangle 1032">
            <a:extLst>
              <a:ext uri="{FF2B5EF4-FFF2-40B4-BE49-F238E27FC236}">
                <a16:creationId xmlns:a16="http://schemas.microsoft.com/office/drawing/2014/main" id="{E6A5F99F-9F59-43CB-B56C-561C7B49472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10701813" y="6456677"/>
            <a:ext cx="1195851" cy="457200"/>
          </a:xfrm>
          <a:prstGeom prst="rect">
            <a:avLst/>
          </a:prstGeom>
          <a:ln/>
        </p:spPr>
        <p:txBody>
          <a:bodyPr/>
          <a:lstStyle>
            <a:lvl1pPr algn="r">
              <a:defRPr lang="zh-HK" altLang="en-US" sz="1800" kern="1200" smtClean="0">
                <a:solidFill>
                  <a:srgbClr val="2E75B6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B3C8E2D-E91C-4BBB-B7BA-C2875630DAEF}" type="slidenum">
              <a:rPr lang="en-US" altLang="zh-HK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391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72" r:id="rId6"/>
    <p:sldLayoutId id="2147483676" r:id="rId7"/>
    <p:sldLayoutId id="2147483667" r:id="rId8"/>
  </p:sldLayoutIdLst>
  <p:transition/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US" altLang="zh-TW" sz="2600" b="1" dirty="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9pPr>
    </p:titleStyle>
    <p:bodyStyle>
      <a:lvl1pPr marL="342900" marR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FFCF01"/>
        </a:buClr>
        <a:buSzPct val="60000"/>
        <a:buFont typeface="Wingdings" pitchFamily="2" charset="2"/>
        <a:buChar char="n"/>
        <a:tabLst/>
        <a:defRPr lang="en-US" altLang="zh-TW" sz="2800" dirty="0">
          <a:solidFill>
            <a:srgbClr val="660066"/>
          </a:solidFill>
          <a:latin typeface="+mn-lt"/>
          <a:ea typeface="+mn-ea"/>
          <a:cs typeface="+mn-cs"/>
        </a:defRPr>
      </a:lvl1pPr>
      <a:lvl2pPr marL="742950" marR="0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CC0099"/>
        </a:buClr>
        <a:buSzPct val="55000"/>
        <a:buFont typeface="Wingdings" pitchFamily="2" charset="2"/>
        <a:buChar char="n"/>
        <a:tabLst/>
        <a:defRPr lang="en-US" altLang="zh-TW" sz="2400" dirty="0">
          <a:solidFill>
            <a:srgbClr val="9900CC"/>
          </a:solidFill>
          <a:latin typeface="+mn-lt"/>
          <a:ea typeface="+mn-ea"/>
          <a:cs typeface="+mn-cs"/>
        </a:defRPr>
      </a:lvl2pPr>
      <a:lvl3pPr marL="1143000" marR="0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00E4A8"/>
        </a:buClr>
        <a:buSzPct val="50000"/>
        <a:buFont typeface="Wingdings" pitchFamily="2" charset="2"/>
        <a:buChar char="n"/>
        <a:tabLst/>
        <a:defRPr lang="en-US" altLang="zh-TW" sz="2000" dirty="0">
          <a:solidFill>
            <a:srgbClr val="6600CC"/>
          </a:solidFill>
          <a:latin typeface="+mn-lt"/>
          <a:ea typeface="+mn-ea"/>
          <a:cs typeface="+mn-cs"/>
        </a:defRPr>
      </a:lvl3pPr>
      <a:lvl4pPr marL="1600200" marR="0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3333CC"/>
        </a:buClr>
        <a:buSzPct val="55000"/>
        <a:buFont typeface="Wingdings" pitchFamily="2" charset="2"/>
        <a:buChar char="n"/>
        <a:tabLst/>
        <a:defRPr lang="en-US" altLang="zh-TW" sz="1800" kern="1200" noProof="0" dirty="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1050">
          <a:solidFill>
            <a:schemeClr val="tx1"/>
          </a:solidFill>
          <a:latin typeface="Tahoma" pitchFamily="34" charset="0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050">
          <a:solidFill>
            <a:schemeClr val="tx1"/>
          </a:solidFill>
          <a:latin typeface="Tahoma" pitchFamily="34" charset="0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050">
          <a:solidFill>
            <a:schemeClr val="tx1"/>
          </a:solidFill>
          <a:latin typeface="Tahoma" pitchFamily="34" charset="0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050">
          <a:solidFill>
            <a:schemeClr val="tx1"/>
          </a:solidFill>
          <a:latin typeface="Tahoma" pitchFamily="34" charset="0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050">
          <a:solidFill>
            <a:schemeClr val="tx1"/>
          </a:solidFill>
          <a:latin typeface="Tahoma" pitchFamily="34" charset="0"/>
        </a:defRPr>
      </a:lvl9pPr>
    </p:bodyStyle>
    <p:otherStyle>
      <a:defPPr>
        <a:defRPr lang="zh-HK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1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3.png"/><Relationship Id="rId4" Type="http://schemas.openxmlformats.org/officeDocument/2006/relationships/image" Target="../media/image92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8.png"/><Relationship Id="rId4" Type="http://schemas.openxmlformats.org/officeDocument/2006/relationships/image" Target="../media/image97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D63B226-D8C5-45DD-9C98-ECFA0C4125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9957" y="5261521"/>
            <a:ext cx="8800126" cy="1143000"/>
          </a:xfrm>
        </p:spPr>
        <p:txBody>
          <a:bodyPr/>
          <a:lstStyle/>
          <a:p>
            <a:r>
              <a:rPr lang="zh-TW" altLang="en-US" dirty="0">
                <a:solidFill>
                  <a:srgbClr val="7030A0"/>
                </a:solidFill>
              </a:rPr>
              <a:t/>
            </a:r>
            <a:br>
              <a:rPr lang="zh-TW" altLang="en-US" dirty="0">
                <a:solidFill>
                  <a:srgbClr val="7030A0"/>
                </a:solidFill>
              </a:rPr>
            </a:br>
            <a:r>
              <a:rPr lang="zh-TW" altLang="en-US" dirty="0">
                <a:solidFill>
                  <a:srgbClr val="7030A0"/>
                </a:solidFill>
              </a:rPr>
              <a:t>學生學習概覽</a:t>
            </a:r>
            <a:br>
              <a:rPr lang="zh-TW" altLang="en-US" dirty="0">
                <a:solidFill>
                  <a:srgbClr val="7030A0"/>
                </a:solidFill>
              </a:rPr>
            </a:br>
            <a:r>
              <a:rPr lang="en-US" altLang="zh-TW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dirty="0" smtClean="0">
                <a:solidFill>
                  <a:srgbClr val="000066"/>
                </a:solidFill>
              </a:rPr>
              <a:t>Student </a:t>
            </a:r>
            <a:r>
              <a:rPr lang="en-US" altLang="zh-TW" dirty="0">
                <a:solidFill>
                  <a:srgbClr val="000066"/>
                </a:solidFill>
              </a:rPr>
              <a:t>Learning Profile (SLP)</a:t>
            </a:r>
            <a:r>
              <a:rPr lang="en-US" altLang="zh-TW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zh-TW" altLang="en-US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lang="zh-TW" altLang="en-US" dirty="0">
              <a:solidFill>
                <a:srgbClr val="00006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93664229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441" y="2241236"/>
            <a:ext cx="11019759" cy="3978946"/>
          </a:xfrm>
          <a:prstGeom prst="rect">
            <a:avLst/>
          </a:prstGeom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13441" y="1481347"/>
            <a:ext cx="11019759" cy="549850"/>
          </a:xfrm>
        </p:spPr>
        <p:txBody>
          <a:bodyPr/>
          <a:lstStyle/>
          <a:p>
            <a:pPr algn="ctr">
              <a:buClr>
                <a:srgbClr val="800080"/>
              </a:buClr>
              <a:buSzPct val="100000"/>
              <a:buFont typeface="Wingdings" panose="05000000000000000000" pitchFamily="2" charset="2"/>
              <a:buChar char="Ø"/>
            </a:pPr>
            <a:r>
              <a:rPr lang="zh-HK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處理學生</a:t>
            </a: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的</a:t>
            </a:r>
            <a:r>
              <a:rPr lang="zh-HK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其他學習經歷</a:t>
            </a:r>
            <a:r>
              <a:rPr lang="en-US" altLang="zh-HK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(OLE)</a:t>
            </a:r>
            <a:r>
              <a:rPr lang="zh-HK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資料</a:t>
            </a: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及編</a:t>
            </a:r>
            <a:r>
              <a:rPr lang="zh-HK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製學生學習概覽</a:t>
            </a:r>
            <a:r>
              <a:rPr lang="en-US" altLang="zh-HK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(SLP)</a:t>
            </a:r>
            <a:r>
              <a:rPr lang="zh-HK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報表</a:t>
            </a:r>
            <a:endParaRPr lang="en-US" altLang="zh-TW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0" indent="0" algn="ctr">
              <a:buClr>
                <a:srgbClr val="800080"/>
              </a:buClr>
              <a:buSzPct val="100000"/>
              <a:buNone/>
            </a:pPr>
            <a:endParaRPr lang="zh-HK" altLang="en-US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矩形 4"/>
          <p:cNvSpPr/>
          <p:nvPr/>
        </p:nvSpPr>
        <p:spPr bwMode="auto">
          <a:xfrm>
            <a:off x="613440" y="3409946"/>
            <a:ext cx="1846785" cy="281023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</a:pPr>
            <a:endParaRPr lang="zh-HK" altLang="en-US" sz="2000" b="1">
              <a:solidFill>
                <a:srgbClr val="0000FF"/>
              </a:solidFill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6" name="內容版面配置區 2"/>
          <p:cNvSpPr txBox="1">
            <a:spLocks/>
          </p:cNvSpPr>
          <p:nvPr/>
        </p:nvSpPr>
        <p:spPr bwMode="auto">
          <a:xfrm>
            <a:off x="2420470" y="380999"/>
            <a:ext cx="9212730" cy="645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None/>
              <a:defRPr sz="2000">
                <a:solidFill>
                  <a:srgbClr val="660066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None/>
              <a:defRPr sz="1800">
                <a:solidFill>
                  <a:srgbClr val="9900CC"/>
                </a:solidFill>
                <a:latin typeface="+mn-lt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600">
                <a:solidFill>
                  <a:srgbClr val="6600CC"/>
                </a:solidFill>
                <a:latin typeface="+mn-lt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itchFamily="2" charset="2"/>
              <a:buNone/>
              <a:defRPr sz="1400">
                <a:solidFill>
                  <a:srgbClr val="333399"/>
                </a:solidFill>
                <a:latin typeface="+mn-lt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buClr>
                <a:srgbClr val="800080"/>
              </a:buClr>
            </a:pPr>
            <a:r>
              <a:rPr lang="zh-TW" altLang="en-US" sz="40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功能表</a:t>
            </a:r>
            <a:endParaRPr lang="en-US" altLang="zh-TW" sz="4000" b="1" dirty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7" name="投影片編號版面配置區 1">
            <a:extLst>
              <a:ext uri="{FF2B5EF4-FFF2-40B4-BE49-F238E27FC236}">
                <a16:creationId xmlns:a16="http://schemas.microsoft.com/office/drawing/2014/main" id="{93EBC857-6E8D-4882-9AA7-A322FFFC0A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01813" y="6456677"/>
            <a:ext cx="1195851" cy="457200"/>
          </a:xfrm>
        </p:spPr>
        <p:txBody>
          <a:bodyPr/>
          <a:lstStyle/>
          <a:p>
            <a:fld id="{7B3C8E2D-E91C-4BBB-B7BA-C2875630DAEF}" type="slidenum">
              <a:rPr lang="en-US" altLang="zh-HK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37648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/>
          <a:srcRect b="25053"/>
          <a:stretch/>
        </p:blipFill>
        <p:spPr>
          <a:xfrm>
            <a:off x="3217609" y="1755826"/>
            <a:ext cx="8342274" cy="4544424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46042" y="1240824"/>
            <a:ext cx="10987157" cy="540417"/>
          </a:xfrm>
        </p:spPr>
        <p:txBody>
          <a:bodyPr/>
          <a:lstStyle/>
          <a:p>
            <a:pPr algn="ctr">
              <a:buClr>
                <a:srgbClr val="800080"/>
              </a:buClr>
              <a:buSzPct val="100000"/>
              <a:buFont typeface="Wingdings" panose="05000000000000000000" pitchFamily="2" charset="2"/>
              <a:buChar char="Ø"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學生學習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概覽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&gt;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 設定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&gt;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 列印選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項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&gt;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 科目</a:t>
            </a:r>
            <a:endParaRPr lang="zh-HK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 6"/>
          <p:cNvSpPr/>
          <p:nvPr/>
        </p:nvSpPr>
        <p:spPr bwMode="auto">
          <a:xfrm>
            <a:off x="10638309" y="2743199"/>
            <a:ext cx="921574" cy="355705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</a:pPr>
            <a:endParaRPr lang="zh-HK" altLang="en-US" sz="2000" b="1">
              <a:solidFill>
                <a:srgbClr val="0000FF"/>
              </a:solidFill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9" name="矩形 8"/>
          <p:cNvSpPr/>
          <p:nvPr/>
        </p:nvSpPr>
        <p:spPr bwMode="auto">
          <a:xfrm>
            <a:off x="3165059" y="1987763"/>
            <a:ext cx="543341" cy="33123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</a:pPr>
            <a:endParaRPr lang="zh-HK" altLang="en-US" sz="2000" b="1">
              <a:solidFill>
                <a:srgbClr val="0000FF"/>
              </a:solidFill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cxnSp>
        <p:nvCxnSpPr>
          <p:cNvPr id="11" name="直線單箭頭接點 10"/>
          <p:cNvCxnSpPr/>
          <p:nvPr/>
        </p:nvCxnSpPr>
        <p:spPr bwMode="auto">
          <a:xfrm flipH="1">
            <a:off x="6695644" y="6081713"/>
            <a:ext cx="3077297" cy="392978"/>
          </a:xfrm>
          <a:prstGeom prst="straightConnector1">
            <a:avLst/>
          </a:prstGeom>
          <a:noFill/>
          <a:ln>
            <a:noFill/>
            <a:tailEnd type="triangle"/>
          </a:ln>
        </p:spPr>
      </p:cxnSp>
      <p:sp>
        <p:nvSpPr>
          <p:cNvPr id="12" name="文字方塊 11"/>
          <p:cNvSpPr txBox="1"/>
          <p:nvPr/>
        </p:nvSpPr>
        <p:spPr>
          <a:xfrm>
            <a:off x="2844971" y="1948148"/>
            <a:ext cx="230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dirty="0">
                <a:solidFill>
                  <a:srgbClr val="FF0000"/>
                </a:solidFill>
              </a:rPr>
              <a:t>1</a:t>
            </a:r>
            <a:endParaRPr lang="zh-HK" altLang="en-US" dirty="0">
              <a:solidFill>
                <a:srgbClr val="FF0000"/>
              </a:solidFill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11559883" y="2705141"/>
            <a:ext cx="311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dirty="0">
                <a:solidFill>
                  <a:srgbClr val="FF0000"/>
                </a:solidFill>
              </a:rPr>
              <a:t>2</a:t>
            </a:r>
            <a:endParaRPr lang="zh-HK" altLang="en-US" dirty="0">
              <a:solidFill>
                <a:srgbClr val="FF0000"/>
              </a:solidFill>
            </a:endParaRPr>
          </a:p>
        </p:txBody>
      </p:sp>
      <p:sp>
        <p:nvSpPr>
          <p:cNvPr id="15" name="矩形 14"/>
          <p:cNvSpPr/>
          <p:nvPr/>
        </p:nvSpPr>
        <p:spPr bwMode="auto">
          <a:xfrm>
            <a:off x="3295511" y="2371439"/>
            <a:ext cx="679589" cy="313159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</a:pPr>
            <a:endParaRPr lang="zh-HK" altLang="en-US" sz="2000" b="1">
              <a:solidFill>
                <a:srgbClr val="0000FF"/>
              </a:solidFill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6" name="矩形 15"/>
          <p:cNvSpPr/>
          <p:nvPr/>
        </p:nvSpPr>
        <p:spPr bwMode="auto">
          <a:xfrm>
            <a:off x="4755900" y="2357137"/>
            <a:ext cx="641600" cy="33530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</a:pPr>
            <a:endParaRPr lang="zh-HK" altLang="en-US" sz="2000" b="1">
              <a:solidFill>
                <a:srgbClr val="0000FF"/>
              </a:solidFill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5307697" y="2014807"/>
            <a:ext cx="491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dirty="0">
                <a:solidFill>
                  <a:srgbClr val="FF0000"/>
                </a:solidFill>
              </a:rPr>
              <a:t>3</a:t>
            </a:r>
            <a:endParaRPr lang="zh-HK" altLang="en-US" dirty="0">
              <a:solidFill>
                <a:srgbClr val="FF0000"/>
              </a:solidFill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2966440" y="2344474"/>
            <a:ext cx="491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dirty="0">
                <a:solidFill>
                  <a:srgbClr val="FF0000"/>
                </a:solidFill>
              </a:rPr>
              <a:t>4</a:t>
            </a:r>
            <a:endParaRPr lang="zh-HK" altLang="en-US" dirty="0">
              <a:solidFill>
                <a:srgbClr val="FF0000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039" y="2722970"/>
            <a:ext cx="6091250" cy="35772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矩形 7"/>
          <p:cNvSpPr/>
          <p:nvPr/>
        </p:nvSpPr>
        <p:spPr bwMode="auto">
          <a:xfrm>
            <a:off x="5073184" y="3801506"/>
            <a:ext cx="1175215" cy="249874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</a:pPr>
            <a:endParaRPr lang="zh-HK" altLang="en-US" sz="2000" b="1">
              <a:solidFill>
                <a:srgbClr val="0000FF"/>
              </a:solidFill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cxnSp>
        <p:nvCxnSpPr>
          <p:cNvPr id="22" name="Elbow Connector 21"/>
          <p:cNvCxnSpPr>
            <a:stCxn id="7" idx="2"/>
            <a:endCxn id="8" idx="2"/>
          </p:cNvCxnSpPr>
          <p:nvPr/>
        </p:nvCxnSpPr>
        <p:spPr bwMode="auto">
          <a:xfrm rot="5400000">
            <a:off x="8379944" y="3581098"/>
            <a:ext cx="12700" cy="5438304"/>
          </a:xfrm>
          <a:prstGeom prst="bentConnector3">
            <a:avLst>
              <a:gd name="adj1" fmla="val 1000000"/>
            </a:avLst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" name="內容版面配置區 2"/>
          <p:cNvSpPr txBox="1">
            <a:spLocks/>
          </p:cNvSpPr>
          <p:nvPr/>
        </p:nvSpPr>
        <p:spPr bwMode="auto">
          <a:xfrm>
            <a:off x="2420470" y="380999"/>
            <a:ext cx="9212730" cy="645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None/>
              <a:defRPr sz="2000">
                <a:solidFill>
                  <a:srgbClr val="660066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None/>
              <a:defRPr sz="1800">
                <a:solidFill>
                  <a:srgbClr val="9900CC"/>
                </a:solidFill>
                <a:latin typeface="+mn-lt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600">
                <a:solidFill>
                  <a:srgbClr val="6600CC"/>
                </a:solidFill>
                <a:latin typeface="+mn-lt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itchFamily="2" charset="2"/>
              <a:buNone/>
              <a:defRPr sz="1400">
                <a:solidFill>
                  <a:srgbClr val="333399"/>
                </a:solidFill>
                <a:latin typeface="+mn-lt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buClr>
                <a:srgbClr val="800080"/>
              </a:buClr>
            </a:pPr>
            <a:r>
              <a:rPr lang="zh-TW" altLang="en-US" sz="40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概覽列印次序及篩選設定</a:t>
            </a:r>
            <a:endParaRPr lang="en-US" altLang="zh-TW" sz="4000" b="1" dirty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21" name="投影片編號版面配置區 1">
            <a:extLst>
              <a:ext uri="{FF2B5EF4-FFF2-40B4-BE49-F238E27FC236}">
                <a16:creationId xmlns:a16="http://schemas.microsoft.com/office/drawing/2014/main" id="{93EBC857-6E8D-4882-9AA7-A322FFFC0A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01813" y="6456677"/>
            <a:ext cx="1195851" cy="457200"/>
          </a:xfrm>
        </p:spPr>
        <p:txBody>
          <a:bodyPr/>
          <a:lstStyle/>
          <a:p>
            <a:fld id="{7B3C8E2D-E91C-4BBB-B7BA-C2875630DAEF}" type="slidenum">
              <a:rPr lang="en-US" altLang="zh-HK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25229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/>
          <a:srcRect b="20490"/>
          <a:stretch/>
        </p:blipFill>
        <p:spPr>
          <a:xfrm>
            <a:off x="1058960" y="1675789"/>
            <a:ext cx="10212014" cy="4705438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16226" y="1230928"/>
            <a:ext cx="10996692" cy="516018"/>
          </a:xfrm>
        </p:spPr>
        <p:txBody>
          <a:bodyPr/>
          <a:lstStyle/>
          <a:p>
            <a:pPr algn="ctr">
              <a:buClr>
                <a:srgbClr val="800080"/>
              </a:buClr>
              <a:buSzPct val="100000"/>
              <a:buFont typeface="Wingdings" panose="05000000000000000000" pitchFamily="2" charset="2"/>
              <a:buChar char="Ø"/>
            </a:pPr>
            <a:r>
              <a:rPr lang="zh-TW" altLang="en-US" b="1" dirty="0"/>
              <a:t>學生學習概覽 </a:t>
            </a:r>
            <a:r>
              <a:rPr lang="en-US" altLang="zh-TW" b="1" dirty="0"/>
              <a:t>&gt;</a:t>
            </a:r>
            <a:r>
              <a:rPr lang="zh-TW" altLang="en-US" dirty="0"/>
              <a:t> </a:t>
            </a:r>
            <a:r>
              <a:rPr lang="zh-TW" altLang="en-US" b="1" dirty="0"/>
              <a:t>設定 </a:t>
            </a:r>
            <a:r>
              <a:rPr lang="en-US" altLang="zh-TW" b="1" dirty="0"/>
              <a:t>&gt;</a:t>
            </a:r>
            <a:r>
              <a:rPr lang="zh-TW" altLang="en-US" dirty="0"/>
              <a:t> </a:t>
            </a:r>
            <a:r>
              <a:rPr lang="zh-TW" altLang="en-US" b="1" dirty="0"/>
              <a:t>列印選項 </a:t>
            </a:r>
            <a:r>
              <a:rPr lang="en-US" altLang="zh-TW" b="1" dirty="0"/>
              <a:t>&gt;</a:t>
            </a:r>
            <a:r>
              <a:rPr lang="zh-TW" altLang="en-US" dirty="0"/>
              <a:t> </a:t>
            </a:r>
            <a:r>
              <a:rPr lang="zh-TW" altLang="en-US" b="1" dirty="0"/>
              <a:t>其他學習經歷</a:t>
            </a:r>
            <a:endParaRPr lang="zh-HK" altLang="en-US" dirty="0"/>
          </a:p>
        </p:txBody>
      </p:sp>
      <p:sp>
        <p:nvSpPr>
          <p:cNvPr id="6" name="矩形 5"/>
          <p:cNvSpPr/>
          <p:nvPr/>
        </p:nvSpPr>
        <p:spPr bwMode="auto">
          <a:xfrm>
            <a:off x="1540684" y="1945737"/>
            <a:ext cx="1113064" cy="43402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</a:pPr>
            <a:endParaRPr lang="zh-HK" altLang="en-US" sz="2000" b="1">
              <a:solidFill>
                <a:srgbClr val="0000FF"/>
              </a:solidFill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7" name="矩形 6"/>
          <p:cNvSpPr/>
          <p:nvPr/>
        </p:nvSpPr>
        <p:spPr bwMode="auto">
          <a:xfrm>
            <a:off x="1098108" y="2379759"/>
            <a:ext cx="854725" cy="42307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</a:pPr>
            <a:endParaRPr lang="zh-HK" altLang="en-US" sz="2000" b="1">
              <a:solidFill>
                <a:srgbClr val="0000FF"/>
              </a:solidFill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708792" y="1978081"/>
            <a:ext cx="230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dirty="0">
                <a:solidFill>
                  <a:srgbClr val="FF0000"/>
                </a:solidFill>
              </a:rPr>
              <a:t>1</a:t>
            </a:r>
            <a:endParaRPr lang="zh-HK" altLang="en-US" dirty="0">
              <a:solidFill>
                <a:srgbClr val="FF0000"/>
              </a:solidFill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11270974" y="5406246"/>
            <a:ext cx="491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dirty="0">
                <a:solidFill>
                  <a:srgbClr val="FF0000"/>
                </a:solidFill>
              </a:rPr>
              <a:t>3</a:t>
            </a:r>
            <a:endParaRPr lang="zh-HK" altLang="en-US" dirty="0">
              <a:solidFill>
                <a:srgbClr val="FF0000"/>
              </a:solidFill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717016" y="2379759"/>
            <a:ext cx="311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dirty="0">
                <a:solidFill>
                  <a:srgbClr val="FF0000"/>
                </a:solidFill>
              </a:rPr>
              <a:t>2</a:t>
            </a:r>
            <a:endParaRPr lang="zh-HK" altLang="en-US" dirty="0">
              <a:solidFill>
                <a:srgbClr val="FF0000"/>
              </a:solidFill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717016" y="4341816"/>
            <a:ext cx="491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dirty="0">
                <a:solidFill>
                  <a:srgbClr val="FF0000"/>
                </a:solidFill>
              </a:rPr>
              <a:t>4</a:t>
            </a:r>
            <a:endParaRPr lang="zh-HK" altLang="en-US" dirty="0">
              <a:solidFill>
                <a:srgbClr val="FF0000"/>
              </a:solidFill>
            </a:endParaRPr>
          </a:p>
        </p:txBody>
      </p:sp>
      <p:sp>
        <p:nvSpPr>
          <p:cNvPr id="5" name="矩形 4"/>
          <p:cNvSpPr/>
          <p:nvPr/>
        </p:nvSpPr>
        <p:spPr bwMode="auto">
          <a:xfrm>
            <a:off x="10115902" y="4800599"/>
            <a:ext cx="1155072" cy="1580627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</a:pPr>
            <a:endParaRPr lang="zh-HK" altLang="en-US" sz="2000" b="1">
              <a:solidFill>
                <a:srgbClr val="0000FF"/>
              </a:solidFill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3" name="內容版面配置區 2"/>
          <p:cNvSpPr txBox="1">
            <a:spLocks/>
          </p:cNvSpPr>
          <p:nvPr/>
        </p:nvSpPr>
        <p:spPr bwMode="auto">
          <a:xfrm>
            <a:off x="2420470" y="380999"/>
            <a:ext cx="9212730" cy="645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None/>
              <a:defRPr sz="2000">
                <a:solidFill>
                  <a:srgbClr val="660066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None/>
              <a:defRPr sz="1800">
                <a:solidFill>
                  <a:srgbClr val="9900CC"/>
                </a:solidFill>
                <a:latin typeface="+mn-lt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600">
                <a:solidFill>
                  <a:srgbClr val="6600CC"/>
                </a:solidFill>
                <a:latin typeface="+mn-lt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itchFamily="2" charset="2"/>
              <a:buNone/>
              <a:defRPr sz="1400">
                <a:solidFill>
                  <a:srgbClr val="333399"/>
                </a:solidFill>
                <a:latin typeface="+mn-lt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buClr>
                <a:srgbClr val="800080"/>
              </a:buClr>
            </a:pPr>
            <a:r>
              <a:rPr lang="zh-TW" altLang="en-US" sz="40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概覽列印項目篩選設定</a:t>
            </a:r>
            <a:endParaRPr lang="en-US" altLang="zh-TW" sz="4000" b="1" dirty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7" name="矩形 6"/>
          <p:cNvSpPr/>
          <p:nvPr/>
        </p:nvSpPr>
        <p:spPr bwMode="auto">
          <a:xfrm>
            <a:off x="1128534" y="4341816"/>
            <a:ext cx="824300" cy="353423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</a:pPr>
            <a:endParaRPr lang="zh-HK" altLang="en-US" sz="2000" b="1">
              <a:solidFill>
                <a:srgbClr val="0000FF"/>
              </a:solidFill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4" name="投影片編號版面配置區 1">
            <a:extLst>
              <a:ext uri="{FF2B5EF4-FFF2-40B4-BE49-F238E27FC236}">
                <a16:creationId xmlns:a16="http://schemas.microsoft.com/office/drawing/2014/main" id="{93EBC857-6E8D-4882-9AA7-A322FFFC0A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01813" y="6456677"/>
            <a:ext cx="1195851" cy="457200"/>
          </a:xfrm>
        </p:spPr>
        <p:txBody>
          <a:bodyPr/>
          <a:lstStyle/>
          <a:p>
            <a:fld id="{7B3C8E2D-E91C-4BBB-B7BA-C2875630DAEF}" type="slidenum">
              <a:rPr lang="en-US" altLang="zh-HK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57167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7182" y="1625835"/>
            <a:ext cx="10074461" cy="4710491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105892" y="1210754"/>
            <a:ext cx="9459139" cy="465634"/>
          </a:xfrm>
        </p:spPr>
        <p:txBody>
          <a:bodyPr/>
          <a:lstStyle/>
          <a:p>
            <a:pPr>
              <a:buClr>
                <a:srgbClr val="800080"/>
              </a:buClr>
              <a:buSzPct val="100000"/>
              <a:buFont typeface="Wingdings" panose="05000000000000000000" pitchFamily="2" charset="2"/>
              <a:buChar char="Ø"/>
            </a:pPr>
            <a:r>
              <a:rPr lang="zh-TW" altLang="en-US" b="1" dirty="0"/>
              <a:t>學生學習概覽 </a:t>
            </a:r>
            <a:r>
              <a:rPr lang="en-US" altLang="zh-TW" b="1" dirty="0"/>
              <a:t>&gt;</a:t>
            </a:r>
            <a:r>
              <a:rPr lang="zh-TW" altLang="en-US" dirty="0"/>
              <a:t> </a:t>
            </a:r>
            <a:r>
              <a:rPr lang="zh-TW" altLang="en-US" b="1" dirty="0"/>
              <a:t>設定 </a:t>
            </a:r>
            <a:r>
              <a:rPr lang="en-US" altLang="zh-TW" b="1" dirty="0"/>
              <a:t>&gt;</a:t>
            </a:r>
            <a:r>
              <a:rPr lang="zh-TW" altLang="en-US" dirty="0"/>
              <a:t> </a:t>
            </a:r>
            <a:r>
              <a:rPr lang="zh-TW" altLang="en-US" b="1" dirty="0"/>
              <a:t>列印選項 </a:t>
            </a:r>
            <a:r>
              <a:rPr lang="en-US" altLang="zh-TW" b="1" dirty="0"/>
              <a:t>&gt;</a:t>
            </a:r>
            <a:r>
              <a:rPr lang="zh-TW" altLang="en-US" dirty="0"/>
              <a:t> </a:t>
            </a:r>
            <a:r>
              <a:rPr lang="zh-TW" altLang="en-US" b="1" dirty="0"/>
              <a:t>校內頒發的主要獎項及成就</a:t>
            </a:r>
            <a:endParaRPr lang="zh-HK" altLang="en-US" dirty="0"/>
          </a:p>
        </p:txBody>
      </p:sp>
      <p:sp>
        <p:nvSpPr>
          <p:cNvPr id="5" name="矩形 4"/>
          <p:cNvSpPr/>
          <p:nvPr/>
        </p:nvSpPr>
        <p:spPr bwMode="auto">
          <a:xfrm>
            <a:off x="10030189" y="4374657"/>
            <a:ext cx="1131454" cy="1961669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</a:pPr>
            <a:endParaRPr lang="zh-HK" altLang="en-US" sz="2000" b="1">
              <a:solidFill>
                <a:srgbClr val="0000FF"/>
              </a:solidFill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6" name="矩形 5"/>
          <p:cNvSpPr/>
          <p:nvPr/>
        </p:nvSpPr>
        <p:spPr bwMode="auto">
          <a:xfrm>
            <a:off x="2636210" y="1891638"/>
            <a:ext cx="1071085" cy="41989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</a:pPr>
            <a:endParaRPr lang="zh-HK" altLang="en-US" sz="2000" b="1">
              <a:solidFill>
                <a:srgbClr val="0000FF"/>
              </a:solidFill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3678079" y="1916917"/>
            <a:ext cx="230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dirty="0">
                <a:solidFill>
                  <a:srgbClr val="FF0000"/>
                </a:solidFill>
              </a:rPr>
              <a:t>1</a:t>
            </a:r>
            <a:endParaRPr lang="zh-HK" altLang="en-US" dirty="0">
              <a:solidFill>
                <a:srgbClr val="FF0000"/>
              </a:solidFill>
            </a:endParaRPr>
          </a:p>
        </p:txBody>
      </p:sp>
      <p:sp>
        <p:nvSpPr>
          <p:cNvPr id="8" name="矩形 7"/>
          <p:cNvSpPr/>
          <p:nvPr/>
        </p:nvSpPr>
        <p:spPr bwMode="auto">
          <a:xfrm>
            <a:off x="1146816" y="2321469"/>
            <a:ext cx="767327" cy="39191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</a:pPr>
            <a:endParaRPr lang="zh-HK" altLang="en-US" sz="2000" b="1">
              <a:solidFill>
                <a:srgbClr val="0000FF"/>
              </a:solidFill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805593" y="2342834"/>
            <a:ext cx="311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dirty="0">
                <a:solidFill>
                  <a:srgbClr val="FF0000"/>
                </a:solidFill>
              </a:rPr>
              <a:t>2</a:t>
            </a:r>
            <a:endParaRPr lang="zh-HK" altLang="en-US" dirty="0">
              <a:solidFill>
                <a:srgbClr val="FF0000"/>
              </a:solidFill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11161643" y="5170825"/>
            <a:ext cx="491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dirty="0">
                <a:solidFill>
                  <a:srgbClr val="FF0000"/>
                </a:solidFill>
              </a:rPr>
              <a:t>3</a:t>
            </a:r>
            <a:endParaRPr lang="zh-HK" altLang="en-US" dirty="0">
              <a:solidFill>
                <a:srgbClr val="FF0000"/>
              </a:solidFill>
            </a:endParaRPr>
          </a:p>
        </p:txBody>
      </p:sp>
      <p:sp>
        <p:nvSpPr>
          <p:cNvPr id="11" name="矩形 10"/>
          <p:cNvSpPr/>
          <p:nvPr/>
        </p:nvSpPr>
        <p:spPr bwMode="auto">
          <a:xfrm>
            <a:off x="1146816" y="3911507"/>
            <a:ext cx="767327" cy="39213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</a:pPr>
            <a:endParaRPr lang="zh-HK" altLang="en-US" sz="2000" b="1">
              <a:solidFill>
                <a:srgbClr val="0000FF"/>
              </a:solidFill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801859" y="3922909"/>
            <a:ext cx="491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dirty="0">
                <a:solidFill>
                  <a:srgbClr val="FF0000"/>
                </a:solidFill>
              </a:rPr>
              <a:t>4</a:t>
            </a:r>
            <a:endParaRPr lang="zh-HK" altLang="en-US" dirty="0">
              <a:solidFill>
                <a:srgbClr val="FF0000"/>
              </a:solidFill>
            </a:endParaRPr>
          </a:p>
        </p:txBody>
      </p:sp>
      <p:sp>
        <p:nvSpPr>
          <p:cNvPr id="13" name="內容版面配置區 2"/>
          <p:cNvSpPr txBox="1">
            <a:spLocks/>
          </p:cNvSpPr>
          <p:nvPr/>
        </p:nvSpPr>
        <p:spPr bwMode="auto">
          <a:xfrm>
            <a:off x="2420470" y="380999"/>
            <a:ext cx="9212730" cy="645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None/>
              <a:defRPr sz="2000">
                <a:solidFill>
                  <a:srgbClr val="660066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None/>
              <a:defRPr sz="1800">
                <a:solidFill>
                  <a:srgbClr val="9900CC"/>
                </a:solidFill>
                <a:latin typeface="+mn-lt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600">
                <a:solidFill>
                  <a:srgbClr val="6600CC"/>
                </a:solidFill>
                <a:latin typeface="+mn-lt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itchFamily="2" charset="2"/>
              <a:buNone/>
              <a:defRPr sz="1400">
                <a:solidFill>
                  <a:srgbClr val="333399"/>
                </a:solidFill>
                <a:latin typeface="+mn-lt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buClr>
                <a:srgbClr val="800080"/>
              </a:buClr>
            </a:pPr>
            <a:r>
              <a:rPr lang="zh-TW" altLang="en-US" sz="4000" b="1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概覽列印項目篩選設定</a:t>
            </a:r>
            <a:endParaRPr lang="en-US" altLang="zh-TW" sz="4000" b="1" dirty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4" name="投影片編號版面配置區 1">
            <a:extLst>
              <a:ext uri="{FF2B5EF4-FFF2-40B4-BE49-F238E27FC236}">
                <a16:creationId xmlns:a16="http://schemas.microsoft.com/office/drawing/2014/main" id="{93EBC857-6E8D-4882-9AA7-A322FFFC0A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01813" y="6456677"/>
            <a:ext cx="1195851" cy="457200"/>
          </a:xfrm>
        </p:spPr>
        <p:txBody>
          <a:bodyPr/>
          <a:lstStyle/>
          <a:p>
            <a:fld id="{7B3C8E2D-E91C-4BBB-B7BA-C2875630DAEF}" type="slidenum">
              <a:rPr lang="en-US" altLang="zh-HK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281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551" y="1928718"/>
            <a:ext cx="5539209" cy="2744908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3963" y="4685898"/>
            <a:ext cx="10352502" cy="1777421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/>
          <a:srcRect b="49872"/>
          <a:stretch/>
        </p:blipFill>
        <p:spPr>
          <a:xfrm>
            <a:off x="3021398" y="2138683"/>
            <a:ext cx="8204427" cy="186074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160034" y="1128611"/>
            <a:ext cx="9065791" cy="4740275"/>
          </a:xfrm>
        </p:spPr>
        <p:txBody>
          <a:bodyPr/>
          <a:lstStyle/>
          <a:p>
            <a:pPr>
              <a:buClr>
                <a:srgbClr val="800080"/>
              </a:buClr>
              <a:buSzPct val="100000"/>
              <a:buFont typeface="Wingdings" panose="05000000000000000000" pitchFamily="2" charset="2"/>
              <a:buChar char="Ø"/>
            </a:pP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學生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學習概覽 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&gt;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 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設定 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&gt; 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代碼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表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buClr>
                <a:srgbClr val="800080"/>
              </a:buClr>
              <a:buSzPct val="100000"/>
              <a:buFont typeface="Wingdings" panose="05000000000000000000" pitchFamily="2" charset="2"/>
              <a:buChar char="u"/>
            </a:pPr>
            <a:r>
              <a:rPr lang="zh-HK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節省</a:t>
            </a:r>
            <a:r>
              <a:rPr lang="zh-HK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</a:t>
            </a:r>
            <a:r>
              <a:rPr lang="en-US" altLang="zh-HK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[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學生學習概覽 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&gt;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 編修 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&gt;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 數據輸入 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&gt;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 主要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作品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]</a:t>
            </a:r>
            <a:r>
              <a:rPr lang="zh-HK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輸入</a:t>
            </a:r>
            <a:r>
              <a:rPr lang="zh-HK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的時間</a:t>
            </a:r>
            <a:endParaRPr lang="zh-HK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矩形 8"/>
          <p:cNvSpPr/>
          <p:nvPr/>
        </p:nvSpPr>
        <p:spPr bwMode="auto">
          <a:xfrm>
            <a:off x="4846320" y="5486006"/>
            <a:ext cx="6420145" cy="95208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</a:pPr>
            <a:endParaRPr lang="zh-HK" altLang="en-US" sz="2000" b="1">
              <a:solidFill>
                <a:srgbClr val="0000FF"/>
              </a:solidFill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1" name="矩形 10"/>
          <p:cNvSpPr/>
          <p:nvPr/>
        </p:nvSpPr>
        <p:spPr bwMode="auto">
          <a:xfrm>
            <a:off x="3390531" y="3565807"/>
            <a:ext cx="7835294" cy="414273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</a:pPr>
            <a:endParaRPr lang="zh-HK" altLang="en-US" sz="2000" b="1">
              <a:solidFill>
                <a:srgbClr val="0000FF"/>
              </a:solidFill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cxnSp>
        <p:nvCxnSpPr>
          <p:cNvPr id="13" name="直線單箭頭接點 12"/>
          <p:cNvCxnSpPr/>
          <p:nvPr/>
        </p:nvCxnSpPr>
        <p:spPr bwMode="auto">
          <a:xfrm>
            <a:off x="4055165" y="3980080"/>
            <a:ext cx="1135932" cy="1493653"/>
          </a:xfrm>
          <a:prstGeom prst="straightConnector1">
            <a:avLst/>
          </a:prstGeom>
          <a:noFill/>
          <a:ln w="28575">
            <a:solidFill>
              <a:srgbClr val="FF0000"/>
            </a:solidFill>
            <a:tailEnd type="triangle"/>
          </a:ln>
        </p:spPr>
      </p:cxnSp>
      <p:sp>
        <p:nvSpPr>
          <p:cNvPr id="15" name="文字方塊 14"/>
          <p:cNvSpPr txBox="1"/>
          <p:nvPr/>
        </p:nvSpPr>
        <p:spPr>
          <a:xfrm>
            <a:off x="4574201" y="2722589"/>
            <a:ext cx="230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dirty="0">
                <a:solidFill>
                  <a:srgbClr val="FF0000"/>
                </a:solidFill>
              </a:rPr>
              <a:t>1</a:t>
            </a:r>
            <a:endParaRPr lang="zh-HK" altLang="en-US" dirty="0">
              <a:solidFill>
                <a:srgbClr val="FF0000"/>
              </a:solidFill>
            </a:endParaRPr>
          </a:p>
        </p:txBody>
      </p:sp>
      <p:sp>
        <p:nvSpPr>
          <p:cNvPr id="16" name="橢圓形圖說文字 15"/>
          <p:cNvSpPr/>
          <p:nvPr/>
        </p:nvSpPr>
        <p:spPr bwMode="auto">
          <a:xfrm>
            <a:off x="7610698" y="4101577"/>
            <a:ext cx="3615127" cy="494261"/>
          </a:xfrm>
          <a:prstGeom prst="wedgeEllipseCallout">
            <a:avLst>
              <a:gd name="adj1" fmla="val -74690"/>
              <a:gd name="adj2" fmla="val 222591"/>
            </a:avLst>
          </a:prstGeom>
          <a:solidFill>
            <a:srgbClr val="FFC000"/>
          </a:solidFill>
          <a:ln w="25400">
            <a:solidFill>
              <a:srgbClr val="3333FF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algn="ctr">
              <a:spcBef>
                <a:spcPct val="20000"/>
              </a:spcBef>
              <a:buClr>
                <a:schemeClr val="bg1"/>
              </a:buClr>
              <a:buSzPct val="100000"/>
            </a:pPr>
            <a:r>
              <a:rPr lang="zh-HK" altLang="en-US" sz="2000" b="1" dirty="0">
                <a:solidFill>
                  <a:srgbClr val="0000FF"/>
                </a:solidFill>
                <a:latin typeface="Trebuchet MS" panose="020B0603020202020204" pitchFamily="34" charset="0"/>
              </a:rPr>
              <a:t>鍵入代</a:t>
            </a:r>
            <a:r>
              <a:rPr lang="zh-HK" altLang="en-US" sz="2000" b="1" dirty="0" smtClean="0">
                <a:solidFill>
                  <a:srgbClr val="0000FF"/>
                </a:solidFill>
                <a:latin typeface="Trebuchet MS" panose="020B0603020202020204" pitchFamily="34" charset="0"/>
              </a:rPr>
              <a:t>碼</a:t>
            </a:r>
            <a:r>
              <a:rPr lang="zh-TW" altLang="en-US" sz="2000" b="1" dirty="0" smtClean="0">
                <a:solidFill>
                  <a:srgbClr val="0000FF"/>
                </a:solidFill>
                <a:latin typeface="Trebuchet MS" panose="020B0603020202020204" pitchFamily="34" charset="0"/>
              </a:rPr>
              <a:t>或下拉選項</a:t>
            </a:r>
            <a:endParaRPr lang="zh-HK" altLang="en-US" sz="2000" b="1" dirty="0">
              <a:solidFill>
                <a:srgbClr val="0000FF"/>
              </a:solidFill>
              <a:latin typeface="Trebuchet MS" panose="020B0603020202020204" pitchFamily="34" charset="0"/>
            </a:endParaRPr>
          </a:p>
        </p:txBody>
      </p:sp>
      <p:sp>
        <p:nvSpPr>
          <p:cNvPr id="22" name="文字方塊 21"/>
          <p:cNvSpPr txBox="1"/>
          <p:nvPr/>
        </p:nvSpPr>
        <p:spPr>
          <a:xfrm>
            <a:off x="11266465" y="3588277"/>
            <a:ext cx="311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dirty="0">
                <a:solidFill>
                  <a:srgbClr val="FF0000"/>
                </a:solidFill>
              </a:rPr>
              <a:t>2</a:t>
            </a:r>
            <a:endParaRPr lang="zh-HK" altLang="en-US" dirty="0">
              <a:solidFill>
                <a:srgbClr val="FF0000"/>
              </a:solidFill>
            </a:endParaRPr>
          </a:p>
        </p:txBody>
      </p:sp>
      <p:sp>
        <p:nvSpPr>
          <p:cNvPr id="23" name="文字方塊 22"/>
          <p:cNvSpPr txBox="1"/>
          <p:nvPr/>
        </p:nvSpPr>
        <p:spPr>
          <a:xfrm>
            <a:off x="2767621" y="2722589"/>
            <a:ext cx="491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dirty="0">
                <a:solidFill>
                  <a:srgbClr val="FF0000"/>
                </a:solidFill>
              </a:rPr>
              <a:t>3</a:t>
            </a:r>
            <a:endParaRPr lang="zh-HK" altLang="en-US" dirty="0">
              <a:solidFill>
                <a:srgbClr val="FF0000"/>
              </a:solidFill>
            </a:endParaRPr>
          </a:p>
        </p:txBody>
      </p:sp>
      <p:sp>
        <p:nvSpPr>
          <p:cNvPr id="20" name="內容版面配置區 2"/>
          <p:cNvSpPr txBox="1">
            <a:spLocks/>
          </p:cNvSpPr>
          <p:nvPr/>
        </p:nvSpPr>
        <p:spPr bwMode="auto">
          <a:xfrm>
            <a:off x="2420470" y="380999"/>
            <a:ext cx="9212730" cy="645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None/>
              <a:defRPr sz="2000">
                <a:solidFill>
                  <a:srgbClr val="660066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None/>
              <a:defRPr sz="1800">
                <a:solidFill>
                  <a:srgbClr val="9900CC"/>
                </a:solidFill>
                <a:latin typeface="+mn-lt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600">
                <a:solidFill>
                  <a:srgbClr val="6600CC"/>
                </a:solidFill>
                <a:latin typeface="+mn-lt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itchFamily="2" charset="2"/>
              <a:buNone/>
              <a:defRPr sz="1400">
                <a:solidFill>
                  <a:srgbClr val="333399"/>
                </a:solidFill>
                <a:latin typeface="+mn-lt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buClr>
                <a:srgbClr val="800080"/>
              </a:buClr>
            </a:pPr>
            <a:r>
              <a:rPr lang="zh-TW" altLang="en-US" sz="40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主要作品的代碼表設定</a:t>
            </a:r>
            <a:endParaRPr lang="en-US" altLang="zh-TW" sz="4000" b="1" dirty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3" name="矩形 9"/>
          <p:cNvSpPr/>
          <p:nvPr/>
        </p:nvSpPr>
        <p:spPr bwMode="auto">
          <a:xfrm>
            <a:off x="3148460" y="2722636"/>
            <a:ext cx="748427" cy="364663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0" lang="zh-HK" alt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7" name="投影片編號版面配置區 1">
            <a:extLst>
              <a:ext uri="{FF2B5EF4-FFF2-40B4-BE49-F238E27FC236}">
                <a16:creationId xmlns:a16="http://schemas.microsoft.com/office/drawing/2014/main" id="{93EBC857-6E8D-4882-9AA7-A322FFFC0A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01813" y="6456677"/>
            <a:ext cx="1195851" cy="457200"/>
          </a:xfrm>
        </p:spPr>
        <p:txBody>
          <a:bodyPr/>
          <a:lstStyle/>
          <a:p>
            <a:fld id="{7B3C8E2D-E91C-4BBB-B7BA-C2875630DAEF}" type="slidenum">
              <a:rPr lang="en-US" altLang="zh-HK" smtClean="0"/>
              <a:pPr/>
              <a:t>14</a:t>
            </a:fld>
            <a:endParaRPr lang="en-US" dirty="0"/>
          </a:p>
        </p:txBody>
      </p:sp>
      <p:sp>
        <p:nvSpPr>
          <p:cNvPr id="21" name="矩形 9"/>
          <p:cNvSpPr/>
          <p:nvPr/>
        </p:nvSpPr>
        <p:spPr bwMode="auto">
          <a:xfrm>
            <a:off x="4805110" y="2722636"/>
            <a:ext cx="748427" cy="364663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0" lang="zh-HK" alt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691640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0354" y="4803638"/>
            <a:ext cx="8291592" cy="163127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7584" y="2043618"/>
            <a:ext cx="4123704" cy="2781307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0768" y="2043618"/>
            <a:ext cx="5714158" cy="27205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160034" y="1128611"/>
            <a:ext cx="9065791" cy="4740275"/>
          </a:xfrm>
        </p:spPr>
        <p:txBody>
          <a:bodyPr/>
          <a:lstStyle/>
          <a:p>
            <a:pPr>
              <a:buClr>
                <a:srgbClr val="800080"/>
              </a:buClr>
              <a:buSzPct val="100000"/>
              <a:buFont typeface="Wingdings" panose="05000000000000000000" pitchFamily="2" charset="2"/>
              <a:buChar char="Ø"/>
            </a:pP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學生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學習概覽 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&gt;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 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設定 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&gt; 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內地考察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buClr>
                <a:srgbClr val="800080"/>
              </a:buClr>
              <a:buSzPct val="100000"/>
              <a:buFont typeface="Wingdings" panose="05000000000000000000" pitchFamily="2" charset="2"/>
              <a:buChar char="u"/>
            </a:pPr>
            <a:r>
              <a:rPr lang="zh-HK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節省</a:t>
            </a:r>
            <a:r>
              <a:rPr lang="zh-HK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</a:t>
            </a:r>
            <a:r>
              <a:rPr lang="en-US" altLang="zh-HK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[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學生學習概覽 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&gt;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 編修 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&gt;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 數據輸入 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&gt;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 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內地考察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]</a:t>
            </a:r>
            <a:r>
              <a:rPr lang="zh-HK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輸入</a:t>
            </a:r>
            <a:r>
              <a:rPr lang="zh-HK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的時間</a:t>
            </a:r>
            <a:endParaRPr lang="zh-HK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矩形 8"/>
          <p:cNvSpPr/>
          <p:nvPr/>
        </p:nvSpPr>
        <p:spPr bwMode="auto">
          <a:xfrm>
            <a:off x="4466566" y="5483699"/>
            <a:ext cx="2895823" cy="75908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</a:pPr>
            <a:endParaRPr lang="zh-HK" altLang="en-US" sz="2000" b="1">
              <a:solidFill>
                <a:srgbClr val="0000FF"/>
              </a:solidFill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1" name="矩形 10"/>
          <p:cNvSpPr/>
          <p:nvPr/>
        </p:nvSpPr>
        <p:spPr bwMode="auto">
          <a:xfrm>
            <a:off x="7433541" y="2608030"/>
            <a:ext cx="805997" cy="44657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</a:pPr>
            <a:endParaRPr lang="zh-HK" altLang="en-US" sz="2000" b="1">
              <a:solidFill>
                <a:srgbClr val="0000FF"/>
              </a:solidFill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cxnSp>
        <p:nvCxnSpPr>
          <p:cNvPr id="13" name="直線單箭頭接點 12"/>
          <p:cNvCxnSpPr/>
          <p:nvPr/>
        </p:nvCxnSpPr>
        <p:spPr bwMode="auto">
          <a:xfrm flipH="1">
            <a:off x="5744817" y="4794530"/>
            <a:ext cx="327992" cy="689169"/>
          </a:xfrm>
          <a:prstGeom prst="straightConnector1">
            <a:avLst/>
          </a:prstGeom>
          <a:noFill/>
          <a:ln w="28575">
            <a:solidFill>
              <a:srgbClr val="FF0000"/>
            </a:solidFill>
            <a:tailEnd type="triangle"/>
          </a:ln>
        </p:spPr>
      </p:cxnSp>
      <p:sp>
        <p:nvSpPr>
          <p:cNvPr id="15" name="文字方塊 14"/>
          <p:cNvSpPr txBox="1"/>
          <p:nvPr/>
        </p:nvSpPr>
        <p:spPr>
          <a:xfrm>
            <a:off x="7157892" y="2655359"/>
            <a:ext cx="230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dirty="0">
                <a:solidFill>
                  <a:srgbClr val="FF0000"/>
                </a:solidFill>
              </a:rPr>
              <a:t>1</a:t>
            </a:r>
            <a:endParaRPr lang="zh-HK" altLang="en-US" dirty="0">
              <a:solidFill>
                <a:srgbClr val="FF0000"/>
              </a:solidFill>
            </a:endParaRPr>
          </a:p>
        </p:txBody>
      </p:sp>
      <p:sp>
        <p:nvSpPr>
          <p:cNvPr id="16" name="橢圓形圖說文字 15"/>
          <p:cNvSpPr/>
          <p:nvPr/>
        </p:nvSpPr>
        <p:spPr bwMode="auto">
          <a:xfrm>
            <a:off x="8018073" y="5675822"/>
            <a:ext cx="3615127" cy="494261"/>
          </a:xfrm>
          <a:prstGeom prst="wedgeEllipseCallout">
            <a:avLst>
              <a:gd name="adj1" fmla="val -64242"/>
              <a:gd name="adj2" fmla="val 13457"/>
            </a:avLst>
          </a:prstGeom>
          <a:solidFill>
            <a:srgbClr val="FFC000"/>
          </a:solidFill>
          <a:ln w="25400">
            <a:solidFill>
              <a:srgbClr val="3333FF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algn="ctr">
              <a:spcBef>
                <a:spcPct val="20000"/>
              </a:spcBef>
              <a:buClr>
                <a:schemeClr val="bg1"/>
              </a:buClr>
              <a:buSzPct val="100000"/>
            </a:pPr>
            <a:r>
              <a:rPr lang="zh-HK" altLang="en-US" sz="2000" b="1" dirty="0">
                <a:solidFill>
                  <a:srgbClr val="0000FF"/>
                </a:solidFill>
                <a:latin typeface="Trebuchet MS" panose="020B0603020202020204" pitchFamily="34" charset="0"/>
              </a:rPr>
              <a:t>鍵入代</a:t>
            </a:r>
            <a:r>
              <a:rPr lang="zh-HK" altLang="en-US" sz="2000" b="1" dirty="0" smtClean="0">
                <a:solidFill>
                  <a:srgbClr val="0000FF"/>
                </a:solidFill>
                <a:latin typeface="Trebuchet MS" panose="020B0603020202020204" pitchFamily="34" charset="0"/>
              </a:rPr>
              <a:t>碼</a:t>
            </a:r>
            <a:r>
              <a:rPr lang="zh-TW" altLang="en-US" sz="2000" b="1" dirty="0" smtClean="0">
                <a:solidFill>
                  <a:srgbClr val="0000FF"/>
                </a:solidFill>
                <a:latin typeface="Trebuchet MS" panose="020B0603020202020204" pitchFamily="34" charset="0"/>
              </a:rPr>
              <a:t>或下拉選項</a:t>
            </a:r>
            <a:endParaRPr lang="zh-HK" altLang="en-US" sz="2000" b="1" dirty="0">
              <a:solidFill>
                <a:srgbClr val="0000FF"/>
              </a:solidFill>
              <a:latin typeface="Trebuchet MS" panose="020B0603020202020204" pitchFamily="34" charset="0"/>
            </a:endParaRPr>
          </a:p>
        </p:txBody>
      </p:sp>
      <p:sp>
        <p:nvSpPr>
          <p:cNvPr id="23" name="文字方塊 22"/>
          <p:cNvSpPr txBox="1"/>
          <p:nvPr/>
        </p:nvSpPr>
        <p:spPr>
          <a:xfrm>
            <a:off x="5276352" y="2685272"/>
            <a:ext cx="491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dirty="0">
                <a:solidFill>
                  <a:srgbClr val="FF0000"/>
                </a:solidFill>
              </a:rPr>
              <a:t>3</a:t>
            </a:r>
            <a:endParaRPr lang="zh-HK" altLang="en-US" dirty="0">
              <a:solidFill>
                <a:srgbClr val="FF0000"/>
              </a:solidFill>
            </a:endParaRPr>
          </a:p>
        </p:txBody>
      </p:sp>
      <p:sp>
        <p:nvSpPr>
          <p:cNvPr id="20" name="內容版面配置區 2"/>
          <p:cNvSpPr txBox="1">
            <a:spLocks/>
          </p:cNvSpPr>
          <p:nvPr/>
        </p:nvSpPr>
        <p:spPr bwMode="auto">
          <a:xfrm>
            <a:off x="2420470" y="380999"/>
            <a:ext cx="9212730" cy="645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None/>
              <a:defRPr sz="2000">
                <a:solidFill>
                  <a:srgbClr val="660066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None/>
              <a:defRPr sz="1800">
                <a:solidFill>
                  <a:srgbClr val="9900CC"/>
                </a:solidFill>
                <a:latin typeface="+mn-lt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600">
                <a:solidFill>
                  <a:srgbClr val="6600CC"/>
                </a:solidFill>
                <a:latin typeface="+mn-lt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itchFamily="2" charset="2"/>
              <a:buNone/>
              <a:defRPr sz="1400">
                <a:solidFill>
                  <a:srgbClr val="333399"/>
                </a:solidFill>
                <a:latin typeface="+mn-lt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buClr>
                <a:srgbClr val="800080"/>
              </a:buClr>
            </a:pPr>
            <a:r>
              <a:rPr lang="zh-TW" altLang="en-US" sz="4000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內地考察的</a:t>
            </a:r>
            <a:r>
              <a:rPr lang="zh-TW" altLang="en-US" sz="40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代碼表設定</a:t>
            </a:r>
            <a:endParaRPr lang="en-US" altLang="zh-TW" sz="4000" b="1" dirty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3" name="矩形 9"/>
          <p:cNvSpPr/>
          <p:nvPr/>
        </p:nvSpPr>
        <p:spPr bwMode="auto">
          <a:xfrm>
            <a:off x="5614300" y="2625446"/>
            <a:ext cx="856073" cy="429158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0" lang="zh-HK" alt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25" name="投影片編號版面配置區 1">
            <a:extLst>
              <a:ext uri="{FF2B5EF4-FFF2-40B4-BE49-F238E27FC236}">
                <a16:creationId xmlns:a16="http://schemas.microsoft.com/office/drawing/2014/main" id="{93EBC857-6E8D-4882-9AA7-A322FFFC0A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01813" y="6456677"/>
            <a:ext cx="1195851" cy="457200"/>
          </a:xfrm>
        </p:spPr>
        <p:txBody>
          <a:bodyPr/>
          <a:lstStyle/>
          <a:p>
            <a:fld id="{7B3C8E2D-E91C-4BBB-B7BA-C2875630DAEF}" type="slidenum">
              <a:rPr lang="en-US" altLang="zh-HK" smtClean="0"/>
              <a:pPr/>
              <a:t>15</a:t>
            </a:fld>
            <a:endParaRPr lang="en-US" dirty="0"/>
          </a:p>
        </p:txBody>
      </p:sp>
      <p:sp>
        <p:nvSpPr>
          <p:cNvPr id="17" name="矩形 10"/>
          <p:cNvSpPr/>
          <p:nvPr/>
        </p:nvSpPr>
        <p:spPr bwMode="auto">
          <a:xfrm>
            <a:off x="5815779" y="3498689"/>
            <a:ext cx="5499526" cy="126544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</a:pPr>
            <a:endParaRPr lang="zh-HK" altLang="en-US" sz="2000" b="1">
              <a:solidFill>
                <a:srgbClr val="0000FF"/>
              </a:solidFill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9" name="文字方塊 21"/>
          <p:cNvSpPr txBox="1"/>
          <p:nvPr/>
        </p:nvSpPr>
        <p:spPr>
          <a:xfrm>
            <a:off x="11334926" y="3946746"/>
            <a:ext cx="311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dirty="0">
                <a:solidFill>
                  <a:srgbClr val="FF0000"/>
                </a:solidFill>
              </a:rPr>
              <a:t>2</a:t>
            </a:r>
            <a:endParaRPr lang="zh-HK" altLang="en-US" dirty="0">
              <a:solidFill>
                <a:srgbClr val="FF0000"/>
              </a:solidFill>
            </a:endParaRPr>
          </a:p>
        </p:txBody>
      </p:sp>
      <p:sp>
        <p:nvSpPr>
          <p:cNvPr id="21" name="矩形 8"/>
          <p:cNvSpPr/>
          <p:nvPr/>
        </p:nvSpPr>
        <p:spPr bwMode="auto">
          <a:xfrm>
            <a:off x="1391241" y="3094106"/>
            <a:ext cx="3918121" cy="285623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</a:pPr>
            <a:endParaRPr lang="zh-HK" altLang="en-US" sz="2000" b="1">
              <a:solidFill>
                <a:srgbClr val="0000FF"/>
              </a:solidFill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709769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8344" y="2928767"/>
            <a:ext cx="5230414" cy="346141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029" y="1341783"/>
            <a:ext cx="3981775" cy="5065368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781407" y="1834400"/>
            <a:ext cx="4924287" cy="495942"/>
          </a:xfrm>
        </p:spPr>
        <p:txBody>
          <a:bodyPr/>
          <a:lstStyle/>
          <a:p>
            <a:pPr>
              <a:buClr>
                <a:srgbClr val="800080"/>
              </a:buClr>
              <a:buSzPct val="100000"/>
              <a:buFont typeface="Wingdings" panose="05000000000000000000" pitchFamily="2" charset="2"/>
              <a:buChar char="Ø"/>
            </a:pPr>
            <a:r>
              <a:rPr lang="zh-TW" altLang="en-US" b="1" dirty="0"/>
              <a:t>學生學習概覽 </a:t>
            </a:r>
            <a:r>
              <a:rPr lang="en-US" altLang="zh-TW" b="1" dirty="0"/>
              <a:t>&gt;</a:t>
            </a:r>
            <a:r>
              <a:rPr lang="zh-TW" altLang="en-US" dirty="0"/>
              <a:t> </a:t>
            </a:r>
            <a:r>
              <a:rPr lang="zh-TW" altLang="en-US" b="1" dirty="0"/>
              <a:t>設定 </a:t>
            </a:r>
            <a:r>
              <a:rPr lang="en-US" altLang="zh-TW" b="1" dirty="0"/>
              <a:t>&gt;</a:t>
            </a:r>
            <a:r>
              <a:rPr lang="zh-TW" altLang="en-US" dirty="0"/>
              <a:t> </a:t>
            </a:r>
            <a:r>
              <a:rPr lang="zh-TW" altLang="en-US" b="1" dirty="0"/>
              <a:t>查詢設定</a:t>
            </a:r>
            <a:endParaRPr lang="zh-HK" altLang="en-US" dirty="0"/>
          </a:p>
        </p:txBody>
      </p:sp>
      <p:sp>
        <p:nvSpPr>
          <p:cNvPr id="5" name="矩形 4"/>
          <p:cNvSpPr/>
          <p:nvPr/>
        </p:nvSpPr>
        <p:spPr bwMode="auto">
          <a:xfrm>
            <a:off x="564029" y="4350766"/>
            <a:ext cx="996414" cy="24111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</a:pPr>
            <a:endParaRPr lang="zh-HK" altLang="en-US" sz="2000" b="1">
              <a:solidFill>
                <a:srgbClr val="0000FF"/>
              </a:solidFill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7" name="矩形 6"/>
          <p:cNvSpPr/>
          <p:nvPr/>
        </p:nvSpPr>
        <p:spPr bwMode="auto">
          <a:xfrm>
            <a:off x="6628344" y="2928767"/>
            <a:ext cx="917075" cy="24181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</a:pPr>
            <a:endParaRPr lang="zh-HK" altLang="en-US" sz="2000" b="1">
              <a:solidFill>
                <a:srgbClr val="FF0000"/>
              </a:solidFill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9" name="橢圓形圖說文字 8"/>
          <p:cNvSpPr/>
          <p:nvPr/>
        </p:nvSpPr>
        <p:spPr bwMode="auto">
          <a:xfrm>
            <a:off x="4620156" y="5147783"/>
            <a:ext cx="1933836" cy="1242399"/>
          </a:xfrm>
          <a:prstGeom prst="wedgeEllipseCallout">
            <a:avLst>
              <a:gd name="adj1" fmla="val 48217"/>
              <a:gd name="adj2" fmla="val -51741"/>
            </a:avLst>
          </a:prstGeom>
          <a:solidFill>
            <a:srgbClr val="FFC000"/>
          </a:solidFill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algn="ctr">
              <a:spcBef>
                <a:spcPct val="20000"/>
              </a:spcBef>
              <a:buClr>
                <a:schemeClr val="bg1"/>
              </a:buClr>
              <a:buSzPct val="100000"/>
            </a:pPr>
            <a:r>
              <a:rPr lang="zh-HK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讓</a:t>
            </a:r>
            <a:r>
              <a:rPr lang="zh-HK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學</a:t>
            </a:r>
            <a:r>
              <a:rPr lang="zh-HK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生從</a:t>
            </a:r>
            <a:r>
              <a:rPr lang="zh-TW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查詢</a:t>
            </a:r>
            <a:r>
              <a:rPr lang="zh-HK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中瀏覽資料</a:t>
            </a:r>
            <a:endParaRPr lang="zh-HK" altLang="en-US" sz="2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222540" y="4659475"/>
            <a:ext cx="230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dirty="0">
                <a:solidFill>
                  <a:srgbClr val="FF0000"/>
                </a:solidFill>
              </a:rPr>
              <a:t>1</a:t>
            </a:r>
            <a:endParaRPr lang="zh-HK" altLang="en-US" dirty="0">
              <a:solidFill>
                <a:srgbClr val="FF0000"/>
              </a:solidFill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230368" y="5062164"/>
            <a:ext cx="311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dirty="0">
                <a:solidFill>
                  <a:srgbClr val="FF0000"/>
                </a:solidFill>
              </a:rPr>
              <a:t>2</a:t>
            </a:r>
            <a:endParaRPr lang="zh-HK" altLang="en-US" dirty="0">
              <a:solidFill>
                <a:srgbClr val="FF0000"/>
              </a:solidFill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222540" y="5593979"/>
            <a:ext cx="491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dirty="0">
                <a:solidFill>
                  <a:srgbClr val="FF0000"/>
                </a:solidFill>
              </a:rPr>
              <a:t>3</a:t>
            </a:r>
            <a:endParaRPr lang="zh-HK" altLang="en-US" dirty="0">
              <a:solidFill>
                <a:srgbClr val="FF0000"/>
              </a:solidFill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6321186" y="3138284"/>
            <a:ext cx="230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dirty="0" smtClean="0">
                <a:solidFill>
                  <a:srgbClr val="FF0000"/>
                </a:solidFill>
              </a:rPr>
              <a:t>4</a:t>
            </a:r>
            <a:endParaRPr lang="zh-HK" altLang="en-US" dirty="0">
              <a:solidFill>
                <a:srgbClr val="FF0000"/>
              </a:solidFill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6330069" y="3479577"/>
            <a:ext cx="311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dirty="0" smtClean="0">
                <a:solidFill>
                  <a:srgbClr val="FF0000"/>
                </a:solidFill>
              </a:rPr>
              <a:t>5</a:t>
            </a:r>
            <a:endParaRPr lang="zh-HK" altLang="en-US" dirty="0">
              <a:solidFill>
                <a:srgbClr val="FF0000"/>
              </a:solidFill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10602675" y="4952358"/>
            <a:ext cx="491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dirty="0" smtClean="0">
                <a:solidFill>
                  <a:srgbClr val="FF0000"/>
                </a:solidFill>
              </a:rPr>
              <a:t>6</a:t>
            </a:r>
            <a:endParaRPr lang="zh-HK" altLang="en-US" dirty="0">
              <a:solidFill>
                <a:srgbClr val="FF0000"/>
              </a:solidFill>
            </a:endParaRPr>
          </a:p>
        </p:txBody>
      </p:sp>
      <p:sp>
        <p:nvSpPr>
          <p:cNvPr id="16" name="矩形 15"/>
          <p:cNvSpPr/>
          <p:nvPr/>
        </p:nvSpPr>
        <p:spPr bwMode="auto">
          <a:xfrm>
            <a:off x="547134" y="3900145"/>
            <a:ext cx="804588" cy="41218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</a:pPr>
            <a:endParaRPr lang="zh-HK" altLang="en-US" sz="2000" b="1">
              <a:solidFill>
                <a:srgbClr val="0000FF"/>
              </a:solidFill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252103" y="3914738"/>
            <a:ext cx="491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dirty="0" smtClean="0">
                <a:solidFill>
                  <a:srgbClr val="FF0000"/>
                </a:solidFill>
              </a:rPr>
              <a:t>7</a:t>
            </a:r>
            <a:endParaRPr lang="zh-HK" altLang="en-US" dirty="0">
              <a:solidFill>
                <a:srgbClr val="FF0000"/>
              </a:solidFill>
            </a:endParaRPr>
          </a:p>
        </p:txBody>
      </p:sp>
      <p:sp>
        <p:nvSpPr>
          <p:cNvPr id="18" name="內容版面配置區 2"/>
          <p:cNvSpPr txBox="1">
            <a:spLocks/>
          </p:cNvSpPr>
          <p:nvPr/>
        </p:nvSpPr>
        <p:spPr bwMode="auto">
          <a:xfrm>
            <a:off x="2420470" y="380999"/>
            <a:ext cx="9212730" cy="645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None/>
              <a:defRPr sz="2000">
                <a:solidFill>
                  <a:srgbClr val="660066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None/>
              <a:defRPr sz="1800">
                <a:solidFill>
                  <a:srgbClr val="9900CC"/>
                </a:solidFill>
                <a:latin typeface="+mn-lt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600">
                <a:solidFill>
                  <a:srgbClr val="6600CC"/>
                </a:solidFill>
                <a:latin typeface="+mn-lt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itchFamily="2" charset="2"/>
              <a:buNone/>
              <a:defRPr sz="1400">
                <a:solidFill>
                  <a:srgbClr val="333399"/>
                </a:solidFill>
                <a:latin typeface="+mn-lt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buClr>
                <a:srgbClr val="800080"/>
              </a:buClr>
            </a:pPr>
            <a:r>
              <a:rPr lang="zh-TW" altLang="en-US" sz="40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查詢</a:t>
            </a:r>
            <a:r>
              <a:rPr lang="en-US" altLang="zh-TW" sz="40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40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連學生互聯網存取</a:t>
            </a:r>
            <a:r>
              <a:rPr lang="en-US" altLang="zh-TW" sz="40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40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設定</a:t>
            </a:r>
            <a:r>
              <a:rPr lang="en-US" altLang="zh-TW" sz="40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(1)</a:t>
            </a:r>
          </a:p>
        </p:txBody>
      </p:sp>
      <p:sp>
        <p:nvSpPr>
          <p:cNvPr id="19" name="投影片編號版面配置區 1">
            <a:extLst>
              <a:ext uri="{FF2B5EF4-FFF2-40B4-BE49-F238E27FC236}">
                <a16:creationId xmlns:a16="http://schemas.microsoft.com/office/drawing/2014/main" id="{93EBC857-6E8D-4882-9AA7-A322FFFC0A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01813" y="6456677"/>
            <a:ext cx="1195851" cy="457200"/>
          </a:xfrm>
        </p:spPr>
        <p:txBody>
          <a:bodyPr/>
          <a:lstStyle/>
          <a:p>
            <a:fld id="{7B3C8E2D-E91C-4BBB-B7BA-C2875630DAEF}" type="slidenum">
              <a:rPr lang="en-US" altLang="zh-HK" smtClean="0"/>
              <a:pPr/>
              <a:t>16</a:t>
            </a:fld>
            <a:endParaRPr lang="en-US" dirty="0"/>
          </a:p>
        </p:txBody>
      </p:sp>
      <p:sp>
        <p:nvSpPr>
          <p:cNvPr id="20" name="橢圓形圖說文字 8"/>
          <p:cNvSpPr/>
          <p:nvPr/>
        </p:nvSpPr>
        <p:spPr bwMode="auto">
          <a:xfrm>
            <a:off x="4656384" y="1239350"/>
            <a:ext cx="1898201" cy="1216894"/>
          </a:xfrm>
          <a:prstGeom prst="wedgeEllipseCallout">
            <a:avLst>
              <a:gd name="adj1" fmla="val -63418"/>
              <a:gd name="adj2" fmla="val 71255"/>
            </a:avLst>
          </a:prstGeom>
          <a:solidFill>
            <a:srgbClr val="FFC000"/>
          </a:solidFill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algn="ctr">
              <a:spcBef>
                <a:spcPct val="20000"/>
              </a:spcBef>
              <a:buClr>
                <a:schemeClr val="bg1"/>
              </a:buClr>
              <a:buSzPct val="100000"/>
            </a:pPr>
            <a:r>
              <a:rPr lang="zh-TW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查詢中顯示的學科成績格式</a:t>
            </a:r>
            <a:endParaRPr lang="zh-HK" altLang="en-US" sz="2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2894" y="2666626"/>
            <a:ext cx="1108360" cy="2300688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62826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9745" y="1835850"/>
            <a:ext cx="6661711" cy="4605121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r="31354"/>
          <a:stretch/>
        </p:blipFill>
        <p:spPr>
          <a:xfrm>
            <a:off x="456383" y="1854200"/>
            <a:ext cx="3901909" cy="461722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187866" y="1381400"/>
            <a:ext cx="10373590" cy="376645"/>
          </a:xfrm>
        </p:spPr>
        <p:txBody>
          <a:bodyPr/>
          <a:lstStyle/>
          <a:p>
            <a:pPr>
              <a:buClr>
                <a:srgbClr val="800080"/>
              </a:buClr>
              <a:buSzPct val="100000"/>
              <a:buFont typeface="Wingdings" panose="05000000000000000000" pitchFamily="2" charset="2"/>
              <a:buChar char="Ø"/>
            </a:pPr>
            <a:r>
              <a:rPr lang="zh-HK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</a:t>
            </a:r>
            <a:r>
              <a:rPr lang="en-US" altLang="zh-HK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[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系統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保安 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&gt;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 存取控制 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&gt;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 用戶組別 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&gt;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 存取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權限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]</a:t>
            </a:r>
            <a:r>
              <a:rPr lang="zh-HK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內設定學生存取權限</a:t>
            </a:r>
          </a:p>
        </p:txBody>
      </p:sp>
      <p:sp>
        <p:nvSpPr>
          <p:cNvPr id="6" name="矩形 5"/>
          <p:cNvSpPr/>
          <p:nvPr/>
        </p:nvSpPr>
        <p:spPr bwMode="auto">
          <a:xfrm>
            <a:off x="1064222" y="6219484"/>
            <a:ext cx="942378" cy="25193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</a:pPr>
            <a:endParaRPr lang="zh-HK" altLang="en-US" sz="2000" b="1">
              <a:solidFill>
                <a:srgbClr val="0000FF"/>
              </a:solidFill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cxnSp>
        <p:nvCxnSpPr>
          <p:cNvPr id="7" name="直線單箭頭接點 6"/>
          <p:cNvCxnSpPr/>
          <p:nvPr/>
        </p:nvCxnSpPr>
        <p:spPr bwMode="auto">
          <a:xfrm flipV="1">
            <a:off x="2015996" y="6379228"/>
            <a:ext cx="2883749" cy="23120"/>
          </a:xfrm>
          <a:prstGeom prst="straightConnector1">
            <a:avLst/>
          </a:prstGeom>
          <a:noFill/>
          <a:ln w="38100">
            <a:solidFill>
              <a:srgbClr val="FF0000"/>
            </a:solidFill>
            <a:tailEnd type="triangle"/>
          </a:ln>
        </p:spPr>
      </p:cxnSp>
      <p:sp>
        <p:nvSpPr>
          <p:cNvPr id="12" name="矩形 11"/>
          <p:cNvSpPr/>
          <p:nvPr/>
        </p:nvSpPr>
        <p:spPr bwMode="auto">
          <a:xfrm>
            <a:off x="1327221" y="2111522"/>
            <a:ext cx="844479" cy="377677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</a:pPr>
            <a:endParaRPr lang="zh-HK" altLang="en-US" sz="2000" b="1">
              <a:solidFill>
                <a:srgbClr val="0000FF"/>
              </a:solidFill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3" name="矩形 12"/>
          <p:cNvSpPr/>
          <p:nvPr/>
        </p:nvSpPr>
        <p:spPr bwMode="auto">
          <a:xfrm>
            <a:off x="2171699" y="2927225"/>
            <a:ext cx="755485" cy="65488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</a:pPr>
            <a:endParaRPr lang="zh-HK" altLang="en-US" sz="2000" b="1">
              <a:solidFill>
                <a:srgbClr val="0000FF"/>
              </a:solidFill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1096312" y="2015367"/>
            <a:ext cx="230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dirty="0">
                <a:solidFill>
                  <a:srgbClr val="FF0000"/>
                </a:solidFill>
              </a:rPr>
              <a:t>1</a:t>
            </a:r>
            <a:endParaRPr lang="zh-HK" altLang="en-US" dirty="0">
              <a:solidFill>
                <a:srgbClr val="FF0000"/>
              </a:solidFill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1860293" y="3069999"/>
            <a:ext cx="311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dirty="0">
                <a:solidFill>
                  <a:srgbClr val="FF0000"/>
                </a:solidFill>
              </a:rPr>
              <a:t>2</a:t>
            </a:r>
            <a:endParaRPr lang="zh-HK" altLang="en-US" dirty="0">
              <a:solidFill>
                <a:srgbClr val="FF0000"/>
              </a:solidFill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749639" y="6154338"/>
            <a:ext cx="491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dirty="0">
                <a:solidFill>
                  <a:srgbClr val="FF0000"/>
                </a:solidFill>
              </a:rPr>
              <a:t>3</a:t>
            </a:r>
            <a:endParaRPr lang="zh-HK" altLang="en-US" dirty="0">
              <a:solidFill>
                <a:srgbClr val="FF0000"/>
              </a:solidFill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4473645" y="5993428"/>
            <a:ext cx="491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dirty="0">
                <a:solidFill>
                  <a:srgbClr val="FF0000"/>
                </a:solidFill>
              </a:rPr>
              <a:t>4</a:t>
            </a:r>
            <a:endParaRPr lang="zh-HK" altLang="en-US" dirty="0">
              <a:solidFill>
                <a:srgbClr val="FF0000"/>
              </a:solidFill>
            </a:endParaRPr>
          </a:p>
        </p:txBody>
      </p:sp>
      <p:sp>
        <p:nvSpPr>
          <p:cNvPr id="16" name="矩形 15"/>
          <p:cNvSpPr/>
          <p:nvPr/>
        </p:nvSpPr>
        <p:spPr bwMode="auto">
          <a:xfrm>
            <a:off x="4950241" y="2497475"/>
            <a:ext cx="825499" cy="34582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</a:pPr>
            <a:endParaRPr lang="zh-HK" altLang="en-US" sz="2000" b="1">
              <a:solidFill>
                <a:srgbClr val="0000FF"/>
              </a:solidFill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4473645" y="2495098"/>
            <a:ext cx="491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5</a:t>
            </a:r>
            <a:endParaRPr lang="zh-HK" altLang="en-US" dirty="0">
              <a:solidFill>
                <a:srgbClr val="FF0000"/>
              </a:solidFill>
            </a:endParaRPr>
          </a:p>
        </p:txBody>
      </p:sp>
      <p:sp>
        <p:nvSpPr>
          <p:cNvPr id="19" name="內容版面配置區 2"/>
          <p:cNvSpPr txBox="1">
            <a:spLocks/>
          </p:cNvSpPr>
          <p:nvPr/>
        </p:nvSpPr>
        <p:spPr bwMode="auto">
          <a:xfrm>
            <a:off x="2420470" y="380999"/>
            <a:ext cx="9212730" cy="645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None/>
              <a:defRPr sz="2000">
                <a:solidFill>
                  <a:srgbClr val="660066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None/>
              <a:defRPr sz="1800">
                <a:solidFill>
                  <a:srgbClr val="9900CC"/>
                </a:solidFill>
                <a:latin typeface="+mn-lt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600">
                <a:solidFill>
                  <a:srgbClr val="6600CC"/>
                </a:solidFill>
                <a:latin typeface="+mn-lt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itchFamily="2" charset="2"/>
              <a:buNone/>
              <a:defRPr sz="1400">
                <a:solidFill>
                  <a:srgbClr val="333399"/>
                </a:solidFill>
                <a:latin typeface="+mn-lt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buClr>
                <a:srgbClr val="800080"/>
              </a:buClr>
            </a:pPr>
            <a:r>
              <a:rPr lang="zh-TW" altLang="en-US" sz="40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查詢</a:t>
            </a:r>
            <a:r>
              <a:rPr lang="en-US" altLang="zh-TW" sz="40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40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連學生互聯網存取</a:t>
            </a:r>
            <a:r>
              <a:rPr lang="en-US" altLang="zh-TW" sz="40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40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設定</a:t>
            </a:r>
            <a:r>
              <a:rPr lang="en-US" altLang="zh-TW" sz="4000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(2)</a:t>
            </a:r>
            <a:endParaRPr lang="en-US" altLang="zh-TW" sz="4000" b="1" dirty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8" name="投影片編號版面配置區 1">
            <a:extLst>
              <a:ext uri="{FF2B5EF4-FFF2-40B4-BE49-F238E27FC236}">
                <a16:creationId xmlns:a16="http://schemas.microsoft.com/office/drawing/2014/main" id="{93EBC857-6E8D-4882-9AA7-A322FFFC0A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01813" y="6456677"/>
            <a:ext cx="1195851" cy="457200"/>
          </a:xfrm>
        </p:spPr>
        <p:txBody>
          <a:bodyPr/>
          <a:lstStyle/>
          <a:p>
            <a:fld id="{7B3C8E2D-E91C-4BBB-B7BA-C2875630DAEF}" type="slidenum">
              <a:rPr lang="en-US" altLang="zh-HK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33199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026" y="1968157"/>
            <a:ext cx="11325342" cy="3534003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5" name="矩形 4"/>
          <p:cNvSpPr/>
          <p:nvPr/>
        </p:nvSpPr>
        <p:spPr bwMode="auto">
          <a:xfrm>
            <a:off x="500726" y="2361981"/>
            <a:ext cx="883574" cy="457419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</a:pPr>
            <a:endParaRPr lang="zh-HK" altLang="en-US" sz="2000" b="1">
              <a:solidFill>
                <a:srgbClr val="0000FF"/>
              </a:solidFill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82889" y="2361981"/>
            <a:ext cx="230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dirty="0">
                <a:solidFill>
                  <a:srgbClr val="FF0000"/>
                </a:solidFill>
              </a:rPr>
              <a:t>1</a:t>
            </a:r>
            <a:endParaRPr lang="zh-HK" altLang="en-US" dirty="0">
              <a:solidFill>
                <a:srgbClr val="FF0000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82889" y="3773259"/>
            <a:ext cx="311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dirty="0">
                <a:solidFill>
                  <a:srgbClr val="FF0000"/>
                </a:solidFill>
              </a:rPr>
              <a:t>2</a:t>
            </a:r>
            <a:endParaRPr lang="zh-HK" altLang="en-US" dirty="0">
              <a:solidFill>
                <a:srgbClr val="FF0000"/>
              </a:solidFill>
            </a:endParaRPr>
          </a:p>
        </p:txBody>
      </p:sp>
      <p:sp>
        <p:nvSpPr>
          <p:cNvPr id="8" name="內容版面配置區 2"/>
          <p:cNvSpPr txBox="1">
            <a:spLocks/>
          </p:cNvSpPr>
          <p:nvPr/>
        </p:nvSpPr>
        <p:spPr bwMode="auto">
          <a:xfrm>
            <a:off x="2420470" y="380999"/>
            <a:ext cx="9212730" cy="645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None/>
              <a:defRPr sz="2000">
                <a:solidFill>
                  <a:srgbClr val="660066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None/>
              <a:defRPr sz="1800">
                <a:solidFill>
                  <a:srgbClr val="9900CC"/>
                </a:solidFill>
                <a:latin typeface="+mn-lt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600">
                <a:solidFill>
                  <a:srgbClr val="6600CC"/>
                </a:solidFill>
                <a:latin typeface="+mn-lt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itchFamily="2" charset="2"/>
              <a:buNone/>
              <a:defRPr sz="1400">
                <a:solidFill>
                  <a:srgbClr val="333399"/>
                </a:solidFill>
                <a:latin typeface="+mn-lt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buClr>
                <a:srgbClr val="800080"/>
              </a:buClr>
            </a:pPr>
            <a:r>
              <a:rPr lang="zh-TW" altLang="en-US" sz="4000" b="1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科目組合</a:t>
            </a:r>
            <a:r>
              <a:rPr lang="en-US" altLang="zh-TW" sz="4000" b="1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4000" b="1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只提供英文版</a:t>
            </a:r>
            <a:r>
              <a:rPr lang="en-US" altLang="zh-TW" sz="4000" b="1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endParaRPr lang="en-US" altLang="zh-TW" sz="4000" b="1" dirty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9" name="投影片編號版面配置區 1">
            <a:extLst>
              <a:ext uri="{FF2B5EF4-FFF2-40B4-BE49-F238E27FC236}">
                <a16:creationId xmlns:a16="http://schemas.microsoft.com/office/drawing/2014/main" id="{93EBC857-6E8D-4882-9AA7-A322FFFC0A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01813" y="6456677"/>
            <a:ext cx="1195851" cy="457200"/>
          </a:xfrm>
        </p:spPr>
        <p:txBody>
          <a:bodyPr/>
          <a:lstStyle/>
          <a:p>
            <a:fld id="{7B3C8E2D-E91C-4BBB-B7BA-C2875630DAEF}" type="slidenum">
              <a:rPr lang="en-US" altLang="zh-HK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8522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441" y="2241236"/>
            <a:ext cx="11019759" cy="3978946"/>
          </a:xfrm>
          <a:prstGeom prst="rect">
            <a:avLst/>
          </a:prstGeom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13441" y="1481347"/>
            <a:ext cx="11019759" cy="549850"/>
          </a:xfrm>
        </p:spPr>
        <p:txBody>
          <a:bodyPr/>
          <a:lstStyle/>
          <a:p>
            <a:pPr algn="ctr">
              <a:buClr>
                <a:srgbClr val="800080"/>
              </a:buClr>
              <a:buSzPct val="100000"/>
              <a:buFont typeface="Wingdings" panose="05000000000000000000" pitchFamily="2" charset="2"/>
              <a:buChar char="Ø"/>
            </a:pPr>
            <a:r>
              <a:rPr lang="zh-HK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處理學生</a:t>
            </a: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的</a:t>
            </a:r>
            <a:r>
              <a:rPr lang="zh-HK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其他學習經歷</a:t>
            </a:r>
            <a:r>
              <a:rPr lang="en-US" altLang="zh-HK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(OLE)</a:t>
            </a:r>
            <a:r>
              <a:rPr lang="zh-HK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資料</a:t>
            </a: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及編</a:t>
            </a:r>
            <a:r>
              <a:rPr lang="zh-HK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製學生學習概覽</a:t>
            </a:r>
            <a:r>
              <a:rPr lang="en-US" altLang="zh-HK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(SLP)</a:t>
            </a:r>
            <a:r>
              <a:rPr lang="zh-HK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報表</a:t>
            </a:r>
            <a:endParaRPr lang="en-US" altLang="zh-TW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0" indent="0" algn="ctr">
              <a:buClr>
                <a:srgbClr val="800080"/>
              </a:buClr>
              <a:buSzPct val="100000"/>
              <a:buNone/>
            </a:pPr>
            <a:endParaRPr lang="zh-HK" altLang="en-US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矩形 4"/>
          <p:cNvSpPr/>
          <p:nvPr/>
        </p:nvSpPr>
        <p:spPr bwMode="auto">
          <a:xfrm>
            <a:off x="2460226" y="3409946"/>
            <a:ext cx="1846785" cy="281023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</a:pPr>
            <a:endParaRPr lang="zh-HK" altLang="en-US" sz="2000" b="1">
              <a:solidFill>
                <a:srgbClr val="0000FF"/>
              </a:solidFill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6" name="內容版面配置區 2"/>
          <p:cNvSpPr txBox="1">
            <a:spLocks/>
          </p:cNvSpPr>
          <p:nvPr/>
        </p:nvSpPr>
        <p:spPr bwMode="auto">
          <a:xfrm>
            <a:off x="2420470" y="380999"/>
            <a:ext cx="9212730" cy="645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None/>
              <a:defRPr sz="2000">
                <a:solidFill>
                  <a:srgbClr val="660066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None/>
              <a:defRPr sz="1800">
                <a:solidFill>
                  <a:srgbClr val="9900CC"/>
                </a:solidFill>
                <a:latin typeface="+mn-lt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600">
                <a:solidFill>
                  <a:srgbClr val="6600CC"/>
                </a:solidFill>
                <a:latin typeface="+mn-lt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itchFamily="2" charset="2"/>
              <a:buNone/>
              <a:defRPr sz="1400">
                <a:solidFill>
                  <a:srgbClr val="333399"/>
                </a:solidFill>
                <a:latin typeface="+mn-lt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buClr>
                <a:srgbClr val="800080"/>
              </a:buClr>
            </a:pPr>
            <a:r>
              <a:rPr lang="zh-TW" altLang="en-US" sz="40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功能表</a:t>
            </a:r>
            <a:endParaRPr lang="en-US" altLang="zh-TW" sz="4000" b="1" dirty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7" name="投影片編號版面配置區 1">
            <a:extLst>
              <a:ext uri="{FF2B5EF4-FFF2-40B4-BE49-F238E27FC236}">
                <a16:creationId xmlns:a16="http://schemas.microsoft.com/office/drawing/2014/main" id="{93EBC857-6E8D-4882-9AA7-A322FFFC0A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01813" y="6456677"/>
            <a:ext cx="1195851" cy="457200"/>
          </a:xfrm>
        </p:spPr>
        <p:txBody>
          <a:bodyPr/>
          <a:lstStyle/>
          <a:p>
            <a:fld id="{7B3C8E2D-E91C-4BBB-B7BA-C2875630DAEF}" type="slidenum">
              <a:rPr lang="en-US" altLang="zh-HK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6560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45291" y="1480901"/>
            <a:ext cx="10554447" cy="1198800"/>
          </a:xfrm>
        </p:spPr>
        <p:txBody>
          <a:bodyPr/>
          <a:lstStyle/>
          <a:p>
            <a:pPr marL="0" indent="0">
              <a:buNone/>
            </a:pPr>
            <a:r>
              <a:rPr lang="zh-HK" altLang="en-US" sz="3200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學</a:t>
            </a:r>
            <a:r>
              <a:rPr lang="zh-HK" altLang="en-US" sz="32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年終結前</a:t>
            </a:r>
            <a:r>
              <a:rPr lang="en-US" altLang="zh-HK" sz="32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HK" altLang="en-US" sz="32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六月至八月</a:t>
            </a:r>
            <a:r>
              <a:rPr lang="en-US" altLang="zh-HK" sz="32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en-US" altLang="zh-TW" sz="3200" b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Clr>
                <a:srgbClr val="800080"/>
              </a:buClr>
              <a:buSzPct val="100000"/>
              <a:buFont typeface="Wingdings" panose="05000000000000000000" pitchFamily="2" charset="2"/>
              <a:buChar char="Ø"/>
            </a:pPr>
            <a:r>
              <a:rPr lang="zh-TW" altLang="en-US" sz="3200" b="1" dirty="0" smtClean="0">
                <a:solidFill>
                  <a:srgbClr val="3333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從</a:t>
            </a:r>
            <a:r>
              <a:rPr lang="zh-TW" altLang="en-US" sz="3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課外活動模組</a:t>
            </a:r>
            <a:r>
              <a:rPr lang="zh-TW" altLang="en-US" sz="3200" b="1" dirty="0" smtClean="0">
                <a:solidFill>
                  <a:srgbClr val="3333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抽</a:t>
            </a:r>
            <a:r>
              <a:rPr lang="zh-TW" altLang="en-US" sz="3200" b="1" dirty="0">
                <a:solidFill>
                  <a:srgbClr val="3333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取</a:t>
            </a:r>
            <a:r>
              <a:rPr lang="en-US" altLang="zh-TW" sz="3200" b="1" dirty="0">
                <a:solidFill>
                  <a:srgbClr val="008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S4</a:t>
            </a:r>
            <a:r>
              <a:rPr lang="zh-TW" altLang="en-US" sz="3200" b="1" dirty="0">
                <a:solidFill>
                  <a:srgbClr val="008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及</a:t>
            </a:r>
            <a:r>
              <a:rPr lang="en-US" altLang="zh-TW" sz="3200" b="1" dirty="0">
                <a:solidFill>
                  <a:srgbClr val="008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S5</a:t>
            </a:r>
            <a:r>
              <a:rPr lang="zh-TW" altLang="en-US" sz="3200" b="1" dirty="0">
                <a:solidFill>
                  <a:srgbClr val="008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</a:t>
            </a:r>
            <a:r>
              <a:rPr lang="zh-TW" altLang="en-US" sz="3200" b="1" dirty="0" smtClean="0">
                <a:solidFill>
                  <a:srgbClr val="008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</a:t>
            </a:r>
            <a:r>
              <a:rPr lang="zh-TW" altLang="en-US" sz="3200" b="1" dirty="0" smtClean="0">
                <a:solidFill>
                  <a:srgbClr val="3333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該學</a:t>
            </a:r>
            <a:r>
              <a:rPr lang="zh-TW" altLang="en-US" sz="3200" b="1" dirty="0">
                <a:solidFill>
                  <a:srgbClr val="3333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zh-TW" altLang="en-US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其他學習</a:t>
            </a:r>
            <a:r>
              <a:rPr lang="zh-TW" altLang="en-US" sz="3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經歷</a:t>
            </a:r>
          </a:p>
        </p:txBody>
      </p:sp>
      <p:sp>
        <p:nvSpPr>
          <p:cNvPr id="4" name="內容版面配置區 2"/>
          <p:cNvSpPr txBox="1">
            <a:spLocks/>
          </p:cNvSpPr>
          <p:nvPr/>
        </p:nvSpPr>
        <p:spPr bwMode="auto">
          <a:xfrm>
            <a:off x="2420470" y="380999"/>
            <a:ext cx="8946777" cy="645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None/>
              <a:defRPr sz="2000">
                <a:solidFill>
                  <a:srgbClr val="660066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None/>
              <a:defRPr sz="1800">
                <a:solidFill>
                  <a:srgbClr val="9900CC"/>
                </a:solidFill>
                <a:latin typeface="+mn-lt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600">
                <a:solidFill>
                  <a:srgbClr val="6600CC"/>
                </a:solidFill>
                <a:latin typeface="+mn-lt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itchFamily="2" charset="2"/>
              <a:buNone/>
              <a:defRPr sz="1400">
                <a:solidFill>
                  <a:srgbClr val="333399"/>
                </a:solidFill>
                <a:latin typeface="+mn-lt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buClr>
                <a:srgbClr val="800080"/>
              </a:buClr>
            </a:pPr>
            <a:r>
              <a:rPr lang="zh-TW" altLang="en-US" sz="40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事前預備工作</a:t>
            </a:r>
            <a:r>
              <a:rPr lang="en-US" altLang="zh-TW" sz="40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40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一</a:t>
            </a:r>
            <a:r>
              <a:rPr lang="en-US" altLang="zh-TW" sz="40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endParaRPr lang="zh-HK" altLang="en-US" sz="4000" b="1" kern="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投影片編號版面配置區 1">
            <a:extLst>
              <a:ext uri="{FF2B5EF4-FFF2-40B4-BE49-F238E27FC236}">
                <a16:creationId xmlns:a16="http://schemas.microsoft.com/office/drawing/2014/main" id="{93EBC857-6E8D-4882-9AA7-A322FFFC0A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01813" y="6456677"/>
            <a:ext cx="1195851" cy="457200"/>
          </a:xfrm>
        </p:spPr>
        <p:txBody>
          <a:bodyPr/>
          <a:lstStyle/>
          <a:p>
            <a:fld id="{7B3C8E2D-E91C-4BBB-B7BA-C2875630DAEF}" type="slidenum">
              <a:rPr lang="en-US" altLang="zh-HK" smtClean="0"/>
              <a:pPr/>
              <a:t>2</a:t>
            </a:fld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1330325" y="2679701"/>
            <a:ext cx="9121776" cy="3726744"/>
            <a:chOff x="1330325" y="2679701"/>
            <a:chExt cx="9121776" cy="372674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30325" y="2679701"/>
              <a:ext cx="9121776" cy="3726744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61465" y="3335648"/>
              <a:ext cx="285790" cy="952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12926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36104" y="1498941"/>
            <a:ext cx="10997095" cy="423760"/>
          </a:xfrm>
        </p:spPr>
        <p:txBody>
          <a:bodyPr/>
          <a:lstStyle/>
          <a:p>
            <a:pPr algn="ctr">
              <a:buClr>
                <a:srgbClr val="800080"/>
              </a:buClr>
              <a:buSzPct val="100000"/>
              <a:buFont typeface="Wingdings" panose="05000000000000000000" pitchFamily="2" charset="2"/>
              <a:buChar char="Ø"/>
            </a:pPr>
            <a:r>
              <a:rPr lang="zh-HK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可按需要遂一作個別輸入</a:t>
            </a:r>
          </a:p>
        </p:txBody>
      </p:sp>
      <p:sp>
        <p:nvSpPr>
          <p:cNvPr id="6" name="內容版面配置區 2"/>
          <p:cNvSpPr txBox="1">
            <a:spLocks/>
          </p:cNvSpPr>
          <p:nvPr/>
        </p:nvSpPr>
        <p:spPr bwMode="auto">
          <a:xfrm>
            <a:off x="2420470" y="380999"/>
            <a:ext cx="9212730" cy="645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None/>
              <a:defRPr sz="2000">
                <a:solidFill>
                  <a:srgbClr val="660066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None/>
              <a:defRPr sz="1800">
                <a:solidFill>
                  <a:srgbClr val="9900CC"/>
                </a:solidFill>
                <a:latin typeface="+mn-lt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600">
                <a:solidFill>
                  <a:srgbClr val="6600CC"/>
                </a:solidFill>
                <a:latin typeface="+mn-lt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itchFamily="2" charset="2"/>
              <a:buNone/>
              <a:defRPr sz="1400">
                <a:solidFill>
                  <a:srgbClr val="333399"/>
                </a:solidFill>
                <a:latin typeface="+mn-lt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buClr>
                <a:srgbClr val="800080"/>
              </a:buClr>
            </a:pPr>
            <a:r>
              <a:rPr lang="zh-TW" altLang="en-US" sz="40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編修 </a:t>
            </a:r>
            <a:r>
              <a:rPr lang="en-US" altLang="zh-TW" sz="40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– (</a:t>
            </a:r>
            <a:r>
              <a:rPr lang="zh-TW" altLang="en-US" sz="40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遂一</a:t>
            </a:r>
            <a:r>
              <a:rPr lang="en-US" altLang="zh-TW" sz="40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40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數據輸</a:t>
            </a:r>
            <a:r>
              <a:rPr lang="zh-TW" altLang="en-US" sz="4000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入</a:t>
            </a:r>
            <a:endParaRPr lang="en-US" altLang="zh-TW" sz="4000" b="1" dirty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727132" y="2189841"/>
            <a:ext cx="10906067" cy="3643520"/>
            <a:chOff x="2114193" y="1581905"/>
            <a:chExt cx="7127084" cy="2186519"/>
          </a:xfrm>
        </p:grpSpPr>
        <p:grpSp>
          <p:nvGrpSpPr>
            <p:cNvPr id="9" name="Group 8"/>
            <p:cNvGrpSpPr/>
            <p:nvPr/>
          </p:nvGrpSpPr>
          <p:grpSpPr>
            <a:xfrm>
              <a:off x="2114193" y="1581905"/>
              <a:ext cx="7127084" cy="2186519"/>
              <a:chOff x="2114193" y="1492453"/>
              <a:chExt cx="7127084" cy="2186519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 rotWithShape="1">
              <a:blip r:embed="rId2"/>
              <a:srcRect r="18346" b="63634"/>
              <a:stretch/>
            </p:blipFill>
            <p:spPr>
              <a:xfrm>
                <a:off x="2153950" y="1492453"/>
                <a:ext cx="7087327" cy="2186519"/>
              </a:xfrm>
              <a:prstGeom prst="rect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</p:pic>
          <p:sp>
            <p:nvSpPr>
              <p:cNvPr id="5" name="矩形 4"/>
              <p:cNvSpPr/>
              <p:nvPr/>
            </p:nvSpPr>
            <p:spPr bwMode="auto">
              <a:xfrm>
                <a:off x="2114193" y="1775995"/>
                <a:ext cx="4803441" cy="382303"/>
              </a:xfrm>
              <a:prstGeom prst="rect">
                <a:avLst/>
              </a:prstGeom>
              <a:noFill/>
              <a:ln w="25400">
                <a:solidFill>
                  <a:srgbClr val="FF0000"/>
                </a:solidFill>
              </a:ln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bg1"/>
                  </a:buClr>
                  <a:buSzPct val="100000"/>
                </a:pPr>
                <a:endParaRPr lang="zh-HK" altLang="en-US" sz="2000" b="1">
                  <a:solidFill>
                    <a:srgbClr val="0000FF"/>
                  </a:solidFill>
                  <a:latin typeface="Trebuchet MS" panose="020B0603020202020204" pitchFamily="34" charset="0"/>
                  <a:ea typeface="新細明體" panose="02020500000000000000" pitchFamily="18" charset="-120"/>
                </a:endParaRPr>
              </a:p>
            </p:txBody>
          </p:sp>
        </p:grp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69905" y="3273221"/>
              <a:ext cx="371527" cy="123842"/>
            </a:xfrm>
            <a:prstGeom prst="rect">
              <a:avLst/>
            </a:prstGeom>
          </p:spPr>
        </p:pic>
      </p:grpSp>
      <p:sp>
        <p:nvSpPr>
          <p:cNvPr id="12" name="投影片編號版面配置區 1">
            <a:extLst>
              <a:ext uri="{FF2B5EF4-FFF2-40B4-BE49-F238E27FC236}">
                <a16:creationId xmlns:a16="http://schemas.microsoft.com/office/drawing/2014/main" id="{93EBC857-6E8D-4882-9AA7-A322FFFC0A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01813" y="6456677"/>
            <a:ext cx="1195851" cy="457200"/>
          </a:xfrm>
        </p:spPr>
        <p:txBody>
          <a:bodyPr/>
          <a:lstStyle/>
          <a:p>
            <a:fld id="{7B3C8E2D-E91C-4BBB-B7BA-C2875630DAEF}" type="slidenum">
              <a:rPr lang="en-US" altLang="zh-HK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314000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96116" y="1801455"/>
            <a:ext cx="11679280" cy="4305901"/>
            <a:chOff x="296116" y="1801455"/>
            <a:chExt cx="11679280" cy="430590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96116" y="1801455"/>
              <a:ext cx="11679280" cy="4305901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40087" y="3672918"/>
              <a:ext cx="447737" cy="123842"/>
            </a:xfrm>
            <a:prstGeom prst="rect">
              <a:avLst/>
            </a:prstGeom>
          </p:spPr>
        </p:pic>
      </p:grp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36104" y="1206373"/>
            <a:ext cx="10997096" cy="433520"/>
          </a:xfrm>
        </p:spPr>
        <p:txBody>
          <a:bodyPr/>
          <a:lstStyle/>
          <a:p>
            <a:pPr algn="ctr">
              <a:buClr>
                <a:srgbClr val="800080"/>
              </a:buClr>
              <a:buSzPct val="100000"/>
              <a:buFont typeface="Wingdings" panose="05000000000000000000" pitchFamily="2" charset="2"/>
              <a:buChar char="Ø"/>
            </a:pPr>
            <a:r>
              <a:rPr lang="zh-HK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可按需要以</a:t>
            </a:r>
            <a:r>
              <a:rPr lang="zh-HK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班輸</a:t>
            </a:r>
            <a:r>
              <a:rPr lang="zh-HK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入</a:t>
            </a:r>
            <a:r>
              <a:rPr lang="en-US" altLang="zh-HK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HK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更改</a:t>
            </a:r>
          </a:p>
        </p:txBody>
      </p:sp>
      <p:sp>
        <p:nvSpPr>
          <p:cNvPr id="7" name="矩形 6"/>
          <p:cNvSpPr/>
          <p:nvPr/>
        </p:nvSpPr>
        <p:spPr bwMode="auto">
          <a:xfrm>
            <a:off x="214221" y="2056178"/>
            <a:ext cx="988413" cy="438543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</a:pPr>
            <a:endParaRPr lang="zh-HK" altLang="en-US" sz="2000" b="1">
              <a:solidFill>
                <a:srgbClr val="0000FF"/>
              </a:solidFill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2057400" y="3550173"/>
            <a:ext cx="230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dirty="0">
                <a:solidFill>
                  <a:srgbClr val="FF0000"/>
                </a:solidFill>
              </a:rPr>
              <a:t>1</a:t>
            </a:r>
            <a:endParaRPr lang="zh-HK" altLang="en-US" dirty="0">
              <a:solidFill>
                <a:srgbClr val="FF0000"/>
              </a:solidFill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17992" y="5220540"/>
            <a:ext cx="311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dirty="0">
                <a:solidFill>
                  <a:srgbClr val="FF0000"/>
                </a:solidFill>
              </a:rPr>
              <a:t>2</a:t>
            </a:r>
            <a:endParaRPr lang="zh-HK" altLang="en-US" dirty="0">
              <a:solidFill>
                <a:srgbClr val="FF0000"/>
              </a:solidFill>
            </a:endParaRPr>
          </a:p>
        </p:txBody>
      </p:sp>
      <p:sp>
        <p:nvSpPr>
          <p:cNvPr id="15" name="矩形 14"/>
          <p:cNvSpPr/>
          <p:nvPr/>
        </p:nvSpPr>
        <p:spPr bwMode="auto">
          <a:xfrm>
            <a:off x="296116" y="4711940"/>
            <a:ext cx="4842414" cy="139541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</a:pPr>
            <a:endParaRPr lang="zh-HK" altLang="en-US" sz="2000" b="1">
              <a:solidFill>
                <a:srgbClr val="0000FF"/>
              </a:solidFill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6" name="內容版面配置區 2"/>
          <p:cNvSpPr txBox="1">
            <a:spLocks/>
          </p:cNvSpPr>
          <p:nvPr/>
        </p:nvSpPr>
        <p:spPr bwMode="auto">
          <a:xfrm>
            <a:off x="2420470" y="380999"/>
            <a:ext cx="9212730" cy="645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None/>
              <a:defRPr sz="2000">
                <a:solidFill>
                  <a:srgbClr val="660066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None/>
              <a:defRPr sz="1800">
                <a:solidFill>
                  <a:srgbClr val="9900CC"/>
                </a:solidFill>
                <a:latin typeface="+mn-lt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600">
                <a:solidFill>
                  <a:srgbClr val="6600CC"/>
                </a:solidFill>
                <a:latin typeface="+mn-lt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itchFamily="2" charset="2"/>
              <a:buNone/>
              <a:defRPr sz="1400">
                <a:solidFill>
                  <a:srgbClr val="333399"/>
                </a:solidFill>
                <a:latin typeface="+mn-lt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buClr>
                <a:srgbClr val="800080"/>
              </a:buClr>
            </a:pPr>
            <a:r>
              <a:rPr lang="zh-TW" altLang="en-US" sz="40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編修 </a:t>
            </a:r>
            <a:r>
              <a:rPr lang="en-US" altLang="zh-TW" sz="4000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– </a:t>
            </a:r>
            <a:r>
              <a:rPr lang="zh-TW" altLang="en-US" sz="4000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輸</a:t>
            </a:r>
            <a:r>
              <a:rPr lang="zh-TW" altLang="en-US" sz="40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入主要作品</a:t>
            </a:r>
            <a:r>
              <a:rPr lang="en-US" altLang="zh-TW" sz="4000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(1)</a:t>
            </a:r>
            <a:endParaRPr lang="en-US" altLang="zh-TW" sz="4000" b="1" dirty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8" name="矩形 14"/>
          <p:cNvSpPr/>
          <p:nvPr/>
        </p:nvSpPr>
        <p:spPr bwMode="auto">
          <a:xfrm>
            <a:off x="6252665" y="4731818"/>
            <a:ext cx="4183422" cy="139541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</a:pPr>
            <a:endParaRPr lang="zh-HK" altLang="en-US" sz="2000" b="1">
              <a:solidFill>
                <a:srgbClr val="0000FF"/>
              </a:solidFill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9" name="文字方塊 8"/>
          <p:cNvSpPr txBox="1"/>
          <p:nvPr/>
        </p:nvSpPr>
        <p:spPr>
          <a:xfrm>
            <a:off x="5941259" y="5220540"/>
            <a:ext cx="311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dirty="0" smtClean="0">
                <a:solidFill>
                  <a:srgbClr val="FF0000"/>
                </a:solidFill>
              </a:rPr>
              <a:t>3</a:t>
            </a:r>
            <a:endParaRPr lang="zh-HK" altLang="en-US" dirty="0">
              <a:solidFill>
                <a:srgbClr val="FF0000"/>
              </a:solidFill>
            </a:endParaRPr>
          </a:p>
        </p:txBody>
      </p:sp>
      <p:sp>
        <p:nvSpPr>
          <p:cNvPr id="20" name="文字方塊 8"/>
          <p:cNvSpPr txBox="1"/>
          <p:nvPr/>
        </p:nvSpPr>
        <p:spPr>
          <a:xfrm>
            <a:off x="17992" y="2971420"/>
            <a:ext cx="311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dirty="0" smtClean="0">
                <a:solidFill>
                  <a:srgbClr val="FF0000"/>
                </a:solidFill>
              </a:rPr>
              <a:t>4</a:t>
            </a:r>
            <a:endParaRPr lang="zh-HK" altLang="en-US" dirty="0">
              <a:solidFill>
                <a:srgbClr val="FF0000"/>
              </a:solidFill>
            </a:endParaRPr>
          </a:p>
        </p:txBody>
      </p:sp>
      <p:sp>
        <p:nvSpPr>
          <p:cNvPr id="17" name="矩形 14"/>
          <p:cNvSpPr/>
          <p:nvPr/>
        </p:nvSpPr>
        <p:spPr bwMode="auto">
          <a:xfrm>
            <a:off x="370345" y="2912991"/>
            <a:ext cx="931681" cy="48619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</a:pPr>
            <a:endParaRPr lang="zh-HK" altLang="en-US" sz="2000" b="1">
              <a:solidFill>
                <a:srgbClr val="0000FF"/>
              </a:solidFill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21" name="投影片編號版面配置區 1">
            <a:extLst>
              <a:ext uri="{FF2B5EF4-FFF2-40B4-BE49-F238E27FC236}">
                <a16:creationId xmlns:a16="http://schemas.microsoft.com/office/drawing/2014/main" id="{93EBC857-6E8D-4882-9AA7-A322FFFC0A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01813" y="6456677"/>
            <a:ext cx="1195851" cy="457200"/>
          </a:xfrm>
        </p:spPr>
        <p:txBody>
          <a:bodyPr/>
          <a:lstStyle/>
          <a:p>
            <a:fld id="{7B3C8E2D-E91C-4BBB-B7BA-C2875630DAEF}" type="slidenum">
              <a:rPr lang="en-US" altLang="zh-HK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551490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2"/>
          <a:srcRect b="11122"/>
          <a:stretch/>
        </p:blipFill>
        <p:spPr>
          <a:xfrm>
            <a:off x="349320" y="2040471"/>
            <a:ext cx="11559498" cy="4467414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36104" y="1351976"/>
            <a:ext cx="10997096" cy="433520"/>
          </a:xfrm>
        </p:spPr>
        <p:txBody>
          <a:bodyPr/>
          <a:lstStyle/>
          <a:p>
            <a:pPr algn="ctr">
              <a:buClr>
                <a:srgbClr val="800080"/>
              </a:buClr>
              <a:buSzPct val="100000"/>
              <a:buFont typeface="Wingdings" panose="05000000000000000000" pitchFamily="2" charset="2"/>
              <a:buChar char="Ø"/>
            </a:pPr>
            <a:r>
              <a:rPr lang="zh-HK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可按需要以班本遂一作</a:t>
            </a:r>
            <a:r>
              <a:rPr lang="zh-HK" altLang="en-US" b="1" dirty="0" smtClean="0">
                <a:solidFill>
                  <a:srgbClr val="3333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個別</a:t>
            </a:r>
            <a:r>
              <a:rPr lang="zh-HK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輸</a:t>
            </a:r>
            <a:r>
              <a:rPr lang="zh-HK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入</a:t>
            </a:r>
            <a:r>
              <a:rPr lang="en-US" altLang="zh-HK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HK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更改</a:t>
            </a:r>
          </a:p>
        </p:txBody>
      </p:sp>
      <p:sp>
        <p:nvSpPr>
          <p:cNvPr id="6" name="矩形 5"/>
          <p:cNvSpPr/>
          <p:nvPr/>
        </p:nvSpPr>
        <p:spPr bwMode="auto">
          <a:xfrm>
            <a:off x="345526" y="4066729"/>
            <a:ext cx="11487092" cy="61249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</a:pPr>
            <a:endParaRPr lang="zh-HK" altLang="en-US" sz="2000" b="1">
              <a:solidFill>
                <a:srgbClr val="0000FF"/>
              </a:solidFill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4" name="橢圓 3"/>
          <p:cNvSpPr/>
          <p:nvPr/>
        </p:nvSpPr>
        <p:spPr bwMode="auto">
          <a:xfrm>
            <a:off x="6301799" y="4015435"/>
            <a:ext cx="591127" cy="525034"/>
          </a:xfrm>
          <a:prstGeom prst="ellipse">
            <a:avLst/>
          </a:prstGeom>
          <a:noFill/>
          <a:ln w="25400">
            <a:solidFill>
              <a:srgbClr val="3333FF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</a:pPr>
            <a:endParaRPr lang="zh-HK" altLang="en-US" sz="2000" b="1">
              <a:solidFill>
                <a:srgbClr val="0000FF"/>
              </a:solidFill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6" name="內容版面配置區 2"/>
          <p:cNvSpPr txBox="1">
            <a:spLocks/>
          </p:cNvSpPr>
          <p:nvPr/>
        </p:nvSpPr>
        <p:spPr bwMode="auto">
          <a:xfrm>
            <a:off x="2420470" y="380999"/>
            <a:ext cx="9212730" cy="645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None/>
              <a:defRPr sz="2000">
                <a:solidFill>
                  <a:srgbClr val="660066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None/>
              <a:defRPr sz="1800">
                <a:solidFill>
                  <a:srgbClr val="9900CC"/>
                </a:solidFill>
                <a:latin typeface="+mn-lt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600">
                <a:solidFill>
                  <a:srgbClr val="6600CC"/>
                </a:solidFill>
                <a:latin typeface="+mn-lt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itchFamily="2" charset="2"/>
              <a:buNone/>
              <a:defRPr sz="1400">
                <a:solidFill>
                  <a:srgbClr val="333399"/>
                </a:solidFill>
                <a:latin typeface="+mn-lt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buClr>
                <a:srgbClr val="800080"/>
              </a:buClr>
            </a:pPr>
            <a:r>
              <a:rPr lang="zh-TW" altLang="en-US" sz="40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編修 </a:t>
            </a:r>
            <a:r>
              <a:rPr lang="en-US" altLang="zh-TW" sz="40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– </a:t>
            </a:r>
            <a:r>
              <a:rPr lang="en-US" altLang="zh-TW" sz="4000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4000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遂一</a:t>
            </a:r>
            <a:r>
              <a:rPr lang="en-US" altLang="zh-TW" sz="4000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4000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輸</a:t>
            </a:r>
            <a:r>
              <a:rPr lang="zh-TW" altLang="en-US" sz="40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入主要作品</a:t>
            </a:r>
            <a:r>
              <a:rPr lang="en-US" altLang="zh-TW" sz="4000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(2)</a:t>
            </a:r>
            <a:endParaRPr lang="en-US" altLang="zh-TW" sz="4000" b="1" dirty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8" name="矩形 14"/>
          <p:cNvSpPr/>
          <p:nvPr/>
        </p:nvSpPr>
        <p:spPr bwMode="auto">
          <a:xfrm>
            <a:off x="345526" y="3142294"/>
            <a:ext cx="942109" cy="45567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</a:pPr>
            <a:endParaRPr lang="zh-HK" altLang="en-US" sz="2000" b="1">
              <a:solidFill>
                <a:srgbClr val="0000FF"/>
              </a:solidFill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4" name="投影片編號版面配置區 1">
            <a:extLst>
              <a:ext uri="{FF2B5EF4-FFF2-40B4-BE49-F238E27FC236}">
                <a16:creationId xmlns:a16="http://schemas.microsoft.com/office/drawing/2014/main" id="{93EBC857-6E8D-4882-9AA7-A322FFFC0A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01813" y="6456677"/>
            <a:ext cx="1195851" cy="457200"/>
          </a:xfrm>
        </p:spPr>
        <p:txBody>
          <a:bodyPr/>
          <a:lstStyle/>
          <a:p>
            <a:fld id="{7B3C8E2D-E91C-4BBB-B7BA-C2875630DAEF}" type="slidenum">
              <a:rPr lang="en-US" altLang="zh-HK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8387799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2"/>
          <a:srcRect b="11122"/>
          <a:stretch/>
        </p:blipFill>
        <p:spPr>
          <a:xfrm>
            <a:off x="338166" y="1700107"/>
            <a:ext cx="11559498" cy="4467414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3"/>
          <a:srcRect r="40539"/>
          <a:stretch/>
        </p:blipFill>
        <p:spPr>
          <a:xfrm>
            <a:off x="7184800" y="4531485"/>
            <a:ext cx="4694200" cy="18762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16226" y="1230366"/>
            <a:ext cx="11016973" cy="433520"/>
          </a:xfrm>
        </p:spPr>
        <p:txBody>
          <a:bodyPr/>
          <a:lstStyle/>
          <a:p>
            <a:pPr algn="ctr">
              <a:buClr>
                <a:srgbClr val="800080"/>
              </a:buClr>
              <a:buSzPct val="100000"/>
              <a:buFont typeface="Wingdings" panose="05000000000000000000" pitchFamily="2" charset="2"/>
              <a:buChar char="Ø"/>
            </a:pPr>
            <a:r>
              <a:rPr lang="zh-HK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可按需要以班本遂一</a:t>
            </a:r>
            <a:r>
              <a:rPr lang="zh-HK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作</a:t>
            </a:r>
            <a:r>
              <a:rPr lang="zh-HK" altLang="en-US" b="1" dirty="0" smtClean="0">
                <a:solidFill>
                  <a:srgbClr val="008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整批</a:t>
            </a:r>
            <a:r>
              <a:rPr lang="zh-HK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輸入</a:t>
            </a:r>
            <a:r>
              <a:rPr lang="en-US" altLang="zh-HK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HK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更改</a:t>
            </a:r>
          </a:p>
        </p:txBody>
      </p:sp>
      <p:sp>
        <p:nvSpPr>
          <p:cNvPr id="13" name="矩形 12"/>
          <p:cNvSpPr/>
          <p:nvPr/>
        </p:nvSpPr>
        <p:spPr bwMode="auto">
          <a:xfrm>
            <a:off x="2280613" y="2779197"/>
            <a:ext cx="624728" cy="45179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</a:pPr>
            <a:endParaRPr lang="zh-HK" altLang="en-US" sz="2000" b="1">
              <a:solidFill>
                <a:srgbClr val="0000FF"/>
              </a:solidFill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4" name="橢圓形圖說文字 13"/>
          <p:cNvSpPr/>
          <p:nvPr/>
        </p:nvSpPr>
        <p:spPr bwMode="auto">
          <a:xfrm>
            <a:off x="2905341" y="5198729"/>
            <a:ext cx="3608903" cy="925549"/>
          </a:xfrm>
          <a:prstGeom prst="wedgeEllipseCallout">
            <a:avLst>
              <a:gd name="adj1" fmla="val 64178"/>
              <a:gd name="adj2" fmla="val -45953"/>
            </a:avLst>
          </a:prstGeom>
          <a:solidFill>
            <a:srgbClr val="FFC000"/>
          </a:solidFill>
          <a:ln w="25400">
            <a:solidFill>
              <a:srgbClr val="008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algn="ctr">
              <a:spcBef>
                <a:spcPct val="20000"/>
              </a:spcBef>
              <a:buClr>
                <a:schemeClr val="bg1"/>
              </a:buClr>
              <a:buSzPct val="100000"/>
            </a:pPr>
            <a:r>
              <a:rPr lang="zh-HK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輸入主要作品名</a:t>
            </a:r>
            <a:r>
              <a:rPr lang="zh-HK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稱後，</a:t>
            </a:r>
            <a:r>
              <a:rPr lang="zh-TW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再按</a:t>
            </a:r>
            <a:r>
              <a:rPr lang="en-US" altLang="zh-TW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[</a:t>
            </a:r>
            <a:r>
              <a:rPr lang="zh-TW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分配</a:t>
            </a:r>
            <a:r>
              <a:rPr lang="en-US" altLang="zh-TW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]</a:t>
            </a:r>
            <a:endParaRPr lang="zh-HK" altLang="en-US" sz="2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16" name="內容版面配置區 2"/>
          <p:cNvSpPr txBox="1">
            <a:spLocks/>
          </p:cNvSpPr>
          <p:nvPr/>
        </p:nvSpPr>
        <p:spPr bwMode="auto">
          <a:xfrm>
            <a:off x="2420470" y="380999"/>
            <a:ext cx="9212730" cy="645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None/>
              <a:defRPr sz="2000">
                <a:solidFill>
                  <a:srgbClr val="660066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None/>
              <a:defRPr sz="1800">
                <a:solidFill>
                  <a:srgbClr val="9900CC"/>
                </a:solidFill>
                <a:latin typeface="+mn-lt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600">
                <a:solidFill>
                  <a:srgbClr val="6600CC"/>
                </a:solidFill>
                <a:latin typeface="+mn-lt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itchFamily="2" charset="2"/>
              <a:buNone/>
              <a:defRPr sz="1400">
                <a:solidFill>
                  <a:srgbClr val="333399"/>
                </a:solidFill>
                <a:latin typeface="+mn-lt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buClr>
                <a:srgbClr val="800080"/>
              </a:buClr>
            </a:pPr>
            <a:r>
              <a:rPr lang="zh-TW" altLang="en-US" sz="40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編修 </a:t>
            </a:r>
            <a:r>
              <a:rPr lang="en-US" altLang="zh-TW" sz="4000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– (</a:t>
            </a:r>
            <a:r>
              <a:rPr lang="zh-TW" altLang="en-US" sz="4000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整批</a:t>
            </a:r>
            <a:r>
              <a:rPr lang="en-US" altLang="zh-TW" sz="4000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4000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輸</a:t>
            </a:r>
            <a:r>
              <a:rPr lang="zh-TW" altLang="en-US" sz="40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入主要作品</a:t>
            </a:r>
            <a:r>
              <a:rPr lang="en-US" altLang="zh-TW" sz="4000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(3)</a:t>
            </a:r>
            <a:endParaRPr lang="en-US" altLang="zh-TW" sz="4000" b="1" dirty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2" name="矩形 11"/>
          <p:cNvSpPr/>
          <p:nvPr/>
        </p:nvSpPr>
        <p:spPr bwMode="auto">
          <a:xfrm>
            <a:off x="9854147" y="5176732"/>
            <a:ext cx="2064845" cy="123521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</a:pPr>
            <a:endParaRPr lang="zh-HK" altLang="en-US" sz="2000" b="1">
              <a:solidFill>
                <a:srgbClr val="0000FF"/>
              </a:solidFill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25" name="橢圓形圖說文字 13"/>
          <p:cNvSpPr/>
          <p:nvPr/>
        </p:nvSpPr>
        <p:spPr bwMode="auto">
          <a:xfrm>
            <a:off x="3183767" y="2620677"/>
            <a:ext cx="4163069" cy="571903"/>
          </a:xfrm>
          <a:prstGeom prst="wedgeEllipseCallout">
            <a:avLst>
              <a:gd name="adj1" fmla="val -53455"/>
              <a:gd name="adj2" fmla="val 23526"/>
            </a:avLst>
          </a:prstGeom>
          <a:solidFill>
            <a:srgbClr val="FFC000"/>
          </a:solidFill>
          <a:ln w="25400">
            <a:solidFill>
              <a:srgbClr val="008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algn="ctr">
              <a:spcBef>
                <a:spcPct val="20000"/>
              </a:spcBef>
              <a:buClr>
                <a:schemeClr val="bg1"/>
              </a:buClr>
              <a:buSzPct val="100000"/>
            </a:pPr>
            <a:r>
              <a:rPr lang="zh-HK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先勾選紀</a:t>
            </a:r>
            <a:r>
              <a:rPr lang="zh-HK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錄</a:t>
            </a:r>
            <a:r>
              <a:rPr lang="zh-TW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，</a:t>
            </a:r>
            <a:r>
              <a:rPr lang="zh-HK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按</a:t>
            </a:r>
            <a:r>
              <a:rPr lang="en-US" altLang="zh-HK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[</a:t>
            </a:r>
            <a:r>
              <a:rPr lang="zh-TW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分配</a:t>
            </a:r>
            <a:r>
              <a:rPr lang="en-US" altLang="zh-HK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]</a:t>
            </a:r>
            <a:r>
              <a:rPr lang="zh-TW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。</a:t>
            </a:r>
            <a:endParaRPr lang="zh-HK" altLang="en-US" sz="2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17" name="矩形 12"/>
          <p:cNvSpPr/>
          <p:nvPr/>
        </p:nvSpPr>
        <p:spPr bwMode="auto">
          <a:xfrm>
            <a:off x="328550" y="3275024"/>
            <a:ext cx="516276" cy="292904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</a:pPr>
            <a:endParaRPr lang="zh-HK" altLang="en-US" sz="2000" b="1">
              <a:solidFill>
                <a:srgbClr val="0000FF"/>
              </a:solidFill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8" name="文字方塊 8"/>
          <p:cNvSpPr txBox="1"/>
          <p:nvPr/>
        </p:nvSpPr>
        <p:spPr>
          <a:xfrm>
            <a:off x="2484603" y="2417857"/>
            <a:ext cx="311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dirty="0" smtClean="0">
                <a:solidFill>
                  <a:srgbClr val="FF0000"/>
                </a:solidFill>
              </a:rPr>
              <a:t>2</a:t>
            </a:r>
            <a:endParaRPr lang="zh-HK" altLang="en-US" dirty="0">
              <a:solidFill>
                <a:srgbClr val="FF0000"/>
              </a:solidFill>
            </a:endParaRPr>
          </a:p>
        </p:txBody>
      </p:sp>
      <p:sp>
        <p:nvSpPr>
          <p:cNvPr id="19" name="文字方塊 8"/>
          <p:cNvSpPr txBox="1"/>
          <p:nvPr/>
        </p:nvSpPr>
        <p:spPr>
          <a:xfrm>
            <a:off x="9542742" y="5609671"/>
            <a:ext cx="311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dirty="0" smtClean="0">
                <a:solidFill>
                  <a:srgbClr val="FF0000"/>
                </a:solidFill>
              </a:rPr>
              <a:t>3</a:t>
            </a:r>
            <a:endParaRPr lang="zh-HK" altLang="en-US" dirty="0">
              <a:solidFill>
                <a:srgbClr val="FF0000"/>
              </a:solidFill>
            </a:endParaRPr>
          </a:p>
        </p:txBody>
      </p:sp>
      <p:sp>
        <p:nvSpPr>
          <p:cNvPr id="20" name="文字方塊 8"/>
          <p:cNvSpPr txBox="1"/>
          <p:nvPr/>
        </p:nvSpPr>
        <p:spPr>
          <a:xfrm>
            <a:off x="-15778" y="2823248"/>
            <a:ext cx="311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dirty="0" smtClean="0">
                <a:solidFill>
                  <a:srgbClr val="FF0000"/>
                </a:solidFill>
              </a:rPr>
              <a:t>5</a:t>
            </a:r>
            <a:endParaRPr lang="zh-HK" altLang="en-US" dirty="0">
              <a:solidFill>
                <a:srgbClr val="FF0000"/>
              </a:solidFill>
            </a:endParaRPr>
          </a:p>
        </p:txBody>
      </p:sp>
      <p:sp>
        <p:nvSpPr>
          <p:cNvPr id="21" name="文字方塊 8"/>
          <p:cNvSpPr txBox="1"/>
          <p:nvPr/>
        </p:nvSpPr>
        <p:spPr>
          <a:xfrm>
            <a:off x="-60127" y="4491347"/>
            <a:ext cx="311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dirty="0" smtClean="0">
                <a:solidFill>
                  <a:srgbClr val="FF0000"/>
                </a:solidFill>
              </a:rPr>
              <a:t>1</a:t>
            </a:r>
            <a:endParaRPr lang="zh-HK" altLang="en-US" dirty="0">
              <a:solidFill>
                <a:srgbClr val="FF0000"/>
              </a:solidFill>
            </a:endParaRPr>
          </a:p>
        </p:txBody>
      </p:sp>
      <p:sp>
        <p:nvSpPr>
          <p:cNvPr id="22" name="矩形 14"/>
          <p:cNvSpPr/>
          <p:nvPr/>
        </p:nvSpPr>
        <p:spPr bwMode="auto">
          <a:xfrm>
            <a:off x="329852" y="2787189"/>
            <a:ext cx="937906" cy="44378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</a:pPr>
            <a:endParaRPr lang="zh-HK" altLang="en-US" sz="2000" b="1">
              <a:solidFill>
                <a:srgbClr val="0000FF"/>
              </a:solidFill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26" name="矩形 11"/>
          <p:cNvSpPr/>
          <p:nvPr/>
        </p:nvSpPr>
        <p:spPr bwMode="auto">
          <a:xfrm>
            <a:off x="7245328" y="4804510"/>
            <a:ext cx="546504" cy="35172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</a:pPr>
            <a:endParaRPr lang="zh-HK" altLang="en-US" sz="2000" b="1">
              <a:solidFill>
                <a:srgbClr val="0000FF"/>
              </a:solidFill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27" name="文字方塊 8"/>
          <p:cNvSpPr txBox="1"/>
          <p:nvPr/>
        </p:nvSpPr>
        <p:spPr>
          <a:xfrm>
            <a:off x="6903211" y="4810976"/>
            <a:ext cx="311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dirty="0" smtClean="0">
                <a:solidFill>
                  <a:srgbClr val="FF0000"/>
                </a:solidFill>
              </a:rPr>
              <a:t>4</a:t>
            </a:r>
            <a:endParaRPr lang="zh-HK" altLang="en-US" dirty="0">
              <a:solidFill>
                <a:srgbClr val="FF0000"/>
              </a:solidFill>
            </a:endParaRPr>
          </a:p>
        </p:txBody>
      </p:sp>
      <p:sp>
        <p:nvSpPr>
          <p:cNvPr id="28" name="投影片編號版面配置區 1">
            <a:extLst>
              <a:ext uri="{FF2B5EF4-FFF2-40B4-BE49-F238E27FC236}">
                <a16:creationId xmlns:a16="http://schemas.microsoft.com/office/drawing/2014/main" id="{93EBC857-6E8D-4882-9AA7-A322FFFC0A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01813" y="6456677"/>
            <a:ext cx="1195851" cy="457200"/>
          </a:xfrm>
        </p:spPr>
        <p:txBody>
          <a:bodyPr/>
          <a:lstStyle/>
          <a:p>
            <a:fld id="{7B3C8E2D-E91C-4BBB-B7BA-C2875630DAEF}" type="slidenum">
              <a:rPr lang="en-US" altLang="zh-HK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3367076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816580" y="1924642"/>
            <a:ext cx="10682901" cy="4317131"/>
            <a:chOff x="816580" y="1924642"/>
            <a:chExt cx="10682901" cy="4317131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16580" y="1924642"/>
              <a:ext cx="10682901" cy="4317131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609121" y="3924195"/>
              <a:ext cx="362001" cy="95263"/>
            </a:xfrm>
            <a:prstGeom prst="rect">
              <a:avLst/>
            </a:prstGeom>
          </p:spPr>
        </p:pic>
      </p:grp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36104" y="1391732"/>
            <a:ext cx="10997096" cy="433520"/>
          </a:xfrm>
        </p:spPr>
        <p:txBody>
          <a:bodyPr/>
          <a:lstStyle/>
          <a:p>
            <a:pPr algn="ctr">
              <a:buClr>
                <a:srgbClr val="800080"/>
              </a:buClr>
              <a:buSzPct val="100000"/>
              <a:buFont typeface="Wingdings" panose="05000000000000000000" pitchFamily="2" charset="2"/>
              <a:buChar char="Ø"/>
            </a:pPr>
            <a:r>
              <a:rPr lang="zh-HK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可按需要以班</a:t>
            </a:r>
            <a:r>
              <a:rPr lang="zh-HK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本輸</a:t>
            </a:r>
            <a:r>
              <a:rPr lang="zh-HK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入</a:t>
            </a:r>
            <a:r>
              <a:rPr lang="en-US" altLang="zh-HK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HK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更改</a:t>
            </a:r>
          </a:p>
        </p:txBody>
      </p:sp>
      <p:sp>
        <p:nvSpPr>
          <p:cNvPr id="7" name="矩形 6"/>
          <p:cNvSpPr/>
          <p:nvPr/>
        </p:nvSpPr>
        <p:spPr bwMode="auto">
          <a:xfrm>
            <a:off x="1737004" y="2211351"/>
            <a:ext cx="976379" cy="54638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</a:pPr>
            <a:endParaRPr lang="zh-HK" altLang="en-US" sz="2000" b="1">
              <a:solidFill>
                <a:srgbClr val="0000FF"/>
              </a:solidFill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2597928" y="3787161"/>
            <a:ext cx="230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dirty="0">
                <a:solidFill>
                  <a:srgbClr val="FF0000"/>
                </a:solidFill>
              </a:rPr>
              <a:t>1</a:t>
            </a:r>
            <a:endParaRPr lang="zh-HK" altLang="en-US" dirty="0">
              <a:solidFill>
                <a:srgbClr val="FF0000"/>
              </a:solidFill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480401" y="5432268"/>
            <a:ext cx="311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dirty="0">
                <a:solidFill>
                  <a:srgbClr val="FF0000"/>
                </a:solidFill>
              </a:rPr>
              <a:t>2</a:t>
            </a:r>
            <a:endParaRPr lang="zh-HK" altLang="en-US" dirty="0">
              <a:solidFill>
                <a:srgbClr val="FF0000"/>
              </a:solidFill>
            </a:endParaRPr>
          </a:p>
        </p:txBody>
      </p:sp>
      <p:sp>
        <p:nvSpPr>
          <p:cNvPr id="15" name="矩形 14"/>
          <p:cNvSpPr/>
          <p:nvPr/>
        </p:nvSpPr>
        <p:spPr bwMode="auto">
          <a:xfrm>
            <a:off x="794895" y="4992095"/>
            <a:ext cx="5089070" cy="1249678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</a:pPr>
            <a:endParaRPr lang="zh-HK" altLang="en-US" sz="2000" b="1">
              <a:solidFill>
                <a:srgbClr val="0000FF"/>
              </a:solidFill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6" name="內容版面配置區 2"/>
          <p:cNvSpPr txBox="1">
            <a:spLocks/>
          </p:cNvSpPr>
          <p:nvPr/>
        </p:nvSpPr>
        <p:spPr bwMode="auto">
          <a:xfrm>
            <a:off x="2420470" y="380999"/>
            <a:ext cx="9212730" cy="645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None/>
              <a:defRPr sz="2000">
                <a:solidFill>
                  <a:srgbClr val="660066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None/>
              <a:defRPr sz="1800">
                <a:solidFill>
                  <a:srgbClr val="9900CC"/>
                </a:solidFill>
                <a:latin typeface="+mn-lt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600">
                <a:solidFill>
                  <a:srgbClr val="6600CC"/>
                </a:solidFill>
                <a:latin typeface="+mn-lt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itchFamily="2" charset="2"/>
              <a:buNone/>
              <a:defRPr sz="1400">
                <a:solidFill>
                  <a:srgbClr val="333399"/>
                </a:solidFill>
                <a:latin typeface="+mn-lt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buClr>
                <a:srgbClr val="800080"/>
              </a:buClr>
            </a:pPr>
            <a:r>
              <a:rPr lang="zh-TW" altLang="en-US" sz="40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編修 </a:t>
            </a:r>
            <a:r>
              <a:rPr lang="en-US" altLang="zh-TW" sz="4000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– </a:t>
            </a:r>
            <a:r>
              <a:rPr lang="zh-TW" altLang="en-US" sz="4000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輸入內地考察</a:t>
            </a:r>
            <a:r>
              <a:rPr lang="en-US" altLang="zh-TW" sz="4000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(1)</a:t>
            </a:r>
            <a:endParaRPr lang="en-US" altLang="zh-TW" sz="4000" b="1" dirty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8" name="矩形 14"/>
          <p:cNvSpPr/>
          <p:nvPr/>
        </p:nvSpPr>
        <p:spPr bwMode="auto">
          <a:xfrm>
            <a:off x="7026835" y="4992095"/>
            <a:ext cx="4472646" cy="50424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</a:pPr>
            <a:endParaRPr lang="zh-HK" altLang="en-US" sz="2000" b="1">
              <a:solidFill>
                <a:srgbClr val="0000FF"/>
              </a:solidFill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9" name="文字方塊 8"/>
          <p:cNvSpPr txBox="1"/>
          <p:nvPr/>
        </p:nvSpPr>
        <p:spPr>
          <a:xfrm>
            <a:off x="6725368" y="5067373"/>
            <a:ext cx="311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dirty="0" smtClean="0">
                <a:solidFill>
                  <a:srgbClr val="FF0000"/>
                </a:solidFill>
              </a:rPr>
              <a:t>3</a:t>
            </a:r>
            <a:endParaRPr lang="zh-HK" altLang="en-US" dirty="0">
              <a:solidFill>
                <a:srgbClr val="FF0000"/>
              </a:solidFill>
            </a:endParaRPr>
          </a:p>
        </p:txBody>
      </p:sp>
      <p:sp>
        <p:nvSpPr>
          <p:cNvPr id="20" name="文字方塊 8"/>
          <p:cNvSpPr txBox="1"/>
          <p:nvPr/>
        </p:nvSpPr>
        <p:spPr>
          <a:xfrm>
            <a:off x="480401" y="3224007"/>
            <a:ext cx="311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dirty="0" smtClean="0">
                <a:solidFill>
                  <a:srgbClr val="FF0000"/>
                </a:solidFill>
              </a:rPr>
              <a:t>4</a:t>
            </a:r>
            <a:endParaRPr lang="zh-HK" altLang="en-US" dirty="0">
              <a:solidFill>
                <a:srgbClr val="FF0000"/>
              </a:solidFill>
            </a:endParaRPr>
          </a:p>
        </p:txBody>
      </p:sp>
      <p:sp>
        <p:nvSpPr>
          <p:cNvPr id="12" name="矩形 14"/>
          <p:cNvSpPr/>
          <p:nvPr/>
        </p:nvSpPr>
        <p:spPr bwMode="auto">
          <a:xfrm>
            <a:off x="916260" y="3149555"/>
            <a:ext cx="937906" cy="44378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</a:pPr>
            <a:endParaRPr lang="zh-HK" altLang="en-US" sz="2000" b="1">
              <a:solidFill>
                <a:srgbClr val="0000FF"/>
              </a:solidFill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3" name="投影片編號版面配置區 1">
            <a:extLst>
              <a:ext uri="{FF2B5EF4-FFF2-40B4-BE49-F238E27FC236}">
                <a16:creationId xmlns:a16="http://schemas.microsoft.com/office/drawing/2014/main" id="{93EBC857-6E8D-4882-9AA7-A322FFFC0A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01813" y="6456677"/>
            <a:ext cx="1195851" cy="457200"/>
          </a:xfrm>
        </p:spPr>
        <p:txBody>
          <a:bodyPr/>
          <a:lstStyle/>
          <a:p>
            <a:fld id="{7B3C8E2D-E91C-4BBB-B7BA-C2875630DAEF}" type="slidenum">
              <a:rPr lang="en-US" altLang="zh-HK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828416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b="27015"/>
          <a:stretch/>
        </p:blipFill>
        <p:spPr>
          <a:xfrm>
            <a:off x="321167" y="1847625"/>
            <a:ext cx="11584857" cy="259102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36104" y="1391732"/>
            <a:ext cx="10997096" cy="433520"/>
          </a:xfrm>
        </p:spPr>
        <p:txBody>
          <a:bodyPr/>
          <a:lstStyle/>
          <a:p>
            <a:pPr algn="ctr">
              <a:buClr>
                <a:srgbClr val="800080"/>
              </a:buClr>
              <a:buSzPct val="100000"/>
              <a:buFont typeface="Wingdings" panose="05000000000000000000" pitchFamily="2" charset="2"/>
              <a:buChar char="Ø"/>
            </a:pPr>
            <a:r>
              <a:rPr lang="zh-HK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可按需要以班本遂一作</a:t>
            </a:r>
            <a:r>
              <a:rPr lang="zh-HK" altLang="en-US" b="1" dirty="0" smtClean="0">
                <a:solidFill>
                  <a:srgbClr val="3333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個別</a:t>
            </a:r>
            <a:r>
              <a:rPr lang="zh-HK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輸</a:t>
            </a:r>
            <a:r>
              <a:rPr lang="zh-HK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入</a:t>
            </a:r>
            <a:r>
              <a:rPr lang="en-US" altLang="zh-HK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HK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更改</a:t>
            </a:r>
          </a:p>
        </p:txBody>
      </p:sp>
      <p:sp>
        <p:nvSpPr>
          <p:cNvPr id="16" name="內容版面配置區 2"/>
          <p:cNvSpPr txBox="1">
            <a:spLocks/>
          </p:cNvSpPr>
          <p:nvPr/>
        </p:nvSpPr>
        <p:spPr bwMode="auto">
          <a:xfrm>
            <a:off x="2420470" y="380999"/>
            <a:ext cx="9212730" cy="645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None/>
              <a:defRPr sz="2000">
                <a:solidFill>
                  <a:srgbClr val="660066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None/>
              <a:defRPr sz="1800">
                <a:solidFill>
                  <a:srgbClr val="9900CC"/>
                </a:solidFill>
                <a:latin typeface="+mn-lt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600">
                <a:solidFill>
                  <a:srgbClr val="6600CC"/>
                </a:solidFill>
                <a:latin typeface="+mn-lt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itchFamily="2" charset="2"/>
              <a:buNone/>
              <a:defRPr sz="1400">
                <a:solidFill>
                  <a:srgbClr val="333399"/>
                </a:solidFill>
                <a:latin typeface="+mn-lt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buClr>
                <a:srgbClr val="800080"/>
              </a:buClr>
            </a:pPr>
            <a:r>
              <a:rPr lang="zh-TW" altLang="en-US" sz="40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編修 </a:t>
            </a:r>
            <a:r>
              <a:rPr lang="en-US" altLang="zh-TW" sz="40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– (</a:t>
            </a:r>
            <a:r>
              <a:rPr lang="zh-TW" altLang="en-US" sz="40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遂</a:t>
            </a:r>
            <a:r>
              <a:rPr lang="zh-TW" altLang="en-US" sz="4000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一</a:t>
            </a:r>
            <a:r>
              <a:rPr lang="en-US" altLang="zh-TW" sz="4000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4000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輸入內地考察</a:t>
            </a:r>
            <a:r>
              <a:rPr lang="en-US" altLang="zh-TW" sz="4000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(2)</a:t>
            </a:r>
            <a:endParaRPr lang="en-US" altLang="zh-TW" sz="4000" b="1" dirty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8" name="矩形 14"/>
          <p:cNvSpPr/>
          <p:nvPr/>
        </p:nvSpPr>
        <p:spPr bwMode="auto">
          <a:xfrm>
            <a:off x="342736" y="2724150"/>
            <a:ext cx="790740" cy="35242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</a:pPr>
            <a:endParaRPr lang="zh-HK" altLang="en-US" sz="2000" b="1">
              <a:solidFill>
                <a:srgbClr val="0000FF"/>
              </a:solidFill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3" name="矩形 14"/>
          <p:cNvSpPr/>
          <p:nvPr/>
        </p:nvSpPr>
        <p:spPr bwMode="auto">
          <a:xfrm>
            <a:off x="3819360" y="3076575"/>
            <a:ext cx="7201065" cy="135841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</a:pPr>
            <a:endParaRPr lang="zh-HK" altLang="en-US" sz="2000" b="1">
              <a:solidFill>
                <a:srgbClr val="0000FF"/>
              </a:solidFill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4" name="矩形 14"/>
          <p:cNvSpPr/>
          <p:nvPr/>
        </p:nvSpPr>
        <p:spPr bwMode="auto">
          <a:xfrm>
            <a:off x="11068050" y="3076575"/>
            <a:ext cx="859543" cy="1358412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</a:pPr>
            <a:endParaRPr lang="zh-HK" altLang="en-US" sz="2000" b="1">
              <a:solidFill>
                <a:srgbClr val="0000FF"/>
              </a:solidFill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7" name="橢圓形圖說文字 13"/>
          <p:cNvSpPr/>
          <p:nvPr/>
        </p:nvSpPr>
        <p:spPr bwMode="auto">
          <a:xfrm>
            <a:off x="5317633" y="1981200"/>
            <a:ext cx="3418403" cy="856242"/>
          </a:xfrm>
          <a:prstGeom prst="wedgeEllipseCallout">
            <a:avLst>
              <a:gd name="adj1" fmla="val 34189"/>
              <a:gd name="adj2" fmla="val 69749"/>
            </a:avLst>
          </a:prstGeom>
          <a:solidFill>
            <a:srgbClr val="FFC000"/>
          </a:solidFill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algn="ctr">
              <a:spcBef>
                <a:spcPct val="20000"/>
              </a:spcBef>
              <a:buClr>
                <a:schemeClr val="bg1"/>
              </a:buClr>
              <a:buSzPct val="100000"/>
            </a:pPr>
            <a:r>
              <a:rPr lang="zh-TW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公民與社會發展科</a:t>
            </a:r>
            <a:r>
              <a:rPr lang="en-US" altLang="zh-TW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</a:t>
            </a:r>
            <a:r>
              <a:rPr lang="en-US" altLang="zh-TW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– </a:t>
            </a:r>
            <a:r>
              <a:rPr lang="zh-TW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內地考察資料</a:t>
            </a:r>
            <a:endParaRPr lang="zh-HK" altLang="en-US" sz="2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21" name="橢圓形圖說文字 13"/>
          <p:cNvSpPr/>
          <p:nvPr/>
        </p:nvSpPr>
        <p:spPr bwMode="auto">
          <a:xfrm>
            <a:off x="8479261" y="5033465"/>
            <a:ext cx="3418403" cy="828397"/>
          </a:xfrm>
          <a:prstGeom prst="wedgeEllipseCallout">
            <a:avLst>
              <a:gd name="adj1" fmla="val 37534"/>
              <a:gd name="adj2" fmla="val -103891"/>
            </a:avLst>
          </a:prstGeom>
          <a:solidFill>
            <a:srgbClr val="FFC000"/>
          </a:solidFill>
          <a:ln w="25400">
            <a:solidFill>
              <a:srgbClr val="008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algn="ctr">
              <a:spcBef>
                <a:spcPct val="20000"/>
              </a:spcBef>
              <a:buClr>
                <a:schemeClr val="bg1"/>
              </a:buClr>
              <a:buSzPct val="100000"/>
            </a:pPr>
            <a:r>
              <a:rPr lang="zh-TW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公民與社會發展科</a:t>
            </a:r>
            <a:r>
              <a:rPr lang="en-US" altLang="zh-TW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</a:t>
            </a:r>
            <a:r>
              <a:rPr lang="en-US" altLang="zh-TW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– </a:t>
            </a:r>
            <a:r>
              <a:rPr lang="zh-TW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專題研習資料</a:t>
            </a:r>
            <a:endParaRPr lang="zh-HK" altLang="en-US" sz="2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23" name="投影片編號版面配置區 1">
            <a:extLst>
              <a:ext uri="{FF2B5EF4-FFF2-40B4-BE49-F238E27FC236}">
                <a16:creationId xmlns:a16="http://schemas.microsoft.com/office/drawing/2014/main" id="{93EBC857-6E8D-4882-9AA7-A322FFFC0A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01813" y="6456677"/>
            <a:ext cx="1195851" cy="457200"/>
          </a:xfrm>
        </p:spPr>
        <p:txBody>
          <a:bodyPr/>
          <a:lstStyle/>
          <a:p>
            <a:fld id="{7B3C8E2D-E91C-4BBB-B7BA-C2875630DAEF}" type="slidenum">
              <a:rPr lang="en-US" altLang="zh-HK" smtClean="0"/>
              <a:pPr/>
              <a:t>25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554" y="4472830"/>
            <a:ext cx="8195607" cy="187575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93651669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703" y="2988313"/>
            <a:ext cx="11166495" cy="3398194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1859" y="1787879"/>
            <a:ext cx="5201339" cy="23630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16226" y="1260183"/>
            <a:ext cx="11016973" cy="433520"/>
          </a:xfrm>
        </p:spPr>
        <p:txBody>
          <a:bodyPr/>
          <a:lstStyle/>
          <a:p>
            <a:pPr algn="ctr">
              <a:buClr>
                <a:srgbClr val="800080"/>
              </a:buClr>
              <a:buSzPct val="100000"/>
              <a:buFont typeface="Wingdings" panose="05000000000000000000" pitchFamily="2" charset="2"/>
              <a:buChar char="Ø"/>
            </a:pPr>
            <a:r>
              <a:rPr lang="zh-HK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可按需要以班本遂一</a:t>
            </a:r>
            <a:r>
              <a:rPr lang="zh-HK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作</a:t>
            </a:r>
            <a:r>
              <a:rPr lang="zh-HK" altLang="en-US" b="1" dirty="0" smtClean="0">
                <a:solidFill>
                  <a:srgbClr val="008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整批</a:t>
            </a:r>
            <a:r>
              <a:rPr lang="zh-HK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輸入</a:t>
            </a:r>
            <a:r>
              <a:rPr lang="en-US" altLang="zh-HK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HK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更改</a:t>
            </a:r>
          </a:p>
        </p:txBody>
      </p:sp>
      <p:sp>
        <p:nvSpPr>
          <p:cNvPr id="13" name="矩形 12"/>
          <p:cNvSpPr/>
          <p:nvPr/>
        </p:nvSpPr>
        <p:spPr bwMode="auto">
          <a:xfrm>
            <a:off x="1927378" y="3819525"/>
            <a:ext cx="577103" cy="389627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</a:pPr>
            <a:endParaRPr lang="zh-HK" altLang="en-US" sz="2000" b="1">
              <a:solidFill>
                <a:srgbClr val="0000FF"/>
              </a:solidFill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4" name="橢圓形圖說文字 13"/>
          <p:cNvSpPr/>
          <p:nvPr/>
        </p:nvSpPr>
        <p:spPr bwMode="auto">
          <a:xfrm>
            <a:off x="431451" y="1985749"/>
            <a:ext cx="5353073" cy="872910"/>
          </a:xfrm>
          <a:prstGeom prst="wedgeEllipseCallout">
            <a:avLst>
              <a:gd name="adj1" fmla="val 54455"/>
              <a:gd name="adj2" fmla="val -18989"/>
            </a:avLst>
          </a:prstGeom>
          <a:solidFill>
            <a:srgbClr val="FFC000"/>
          </a:solidFill>
          <a:ln w="25400">
            <a:solidFill>
              <a:srgbClr val="008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algn="ctr">
              <a:spcBef>
                <a:spcPct val="20000"/>
              </a:spcBef>
              <a:buClr>
                <a:schemeClr val="bg1"/>
              </a:buClr>
              <a:buSzPct val="100000"/>
            </a:pPr>
            <a:r>
              <a:rPr lang="zh-HK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輸入</a:t>
            </a:r>
            <a:r>
              <a:rPr lang="zh-TW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內地考察及專題研習資料</a:t>
            </a:r>
            <a:r>
              <a:rPr lang="zh-HK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後，</a:t>
            </a:r>
            <a:r>
              <a:rPr lang="zh-TW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再按</a:t>
            </a:r>
            <a:r>
              <a:rPr lang="en-US" altLang="zh-TW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[</a:t>
            </a:r>
            <a:r>
              <a:rPr lang="zh-TW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分配</a:t>
            </a:r>
            <a:r>
              <a:rPr lang="en-US" altLang="zh-TW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]</a:t>
            </a:r>
            <a:endParaRPr lang="zh-HK" altLang="en-US" sz="2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16" name="內容版面配置區 2"/>
          <p:cNvSpPr txBox="1">
            <a:spLocks/>
          </p:cNvSpPr>
          <p:nvPr/>
        </p:nvSpPr>
        <p:spPr bwMode="auto">
          <a:xfrm>
            <a:off x="2420470" y="380999"/>
            <a:ext cx="9212730" cy="645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None/>
              <a:defRPr sz="2000">
                <a:solidFill>
                  <a:srgbClr val="660066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None/>
              <a:defRPr sz="1800">
                <a:solidFill>
                  <a:srgbClr val="9900CC"/>
                </a:solidFill>
                <a:latin typeface="+mn-lt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600">
                <a:solidFill>
                  <a:srgbClr val="6600CC"/>
                </a:solidFill>
                <a:latin typeface="+mn-lt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itchFamily="2" charset="2"/>
              <a:buNone/>
              <a:defRPr sz="1400">
                <a:solidFill>
                  <a:srgbClr val="333399"/>
                </a:solidFill>
                <a:latin typeface="+mn-lt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buClr>
                <a:srgbClr val="800080"/>
              </a:buClr>
            </a:pPr>
            <a:r>
              <a:rPr lang="zh-TW" altLang="en-US" sz="40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編修 </a:t>
            </a:r>
            <a:r>
              <a:rPr lang="en-US" altLang="zh-TW" sz="4000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– (</a:t>
            </a:r>
            <a:r>
              <a:rPr lang="zh-TW" altLang="en-US" sz="4000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整批</a:t>
            </a:r>
            <a:r>
              <a:rPr lang="en-US" altLang="zh-TW" sz="4000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4000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輸入內地考察</a:t>
            </a:r>
            <a:r>
              <a:rPr lang="en-US" altLang="zh-TW" sz="4000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(3)</a:t>
            </a:r>
            <a:endParaRPr lang="en-US" altLang="zh-TW" sz="4000" b="1" dirty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2" name="矩形 11"/>
          <p:cNvSpPr/>
          <p:nvPr/>
        </p:nvSpPr>
        <p:spPr bwMode="auto">
          <a:xfrm>
            <a:off x="8837351" y="2466931"/>
            <a:ext cx="2795847" cy="1683958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</a:pPr>
            <a:endParaRPr lang="zh-HK" altLang="en-US" sz="2000" b="1">
              <a:solidFill>
                <a:srgbClr val="0000FF"/>
              </a:solidFill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25" name="橢圓形圖說文字 13"/>
          <p:cNvSpPr/>
          <p:nvPr/>
        </p:nvSpPr>
        <p:spPr bwMode="auto">
          <a:xfrm>
            <a:off x="2198287" y="3247622"/>
            <a:ext cx="4163069" cy="571903"/>
          </a:xfrm>
          <a:prstGeom prst="wedgeEllipseCallout">
            <a:avLst>
              <a:gd name="adj1" fmla="val -42473"/>
              <a:gd name="adj2" fmla="val 46843"/>
            </a:avLst>
          </a:prstGeom>
          <a:solidFill>
            <a:srgbClr val="FFC000"/>
          </a:solidFill>
          <a:ln w="25400">
            <a:solidFill>
              <a:srgbClr val="008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algn="ctr">
              <a:spcBef>
                <a:spcPct val="20000"/>
              </a:spcBef>
              <a:buClr>
                <a:schemeClr val="bg1"/>
              </a:buClr>
              <a:buSzPct val="100000"/>
            </a:pPr>
            <a:r>
              <a:rPr lang="zh-HK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先勾選紀</a:t>
            </a:r>
            <a:r>
              <a:rPr lang="zh-HK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錄</a:t>
            </a:r>
            <a:r>
              <a:rPr lang="zh-TW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，</a:t>
            </a:r>
            <a:r>
              <a:rPr lang="zh-HK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按</a:t>
            </a:r>
            <a:r>
              <a:rPr lang="en-US" altLang="zh-HK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[</a:t>
            </a:r>
            <a:r>
              <a:rPr lang="zh-TW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分配</a:t>
            </a:r>
            <a:r>
              <a:rPr lang="en-US" altLang="zh-HK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]</a:t>
            </a:r>
            <a:r>
              <a:rPr lang="zh-TW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。</a:t>
            </a:r>
            <a:endParaRPr lang="zh-HK" altLang="en-US" sz="2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17" name="矩形 12"/>
          <p:cNvSpPr/>
          <p:nvPr/>
        </p:nvSpPr>
        <p:spPr bwMode="auto">
          <a:xfrm>
            <a:off x="466702" y="4198513"/>
            <a:ext cx="398001" cy="2235619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</a:pPr>
            <a:endParaRPr lang="zh-HK" altLang="en-US" sz="2000" b="1">
              <a:solidFill>
                <a:srgbClr val="0000FF"/>
              </a:solidFill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8" name="文字方塊 8"/>
          <p:cNvSpPr txBox="1"/>
          <p:nvPr/>
        </p:nvSpPr>
        <p:spPr>
          <a:xfrm>
            <a:off x="2504481" y="3851598"/>
            <a:ext cx="311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dirty="0" smtClean="0">
                <a:solidFill>
                  <a:srgbClr val="FF0000"/>
                </a:solidFill>
              </a:rPr>
              <a:t>2</a:t>
            </a:r>
            <a:endParaRPr lang="zh-HK" altLang="en-US" dirty="0">
              <a:solidFill>
                <a:srgbClr val="FF0000"/>
              </a:solidFill>
            </a:endParaRPr>
          </a:p>
        </p:txBody>
      </p:sp>
      <p:sp>
        <p:nvSpPr>
          <p:cNvPr id="19" name="文字方塊 8"/>
          <p:cNvSpPr txBox="1"/>
          <p:nvPr/>
        </p:nvSpPr>
        <p:spPr>
          <a:xfrm>
            <a:off x="8507197" y="3089598"/>
            <a:ext cx="311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dirty="0" smtClean="0">
                <a:solidFill>
                  <a:srgbClr val="FF0000"/>
                </a:solidFill>
              </a:rPr>
              <a:t>3</a:t>
            </a:r>
            <a:endParaRPr lang="zh-HK" altLang="en-US" dirty="0">
              <a:solidFill>
                <a:srgbClr val="FF0000"/>
              </a:solidFill>
            </a:endParaRPr>
          </a:p>
        </p:txBody>
      </p:sp>
      <p:sp>
        <p:nvSpPr>
          <p:cNvPr id="20" name="文字方塊 8"/>
          <p:cNvSpPr txBox="1"/>
          <p:nvPr/>
        </p:nvSpPr>
        <p:spPr>
          <a:xfrm>
            <a:off x="120045" y="3839820"/>
            <a:ext cx="311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dirty="0" smtClean="0">
                <a:solidFill>
                  <a:srgbClr val="FF0000"/>
                </a:solidFill>
              </a:rPr>
              <a:t>5</a:t>
            </a:r>
            <a:endParaRPr lang="zh-HK" altLang="en-US" dirty="0">
              <a:solidFill>
                <a:srgbClr val="FF0000"/>
              </a:solidFill>
            </a:endParaRPr>
          </a:p>
        </p:txBody>
      </p:sp>
      <p:sp>
        <p:nvSpPr>
          <p:cNvPr id="21" name="文字方塊 8"/>
          <p:cNvSpPr txBox="1"/>
          <p:nvPr/>
        </p:nvSpPr>
        <p:spPr>
          <a:xfrm>
            <a:off x="124729" y="5131656"/>
            <a:ext cx="311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dirty="0" smtClean="0">
                <a:solidFill>
                  <a:srgbClr val="FF0000"/>
                </a:solidFill>
              </a:rPr>
              <a:t>1</a:t>
            </a:r>
            <a:endParaRPr lang="zh-HK" altLang="en-US" dirty="0">
              <a:solidFill>
                <a:srgbClr val="FF0000"/>
              </a:solidFill>
            </a:endParaRPr>
          </a:p>
        </p:txBody>
      </p:sp>
      <p:sp>
        <p:nvSpPr>
          <p:cNvPr id="22" name="矩形 14"/>
          <p:cNvSpPr/>
          <p:nvPr/>
        </p:nvSpPr>
        <p:spPr bwMode="auto">
          <a:xfrm>
            <a:off x="466702" y="3851597"/>
            <a:ext cx="723923" cy="318859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</a:pPr>
            <a:endParaRPr lang="zh-HK" altLang="en-US" sz="2000" b="1">
              <a:solidFill>
                <a:srgbClr val="0000FF"/>
              </a:solidFill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26" name="矩形 11"/>
          <p:cNvSpPr/>
          <p:nvPr/>
        </p:nvSpPr>
        <p:spPr bwMode="auto">
          <a:xfrm>
            <a:off x="6461281" y="2087880"/>
            <a:ext cx="501494" cy="35172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</a:pPr>
            <a:endParaRPr lang="zh-HK" altLang="en-US" sz="2000" b="1">
              <a:solidFill>
                <a:srgbClr val="0000FF"/>
              </a:solidFill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27" name="文字方塊 8"/>
          <p:cNvSpPr txBox="1"/>
          <p:nvPr/>
        </p:nvSpPr>
        <p:spPr>
          <a:xfrm>
            <a:off x="6049950" y="2057746"/>
            <a:ext cx="311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dirty="0" smtClean="0">
                <a:solidFill>
                  <a:srgbClr val="FF0000"/>
                </a:solidFill>
              </a:rPr>
              <a:t>4</a:t>
            </a:r>
            <a:endParaRPr lang="zh-HK" altLang="en-US" dirty="0">
              <a:solidFill>
                <a:srgbClr val="FF0000"/>
              </a:solidFill>
            </a:endParaRPr>
          </a:p>
        </p:txBody>
      </p:sp>
      <p:sp>
        <p:nvSpPr>
          <p:cNvPr id="28" name="投影片編號版面配置區 1">
            <a:extLst>
              <a:ext uri="{FF2B5EF4-FFF2-40B4-BE49-F238E27FC236}">
                <a16:creationId xmlns:a16="http://schemas.microsoft.com/office/drawing/2014/main" id="{93EBC857-6E8D-4882-9AA7-A322FFFC0A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01813" y="6456677"/>
            <a:ext cx="1195851" cy="457200"/>
          </a:xfrm>
        </p:spPr>
        <p:txBody>
          <a:bodyPr/>
          <a:lstStyle/>
          <a:p>
            <a:fld id="{7B3C8E2D-E91C-4BBB-B7BA-C2875630DAEF}" type="slidenum">
              <a:rPr lang="en-US" altLang="zh-HK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6018627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082607" y="1833213"/>
            <a:ext cx="10169593" cy="4665081"/>
            <a:chOff x="1082607" y="1833213"/>
            <a:chExt cx="10169593" cy="466508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99073" y="1833213"/>
              <a:ext cx="9853127" cy="4665081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</p:pic>
        <p:sp>
          <p:nvSpPr>
            <p:cNvPr id="7" name="矩形 6"/>
            <p:cNvSpPr/>
            <p:nvPr/>
          </p:nvSpPr>
          <p:spPr bwMode="auto">
            <a:xfrm>
              <a:off x="2949172" y="2048089"/>
              <a:ext cx="1052946" cy="382303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Pct val="100000"/>
              </a:pPr>
              <a:endParaRPr lang="zh-HK" altLang="en-US" sz="2000" b="1">
                <a:solidFill>
                  <a:srgbClr val="0000FF"/>
                </a:solidFill>
                <a:latin typeface="Trebuchet MS" panose="020B0603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11" name="矩形 10"/>
            <p:cNvSpPr/>
            <p:nvPr/>
          </p:nvSpPr>
          <p:spPr bwMode="auto">
            <a:xfrm>
              <a:off x="3155143" y="5537741"/>
              <a:ext cx="563418" cy="243240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Pct val="100000"/>
              </a:pPr>
              <a:endParaRPr lang="zh-HK" altLang="en-US" sz="2000" b="1">
                <a:solidFill>
                  <a:srgbClr val="0000FF"/>
                </a:solidFill>
                <a:latin typeface="Trebuchet MS" panose="020B0603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12" name="文字方塊 11"/>
            <p:cNvSpPr txBox="1"/>
            <p:nvPr/>
          </p:nvSpPr>
          <p:spPr>
            <a:xfrm>
              <a:off x="1082607" y="4547911"/>
              <a:ext cx="3114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HK" dirty="0" smtClean="0">
                  <a:solidFill>
                    <a:srgbClr val="FF0000"/>
                  </a:solidFill>
                </a:rPr>
                <a:t>1</a:t>
              </a:r>
              <a:endParaRPr lang="zh-HK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 bwMode="auto">
            <a:xfrm>
              <a:off x="1466275" y="4496762"/>
              <a:ext cx="819725" cy="471631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Pct val="100000"/>
              </a:pPr>
              <a:endParaRPr lang="zh-HK" altLang="en-US" sz="2000" b="1">
                <a:solidFill>
                  <a:srgbClr val="0000FF"/>
                </a:solidFill>
                <a:latin typeface="Trebuchet MS" panose="020B0603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15" name="矩形 14"/>
            <p:cNvSpPr/>
            <p:nvPr/>
          </p:nvSpPr>
          <p:spPr bwMode="auto">
            <a:xfrm>
              <a:off x="1434870" y="2450712"/>
              <a:ext cx="945805" cy="236383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Pct val="100000"/>
              </a:pPr>
              <a:endParaRPr lang="zh-HK" altLang="en-US" sz="2000" b="1">
                <a:solidFill>
                  <a:srgbClr val="0000FF"/>
                </a:solidFill>
                <a:latin typeface="Trebuchet MS" panose="020B0603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16" name="文字方塊 15"/>
            <p:cNvSpPr txBox="1"/>
            <p:nvPr/>
          </p:nvSpPr>
          <p:spPr>
            <a:xfrm>
              <a:off x="3735102" y="5474695"/>
              <a:ext cx="3114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HK" dirty="0" smtClean="0">
                  <a:solidFill>
                    <a:srgbClr val="FF0000"/>
                  </a:solidFill>
                </a:rPr>
                <a:t>2</a:t>
              </a:r>
              <a:endParaRPr lang="zh-HK" altLang="en-US" dirty="0">
                <a:solidFill>
                  <a:srgbClr val="FF0000"/>
                </a:solidFill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55142" y="2871366"/>
              <a:ext cx="579959" cy="56352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38602" y="3439812"/>
              <a:ext cx="579959" cy="56352"/>
            </a:xfrm>
            <a:prstGeom prst="rect">
              <a:avLst/>
            </a:prstGeom>
          </p:spPr>
        </p:pic>
      </p:grp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09600" y="1341440"/>
            <a:ext cx="11023600" cy="491774"/>
          </a:xfrm>
        </p:spPr>
        <p:txBody>
          <a:bodyPr/>
          <a:lstStyle/>
          <a:p>
            <a:pPr algn="ctr">
              <a:buClr>
                <a:srgbClr val="800080"/>
              </a:buClr>
              <a:buSzPct val="100000"/>
              <a:buFont typeface="Wingdings" panose="05000000000000000000" pitchFamily="2" charset="2"/>
              <a:buChar char="Ø"/>
            </a:pPr>
            <a:r>
              <a:rPr lang="zh-HK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可按需要遂一作個別</a:t>
            </a:r>
            <a:r>
              <a:rPr lang="zh-HK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輸入</a:t>
            </a:r>
            <a:r>
              <a:rPr lang="en-US" altLang="zh-HK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HK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更改</a:t>
            </a:r>
          </a:p>
          <a:p>
            <a:pPr algn="ctr">
              <a:buClr>
                <a:srgbClr val="800080"/>
              </a:buClr>
              <a:buSzPct val="100000"/>
              <a:buFont typeface="Wingdings" panose="05000000000000000000" pitchFamily="2" charset="2"/>
              <a:buChar char="Ø"/>
            </a:pPr>
            <a:endParaRPr lang="zh-HK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橢圓形圖說文字 13"/>
          <p:cNvSpPr/>
          <p:nvPr/>
        </p:nvSpPr>
        <p:spPr bwMode="auto">
          <a:xfrm>
            <a:off x="4779095" y="4245943"/>
            <a:ext cx="4698280" cy="945182"/>
          </a:xfrm>
          <a:prstGeom prst="wedgeEllipseCallout">
            <a:avLst>
              <a:gd name="adj1" fmla="val -69972"/>
              <a:gd name="adj2" fmla="val -33539"/>
            </a:avLst>
          </a:prstGeom>
          <a:solidFill>
            <a:srgbClr val="FFC000"/>
          </a:solidFill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algn="ctr">
              <a:spcBef>
                <a:spcPct val="20000"/>
              </a:spcBef>
              <a:buClr>
                <a:schemeClr val="bg1"/>
              </a:buClr>
              <a:buSzPct val="100000"/>
            </a:pPr>
            <a:r>
              <a:rPr lang="zh-HK" altLang="en-US" sz="20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由課</a:t>
            </a:r>
            <a:r>
              <a:rPr lang="zh-HK" altLang="en-US" sz="20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外活</a:t>
            </a:r>
            <a:r>
              <a:rPr lang="zh-HK" altLang="en-US" sz="20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動模組</a:t>
            </a:r>
            <a:r>
              <a:rPr lang="zh-TW" altLang="en-US" sz="20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提供的資料</a:t>
            </a:r>
            <a:endParaRPr lang="en-US" altLang="zh-TW" sz="2000" b="1" dirty="0" smtClean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  <a:p>
            <a:pPr algn="ctr">
              <a:spcBef>
                <a:spcPct val="20000"/>
              </a:spcBef>
              <a:buClr>
                <a:schemeClr val="bg1"/>
              </a:buClr>
              <a:buSzPct val="100000"/>
            </a:pPr>
            <a:r>
              <a:rPr lang="zh-TW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不能</a:t>
            </a:r>
            <a:r>
              <a:rPr lang="zh-TW" altLang="en-US" sz="20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在此處檢視</a:t>
            </a:r>
            <a:r>
              <a:rPr lang="en-US" altLang="zh-TW" sz="20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/</a:t>
            </a:r>
            <a:r>
              <a:rPr lang="zh-TW" altLang="en-US" sz="20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編修</a:t>
            </a:r>
            <a:endParaRPr lang="zh-HK" altLang="en-US" sz="2000" b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17" name="內容版面配置區 2"/>
          <p:cNvSpPr txBox="1">
            <a:spLocks/>
          </p:cNvSpPr>
          <p:nvPr/>
        </p:nvSpPr>
        <p:spPr bwMode="auto">
          <a:xfrm>
            <a:off x="2420470" y="380999"/>
            <a:ext cx="9212730" cy="645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None/>
              <a:defRPr sz="2000">
                <a:solidFill>
                  <a:srgbClr val="660066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None/>
              <a:defRPr sz="1800">
                <a:solidFill>
                  <a:srgbClr val="9900CC"/>
                </a:solidFill>
                <a:latin typeface="+mn-lt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600">
                <a:solidFill>
                  <a:srgbClr val="6600CC"/>
                </a:solidFill>
                <a:latin typeface="+mn-lt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itchFamily="2" charset="2"/>
              <a:buNone/>
              <a:defRPr sz="1400">
                <a:solidFill>
                  <a:srgbClr val="333399"/>
                </a:solidFill>
                <a:latin typeface="+mn-lt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buClr>
                <a:srgbClr val="800080"/>
              </a:buClr>
            </a:pPr>
            <a:r>
              <a:rPr lang="zh-TW" altLang="en-US" sz="40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編修 </a:t>
            </a:r>
            <a:r>
              <a:rPr lang="en-US" altLang="zh-TW" sz="40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– (</a:t>
            </a:r>
            <a:r>
              <a:rPr lang="zh-TW" altLang="en-US" sz="40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遂一</a:t>
            </a:r>
            <a:r>
              <a:rPr lang="en-US" altLang="zh-TW" sz="40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40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輸入其他學習經</a:t>
            </a:r>
            <a:r>
              <a:rPr lang="zh-TW" altLang="en-US" sz="4000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歷</a:t>
            </a:r>
            <a:r>
              <a:rPr lang="en-US" altLang="zh-TW" sz="4000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(1)</a:t>
            </a:r>
            <a:endParaRPr lang="en-US" altLang="zh-TW" sz="4000" b="1" dirty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9" name="投影片編號版面配置區 1">
            <a:extLst>
              <a:ext uri="{FF2B5EF4-FFF2-40B4-BE49-F238E27FC236}">
                <a16:creationId xmlns:a16="http://schemas.microsoft.com/office/drawing/2014/main" id="{93EBC857-6E8D-4882-9AA7-A322FFFC0A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01813" y="6456677"/>
            <a:ext cx="1195851" cy="457200"/>
          </a:xfrm>
        </p:spPr>
        <p:txBody>
          <a:bodyPr/>
          <a:lstStyle/>
          <a:p>
            <a:fld id="{7B3C8E2D-E91C-4BBB-B7BA-C2875630DAEF}" type="slidenum">
              <a:rPr lang="en-US" altLang="zh-HK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806405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245088" y="1739346"/>
            <a:ext cx="6642725" cy="4639163"/>
            <a:chOff x="245088" y="1739346"/>
            <a:chExt cx="6642725" cy="4639163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5088" y="1739346"/>
              <a:ext cx="6642725" cy="4639163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3"/>
            <a:srcRect l="-1" t="31438" r="29035" b="-1"/>
            <a:stretch/>
          </p:blipFill>
          <p:spPr>
            <a:xfrm>
              <a:off x="2090717" y="3310259"/>
              <a:ext cx="209571" cy="50479"/>
            </a:xfrm>
            <a:prstGeom prst="rect">
              <a:avLst/>
            </a:prstGeom>
          </p:spPr>
        </p:pic>
      </p:grp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09600" y="1232111"/>
            <a:ext cx="6417235" cy="491774"/>
          </a:xfrm>
        </p:spPr>
        <p:txBody>
          <a:bodyPr/>
          <a:lstStyle/>
          <a:p>
            <a:pPr algn="ctr">
              <a:buClr>
                <a:srgbClr val="800080"/>
              </a:buClr>
              <a:buSzPct val="100000"/>
              <a:buFont typeface="Wingdings" panose="05000000000000000000" pitchFamily="2" charset="2"/>
              <a:buChar char="Ø"/>
            </a:pPr>
            <a:r>
              <a:rPr lang="zh-HK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可按需</a:t>
            </a:r>
            <a:r>
              <a:rPr lang="zh-HK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要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整批</a:t>
            </a:r>
            <a:r>
              <a:rPr lang="zh-HK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輸入</a:t>
            </a:r>
            <a:endParaRPr lang="zh-HK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buClr>
                <a:srgbClr val="800080"/>
              </a:buClr>
              <a:buSzPct val="100000"/>
              <a:buFont typeface="Wingdings" panose="05000000000000000000" pitchFamily="2" charset="2"/>
              <a:buChar char="Ø"/>
            </a:pPr>
            <a:endParaRPr lang="zh-HK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內容版面配置區 2"/>
          <p:cNvSpPr txBox="1">
            <a:spLocks/>
          </p:cNvSpPr>
          <p:nvPr/>
        </p:nvSpPr>
        <p:spPr bwMode="auto">
          <a:xfrm>
            <a:off x="2420470" y="380999"/>
            <a:ext cx="9212730" cy="645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None/>
              <a:defRPr sz="2000">
                <a:solidFill>
                  <a:srgbClr val="660066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None/>
              <a:defRPr sz="1800">
                <a:solidFill>
                  <a:srgbClr val="9900CC"/>
                </a:solidFill>
                <a:latin typeface="+mn-lt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600">
                <a:solidFill>
                  <a:srgbClr val="6600CC"/>
                </a:solidFill>
                <a:latin typeface="+mn-lt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itchFamily="2" charset="2"/>
              <a:buNone/>
              <a:defRPr sz="1400">
                <a:solidFill>
                  <a:srgbClr val="333399"/>
                </a:solidFill>
                <a:latin typeface="+mn-lt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buClr>
                <a:srgbClr val="800080"/>
              </a:buClr>
            </a:pPr>
            <a:r>
              <a:rPr lang="zh-TW" altLang="en-US" sz="40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編修 </a:t>
            </a:r>
            <a:r>
              <a:rPr lang="en-US" altLang="zh-TW" sz="40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– </a:t>
            </a:r>
            <a:r>
              <a:rPr lang="en-US" altLang="zh-TW" sz="4000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4000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整批</a:t>
            </a:r>
            <a:r>
              <a:rPr lang="en-US" altLang="zh-TW" sz="4000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40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輸入其他學習經</a:t>
            </a:r>
            <a:r>
              <a:rPr lang="zh-TW" altLang="en-US" sz="4000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歷</a:t>
            </a:r>
            <a:r>
              <a:rPr lang="en-US" altLang="zh-TW" sz="4000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(2)</a:t>
            </a:r>
            <a:endParaRPr lang="en-US" altLang="zh-TW" sz="4000" b="1" dirty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9" name="投影片編號版面配置區 1">
            <a:extLst>
              <a:ext uri="{FF2B5EF4-FFF2-40B4-BE49-F238E27FC236}">
                <a16:creationId xmlns:a16="http://schemas.microsoft.com/office/drawing/2014/main" id="{93EBC857-6E8D-4882-9AA7-A322FFFC0A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01813" y="6456677"/>
            <a:ext cx="1195851" cy="457200"/>
          </a:xfrm>
        </p:spPr>
        <p:txBody>
          <a:bodyPr/>
          <a:lstStyle/>
          <a:p>
            <a:fld id="{7B3C8E2D-E91C-4BBB-B7BA-C2875630DAEF}" type="slidenum">
              <a:rPr lang="en-US" altLang="zh-HK" smtClean="0"/>
              <a:pPr/>
              <a:t>28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2560" y="1182695"/>
            <a:ext cx="4772542" cy="5195814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21" name="文字方塊 11"/>
          <p:cNvSpPr txBox="1"/>
          <p:nvPr/>
        </p:nvSpPr>
        <p:spPr>
          <a:xfrm>
            <a:off x="-30780" y="2519086"/>
            <a:ext cx="311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dirty="0" smtClean="0">
                <a:solidFill>
                  <a:srgbClr val="FF0000"/>
                </a:solidFill>
              </a:rPr>
              <a:t>1</a:t>
            </a:r>
            <a:endParaRPr lang="zh-HK" altLang="en-US" dirty="0">
              <a:solidFill>
                <a:srgbClr val="FF0000"/>
              </a:solidFill>
            </a:endParaRPr>
          </a:p>
        </p:txBody>
      </p:sp>
      <p:sp>
        <p:nvSpPr>
          <p:cNvPr id="22" name="文字方塊 11"/>
          <p:cNvSpPr txBox="1"/>
          <p:nvPr/>
        </p:nvSpPr>
        <p:spPr>
          <a:xfrm>
            <a:off x="-30780" y="5367061"/>
            <a:ext cx="311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dirty="0" smtClean="0">
                <a:solidFill>
                  <a:srgbClr val="FF0000"/>
                </a:solidFill>
              </a:rPr>
              <a:t>2</a:t>
            </a:r>
            <a:endParaRPr lang="zh-HK" altLang="en-US" dirty="0">
              <a:solidFill>
                <a:srgbClr val="FF0000"/>
              </a:solidFill>
            </a:endParaRPr>
          </a:p>
        </p:txBody>
      </p:sp>
      <p:sp>
        <p:nvSpPr>
          <p:cNvPr id="23" name="文字方塊 11"/>
          <p:cNvSpPr txBox="1"/>
          <p:nvPr/>
        </p:nvSpPr>
        <p:spPr>
          <a:xfrm>
            <a:off x="2358196" y="2489265"/>
            <a:ext cx="311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dirty="0" smtClean="0">
                <a:solidFill>
                  <a:srgbClr val="FF0000"/>
                </a:solidFill>
              </a:rPr>
              <a:t>3</a:t>
            </a:r>
            <a:endParaRPr lang="zh-HK" altLang="en-US" dirty="0">
              <a:solidFill>
                <a:srgbClr val="FF0000"/>
              </a:solidFill>
            </a:endParaRPr>
          </a:p>
        </p:txBody>
      </p:sp>
      <p:sp>
        <p:nvSpPr>
          <p:cNvPr id="24" name="文字方塊 11"/>
          <p:cNvSpPr txBox="1"/>
          <p:nvPr/>
        </p:nvSpPr>
        <p:spPr>
          <a:xfrm>
            <a:off x="6862295" y="3780602"/>
            <a:ext cx="311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dirty="0" smtClean="0">
                <a:solidFill>
                  <a:srgbClr val="FF0000"/>
                </a:solidFill>
              </a:rPr>
              <a:t>4</a:t>
            </a:r>
            <a:endParaRPr lang="zh-HK" altLang="en-US" dirty="0">
              <a:solidFill>
                <a:srgbClr val="FF0000"/>
              </a:solidFill>
            </a:endParaRPr>
          </a:p>
        </p:txBody>
      </p:sp>
      <p:sp>
        <p:nvSpPr>
          <p:cNvPr id="25" name="文字方塊 11"/>
          <p:cNvSpPr txBox="1"/>
          <p:nvPr/>
        </p:nvSpPr>
        <p:spPr>
          <a:xfrm>
            <a:off x="6862295" y="1629637"/>
            <a:ext cx="311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dirty="0" smtClean="0">
                <a:solidFill>
                  <a:srgbClr val="FF0000"/>
                </a:solidFill>
              </a:rPr>
              <a:t>5</a:t>
            </a:r>
            <a:endParaRPr lang="zh-HK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019972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5324" y="1731711"/>
            <a:ext cx="10072815" cy="4571508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255715"/>
            <a:ext cx="11004550" cy="456946"/>
          </a:xfrm>
        </p:spPr>
        <p:txBody>
          <a:bodyPr/>
          <a:lstStyle/>
          <a:p>
            <a:pPr algn="ctr">
              <a:buClr>
                <a:srgbClr val="800080"/>
              </a:buClr>
              <a:buSzPct val="100000"/>
              <a:buFont typeface="Wingdings" panose="05000000000000000000" pitchFamily="2" charset="2"/>
              <a:buChar char="Ø"/>
            </a:pPr>
            <a:r>
              <a:rPr lang="zh-HK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可按需要遂一作個別</a:t>
            </a:r>
            <a:r>
              <a:rPr lang="zh-HK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輸入</a:t>
            </a:r>
            <a:r>
              <a:rPr lang="en-US" altLang="zh-HK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HK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更</a:t>
            </a:r>
            <a:r>
              <a:rPr lang="zh-HK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改</a:t>
            </a:r>
            <a:endParaRPr lang="zh-HK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buClr>
                <a:srgbClr val="800080"/>
              </a:buClr>
              <a:buSzPct val="100000"/>
              <a:buFont typeface="Wingdings" panose="05000000000000000000" pitchFamily="2" charset="2"/>
              <a:buChar char="Ø"/>
            </a:pPr>
            <a:endParaRPr lang="zh-HK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843918" y="5728342"/>
            <a:ext cx="311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3</a:t>
            </a:r>
            <a:endParaRPr lang="zh-HK" altLang="en-US" dirty="0">
              <a:solidFill>
                <a:srgbClr val="FF0000"/>
              </a:solidFill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3568158" y="1941917"/>
            <a:ext cx="311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1</a:t>
            </a:r>
            <a:endParaRPr lang="zh-HK" altLang="en-US" dirty="0">
              <a:solidFill>
                <a:srgbClr val="FF0000"/>
              </a:solidFill>
            </a:endParaRPr>
          </a:p>
        </p:txBody>
      </p:sp>
      <p:sp>
        <p:nvSpPr>
          <p:cNvPr id="17" name="內容版面配置區 2"/>
          <p:cNvSpPr txBox="1">
            <a:spLocks/>
          </p:cNvSpPr>
          <p:nvPr/>
        </p:nvSpPr>
        <p:spPr bwMode="auto">
          <a:xfrm>
            <a:off x="2420470" y="380999"/>
            <a:ext cx="9212730" cy="645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None/>
              <a:defRPr sz="2000">
                <a:solidFill>
                  <a:srgbClr val="660066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None/>
              <a:defRPr sz="1800">
                <a:solidFill>
                  <a:srgbClr val="9900CC"/>
                </a:solidFill>
                <a:latin typeface="+mn-lt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600">
                <a:solidFill>
                  <a:srgbClr val="6600CC"/>
                </a:solidFill>
                <a:latin typeface="+mn-lt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itchFamily="2" charset="2"/>
              <a:buNone/>
              <a:defRPr sz="1400">
                <a:solidFill>
                  <a:srgbClr val="333399"/>
                </a:solidFill>
                <a:latin typeface="+mn-lt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buClr>
                <a:srgbClr val="800080"/>
              </a:buClr>
            </a:pPr>
            <a:r>
              <a:rPr lang="zh-TW" altLang="en-US" sz="40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編修 </a:t>
            </a:r>
            <a:r>
              <a:rPr lang="en-US" altLang="zh-TW" sz="40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– (</a:t>
            </a:r>
            <a:r>
              <a:rPr lang="zh-TW" altLang="en-US" sz="40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遂一</a:t>
            </a:r>
            <a:r>
              <a:rPr lang="en-US" altLang="zh-TW" sz="40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40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輸入校外表現</a:t>
            </a:r>
            <a:r>
              <a:rPr lang="en-US" altLang="zh-TW" sz="40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/</a:t>
            </a:r>
            <a:r>
              <a:rPr lang="zh-TW" altLang="en-US" sz="40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獎項</a:t>
            </a:r>
            <a:r>
              <a:rPr lang="en-US" altLang="zh-TW" sz="4000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(1)</a:t>
            </a:r>
            <a:endParaRPr lang="en-US" altLang="zh-TW" sz="4000" b="1" dirty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22" name="文字方塊 10"/>
          <p:cNvSpPr txBox="1"/>
          <p:nvPr/>
        </p:nvSpPr>
        <p:spPr>
          <a:xfrm>
            <a:off x="843918" y="2727126"/>
            <a:ext cx="311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2</a:t>
            </a:r>
            <a:endParaRPr lang="zh-HK" altLang="en-US" dirty="0">
              <a:solidFill>
                <a:srgbClr val="FF0000"/>
              </a:solidFill>
            </a:endParaRPr>
          </a:p>
        </p:txBody>
      </p:sp>
      <p:sp>
        <p:nvSpPr>
          <p:cNvPr id="19" name="投影片編號版面配置區 1">
            <a:extLst>
              <a:ext uri="{FF2B5EF4-FFF2-40B4-BE49-F238E27FC236}">
                <a16:creationId xmlns:a16="http://schemas.microsoft.com/office/drawing/2014/main" id="{93EBC857-6E8D-4882-9AA7-A322FFFC0A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01813" y="6456677"/>
            <a:ext cx="1195851" cy="457200"/>
          </a:xfrm>
        </p:spPr>
        <p:txBody>
          <a:bodyPr/>
          <a:lstStyle/>
          <a:p>
            <a:fld id="{7B3C8E2D-E91C-4BBB-B7BA-C2875630DAEF}" type="slidenum">
              <a:rPr lang="en-US" altLang="zh-HK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489028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12800" y="1480900"/>
            <a:ext cx="10554447" cy="3708893"/>
          </a:xfrm>
        </p:spPr>
        <p:txBody>
          <a:bodyPr/>
          <a:lstStyle/>
          <a:p>
            <a:pPr marL="0" indent="0">
              <a:buNone/>
            </a:pPr>
            <a:r>
              <a:rPr lang="zh-HK" altLang="en-US" sz="3200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學</a:t>
            </a:r>
            <a:r>
              <a:rPr lang="zh-HK" altLang="en-US" sz="32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年終結前</a:t>
            </a:r>
            <a:r>
              <a:rPr lang="en-US" altLang="zh-HK" sz="32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HK" altLang="en-US" sz="32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六月至八月</a:t>
            </a:r>
            <a:r>
              <a:rPr lang="en-US" altLang="zh-HK" sz="32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en-US" altLang="zh-TW" sz="3200" b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Clr>
                <a:srgbClr val="800080"/>
              </a:buClr>
              <a:buSzPct val="100000"/>
              <a:buFont typeface="Wingdings" panose="05000000000000000000" pitchFamily="2" charset="2"/>
              <a:buChar char="Ø"/>
            </a:pPr>
            <a:r>
              <a:rPr lang="zh-TW" altLang="en-US" sz="3200" b="1" dirty="0" smtClean="0">
                <a:solidFill>
                  <a:srgbClr val="3333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從</a:t>
            </a:r>
            <a:r>
              <a:rPr lang="zh-TW" altLang="en-US" sz="3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獎懲資料模</a:t>
            </a:r>
            <a:r>
              <a:rPr lang="zh-TW" altLang="en-US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組</a:t>
            </a:r>
            <a:r>
              <a:rPr lang="zh-TW" altLang="en-US" sz="3200" b="1" dirty="0">
                <a:solidFill>
                  <a:srgbClr val="3333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抽取</a:t>
            </a:r>
            <a:r>
              <a:rPr lang="en-US" altLang="zh-TW" sz="3200" b="1" dirty="0">
                <a:solidFill>
                  <a:srgbClr val="008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S4</a:t>
            </a:r>
            <a:r>
              <a:rPr lang="zh-TW" altLang="en-US" sz="3200" b="1" dirty="0">
                <a:solidFill>
                  <a:srgbClr val="008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及</a:t>
            </a:r>
            <a:r>
              <a:rPr lang="en-US" altLang="zh-TW" sz="3200" b="1" dirty="0">
                <a:solidFill>
                  <a:srgbClr val="008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S5</a:t>
            </a:r>
            <a:r>
              <a:rPr lang="zh-TW" altLang="en-US" sz="3200" b="1" dirty="0">
                <a:solidFill>
                  <a:srgbClr val="008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學生</a:t>
            </a:r>
            <a:r>
              <a:rPr lang="zh-TW" altLang="en-US" sz="3200" b="1" dirty="0">
                <a:solidFill>
                  <a:srgbClr val="3333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該學</a:t>
            </a:r>
            <a:r>
              <a:rPr lang="zh-TW" altLang="en-US" sz="3200" b="1" dirty="0" smtClean="0">
                <a:solidFill>
                  <a:srgbClr val="3333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zh-TW" altLang="en-US" sz="3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校內頒發獎項</a:t>
            </a:r>
            <a:endParaRPr lang="en-US" altLang="zh-TW" sz="32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內容版面配置區 2"/>
          <p:cNvSpPr txBox="1">
            <a:spLocks/>
          </p:cNvSpPr>
          <p:nvPr/>
        </p:nvSpPr>
        <p:spPr bwMode="auto">
          <a:xfrm>
            <a:off x="2420470" y="380999"/>
            <a:ext cx="8946777" cy="645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None/>
              <a:defRPr sz="2000">
                <a:solidFill>
                  <a:srgbClr val="660066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None/>
              <a:defRPr sz="1800">
                <a:solidFill>
                  <a:srgbClr val="9900CC"/>
                </a:solidFill>
                <a:latin typeface="+mn-lt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600">
                <a:solidFill>
                  <a:srgbClr val="6600CC"/>
                </a:solidFill>
                <a:latin typeface="+mn-lt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itchFamily="2" charset="2"/>
              <a:buNone/>
              <a:defRPr sz="1400">
                <a:solidFill>
                  <a:srgbClr val="333399"/>
                </a:solidFill>
                <a:latin typeface="+mn-lt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buClr>
                <a:srgbClr val="800080"/>
              </a:buClr>
            </a:pPr>
            <a:r>
              <a:rPr lang="zh-TW" altLang="en-US" sz="40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事前預備工作</a:t>
            </a:r>
            <a:r>
              <a:rPr lang="en-US" altLang="zh-TW" sz="40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40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一</a:t>
            </a:r>
            <a:r>
              <a:rPr lang="en-US" altLang="zh-TW" sz="40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endParaRPr lang="zh-HK" altLang="en-US" sz="4000" b="1" kern="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投影片編號版面配置區 1">
            <a:extLst>
              <a:ext uri="{FF2B5EF4-FFF2-40B4-BE49-F238E27FC236}">
                <a16:creationId xmlns:a16="http://schemas.microsoft.com/office/drawing/2014/main" id="{93EBC857-6E8D-4882-9AA7-A322FFFC0A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01813" y="6456677"/>
            <a:ext cx="1195851" cy="457200"/>
          </a:xfrm>
        </p:spPr>
        <p:txBody>
          <a:bodyPr/>
          <a:lstStyle/>
          <a:p>
            <a:fld id="{7B3C8E2D-E91C-4BBB-B7BA-C2875630DAEF}" type="slidenum">
              <a:rPr lang="en-US" altLang="zh-HK" smtClean="0"/>
              <a:pPr/>
              <a:t>3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2322474" y="2701321"/>
            <a:ext cx="7535097" cy="3755356"/>
            <a:chOff x="2322474" y="2701321"/>
            <a:chExt cx="7535097" cy="375535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322474" y="2701321"/>
              <a:ext cx="7535097" cy="3755356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24257" y="3664264"/>
              <a:ext cx="247685" cy="47632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60377" y="6201724"/>
              <a:ext cx="247685" cy="476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375740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2039463" y="1752490"/>
            <a:ext cx="8466407" cy="4660799"/>
            <a:chOff x="466398" y="1798385"/>
            <a:chExt cx="8466407" cy="4660799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6398" y="1798385"/>
              <a:ext cx="8466407" cy="4660799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68781" y="3054664"/>
              <a:ext cx="266737" cy="47632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28393" y="2620241"/>
              <a:ext cx="466167" cy="83245"/>
            </a:xfrm>
            <a:prstGeom prst="rect">
              <a:avLst/>
            </a:prstGeom>
          </p:spPr>
        </p:pic>
      </p:grp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267700"/>
            <a:ext cx="11004550" cy="456946"/>
          </a:xfrm>
        </p:spPr>
        <p:txBody>
          <a:bodyPr/>
          <a:lstStyle/>
          <a:p>
            <a:pPr algn="ctr">
              <a:buClr>
                <a:srgbClr val="800080"/>
              </a:buClr>
              <a:buSzPct val="100000"/>
              <a:buFont typeface="Wingdings" panose="05000000000000000000" pitchFamily="2" charset="2"/>
              <a:buChar char="Ø"/>
            </a:pPr>
            <a:r>
              <a:rPr lang="zh-HK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可按需</a:t>
            </a:r>
            <a:r>
              <a:rPr lang="zh-HK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要遂一作個別輸入</a:t>
            </a:r>
            <a:r>
              <a:rPr lang="en-US" altLang="zh-HK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HK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更改</a:t>
            </a:r>
            <a:endParaRPr lang="zh-HK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buClr>
                <a:srgbClr val="800080"/>
              </a:buClr>
              <a:buSzPct val="100000"/>
              <a:buFont typeface="Wingdings" panose="05000000000000000000" pitchFamily="2" charset="2"/>
              <a:buChar char="Ø"/>
            </a:pPr>
            <a:endParaRPr lang="zh-HK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矩形 5"/>
          <p:cNvSpPr/>
          <p:nvPr/>
        </p:nvSpPr>
        <p:spPr bwMode="auto">
          <a:xfrm>
            <a:off x="3899116" y="1960030"/>
            <a:ext cx="949879" cy="30090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</a:pPr>
            <a:endParaRPr lang="zh-HK" altLang="en-US" sz="2000" b="1">
              <a:solidFill>
                <a:srgbClr val="0000FF"/>
              </a:solidFill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7" name="矩形 6"/>
          <p:cNvSpPr/>
          <p:nvPr/>
        </p:nvSpPr>
        <p:spPr bwMode="auto">
          <a:xfrm>
            <a:off x="2359945" y="4556856"/>
            <a:ext cx="917030" cy="1855577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</a:pPr>
            <a:endParaRPr lang="zh-HK" altLang="en-US" sz="2000" b="1">
              <a:solidFill>
                <a:srgbClr val="0000FF"/>
              </a:solidFill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8" name="矩形 7"/>
          <p:cNvSpPr/>
          <p:nvPr/>
        </p:nvSpPr>
        <p:spPr bwMode="auto">
          <a:xfrm>
            <a:off x="3276975" y="3818873"/>
            <a:ext cx="622141" cy="308818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</a:pPr>
            <a:endParaRPr lang="zh-HK" altLang="en-US" sz="2000" b="1">
              <a:solidFill>
                <a:srgbClr val="0000FF"/>
              </a:solidFill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1634173" y="3798148"/>
            <a:ext cx="311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3</a:t>
            </a:r>
            <a:endParaRPr lang="zh-HK" altLang="en-US" dirty="0">
              <a:solidFill>
                <a:srgbClr val="FF0000"/>
              </a:solidFill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3432342" y="3529289"/>
            <a:ext cx="311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1</a:t>
            </a:r>
            <a:endParaRPr lang="zh-HK" altLang="en-US" dirty="0">
              <a:solidFill>
                <a:srgbClr val="FF0000"/>
              </a:solidFill>
            </a:endParaRPr>
          </a:p>
        </p:txBody>
      </p:sp>
      <p:sp>
        <p:nvSpPr>
          <p:cNvPr id="13" name="矩形 12"/>
          <p:cNvSpPr/>
          <p:nvPr/>
        </p:nvSpPr>
        <p:spPr bwMode="auto">
          <a:xfrm>
            <a:off x="2032002" y="3839638"/>
            <a:ext cx="585481" cy="28805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</a:pPr>
            <a:endParaRPr lang="zh-HK" altLang="en-US" sz="2000" b="1">
              <a:solidFill>
                <a:srgbClr val="FF0000"/>
              </a:solidFill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6" name="矩形 15"/>
          <p:cNvSpPr/>
          <p:nvPr/>
        </p:nvSpPr>
        <p:spPr bwMode="auto">
          <a:xfrm>
            <a:off x="1995816" y="2245968"/>
            <a:ext cx="819591" cy="2475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</a:pPr>
            <a:endParaRPr lang="zh-HK" altLang="en-US" sz="2000" b="1">
              <a:solidFill>
                <a:srgbClr val="0000FF"/>
              </a:solidFill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7" name="內容版面配置區 2"/>
          <p:cNvSpPr txBox="1">
            <a:spLocks/>
          </p:cNvSpPr>
          <p:nvPr/>
        </p:nvSpPr>
        <p:spPr bwMode="auto">
          <a:xfrm>
            <a:off x="2420470" y="380999"/>
            <a:ext cx="9212730" cy="645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None/>
              <a:defRPr sz="2000">
                <a:solidFill>
                  <a:srgbClr val="660066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None/>
              <a:defRPr sz="1800">
                <a:solidFill>
                  <a:srgbClr val="9900CC"/>
                </a:solidFill>
                <a:latin typeface="+mn-lt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600">
                <a:solidFill>
                  <a:srgbClr val="6600CC"/>
                </a:solidFill>
                <a:latin typeface="+mn-lt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itchFamily="2" charset="2"/>
              <a:buNone/>
              <a:defRPr sz="1400">
                <a:solidFill>
                  <a:srgbClr val="333399"/>
                </a:solidFill>
                <a:latin typeface="+mn-lt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buClr>
                <a:srgbClr val="800080"/>
              </a:buClr>
            </a:pPr>
            <a:r>
              <a:rPr lang="zh-TW" altLang="en-US" sz="40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編修 </a:t>
            </a:r>
            <a:r>
              <a:rPr lang="en-US" altLang="zh-TW" sz="40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– (</a:t>
            </a:r>
            <a:r>
              <a:rPr lang="zh-TW" altLang="en-US" sz="40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遂一</a:t>
            </a:r>
            <a:r>
              <a:rPr lang="en-US" altLang="zh-TW" sz="40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40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輸入校外表現</a:t>
            </a:r>
            <a:r>
              <a:rPr lang="en-US" altLang="zh-TW" sz="40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/</a:t>
            </a:r>
            <a:r>
              <a:rPr lang="zh-TW" altLang="en-US" sz="40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獎項</a:t>
            </a:r>
            <a:r>
              <a:rPr lang="en-US" altLang="zh-TW" sz="4000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(2)</a:t>
            </a:r>
            <a:endParaRPr lang="en-US" altLang="zh-TW" sz="4000" b="1" dirty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22" name="文字方塊 10"/>
          <p:cNvSpPr txBox="1"/>
          <p:nvPr/>
        </p:nvSpPr>
        <p:spPr>
          <a:xfrm>
            <a:off x="2048539" y="4926850"/>
            <a:ext cx="311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2</a:t>
            </a:r>
            <a:endParaRPr lang="zh-HK" altLang="en-US" dirty="0">
              <a:solidFill>
                <a:srgbClr val="FF0000"/>
              </a:solidFill>
            </a:endParaRPr>
          </a:p>
        </p:txBody>
      </p:sp>
      <p:sp>
        <p:nvSpPr>
          <p:cNvPr id="19" name="投影片編號版面配置區 1">
            <a:extLst>
              <a:ext uri="{FF2B5EF4-FFF2-40B4-BE49-F238E27FC236}">
                <a16:creationId xmlns:a16="http://schemas.microsoft.com/office/drawing/2014/main" id="{93EBC857-6E8D-4882-9AA7-A322FFFC0A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01813" y="6456677"/>
            <a:ext cx="1195851" cy="457200"/>
          </a:xfrm>
        </p:spPr>
        <p:txBody>
          <a:bodyPr/>
          <a:lstStyle/>
          <a:p>
            <a:fld id="{7B3C8E2D-E91C-4BBB-B7BA-C2875630DAEF}" type="slidenum">
              <a:rPr lang="en-US" altLang="zh-HK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5564396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466398" y="1798385"/>
            <a:ext cx="8466407" cy="4660799"/>
            <a:chOff x="466398" y="1798385"/>
            <a:chExt cx="8466407" cy="4660799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6398" y="1798385"/>
              <a:ext cx="8466407" cy="4660799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68781" y="3054664"/>
              <a:ext cx="266737" cy="47632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28393" y="2620241"/>
              <a:ext cx="466167" cy="83245"/>
            </a:xfrm>
            <a:prstGeom prst="rect">
              <a:avLst/>
            </a:prstGeom>
          </p:spPr>
        </p:pic>
      </p:grp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274765"/>
            <a:ext cx="11004550" cy="456946"/>
          </a:xfrm>
        </p:spPr>
        <p:txBody>
          <a:bodyPr/>
          <a:lstStyle/>
          <a:p>
            <a:pPr algn="ctr">
              <a:buClr>
                <a:srgbClr val="800080"/>
              </a:buClr>
              <a:buSzPct val="100000"/>
              <a:buFont typeface="Wingdings" panose="05000000000000000000" pitchFamily="2" charset="2"/>
              <a:buChar char="Ø"/>
            </a:pPr>
            <a:r>
              <a:rPr lang="zh-HK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可按需</a:t>
            </a:r>
            <a:r>
              <a:rPr lang="zh-HK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要加</a:t>
            </a:r>
            <a:r>
              <a:rPr lang="zh-HK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入列印次序</a:t>
            </a:r>
          </a:p>
          <a:p>
            <a:pPr algn="ctr">
              <a:buClr>
                <a:srgbClr val="800080"/>
              </a:buClr>
              <a:buSzPct val="100000"/>
              <a:buFont typeface="Wingdings" panose="05000000000000000000" pitchFamily="2" charset="2"/>
              <a:buChar char="Ø"/>
            </a:pPr>
            <a:endParaRPr lang="zh-HK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 6"/>
          <p:cNvSpPr/>
          <p:nvPr/>
        </p:nvSpPr>
        <p:spPr bwMode="auto">
          <a:xfrm>
            <a:off x="8398565" y="4625177"/>
            <a:ext cx="515076" cy="1834007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</a:pPr>
            <a:endParaRPr lang="zh-HK" altLang="en-US" sz="2000" b="1">
              <a:solidFill>
                <a:srgbClr val="0000FF"/>
              </a:solidFill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8" name="矩形 7"/>
          <p:cNvSpPr/>
          <p:nvPr/>
        </p:nvSpPr>
        <p:spPr bwMode="auto">
          <a:xfrm>
            <a:off x="3180522" y="3863117"/>
            <a:ext cx="800928" cy="327883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</a:pPr>
            <a:endParaRPr lang="zh-HK" altLang="en-US" sz="2000" b="1">
              <a:solidFill>
                <a:srgbClr val="0000FF"/>
              </a:solidFill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85591" y="3842392"/>
            <a:ext cx="311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3</a:t>
            </a:r>
            <a:endParaRPr lang="zh-HK" altLang="en-US" dirty="0">
              <a:solidFill>
                <a:srgbClr val="FF0000"/>
              </a:solidFill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3425283" y="3549368"/>
            <a:ext cx="311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1</a:t>
            </a:r>
            <a:endParaRPr lang="zh-HK" altLang="en-US" dirty="0">
              <a:solidFill>
                <a:srgbClr val="FF0000"/>
              </a:solidFill>
            </a:endParaRPr>
          </a:p>
        </p:txBody>
      </p:sp>
      <p:sp>
        <p:nvSpPr>
          <p:cNvPr id="13" name="矩形 12"/>
          <p:cNvSpPr/>
          <p:nvPr/>
        </p:nvSpPr>
        <p:spPr bwMode="auto">
          <a:xfrm>
            <a:off x="483420" y="3883882"/>
            <a:ext cx="585481" cy="28805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</a:pPr>
            <a:endParaRPr lang="zh-HK" altLang="en-US" sz="2000" b="1">
              <a:solidFill>
                <a:srgbClr val="FF0000"/>
              </a:solidFill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5" name="橢圓形圖說文字 14"/>
          <p:cNvSpPr/>
          <p:nvPr/>
        </p:nvSpPr>
        <p:spPr bwMode="auto">
          <a:xfrm>
            <a:off x="8651588" y="2740214"/>
            <a:ext cx="3332632" cy="1361151"/>
          </a:xfrm>
          <a:prstGeom prst="wedgeEllipseCallout">
            <a:avLst>
              <a:gd name="adj1" fmla="val -54448"/>
              <a:gd name="adj2" fmla="val 49855"/>
            </a:avLst>
          </a:prstGeom>
          <a:solidFill>
            <a:srgbClr val="FFC000"/>
          </a:solidFill>
          <a:ln w="25400">
            <a:solidFill>
              <a:srgbClr val="008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algn="ctr">
              <a:spcBef>
                <a:spcPct val="20000"/>
              </a:spcBef>
              <a:buClr>
                <a:schemeClr val="bg1"/>
              </a:buClr>
              <a:buSzPct val="100000"/>
            </a:pPr>
            <a:r>
              <a:rPr lang="zh-HK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按</a:t>
            </a:r>
            <a:r>
              <a:rPr lang="en-US" altLang="zh-TW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[</a:t>
            </a:r>
            <a:r>
              <a:rPr lang="zh-HK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填</a:t>
            </a:r>
            <a:r>
              <a:rPr lang="zh-HK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寫</a:t>
            </a:r>
            <a:r>
              <a:rPr lang="zh-TW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列印次序</a:t>
            </a:r>
            <a:r>
              <a:rPr lang="en-US" altLang="zh-TW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]</a:t>
            </a:r>
            <a:r>
              <a:rPr lang="zh-TW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</a:t>
            </a:r>
            <a:r>
              <a:rPr lang="zh-HK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將</a:t>
            </a:r>
            <a:r>
              <a:rPr lang="zh-HK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所有紀</a:t>
            </a:r>
            <a:r>
              <a:rPr lang="zh-HK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錄</a:t>
            </a:r>
            <a:r>
              <a:rPr lang="zh-TW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編配</a:t>
            </a:r>
            <a:endParaRPr lang="en-US" altLang="zh-TW" sz="20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  <a:p>
            <a:pPr algn="ctr">
              <a:spcBef>
                <a:spcPct val="20000"/>
              </a:spcBef>
              <a:buClr>
                <a:schemeClr val="bg1"/>
              </a:buClr>
              <a:buSzPct val="100000"/>
            </a:pPr>
            <a:r>
              <a:rPr lang="zh-HK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列印</a:t>
            </a:r>
            <a:r>
              <a:rPr lang="zh-TW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次序</a:t>
            </a:r>
            <a:endParaRPr lang="zh-HK" altLang="en-US" sz="2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17" name="內容版面配置區 2"/>
          <p:cNvSpPr txBox="1">
            <a:spLocks/>
          </p:cNvSpPr>
          <p:nvPr/>
        </p:nvSpPr>
        <p:spPr bwMode="auto">
          <a:xfrm>
            <a:off x="2420470" y="380999"/>
            <a:ext cx="9212730" cy="645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None/>
              <a:defRPr sz="2000">
                <a:solidFill>
                  <a:srgbClr val="660066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None/>
              <a:defRPr sz="1800">
                <a:solidFill>
                  <a:srgbClr val="9900CC"/>
                </a:solidFill>
                <a:latin typeface="+mn-lt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600">
                <a:solidFill>
                  <a:srgbClr val="6600CC"/>
                </a:solidFill>
                <a:latin typeface="+mn-lt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itchFamily="2" charset="2"/>
              <a:buNone/>
              <a:defRPr sz="1400">
                <a:solidFill>
                  <a:srgbClr val="333399"/>
                </a:solidFill>
                <a:latin typeface="+mn-lt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buClr>
                <a:srgbClr val="800080"/>
              </a:buClr>
            </a:pPr>
            <a:r>
              <a:rPr lang="zh-TW" altLang="en-US" sz="40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編修 </a:t>
            </a:r>
            <a:r>
              <a:rPr lang="en-US" altLang="zh-TW" sz="40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– (</a:t>
            </a:r>
            <a:r>
              <a:rPr lang="zh-TW" altLang="en-US" sz="40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遂一</a:t>
            </a:r>
            <a:r>
              <a:rPr lang="en-US" altLang="zh-TW" sz="40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40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輸入校外表現</a:t>
            </a:r>
            <a:r>
              <a:rPr lang="en-US" altLang="zh-TW" sz="40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/</a:t>
            </a:r>
            <a:r>
              <a:rPr lang="zh-TW" altLang="en-US" sz="40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獎項</a:t>
            </a:r>
            <a:r>
              <a:rPr lang="en-US" altLang="zh-TW" sz="4000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(3)</a:t>
            </a:r>
            <a:endParaRPr lang="en-US" altLang="zh-TW" sz="4000" b="1" dirty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22" name="文字方塊 10"/>
          <p:cNvSpPr txBox="1"/>
          <p:nvPr/>
        </p:nvSpPr>
        <p:spPr>
          <a:xfrm>
            <a:off x="9002206" y="5279826"/>
            <a:ext cx="311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2</a:t>
            </a:r>
            <a:endParaRPr lang="zh-HK" altLang="en-US" dirty="0">
              <a:solidFill>
                <a:srgbClr val="FF0000"/>
              </a:solidFill>
            </a:endParaRPr>
          </a:p>
        </p:txBody>
      </p:sp>
      <p:sp>
        <p:nvSpPr>
          <p:cNvPr id="19" name="投影片編號版面配置區 1">
            <a:extLst>
              <a:ext uri="{FF2B5EF4-FFF2-40B4-BE49-F238E27FC236}">
                <a16:creationId xmlns:a16="http://schemas.microsoft.com/office/drawing/2014/main" id="{93EBC857-6E8D-4882-9AA7-A322FFFC0A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01813" y="6456677"/>
            <a:ext cx="1195851" cy="457200"/>
          </a:xfrm>
        </p:spPr>
        <p:txBody>
          <a:bodyPr/>
          <a:lstStyle/>
          <a:p>
            <a:fld id="{7B3C8E2D-E91C-4BBB-B7BA-C2875630DAEF}" type="slidenum">
              <a:rPr lang="en-US" altLang="zh-HK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152124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466398" y="1798385"/>
            <a:ext cx="8466407" cy="4660799"/>
            <a:chOff x="466398" y="1798385"/>
            <a:chExt cx="8466407" cy="4660799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6398" y="1798385"/>
              <a:ext cx="8466407" cy="4660799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68781" y="3054664"/>
              <a:ext cx="266737" cy="47632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28393" y="2620241"/>
              <a:ext cx="466167" cy="83245"/>
            </a:xfrm>
            <a:prstGeom prst="rect">
              <a:avLst/>
            </a:prstGeom>
          </p:spPr>
        </p:pic>
      </p:grp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t="387"/>
          <a:stretch/>
        </p:blipFill>
        <p:spPr>
          <a:xfrm>
            <a:off x="3379736" y="2171699"/>
            <a:ext cx="8351107" cy="43102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0686" y="1264507"/>
            <a:ext cx="11012514" cy="486932"/>
          </a:xfrm>
        </p:spPr>
        <p:txBody>
          <a:bodyPr/>
          <a:lstStyle/>
          <a:p>
            <a:pPr algn="ctr">
              <a:buClr>
                <a:srgbClr val="800080"/>
              </a:buClr>
              <a:buSzPct val="100000"/>
              <a:buFont typeface="Wingdings" panose="05000000000000000000" pitchFamily="2" charset="2"/>
              <a:buChar char="Ø"/>
            </a:pPr>
            <a:r>
              <a:rPr lang="zh-HK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可按需</a:t>
            </a:r>
            <a:r>
              <a:rPr lang="zh-HK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要加</a:t>
            </a:r>
            <a:r>
              <a:rPr lang="zh-HK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入列印次序</a:t>
            </a:r>
          </a:p>
          <a:p>
            <a:pPr algn="ctr">
              <a:buClr>
                <a:srgbClr val="800080"/>
              </a:buClr>
              <a:buSzPct val="100000"/>
              <a:buFont typeface="Wingdings" panose="05000000000000000000" pitchFamily="2" charset="2"/>
              <a:buChar char="Ø"/>
            </a:pPr>
            <a:endParaRPr lang="zh-HK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矩形 7"/>
          <p:cNvSpPr/>
          <p:nvPr/>
        </p:nvSpPr>
        <p:spPr bwMode="auto">
          <a:xfrm>
            <a:off x="2276475" y="3863117"/>
            <a:ext cx="904047" cy="327883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</a:pPr>
            <a:endParaRPr lang="zh-HK" altLang="en-US" sz="2000" b="1">
              <a:solidFill>
                <a:srgbClr val="0000FF"/>
              </a:solidFill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2597961" y="3509951"/>
            <a:ext cx="311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dirty="0">
                <a:solidFill>
                  <a:srgbClr val="FF0000"/>
                </a:solidFill>
              </a:rPr>
              <a:t>1</a:t>
            </a:r>
            <a:endParaRPr lang="zh-HK" altLang="en-US" dirty="0">
              <a:solidFill>
                <a:srgbClr val="FF0000"/>
              </a:solidFill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3068330" y="2434297"/>
            <a:ext cx="311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4</a:t>
            </a:r>
            <a:endParaRPr lang="zh-HK" altLang="en-US" dirty="0">
              <a:solidFill>
                <a:srgbClr val="FF0000"/>
              </a:solidFill>
            </a:endParaRPr>
          </a:p>
        </p:txBody>
      </p:sp>
      <p:sp>
        <p:nvSpPr>
          <p:cNvPr id="15" name="橢圓形圖說文字 14"/>
          <p:cNvSpPr/>
          <p:nvPr/>
        </p:nvSpPr>
        <p:spPr bwMode="auto">
          <a:xfrm>
            <a:off x="6977772" y="1825052"/>
            <a:ext cx="4312793" cy="1002634"/>
          </a:xfrm>
          <a:prstGeom prst="wedgeEllipseCallout">
            <a:avLst>
              <a:gd name="adj1" fmla="val 41908"/>
              <a:gd name="adj2" fmla="val 50424"/>
            </a:avLst>
          </a:prstGeom>
          <a:solidFill>
            <a:srgbClr val="FFC000"/>
          </a:solidFill>
          <a:ln w="25400">
            <a:solidFill>
              <a:srgbClr val="008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algn="ctr">
              <a:spcBef>
                <a:spcPct val="20000"/>
              </a:spcBef>
              <a:buClr>
                <a:schemeClr val="bg1"/>
              </a:buClr>
              <a:buSzPct val="100000"/>
            </a:pPr>
            <a:r>
              <a:rPr lang="zh-HK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按</a:t>
            </a:r>
            <a:r>
              <a:rPr lang="en-US" altLang="zh-TW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[</a:t>
            </a:r>
            <a:r>
              <a:rPr lang="zh-TW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切換至拖拽模式</a:t>
            </a:r>
            <a:r>
              <a:rPr lang="en-US" altLang="zh-TW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]</a:t>
            </a:r>
            <a:endParaRPr lang="en-US" altLang="zh-TW" sz="2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  <a:p>
            <a:pPr algn="ctr">
              <a:spcBef>
                <a:spcPct val="20000"/>
              </a:spcBef>
              <a:buClr>
                <a:schemeClr val="bg1"/>
              </a:buClr>
              <a:buSzPct val="100000"/>
            </a:pPr>
            <a:r>
              <a:rPr lang="zh-HK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將所有紀</a:t>
            </a:r>
            <a:r>
              <a:rPr lang="zh-HK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錄</a:t>
            </a:r>
            <a:r>
              <a:rPr lang="zh-TW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編配</a:t>
            </a:r>
            <a:r>
              <a:rPr lang="zh-HK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列印</a:t>
            </a:r>
            <a:r>
              <a:rPr lang="zh-TW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次序</a:t>
            </a:r>
            <a:endParaRPr lang="zh-HK" altLang="en-US" sz="2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17" name="內容版面配置區 2"/>
          <p:cNvSpPr txBox="1">
            <a:spLocks/>
          </p:cNvSpPr>
          <p:nvPr/>
        </p:nvSpPr>
        <p:spPr bwMode="auto">
          <a:xfrm>
            <a:off x="2420470" y="380999"/>
            <a:ext cx="9212730" cy="645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None/>
              <a:defRPr sz="2000">
                <a:solidFill>
                  <a:srgbClr val="660066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None/>
              <a:defRPr sz="1800">
                <a:solidFill>
                  <a:srgbClr val="9900CC"/>
                </a:solidFill>
                <a:latin typeface="+mn-lt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600">
                <a:solidFill>
                  <a:srgbClr val="6600CC"/>
                </a:solidFill>
                <a:latin typeface="+mn-lt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itchFamily="2" charset="2"/>
              <a:buNone/>
              <a:defRPr sz="1400">
                <a:solidFill>
                  <a:srgbClr val="333399"/>
                </a:solidFill>
                <a:latin typeface="+mn-lt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buClr>
                <a:srgbClr val="800080"/>
              </a:buClr>
            </a:pPr>
            <a:r>
              <a:rPr lang="zh-TW" altLang="en-US" sz="40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編修 </a:t>
            </a:r>
            <a:r>
              <a:rPr lang="en-US" altLang="zh-TW" sz="40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– (</a:t>
            </a:r>
            <a:r>
              <a:rPr lang="zh-TW" altLang="en-US" sz="40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遂一</a:t>
            </a:r>
            <a:r>
              <a:rPr lang="en-US" altLang="zh-TW" sz="40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40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輸入校外表現</a:t>
            </a:r>
            <a:r>
              <a:rPr lang="en-US" altLang="zh-TW" sz="40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/</a:t>
            </a:r>
            <a:r>
              <a:rPr lang="zh-TW" altLang="en-US" sz="40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獎項</a:t>
            </a:r>
            <a:r>
              <a:rPr lang="en-US" altLang="zh-TW" sz="4000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(4)</a:t>
            </a:r>
            <a:endParaRPr lang="en-US" altLang="zh-TW" sz="4000" b="1" dirty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cxnSp>
        <p:nvCxnSpPr>
          <p:cNvPr id="23" name="Elbow Connector 22"/>
          <p:cNvCxnSpPr>
            <a:stCxn id="8" idx="2"/>
          </p:cNvCxnSpPr>
          <p:nvPr/>
        </p:nvCxnSpPr>
        <p:spPr bwMode="auto">
          <a:xfrm rot="16200000" flipH="1">
            <a:off x="2386634" y="4532865"/>
            <a:ext cx="1327042" cy="643312"/>
          </a:xfrm>
          <a:prstGeom prst="bentConnector3">
            <a:avLst>
              <a:gd name="adj1" fmla="val 100530"/>
            </a:avLst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" name="矩形 6"/>
          <p:cNvSpPr/>
          <p:nvPr/>
        </p:nvSpPr>
        <p:spPr bwMode="auto">
          <a:xfrm>
            <a:off x="11243197" y="2914190"/>
            <a:ext cx="523623" cy="3567783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</a:pPr>
            <a:endParaRPr lang="zh-HK" altLang="en-US" sz="2000" b="1">
              <a:solidFill>
                <a:srgbClr val="0000FF"/>
              </a:solidFill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27" name="矩形 6"/>
          <p:cNvSpPr/>
          <p:nvPr/>
        </p:nvSpPr>
        <p:spPr bwMode="auto">
          <a:xfrm>
            <a:off x="3361391" y="3392910"/>
            <a:ext cx="292767" cy="3089063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</a:pPr>
            <a:endParaRPr lang="zh-HK" altLang="en-US" sz="2000" b="1">
              <a:solidFill>
                <a:srgbClr val="0000FF"/>
              </a:solidFill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31" name="矩形 12"/>
          <p:cNvSpPr/>
          <p:nvPr/>
        </p:nvSpPr>
        <p:spPr bwMode="auto">
          <a:xfrm>
            <a:off x="3456555" y="2455900"/>
            <a:ext cx="743970" cy="344449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</a:pPr>
            <a:endParaRPr lang="zh-HK" altLang="en-US" sz="2000" b="1">
              <a:solidFill>
                <a:srgbClr val="0000FF"/>
              </a:solidFill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32" name="文字方塊 10"/>
          <p:cNvSpPr txBox="1"/>
          <p:nvPr/>
        </p:nvSpPr>
        <p:spPr>
          <a:xfrm>
            <a:off x="3370184" y="3023578"/>
            <a:ext cx="283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2</a:t>
            </a:r>
            <a:endParaRPr lang="zh-HK" altLang="en-US" dirty="0">
              <a:solidFill>
                <a:srgbClr val="FF0000"/>
              </a:solidFill>
            </a:endParaRPr>
          </a:p>
        </p:txBody>
      </p:sp>
      <p:sp>
        <p:nvSpPr>
          <p:cNvPr id="33" name="文字方塊 10"/>
          <p:cNvSpPr txBox="1"/>
          <p:nvPr/>
        </p:nvSpPr>
        <p:spPr>
          <a:xfrm>
            <a:off x="11299738" y="2544858"/>
            <a:ext cx="283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3</a:t>
            </a:r>
            <a:endParaRPr lang="zh-HK" altLang="en-US" dirty="0">
              <a:solidFill>
                <a:srgbClr val="FF0000"/>
              </a:solidFill>
            </a:endParaRPr>
          </a:p>
        </p:txBody>
      </p:sp>
      <p:sp>
        <p:nvSpPr>
          <p:cNvPr id="24" name="投影片編號版面配置區 1">
            <a:extLst>
              <a:ext uri="{FF2B5EF4-FFF2-40B4-BE49-F238E27FC236}">
                <a16:creationId xmlns:a16="http://schemas.microsoft.com/office/drawing/2014/main" id="{93EBC857-6E8D-4882-9AA7-A322FFFC0A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01813" y="6456677"/>
            <a:ext cx="1195851" cy="457200"/>
          </a:xfrm>
        </p:spPr>
        <p:txBody>
          <a:bodyPr/>
          <a:lstStyle/>
          <a:p>
            <a:fld id="{7B3C8E2D-E91C-4BBB-B7BA-C2875630DAEF}" type="slidenum">
              <a:rPr lang="en-US" altLang="zh-HK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4723358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079414" y="1767524"/>
            <a:ext cx="10220324" cy="4629563"/>
            <a:chOff x="1079414" y="1767524"/>
            <a:chExt cx="10220324" cy="4629563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79414" y="1767524"/>
              <a:ext cx="10220324" cy="4629563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44507" y="3769299"/>
              <a:ext cx="333422" cy="77143"/>
            </a:xfrm>
            <a:prstGeom prst="rect">
              <a:avLst/>
            </a:prstGeom>
          </p:spPr>
        </p:pic>
      </p:grp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00076" y="1265239"/>
            <a:ext cx="11033124" cy="489567"/>
          </a:xfrm>
        </p:spPr>
        <p:txBody>
          <a:bodyPr/>
          <a:lstStyle/>
          <a:p>
            <a:pPr algn="ctr">
              <a:buClr>
                <a:srgbClr val="800080"/>
              </a:buClr>
              <a:buSzPct val="100000"/>
              <a:buFont typeface="Wingdings" panose="05000000000000000000" pitchFamily="2" charset="2"/>
              <a:buChar char="Ø"/>
            </a:pPr>
            <a:r>
              <a:rPr lang="zh-HK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可按需要遂一作個別</a:t>
            </a:r>
            <a:r>
              <a:rPr lang="zh-HK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輸入</a:t>
            </a:r>
            <a:r>
              <a:rPr lang="en-US" altLang="zh-HK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HK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更改</a:t>
            </a:r>
          </a:p>
          <a:p>
            <a:pPr algn="ctr">
              <a:buClr>
                <a:srgbClr val="800080"/>
              </a:buClr>
              <a:buSzPct val="100000"/>
              <a:buFont typeface="Wingdings" panose="05000000000000000000" pitchFamily="2" charset="2"/>
              <a:buChar char="Ø"/>
            </a:pPr>
            <a:endParaRPr lang="zh-HK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內容版面配置區 2"/>
          <p:cNvSpPr txBox="1">
            <a:spLocks/>
          </p:cNvSpPr>
          <p:nvPr/>
        </p:nvSpPr>
        <p:spPr bwMode="auto">
          <a:xfrm>
            <a:off x="2420470" y="380999"/>
            <a:ext cx="9212730" cy="645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None/>
              <a:defRPr sz="2000">
                <a:solidFill>
                  <a:srgbClr val="660066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None/>
              <a:defRPr sz="1800">
                <a:solidFill>
                  <a:srgbClr val="9900CC"/>
                </a:solidFill>
                <a:latin typeface="+mn-lt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600">
                <a:solidFill>
                  <a:srgbClr val="6600CC"/>
                </a:solidFill>
                <a:latin typeface="+mn-lt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itchFamily="2" charset="2"/>
              <a:buNone/>
              <a:defRPr sz="1400">
                <a:solidFill>
                  <a:srgbClr val="333399"/>
                </a:solidFill>
                <a:latin typeface="+mn-lt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buClr>
                <a:srgbClr val="800080"/>
              </a:buClr>
            </a:pPr>
            <a:r>
              <a:rPr lang="zh-TW" altLang="en-US" sz="40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編修 </a:t>
            </a:r>
            <a:r>
              <a:rPr lang="en-US" altLang="zh-TW" sz="40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– (</a:t>
            </a:r>
            <a:r>
              <a:rPr lang="zh-TW" altLang="en-US" sz="40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遂一</a:t>
            </a:r>
            <a:r>
              <a:rPr lang="en-US" altLang="zh-TW" sz="40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40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輸入學生自</a:t>
            </a:r>
            <a:r>
              <a:rPr lang="zh-TW" altLang="en-US" sz="4000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述</a:t>
            </a:r>
            <a:r>
              <a:rPr lang="en-US" altLang="zh-TW" sz="4000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(1)</a:t>
            </a:r>
            <a:endParaRPr lang="en-US" altLang="zh-TW" sz="4000" b="1" dirty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9" name="投影片編號版面配置區 1">
            <a:extLst>
              <a:ext uri="{FF2B5EF4-FFF2-40B4-BE49-F238E27FC236}">
                <a16:creationId xmlns:a16="http://schemas.microsoft.com/office/drawing/2014/main" id="{93EBC857-6E8D-4882-9AA7-A322FFFC0A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01813" y="6456677"/>
            <a:ext cx="1195851" cy="457200"/>
          </a:xfrm>
        </p:spPr>
        <p:txBody>
          <a:bodyPr/>
          <a:lstStyle/>
          <a:p>
            <a:fld id="{7B3C8E2D-E91C-4BBB-B7BA-C2875630DAEF}" type="slidenum">
              <a:rPr lang="en-US" altLang="zh-HK" smtClean="0"/>
              <a:pPr/>
              <a:t>33</a:t>
            </a:fld>
            <a:endParaRPr lang="en-US" dirty="0"/>
          </a:p>
        </p:txBody>
      </p:sp>
      <p:sp>
        <p:nvSpPr>
          <p:cNvPr id="20" name="文字方塊 11"/>
          <p:cNvSpPr txBox="1"/>
          <p:nvPr/>
        </p:nvSpPr>
        <p:spPr>
          <a:xfrm>
            <a:off x="5960935" y="1993586"/>
            <a:ext cx="311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1</a:t>
            </a:r>
            <a:endParaRPr lang="zh-HK" altLang="en-US" dirty="0">
              <a:solidFill>
                <a:srgbClr val="FF0000"/>
              </a:solidFill>
            </a:endParaRPr>
          </a:p>
        </p:txBody>
      </p:sp>
      <p:sp>
        <p:nvSpPr>
          <p:cNvPr id="21" name="文字方塊 11"/>
          <p:cNvSpPr txBox="1"/>
          <p:nvPr/>
        </p:nvSpPr>
        <p:spPr>
          <a:xfrm>
            <a:off x="701133" y="2761067"/>
            <a:ext cx="311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2</a:t>
            </a:r>
            <a:endParaRPr lang="zh-HK" altLang="en-US" dirty="0">
              <a:solidFill>
                <a:srgbClr val="FF0000"/>
              </a:solidFill>
            </a:endParaRPr>
          </a:p>
        </p:txBody>
      </p:sp>
      <p:sp>
        <p:nvSpPr>
          <p:cNvPr id="22" name="文字方塊 11"/>
          <p:cNvSpPr txBox="1"/>
          <p:nvPr/>
        </p:nvSpPr>
        <p:spPr>
          <a:xfrm>
            <a:off x="734571" y="5770967"/>
            <a:ext cx="311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3</a:t>
            </a:r>
            <a:endParaRPr lang="zh-HK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568833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371273" y="1972852"/>
            <a:ext cx="11560292" cy="4351242"/>
            <a:chOff x="371273" y="1972852"/>
            <a:chExt cx="11560292" cy="4351242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1273" y="1972852"/>
              <a:ext cx="11560292" cy="4351242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19567" y="3946411"/>
              <a:ext cx="561890" cy="108753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43382" y="3263183"/>
              <a:ext cx="807322" cy="156256"/>
            </a:xfrm>
            <a:prstGeom prst="rect">
              <a:avLst/>
            </a:prstGeom>
          </p:spPr>
        </p:pic>
      </p:grp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00076" y="1341439"/>
            <a:ext cx="11033124" cy="489567"/>
          </a:xfrm>
        </p:spPr>
        <p:txBody>
          <a:bodyPr/>
          <a:lstStyle/>
          <a:p>
            <a:pPr algn="ctr">
              <a:buClr>
                <a:srgbClr val="800080"/>
              </a:buClr>
              <a:buSzPct val="100000"/>
              <a:buFont typeface="Wingdings" panose="05000000000000000000" pitchFamily="2" charset="2"/>
              <a:buChar char="Ø"/>
            </a:pPr>
            <a:r>
              <a:rPr lang="zh-HK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可按需要遂一作個別</a:t>
            </a:r>
            <a:r>
              <a:rPr lang="zh-HK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輸入</a:t>
            </a:r>
            <a:r>
              <a:rPr lang="en-US" altLang="zh-HK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HK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更改</a:t>
            </a:r>
          </a:p>
          <a:p>
            <a:pPr algn="ctr">
              <a:buClr>
                <a:srgbClr val="800080"/>
              </a:buClr>
              <a:buSzPct val="100000"/>
              <a:buFont typeface="Wingdings" panose="05000000000000000000" pitchFamily="2" charset="2"/>
              <a:buChar char="Ø"/>
            </a:pPr>
            <a:endParaRPr lang="zh-HK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矩形 5"/>
          <p:cNvSpPr/>
          <p:nvPr/>
        </p:nvSpPr>
        <p:spPr bwMode="auto">
          <a:xfrm>
            <a:off x="4858327" y="2257673"/>
            <a:ext cx="1184664" cy="51941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</a:pPr>
            <a:endParaRPr lang="zh-HK" altLang="en-US" sz="2000" b="1">
              <a:solidFill>
                <a:srgbClr val="0000FF"/>
              </a:solidFill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7" name="矩形 6"/>
          <p:cNvSpPr/>
          <p:nvPr/>
        </p:nvSpPr>
        <p:spPr bwMode="auto">
          <a:xfrm>
            <a:off x="371273" y="5607194"/>
            <a:ext cx="11560292" cy="73030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</a:pPr>
            <a:endParaRPr lang="zh-HK" altLang="en-US" sz="2000" b="1">
              <a:solidFill>
                <a:srgbClr val="0000FF"/>
              </a:solidFill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1" name="矩形 10"/>
          <p:cNvSpPr/>
          <p:nvPr/>
        </p:nvSpPr>
        <p:spPr bwMode="auto">
          <a:xfrm>
            <a:off x="408792" y="4966270"/>
            <a:ext cx="923051" cy="470433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</a:pPr>
            <a:endParaRPr lang="zh-HK" altLang="en-US" sz="2000" b="1">
              <a:solidFill>
                <a:srgbClr val="0000FF"/>
              </a:solidFill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2" name="矩形 11"/>
          <p:cNvSpPr/>
          <p:nvPr/>
        </p:nvSpPr>
        <p:spPr bwMode="auto">
          <a:xfrm>
            <a:off x="398838" y="2777085"/>
            <a:ext cx="1082092" cy="274227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</a:pPr>
            <a:endParaRPr lang="zh-HK" altLang="en-US" sz="2000" b="1">
              <a:solidFill>
                <a:srgbClr val="0000FF"/>
              </a:solidFill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4" name="內容版面配置區 2"/>
          <p:cNvSpPr txBox="1">
            <a:spLocks/>
          </p:cNvSpPr>
          <p:nvPr/>
        </p:nvSpPr>
        <p:spPr bwMode="auto">
          <a:xfrm>
            <a:off x="2420470" y="380999"/>
            <a:ext cx="9212730" cy="645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None/>
              <a:defRPr sz="2000">
                <a:solidFill>
                  <a:srgbClr val="660066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None/>
              <a:defRPr sz="1800">
                <a:solidFill>
                  <a:srgbClr val="9900CC"/>
                </a:solidFill>
                <a:latin typeface="+mn-lt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600">
                <a:solidFill>
                  <a:srgbClr val="6600CC"/>
                </a:solidFill>
                <a:latin typeface="+mn-lt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itchFamily="2" charset="2"/>
              <a:buNone/>
              <a:defRPr sz="1400">
                <a:solidFill>
                  <a:srgbClr val="333399"/>
                </a:solidFill>
                <a:latin typeface="+mn-lt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buClr>
                <a:srgbClr val="800080"/>
              </a:buClr>
            </a:pPr>
            <a:r>
              <a:rPr lang="zh-TW" altLang="en-US" sz="40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編修 </a:t>
            </a:r>
            <a:r>
              <a:rPr lang="en-US" altLang="zh-TW" sz="40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– (</a:t>
            </a:r>
            <a:r>
              <a:rPr lang="zh-TW" altLang="en-US" sz="40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遂一</a:t>
            </a:r>
            <a:r>
              <a:rPr lang="en-US" altLang="zh-TW" sz="40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40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輸入學生自</a:t>
            </a:r>
            <a:r>
              <a:rPr lang="zh-TW" altLang="en-US" sz="4000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述</a:t>
            </a:r>
            <a:r>
              <a:rPr lang="en-US" altLang="zh-TW" sz="4000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(2)</a:t>
            </a:r>
            <a:endParaRPr lang="en-US" altLang="zh-TW" sz="4000" b="1" dirty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9" name="投影片編號版面配置區 1">
            <a:extLst>
              <a:ext uri="{FF2B5EF4-FFF2-40B4-BE49-F238E27FC236}">
                <a16:creationId xmlns:a16="http://schemas.microsoft.com/office/drawing/2014/main" id="{93EBC857-6E8D-4882-9AA7-A322FFFC0A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01813" y="6456677"/>
            <a:ext cx="1195851" cy="457200"/>
          </a:xfrm>
        </p:spPr>
        <p:txBody>
          <a:bodyPr/>
          <a:lstStyle/>
          <a:p>
            <a:fld id="{7B3C8E2D-E91C-4BBB-B7BA-C2875630DAEF}" type="slidenum">
              <a:rPr lang="en-US" altLang="zh-HK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5232796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854" y="1774274"/>
            <a:ext cx="8353128" cy="4599942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4826" y="1901005"/>
            <a:ext cx="7794292" cy="22158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57226" y="1295064"/>
            <a:ext cx="10975974" cy="432835"/>
          </a:xfrm>
        </p:spPr>
        <p:txBody>
          <a:bodyPr/>
          <a:lstStyle/>
          <a:p>
            <a:pPr algn="ctr">
              <a:buClr>
                <a:srgbClr val="800080"/>
              </a:buClr>
              <a:buSzPct val="100000"/>
              <a:buFont typeface="Wingdings" panose="05000000000000000000" pitchFamily="2" charset="2"/>
              <a:buChar char="Ø"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學生學習概覽 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&gt;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 編修 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&gt;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 列印次序 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&gt;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 其他學習經歷</a:t>
            </a:r>
            <a:endParaRPr lang="zh-HK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矩形 4"/>
          <p:cNvSpPr/>
          <p:nvPr/>
        </p:nvSpPr>
        <p:spPr bwMode="auto">
          <a:xfrm>
            <a:off x="424872" y="1994364"/>
            <a:ext cx="746703" cy="252839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</a:pPr>
            <a:endParaRPr lang="zh-HK" altLang="en-US" sz="2000" b="1">
              <a:solidFill>
                <a:srgbClr val="0000FF"/>
              </a:solidFill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6" name="矩形 5"/>
          <p:cNvSpPr/>
          <p:nvPr/>
        </p:nvSpPr>
        <p:spPr bwMode="auto">
          <a:xfrm>
            <a:off x="8213869" y="4442258"/>
            <a:ext cx="590114" cy="194723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</a:pPr>
            <a:endParaRPr lang="zh-HK" altLang="en-US" sz="2000" b="1">
              <a:solidFill>
                <a:srgbClr val="0000FF"/>
              </a:solidFill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105496" y="2062537"/>
            <a:ext cx="230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dirty="0">
                <a:solidFill>
                  <a:srgbClr val="FF0000"/>
                </a:solidFill>
              </a:rPr>
              <a:t>1</a:t>
            </a:r>
            <a:endParaRPr lang="zh-HK" altLang="en-US" dirty="0">
              <a:solidFill>
                <a:srgbClr val="FF0000"/>
              </a:solidFill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7853836" y="5310823"/>
            <a:ext cx="230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2</a:t>
            </a:r>
            <a:endParaRPr lang="zh-HK" altLang="en-US" dirty="0">
              <a:solidFill>
                <a:srgbClr val="FF0000"/>
              </a:solidFill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105496" y="3781425"/>
            <a:ext cx="230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3</a:t>
            </a:r>
            <a:endParaRPr lang="zh-HK" altLang="en-US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 bwMode="auto">
          <a:xfrm>
            <a:off x="417224" y="3781425"/>
            <a:ext cx="649576" cy="33541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</a:pPr>
            <a:endParaRPr lang="zh-HK" altLang="en-US" sz="2000" b="1">
              <a:solidFill>
                <a:srgbClr val="0000FF"/>
              </a:solidFill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1" name="橢圓形圖說文字 10"/>
          <p:cNvSpPr/>
          <p:nvPr/>
        </p:nvSpPr>
        <p:spPr bwMode="auto">
          <a:xfrm>
            <a:off x="8837612" y="4168253"/>
            <a:ext cx="3155443" cy="2285139"/>
          </a:xfrm>
          <a:prstGeom prst="wedgeEllipseCallout">
            <a:avLst>
              <a:gd name="adj1" fmla="val -44397"/>
              <a:gd name="adj2" fmla="val -75738"/>
            </a:avLst>
          </a:prstGeom>
          <a:solidFill>
            <a:srgbClr val="FFC000"/>
          </a:solidFill>
          <a:ln w="25400">
            <a:solidFill>
              <a:srgbClr val="008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algn="ctr">
              <a:spcBef>
                <a:spcPct val="20000"/>
              </a:spcBef>
              <a:buClr>
                <a:schemeClr val="bg1"/>
              </a:buClr>
              <a:buSzPct val="100000"/>
            </a:pPr>
            <a:r>
              <a:rPr lang="zh-TW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按</a:t>
            </a:r>
            <a:r>
              <a:rPr lang="en-US" altLang="zh-TW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[</a:t>
            </a:r>
            <a:r>
              <a:rPr lang="zh-TW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填寫列印次序</a:t>
            </a:r>
            <a:r>
              <a:rPr lang="en-US" altLang="zh-TW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]</a:t>
            </a:r>
          </a:p>
          <a:p>
            <a:pPr algn="ctr">
              <a:spcBef>
                <a:spcPct val="20000"/>
              </a:spcBef>
              <a:buClr>
                <a:schemeClr val="bg1"/>
              </a:buClr>
              <a:buSzPct val="100000"/>
            </a:pPr>
            <a:r>
              <a:rPr lang="zh-TW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或</a:t>
            </a:r>
            <a:endParaRPr lang="zh-TW" altLang="en-US" sz="2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  <a:p>
            <a:pPr algn="ctr">
              <a:spcBef>
                <a:spcPct val="20000"/>
              </a:spcBef>
              <a:buClr>
                <a:schemeClr val="bg1"/>
              </a:buClr>
              <a:buSzPct val="100000"/>
            </a:pPr>
            <a:r>
              <a:rPr lang="en-US" altLang="zh-TW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[</a:t>
            </a:r>
            <a:r>
              <a:rPr lang="zh-TW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切換至拖拽模式</a:t>
            </a:r>
            <a:r>
              <a:rPr lang="en-US" altLang="zh-TW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]</a:t>
            </a:r>
          </a:p>
          <a:p>
            <a:pPr algn="ctr">
              <a:spcBef>
                <a:spcPct val="20000"/>
              </a:spcBef>
              <a:buClr>
                <a:schemeClr val="bg1"/>
              </a:buClr>
              <a:buSzPct val="100000"/>
            </a:pPr>
            <a:r>
              <a:rPr lang="zh-TW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將所有紀錄編配</a:t>
            </a:r>
          </a:p>
          <a:p>
            <a:pPr algn="ctr">
              <a:spcBef>
                <a:spcPct val="20000"/>
              </a:spcBef>
              <a:buClr>
                <a:schemeClr val="bg1"/>
              </a:buClr>
              <a:buSzPct val="100000"/>
            </a:pPr>
            <a:r>
              <a:rPr lang="zh-TW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列印次序</a:t>
            </a:r>
          </a:p>
        </p:txBody>
      </p:sp>
      <p:sp>
        <p:nvSpPr>
          <p:cNvPr id="12" name="矩形 11"/>
          <p:cNvSpPr/>
          <p:nvPr/>
        </p:nvSpPr>
        <p:spPr bwMode="auto">
          <a:xfrm>
            <a:off x="417224" y="2247203"/>
            <a:ext cx="754352" cy="22009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</a:pPr>
            <a:endParaRPr lang="zh-HK" altLang="en-US" sz="2000" b="1">
              <a:solidFill>
                <a:srgbClr val="0000FF"/>
              </a:solidFill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22" name="矩形 7"/>
          <p:cNvSpPr/>
          <p:nvPr/>
        </p:nvSpPr>
        <p:spPr bwMode="auto">
          <a:xfrm>
            <a:off x="1660551" y="3773365"/>
            <a:ext cx="1704975" cy="327883"/>
          </a:xfrm>
          <a:prstGeom prst="rect">
            <a:avLst/>
          </a:prstGeom>
          <a:noFill/>
          <a:ln w="25400">
            <a:solidFill>
              <a:srgbClr val="3333FF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</a:pPr>
            <a:endParaRPr lang="zh-HK" altLang="en-US" sz="2000" b="1">
              <a:solidFill>
                <a:srgbClr val="0000FF"/>
              </a:solidFill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cxnSp>
        <p:nvCxnSpPr>
          <p:cNvPr id="23" name="Elbow Connector 22"/>
          <p:cNvCxnSpPr/>
          <p:nvPr/>
        </p:nvCxnSpPr>
        <p:spPr bwMode="auto">
          <a:xfrm flipV="1">
            <a:off x="2419350" y="2800350"/>
            <a:ext cx="1645476" cy="973015"/>
          </a:xfrm>
          <a:prstGeom prst="bentConnector3">
            <a:avLst>
              <a:gd name="adj1" fmla="val -2676"/>
            </a:avLst>
          </a:prstGeom>
          <a:solidFill>
            <a:schemeClr val="accent1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" name="矩形 7"/>
          <p:cNvSpPr/>
          <p:nvPr/>
        </p:nvSpPr>
        <p:spPr bwMode="auto">
          <a:xfrm>
            <a:off x="4061760" y="2581275"/>
            <a:ext cx="255849" cy="1543203"/>
          </a:xfrm>
          <a:prstGeom prst="rect">
            <a:avLst/>
          </a:prstGeom>
          <a:noFill/>
          <a:ln w="25400">
            <a:solidFill>
              <a:srgbClr val="3333FF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</a:pPr>
            <a:endParaRPr lang="zh-HK" altLang="en-US" sz="2000" b="1">
              <a:solidFill>
                <a:srgbClr val="0000FF"/>
              </a:solidFill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29" name="內容版面配置區 2"/>
          <p:cNvSpPr txBox="1">
            <a:spLocks/>
          </p:cNvSpPr>
          <p:nvPr/>
        </p:nvSpPr>
        <p:spPr bwMode="auto">
          <a:xfrm>
            <a:off x="2420470" y="380999"/>
            <a:ext cx="9212730" cy="645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None/>
              <a:defRPr sz="2000">
                <a:solidFill>
                  <a:srgbClr val="660066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None/>
              <a:defRPr sz="1800">
                <a:solidFill>
                  <a:srgbClr val="9900CC"/>
                </a:solidFill>
                <a:latin typeface="+mn-lt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600">
                <a:solidFill>
                  <a:srgbClr val="6600CC"/>
                </a:solidFill>
                <a:latin typeface="+mn-lt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itchFamily="2" charset="2"/>
              <a:buNone/>
              <a:defRPr sz="1400">
                <a:solidFill>
                  <a:srgbClr val="333399"/>
                </a:solidFill>
                <a:latin typeface="+mn-lt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buClr>
                <a:srgbClr val="800080"/>
              </a:buClr>
            </a:pPr>
            <a:r>
              <a:rPr lang="zh-TW" altLang="en-US" sz="40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編修 </a:t>
            </a:r>
            <a:r>
              <a:rPr lang="en-US" altLang="zh-TW" sz="40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– </a:t>
            </a:r>
            <a:r>
              <a:rPr lang="zh-TW" altLang="en-US" sz="40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其他學習經歷的列印次</a:t>
            </a:r>
            <a:r>
              <a:rPr lang="zh-TW" altLang="en-US" sz="4000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序</a:t>
            </a:r>
            <a:endParaRPr lang="en-US" altLang="zh-TW" sz="4000" b="1" dirty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7" name="橢圓形圖說文字 6"/>
          <p:cNvSpPr/>
          <p:nvPr/>
        </p:nvSpPr>
        <p:spPr bwMode="auto">
          <a:xfrm>
            <a:off x="5031273" y="5075826"/>
            <a:ext cx="2348491" cy="963094"/>
          </a:xfrm>
          <a:prstGeom prst="wedgeEllipseCallout">
            <a:avLst>
              <a:gd name="adj1" fmla="val -71342"/>
              <a:gd name="adj2" fmla="val 14737"/>
            </a:avLst>
          </a:prstGeom>
          <a:solidFill>
            <a:srgbClr val="FFC000"/>
          </a:solidFill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algn="ctr">
              <a:spcBef>
                <a:spcPct val="20000"/>
              </a:spcBef>
              <a:buClr>
                <a:schemeClr val="bg1"/>
              </a:buClr>
              <a:buSzPct val="100000"/>
            </a:pPr>
            <a:r>
              <a:rPr lang="zh-HK" altLang="en-US" sz="20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由</a:t>
            </a:r>
            <a:r>
              <a:rPr lang="zh-TW" altLang="en-US" sz="20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課外活動</a:t>
            </a:r>
            <a:r>
              <a:rPr lang="zh-HK" altLang="en-US" sz="20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模組匯</a:t>
            </a:r>
            <a:r>
              <a:rPr lang="zh-HK" altLang="en-US" sz="20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入</a:t>
            </a:r>
          </a:p>
        </p:txBody>
      </p:sp>
      <p:sp>
        <p:nvSpPr>
          <p:cNvPr id="20" name="矩形 9"/>
          <p:cNvSpPr/>
          <p:nvPr/>
        </p:nvSpPr>
        <p:spPr bwMode="auto">
          <a:xfrm>
            <a:off x="929119" y="5155446"/>
            <a:ext cx="1461655" cy="1241247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</a:pPr>
            <a:endParaRPr lang="zh-HK" altLang="en-US" sz="2000" b="1">
              <a:solidFill>
                <a:srgbClr val="0000FF"/>
              </a:solidFill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24" name="投影片編號版面配置區 1">
            <a:extLst>
              <a:ext uri="{FF2B5EF4-FFF2-40B4-BE49-F238E27FC236}">
                <a16:creationId xmlns:a16="http://schemas.microsoft.com/office/drawing/2014/main" id="{93EBC857-6E8D-4882-9AA7-A322FFFC0A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01813" y="6456677"/>
            <a:ext cx="1195851" cy="457200"/>
          </a:xfrm>
        </p:spPr>
        <p:txBody>
          <a:bodyPr/>
          <a:lstStyle/>
          <a:p>
            <a:fld id="{7B3C8E2D-E91C-4BBB-B7BA-C2875630DAEF}" type="slidenum">
              <a:rPr lang="en-US" altLang="zh-HK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7146092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709" y="1944175"/>
            <a:ext cx="7861363" cy="442614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/>
          <a:srcRect t="55287"/>
          <a:stretch/>
        </p:blipFill>
        <p:spPr>
          <a:xfrm>
            <a:off x="3227225" y="2177335"/>
            <a:ext cx="8334036" cy="19512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46043" y="1470992"/>
            <a:ext cx="10987157" cy="538784"/>
          </a:xfrm>
        </p:spPr>
        <p:txBody>
          <a:bodyPr/>
          <a:lstStyle/>
          <a:p>
            <a:pPr algn="ctr">
              <a:buClr>
                <a:srgbClr val="800080"/>
              </a:buClr>
              <a:buSzPct val="100000"/>
              <a:buFont typeface="Wingdings" panose="05000000000000000000" pitchFamily="2" charset="2"/>
              <a:buChar char="Ø"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學生學習概覽 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&gt;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 編修 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&gt;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 列印次序 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&gt;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 校內頒發的主要獎項及成就</a:t>
            </a:r>
            <a:endParaRPr lang="zh-HK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矩形 4"/>
          <p:cNvSpPr/>
          <p:nvPr/>
        </p:nvSpPr>
        <p:spPr bwMode="auto">
          <a:xfrm>
            <a:off x="1577398" y="2184477"/>
            <a:ext cx="1003877" cy="289937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</a:pPr>
            <a:endParaRPr lang="zh-HK" altLang="en-US" sz="2000" b="1">
              <a:solidFill>
                <a:srgbClr val="0000FF"/>
              </a:solidFill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6" name="矩形 5"/>
          <p:cNvSpPr/>
          <p:nvPr/>
        </p:nvSpPr>
        <p:spPr bwMode="auto">
          <a:xfrm>
            <a:off x="7868594" y="5173955"/>
            <a:ext cx="726210" cy="119636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</a:pPr>
            <a:endParaRPr lang="zh-HK" altLang="en-US" sz="2000" b="1">
              <a:solidFill>
                <a:srgbClr val="0000FF"/>
              </a:solidFill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7" name="橢圓形圖說文字 6"/>
          <p:cNvSpPr/>
          <p:nvPr/>
        </p:nvSpPr>
        <p:spPr bwMode="auto">
          <a:xfrm>
            <a:off x="5437756" y="4468565"/>
            <a:ext cx="3522151" cy="470992"/>
          </a:xfrm>
          <a:prstGeom prst="wedgeEllipseCallout">
            <a:avLst>
              <a:gd name="adj1" fmla="val -47751"/>
              <a:gd name="adj2" fmla="val 95361"/>
            </a:avLst>
          </a:prstGeom>
          <a:solidFill>
            <a:srgbClr val="FFC000"/>
          </a:solidFill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algn="ctr">
              <a:spcBef>
                <a:spcPct val="20000"/>
              </a:spcBef>
              <a:buClr>
                <a:schemeClr val="bg1"/>
              </a:buClr>
              <a:buSzPct val="100000"/>
            </a:pPr>
            <a:r>
              <a:rPr lang="zh-HK" altLang="en-US" sz="20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由獎</a:t>
            </a:r>
            <a:r>
              <a:rPr lang="zh-HK" altLang="en-US" sz="20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懲資</a:t>
            </a:r>
            <a:r>
              <a:rPr lang="zh-HK" altLang="en-US" sz="20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料模組匯</a:t>
            </a:r>
            <a:r>
              <a:rPr lang="zh-HK" altLang="en-US" sz="20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入</a:t>
            </a:r>
          </a:p>
        </p:txBody>
      </p:sp>
      <p:sp>
        <p:nvSpPr>
          <p:cNvPr id="8" name="文字方塊 7"/>
          <p:cNvSpPr txBox="1"/>
          <p:nvPr/>
        </p:nvSpPr>
        <p:spPr>
          <a:xfrm>
            <a:off x="335740" y="2273871"/>
            <a:ext cx="2464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dirty="0">
                <a:solidFill>
                  <a:srgbClr val="FF0000"/>
                </a:solidFill>
              </a:rPr>
              <a:t>1</a:t>
            </a:r>
            <a:endParaRPr lang="zh-HK" altLang="en-US" dirty="0">
              <a:solidFill>
                <a:srgbClr val="FF0000"/>
              </a:solidFill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416289" y="4380445"/>
            <a:ext cx="230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3</a:t>
            </a:r>
            <a:endParaRPr lang="zh-HK" altLang="en-US" dirty="0">
              <a:solidFill>
                <a:srgbClr val="FF0000"/>
              </a:solidFill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7512865" y="5655740"/>
            <a:ext cx="230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2</a:t>
            </a:r>
            <a:endParaRPr lang="zh-HK" altLang="en-US" dirty="0">
              <a:solidFill>
                <a:srgbClr val="FF0000"/>
              </a:solidFill>
            </a:endParaRPr>
          </a:p>
        </p:txBody>
      </p:sp>
      <p:sp>
        <p:nvSpPr>
          <p:cNvPr id="11" name="矩形 10"/>
          <p:cNvSpPr/>
          <p:nvPr/>
        </p:nvSpPr>
        <p:spPr bwMode="auto">
          <a:xfrm>
            <a:off x="715028" y="4380445"/>
            <a:ext cx="789922" cy="40077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</a:pPr>
            <a:endParaRPr lang="zh-HK" altLang="en-US" sz="2000" b="1">
              <a:solidFill>
                <a:srgbClr val="0000FF"/>
              </a:solidFill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2" name="矩形 11"/>
          <p:cNvSpPr/>
          <p:nvPr/>
        </p:nvSpPr>
        <p:spPr bwMode="auto">
          <a:xfrm>
            <a:off x="695977" y="2514631"/>
            <a:ext cx="942323" cy="25714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</a:pPr>
            <a:endParaRPr lang="zh-HK" altLang="en-US" sz="2000" b="1">
              <a:solidFill>
                <a:srgbClr val="0000FF"/>
              </a:solidFill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3" name="內容版面配置區 2"/>
          <p:cNvSpPr txBox="1">
            <a:spLocks/>
          </p:cNvSpPr>
          <p:nvPr/>
        </p:nvSpPr>
        <p:spPr bwMode="auto">
          <a:xfrm>
            <a:off x="2420470" y="380999"/>
            <a:ext cx="9212730" cy="645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None/>
              <a:defRPr sz="2000">
                <a:solidFill>
                  <a:srgbClr val="660066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None/>
              <a:defRPr sz="1800">
                <a:solidFill>
                  <a:srgbClr val="9900CC"/>
                </a:solidFill>
                <a:latin typeface="+mn-lt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600">
                <a:solidFill>
                  <a:srgbClr val="6600CC"/>
                </a:solidFill>
                <a:latin typeface="+mn-lt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itchFamily="2" charset="2"/>
              <a:buNone/>
              <a:defRPr sz="1400">
                <a:solidFill>
                  <a:srgbClr val="333399"/>
                </a:solidFill>
                <a:latin typeface="+mn-lt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buClr>
                <a:srgbClr val="800080"/>
              </a:buClr>
            </a:pPr>
            <a:r>
              <a:rPr lang="zh-TW" altLang="en-US" sz="40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編修 </a:t>
            </a:r>
            <a:r>
              <a:rPr lang="en-US" altLang="zh-TW" sz="40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– </a:t>
            </a:r>
            <a:r>
              <a:rPr lang="zh-TW" altLang="en-US" sz="4000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校內頒發獎項的</a:t>
            </a:r>
            <a:r>
              <a:rPr lang="zh-TW" altLang="en-US" sz="40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列印次</a:t>
            </a:r>
            <a:r>
              <a:rPr lang="zh-TW" altLang="en-US" sz="4000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序</a:t>
            </a:r>
            <a:endParaRPr lang="en-US" altLang="zh-TW" sz="4000" b="1" dirty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9" name="矩形 7"/>
          <p:cNvSpPr/>
          <p:nvPr/>
        </p:nvSpPr>
        <p:spPr bwMode="auto">
          <a:xfrm>
            <a:off x="2301312" y="4425193"/>
            <a:ext cx="1984938" cy="327883"/>
          </a:xfrm>
          <a:prstGeom prst="rect">
            <a:avLst/>
          </a:prstGeom>
          <a:noFill/>
          <a:ln w="25400">
            <a:solidFill>
              <a:srgbClr val="3333FF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</a:pPr>
            <a:endParaRPr lang="zh-HK" altLang="en-US" sz="2000" b="1">
              <a:solidFill>
                <a:srgbClr val="0000FF"/>
              </a:solidFill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cxnSp>
        <p:nvCxnSpPr>
          <p:cNvPr id="20" name="Elbow Connector 19"/>
          <p:cNvCxnSpPr>
            <a:endCxn id="21" idx="1"/>
          </p:cNvCxnSpPr>
          <p:nvPr/>
        </p:nvCxnSpPr>
        <p:spPr bwMode="auto">
          <a:xfrm rot="5400000" flipH="1" flipV="1">
            <a:off x="2653806" y="3807026"/>
            <a:ext cx="634239" cy="512600"/>
          </a:xfrm>
          <a:prstGeom prst="bentConnector2">
            <a:avLst/>
          </a:prstGeom>
          <a:solidFill>
            <a:schemeClr val="accent1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" name="矩形 7"/>
          <p:cNvSpPr/>
          <p:nvPr/>
        </p:nvSpPr>
        <p:spPr bwMode="auto">
          <a:xfrm>
            <a:off x="3227225" y="3371850"/>
            <a:ext cx="363700" cy="748712"/>
          </a:xfrm>
          <a:prstGeom prst="rect">
            <a:avLst/>
          </a:prstGeom>
          <a:noFill/>
          <a:ln w="25400">
            <a:solidFill>
              <a:srgbClr val="3333FF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</a:pPr>
            <a:endParaRPr lang="zh-HK" altLang="en-US" sz="2000" b="1">
              <a:solidFill>
                <a:srgbClr val="0000FF"/>
              </a:solidFill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25" name="橢圓形圖說文字 10"/>
          <p:cNvSpPr/>
          <p:nvPr/>
        </p:nvSpPr>
        <p:spPr bwMode="auto">
          <a:xfrm>
            <a:off x="8837612" y="4168253"/>
            <a:ext cx="3155443" cy="2285139"/>
          </a:xfrm>
          <a:prstGeom prst="wedgeEllipseCallout">
            <a:avLst>
              <a:gd name="adj1" fmla="val -43190"/>
              <a:gd name="adj2" fmla="val -57815"/>
            </a:avLst>
          </a:prstGeom>
          <a:solidFill>
            <a:srgbClr val="FFC000"/>
          </a:solidFill>
          <a:ln w="25400">
            <a:solidFill>
              <a:srgbClr val="008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algn="ctr">
              <a:spcBef>
                <a:spcPct val="20000"/>
              </a:spcBef>
              <a:buClr>
                <a:schemeClr val="bg1"/>
              </a:buClr>
              <a:buSzPct val="100000"/>
            </a:pPr>
            <a:r>
              <a:rPr lang="zh-TW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按</a:t>
            </a:r>
            <a:r>
              <a:rPr lang="en-US" altLang="zh-TW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[</a:t>
            </a:r>
            <a:r>
              <a:rPr lang="zh-TW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填寫列印次序</a:t>
            </a:r>
            <a:r>
              <a:rPr lang="en-US" altLang="zh-TW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]</a:t>
            </a:r>
          </a:p>
          <a:p>
            <a:pPr algn="ctr">
              <a:spcBef>
                <a:spcPct val="20000"/>
              </a:spcBef>
              <a:buClr>
                <a:schemeClr val="bg1"/>
              </a:buClr>
              <a:buSzPct val="100000"/>
            </a:pPr>
            <a:r>
              <a:rPr lang="zh-TW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或</a:t>
            </a:r>
            <a:endParaRPr lang="zh-TW" altLang="en-US" sz="2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  <a:p>
            <a:pPr algn="ctr">
              <a:spcBef>
                <a:spcPct val="20000"/>
              </a:spcBef>
              <a:buClr>
                <a:schemeClr val="bg1"/>
              </a:buClr>
              <a:buSzPct val="100000"/>
            </a:pPr>
            <a:r>
              <a:rPr lang="en-US" altLang="zh-TW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[</a:t>
            </a:r>
            <a:r>
              <a:rPr lang="zh-TW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切換至拖拽模式</a:t>
            </a:r>
            <a:r>
              <a:rPr lang="en-US" altLang="zh-TW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]</a:t>
            </a:r>
          </a:p>
          <a:p>
            <a:pPr algn="ctr">
              <a:spcBef>
                <a:spcPct val="20000"/>
              </a:spcBef>
              <a:buClr>
                <a:schemeClr val="bg1"/>
              </a:buClr>
              <a:buSzPct val="100000"/>
            </a:pPr>
            <a:r>
              <a:rPr lang="zh-TW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將所有紀錄編配</a:t>
            </a:r>
          </a:p>
          <a:p>
            <a:pPr algn="ctr">
              <a:spcBef>
                <a:spcPct val="20000"/>
              </a:spcBef>
              <a:buClr>
                <a:schemeClr val="bg1"/>
              </a:buClr>
              <a:buSzPct val="100000"/>
            </a:pPr>
            <a:r>
              <a:rPr lang="zh-TW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列印次序</a:t>
            </a:r>
          </a:p>
        </p:txBody>
      </p:sp>
      <p:sp>
        <p:nvSpPr>
          <p:cNvPr id="26" name="投影片編號版面配置區 1">
            <a:extLst>
              <a:ext uri="{FF2B5EF4-FFF2-40B4-BE49-F238E27FC236}">
                <a16:creationId xmlns:a16="http://schemas.microsoft.com/office/drawing/2014/main" id="{93EBC857-6E8D-4882-9AA7-A322FFFC0A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01813" y="6456677"/>
            <a:ext cx="1195851" cy="457200"/>
          </a:xfrm>
        </p:spPr>
        <p:txBody>
          <a:bodyPr/>
          <a:lstStyle/>
          <a:p>
            <a:fld id="{7B3C8E2D-E91C-4BBB-B7BA-C2875630DAEF}" type="slidenum">
              <a:rPr lang="en-US" altLang="zh-HK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5375740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441" y="2241236"/>
            <a:ext cx="11019759" cy="3978946"/>
          </a:xfrm>
          <a:prstGeom prst="rect">
            <a:avLst/>
          </a:prstGeom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13441" y="1481347"/>
            <a:ext cx="11019759" cy="549850"/>
          </a:xfrm>
        </p:spPr>
        <p:txBody>
          <a:bodyPr/>
          <a:lstStyle/>
          <a:p>
            <a:pPr algn="ctr">
              <a:buClr>
                <a:srgbClr val="800080"/>
              </a:buClr>
              <a:buSzPct val="100000"/>
              <a:buFont typeface="Wingdings" panose="05000000000000000000" pitchFamily="2" charset="2"/>
              <a:buChar char="Ø"/>
            </a:pPr>
            <a:r>
              <a:rPr lang="zh-HK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處理學生</a:t>
            </a: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的</a:t>
            </a:r>
            <a:r>
              <a:rPr lang="zh-HK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其他學習經歷</a:t>
            </a:r>
            <a:r>
              <a:rPr lang="en-US" altLang="zh-HK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(OLE)</a:t>
            </a:r>
            <a:r>
              <a:rPr lang="zh-HK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資料</a:t>
            </a: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及編</a:t>
            </a:r>
            <a:r>
              <a:rPr lang="zh-HK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製學生學習概覽</a:t>
            </a:r>
            <a:r>
              <a:rPr lang="en-US" altLang="zh-HK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(SLP)</a:t>
            </a:r>
            <a:r>
              <a:rPr lang="zh-HK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報表</a:t>
            </a:r>
            <a:endParaRPr lang="en-US" altLang="zh-TW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0" indent="0" algn="ctr">
              <a:buClr>
                <a:srgbClr val="800080"/>
              </a:buClr>
              <a:buSzPct val="100000"/>
              <a:buNone/>
            </a:pPr>
            <a:endParaRPr lang="zh-HK" altLang="en-US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矩形 4"/>
          <p:cNvSpPr/>
          <p:nvPr/>
        </p:nvSpPr>
        <p:spPr bwMode="auto">
          <a:xfrm>
            <a:off x="4276535" y="3409946"/>
            <a:ext cx="1508039" cy="873819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</a:pPr>
            <a:endParaRPr lang="zh-HK" altLang="en-US" sz="2000" b="1">
              <a:solidFill>
                <a:srgbClr val="0000FF"/>
              </a:solidFill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6" name="內容版面配置區 2"/>
          <p:cNvSpPr txBox="1">
            <a:spLocks/>
          </p:cNvSpPr>
          <p:nvPr/>
        </p:nvSpPr>
        <p:spPr bwMode="auto">
          <a:xfrm>
            <a:off x="2420470" y="380999"/>
            <a:ext cx="9212730" cy="645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None/>
              <a:defRPr sz="2000">
                <a:solidFill>
                  <a:srgbClr val="660066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None/>
              <a:defRPr sz="1800">
                <a:solidFill>
                  <a:srgbClr val="9900CC"/>
                </a:solidFill>
                <a:latin typeface="+mn-lt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600">
                <a:solidFill>
                  <a:srgbClr val="6600CC"/>
                </a:solidFill>
                <a:latin typeface="+mn-lt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itchFamily="2" charset="2"/>
              <a:buNone/>
              <a:defRPr sz="1400">
                <a:solidFill>
                  <a:srgbClr val="333399"/>
                </a:solidFill>
                <a:latin typeface="+mn-lt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buClr>
                <a:srgbClr val="800080"/>
              </a:buClr>
            </a:pPr>
            <a:r>
              <a:rPr lang="zh-TW" altLang="en-US" sz="40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功能表</a:t>
            </a:r>
            <a:endParaRPr lang="en-US" altLang="zh-TW" sz="4000" b="1" dirty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7" name="投影片編號版面配置區 1">
            <a:extLst>
              <a:ext uri="{FF2B5EF4-FFF2-40B4-BE49-F238E27FC236}">
                <a16:creationId xmlns:a16="http://schemas.microsoft.com/office/drawing/2014/main" id="{93EBC857-6E8D-4882-9AA7-A322FFFC0A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01813" y="6456677"/>
            <a:ext cx="1195851" cy="457200"/>
          </a:xfrm>
        </p:spPr>
        <p:txBody>
          <a:bodyPr/>
          <a:lstStyle/>
          <a:p>
            <a:fld id="{7B3C8E2D-E91C-4BBB-B7BA-C2875630DAEF}" type="slidenum">
              <a:rPr lang="en-US" altLang="zh-HK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0139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2527" y="1898753"/>
            <a:ext cx="4173054" cy="41409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0257" y="1196235"/>
            <a:ext cx="11012943" cy="572974"/>
          </a:xfrm>
        </p:spPr>
        <p:txBody>
          <a:bodyPr/>
          <a:lstStyle/>
          <a:p>
            <a:pPr algn="ctr">
              <a:buClr>
                <a:srgbClr val="800080"/>
              </a:buClr>
              <a:buSzPct val="100000"/>
              <a:buFont typeface="Wingdings" panose="05000000000000000000" pitchFamily="2" charset="2"/>
              <a:buChar char="Ø"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學生學習概覽 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&gt;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 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匯出 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&gt;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 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主要作品</a:t>
            </a:r>
            <a:endParaRPr lang="zh-HK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 6"/>
          <p:cNvSpPr/>
          <p:nvPr/>
        </p:nvSpPr>
        <p:spPr bwMode="auto">
          <a:xfrm>
            <a:off x="7582527" y="1898753"/>
            <a:ext cx="4173054" cy="2007237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</a:pPr>
            <a:endParaRPr lang="zh-HK" altLang="en-US" sz="2000" b="1">
              <a:solidFill>
                <a:srgbClr val="0000FF"/>
              </a:solidFill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219514" y="1898753"/>
            <a:ext cx="230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dirty="0">
                <a:solidFill>
                  <a:srgbClr val="FF0000"/>
                </a:solidFill>
              </a:rPr>
              <a:t>1</a:t>
            </a:r>
            <a:endParaRPr lang="zh-HK" altLang="en-US" dirty="0">
              <a:solidFill>
                <a:srgbClr val="FF0000"/>
              </a:solidFill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11822744" y="2749313"/>
            <a:ext cx="230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3</a:t>
            </a:r>
            <a:endParaRPr lang="zh-HK" altLang="en-US" dirty="0">
              <a:solidFill>
                <a:srgbClr val="FF0000"/>
              </a:solidFill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219514" y="2273524"/>
            <a:ext cx="230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2</a:t>
            </a:r>
            <a:endParaRPr lang="zh-HK" altLang="en-US" dirty="0">
              <a:solidFill>
                <a:srgbClr val="FF0000"/>
              </a:solidFill>
            </a:endParaRPr>
          </a:p>
        </p:txBody>
      </p:sp>
      <p:sp>
        <p:nvSpPr>
          <p:cNvPr id="11" name="爆炸 2 10"/>
          <p:cNvSpPr/>
          <p:nvPr/>
        </p:nvSpPr>
        <p:spPr bwMode="auto">
          <a:xfrm>
            <a:off x="9004498" y="4942946"/>
            <a:ext cx="2818246" cy="1035030"/>
          </a:xfrm>
          <a:prstGeom prst="irregularSeal2">
            <a:avLst/>
          </a:prstGeom>
          <a:solidFill>
            <a:srgbClr val="FFC000"/>
          </a:solidFill>
          <a:ln w="25400">
            <a:solidFill>
              <a:srgbClr val="008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algn="l">
              <a:spcBef>
                <a:spcPct val="20000"/>
              </a:spcBef>
              <a:buClr>
                <a:schemeClr val="bg1"/>
              </a:buClr>
              <a:buSzPct val="100000"/>
            </a:pPr>
            <a:r>
              <a:rPr lang="zh-HK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加</a:t>
            </a:r>
            <a:r>
              <a:rPr lang="zh-HK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密要</a:t>
            </a:r>
            <a:r>
              <a:rPr lang="zh-HK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求！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543789" y="1696516"/>
            <a:ext cx="6971575" cy="4664527"/>
            <a:chOff x="543789" y="1696516"/>
            <a:chExt cx="6971575" cy="4664527"/>
          </a:xfrm>
        </p:grpSpPr>
        <p:grpSp>
          <p:nvGrpSpPr>
            <p:cNvPr id="17" name="Group 16"/>
            <p:cNvGrpSpPr/>
            <p:nvPr/>
          </p:nvGrpSpPr>
          <p:grpSpPr>
            <a:xfrm>
              <a:off x="620257" y="1696516"/>
              <a:ext cx="6895107" cy="4664527"/>
              <a:chOff x="620257" y="1696516"/>
              <a:chExt cx="6895108" cy="5176194"/>
            </a:xfrm>
          </p:grpSpPr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20257" y="1696516"/>
                <a:ext cx="6895107" cy="4761046"/>
              </a:xfrm>
              <a:prstGeom prst="rect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</p:pic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0257" y="6447623"/>
                <a:ext cx="6895108" cy="425087"/>
              </a:xfrm>
              <a:prstGeom prst="rect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</p:pic>
        </p:grpSp>
        <p:sp>
          <p:nvSpPr>
            <p:cNvPr id="5" name="矩形 4"/>
            <p:cNvSpPr/>
            <p:nvPr/>
          </p:nvSpPr>
          <p:spPr bwMode="auto">
            <a:xfrm>
              <a:off x="543789" y="1868936"/>
              <a:ext cx="877507" cy="369332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Pct val="100000"/>
              </a:pPr>
              <a:endParaRPr lang="zh-HK" altLang="en-US" sz="2000" b="1">
                <a:solidFill>
                  <a:srgbClr val="0000FF"/>
                </a:solidFill>
                <a:latin typeface="Trebuchet MS" panose="020B0603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6" name="矩形 5"/>
            <p:cNvSpPr/>
            <p:nvPr/>
          </p:nvSpPr>
          <p:spPr bwMode="auto">
            <a:xfrm>
              <a:off x="543789" y="2261622"/>
              <a:ext cx="1145863" cy="312613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Pct val="100000"/>
              </a:pPr>
              <a:endParaRPr lang="zh-HK" altLang="en-US" sz="2000" b="1">
                <a:solidFill>
                  <a:srgbClr val="0000FF"/>
                </a:solidFill>
                <a:latin typeface="Trebuchet MS" panose="020B0603020202020204" pitchFamily="34" charset="0"/>
                <a:ea typeface="新細明體" panose="02020500000000000000" pitchFamily="18" charset="-120"/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V="1">
              <a:off x="2808402" y="2796144"/>
              <a:ext cx="560963" cy="86203"/>
            </a:xfrm>
            <a:prstGeom prst="rect">
              <a:avLst/>
            </a:prstGeom>
          </p:spPr>
        </p:pic>
      </p:grpSp>
      <p:sp>
        <p:nvSpPr>
          <p:cNvPr id="20" name="內容版面配置區 2"/>
          <p:cNvSpPr txBox="1">
            <a:spLocks/>
          </p:cNvSpPr>
          <p:nvPr/>
        </p:nvSpPr>
        <p:spPr bwMode="auto">
          <a:xfrm>
            <a:off x="2420470" y="380999"/>
            <a:ext cx="9212730" cy="645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None/>
              <a:defRPr sz="2000">
                <a:solidFill>
                  <a:srgbClr val="660066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None/>
              <a:defRPr sz="1800">
                <a:solidFill>
                  <a:srgbClr val="9900CC"/>
                </a:solidFill>
                <a:latin typeface="+mn-lt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600">
                <a:solidFill>
                  <a:srgbClr val="6600CC"/>
                </a:solidFill>
                <a:latin typeface="+mn-lt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itchFamily="2" charset="2"/>
              <a:buNone/>
              <a:defRPr sz="1400">
                <a:solidFill>
                  <a:srgbClr val="333399"/>
                </a:solidFill>
                <a:latin typeface="+mn-lt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buClr>
                <a:srgbClr val="800080"/>
              </a:buClr>
            </a:pPr>
            <a:r>
              <a:rPr lang="zh-TW" altLang="en-US" sz="4000" b="1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匯出 </a:t>
            </a:r>
            <a:r>
              <a:rPr lang="en-US" altLang="zh-TW" sz="4000" b="1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— </a:t>
            </a:r>
            <a:r>
              <a:rPr lang="zh-TW" altLang="en-US" sz="4000" b="1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主要作品</a:t>
            </a:r>
            <a:endParaRPr lang="en-US" altLang="zh-TW" sz="4000" b="1" dirty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21" name="投影片編號版面配置區 1">
            <a:extLst>
              <a:ext uri="{FF2B5EF4-FFF2-40B4-BE49-F238E27FC236}">
                <a16:creationId xmlns:a16="http://schemas.microsoft.com/office/drawing/2014/main" id="{93EBC857-6E8D-4882-9AA7-A322FFFC0A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01813" y="6456677"/>
            <a:ext cx="1195851" cy="457200"/>
          </a:xfrm>
        </p:spPr>
        <p:txBody>
          <a:bodyPr/>
          <a:lstStyle/>
          <a:p>
            <a:fld id="{7B3C8E2D-E91C-4BBB-B7BA-C2875630DAEF}" type="slidenum">
              <a:rPr lang="en-US" altLang="zh-HK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351229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553094" y="1651429"/>
            <a:ext cx="7939817" cy="4509121"/>
            <a:chOff x="553094" y="1651429"/>
            <a:chExt cx="7939817" cy="4509121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53094" y="1651429"/>
              <a:ext cx="7939817" cy="4509121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30323" y="2816221"/>
              <a:ext cx="371527" cy="76211"/>
            </a:xfrm>
            <a:prstGeom prst="rect">
              <a:avLst/>
            </a:prstGeom>
          </p:spPr>
        </p:pic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2527" y="1898753"/>
            <a:ext cx="4173054" cy="41409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0257" y="1196235"/>
            <a:ext cx="11012943" cy="572974"/>
          </a:xfrm>
        </p:spPr>
        <p:txBody>
          <a:bodyPr/>
          <a:lstStyle/>
          <a:p>
            <a:pPr algn="ctr">
              <a:buClr>
                <a:srgbClr val="800080"/>
              </a:buClr>
              <a:buSzPct val="100000"/>
              <a:buFont typeface="Wingdings" panose="05000000000000000000" pitchFamily="2" charset="2"/>
              <a:buChar char="Ø"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學生學習概覽 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&gt;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 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匯出 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&gt;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 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內地考察</a:t>
            </a:r>
            <a:endParaRPr lang="zh-HK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 6"/>
          <p:cNvSpPr/>
          <p:nvPr/>
        </p:nvSpPr>
        <p:spPr bwMode="auto">
          <a:xfrm>
            <a:off x="7582527" y="1898753"/>
            <a:ext cx="4173054" cy="2007237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</a:pPr>
            <a:endParaRPr lang="zh-HK" altLang="en-US" sz="2000" b="1">
              <a:solidFill>
                <a:srgbClr val="0000FF"/>
              </a:solidFill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219514" y="1898753"/>
            <a:ext cx="230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dirty="0">
                <a:solidFill>
                  <a:srgbClr val="FF0000"/>
                </a:solidFill>
              </a:rPr>
              <a:t>1</a:t>
            </a:r>
            <a:endParaRPr lang="zh-HK" altLang="en-US" dirty="0">
              <a:solidFill>
                <a:srgbClr val="FF0000"/>
              </a:solidFill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11822744" y="2749313"/>
            <a:ext cx="230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3</a:t>
            </a:r>
            <a:endParaRPr lang="zh-HK" altLang="en-US" dirty="0">
              <a:solidFill>
                <a:srgbClr val="FF0000"/>
              </a:solidFill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219514" y="2273524"/>
            <a:ext cx="230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2</a:t>
            </a:r>
            <a:endParaRPr lang="zh-HK" altLang="en-US" dirty="0">
              <a:solidFill>
                <a:srgbClr val="FF0000"/>
              </a:solidFill>
            </a:endParaRPr>
          </a:p>
        </p:txBody>
      </p:sp>
      <p:sp>
        <p:nvSpPr>
          <p:cNvPr id="11" name="爆炸 2 10"/>
          <p:cNvSpPr/>
          <p:nvPr/>
        </p:nvSpPr>
        <p:spPr bwMode="auto">
          <a:xfrm>
            <a:off x="9004498" y="4942946"/>
            <a:ext cx="2818246" cy="1035030"/>
          </a:xfrm>
          <a:prstGeom prst="irregularSeal2">
            <a:avLst/>
          </a:prstGeom>
          <a:solidFill>
            <a:srgbClr val="FFC000"/>
          </a:solidFill>
          <a:ln w="25400">
            <a:solidFill>
              <a:srgbClr val="008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algn="l">
              <a:spcBef>
                <a:spcPct val="20000"/>
              </a:spcBef>
              <a:buClr>
                <a:schemeClr val="bg1"/>
              </a:buClr>
              <a:buSzPct val="100000"/>
            </a:pPr>
            <a:r>
              <a:rPr lang="zh-HK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加</a:t>
            </a:r>
            <a:r>
              <a:rPr lang="zh-HK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密要</a:t>
            </a:r>
            <a:r>
              <a:rPr lang="zh-HK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求！</a:t>
            </a:r>
          </a:p>
        </p:txBody>
      </p:sp>
      <p:sp>
        <p:nvSpPr>
          <p:cNvPr id="20" name="內容版面配置區 2"/>
          <p:cNvSpPr txBox="1">
            <a:spLocks/>
          </p:cNvSpPr>
          <p:nvPr/>
        </p:nvSpPr>
        <p:spPr bwMode="auto">
          <a:xfrm>
            <a:off x="2420470" y="380999"/>
            <a:ext cx="9212730" cy="645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None/>
              <a:defRPr sz="2000">
                <a:solidFill>
                  <a:srgbClr val="660066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None/>
              <a:defRPr sz="1800">
                <a:solidFill>
                  <a:srgbClr val="9900CC"/>
                </a:solidFill>
                <a:latin typeface="+mn-lt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600">
                <a:solidFill>
                  <a:srgbClr val="6600CC"/>
                </a:solidFill>
                <a:latin typeface="+mn-lt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itchFamily="2" charset="2"/>
              <a:buNone/>
              <a:defRPr sz="1400">
                <a:solidFill>
                  <a:srgbClr val="333399"/>
                </a:solidFill>
                <a:latin typeface="+mn-lt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buClr>
                <a:srgbClr val="800080"/>
              </a:buClr>
            </a:pPr>
            <a:r>
              <a:rPr lang="zh-TW" altLang="en-US" sz="40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匯出 </a:t>
            </a:r>
            <a:r>
              <a:rPr lang="en-US" altLang="zh-TW" sz="40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— </a:t>
            </a:r>
            <a:r>
              <a:rPr lang="zh-TW" altLang="en-US" sz="4000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內地考察</a:t>
            </a:r>
            <a:endParaRPr lang="en-US" altLang="zh-TW" sz="4000" b="1" dirty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21" name="投影片編號版面配置區 1">
            <a:extLst>
              <a:ext uri="{FF2B5EF4-FFF2-40B4-BE49-F238E27FC236}">
                <a16:creationId xmlns:a16="http://schemas.microsoft.com/office/drawing/2014/main" id="{93EBC857-6E8D-4882-9AA7-A322FFFC0A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01813" y="6456677"/>
            <a:ext cx="1195851" cy="457200"/>
          </a:xfrm>
        </p:spPr>
        <p:txBody>
          <a:bodyPr/>
          <a:lstStyle/>
          <a:p>
            <a:fld id="{7B3C8E2D-E91C-4BBB-B7BA-C2875630DAEF}" type="slidenum">
              <a:rPr lang="en-US" altLang="zh-HK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8024257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12800" y="1836500"/>
            <a:ext cx="10554447" cy="3708893"/>
          </a:xfrm>
        </p:spPr>
        <p:txBody>
          <a:bodyPr/>
          <a:lstStyle/>
          <a:p>
            <a:pPr marL="0" indent="0">
              <a:buNone/>
            </a:pPr>
            <a:r>
              <a:rPr lang="zh-HK" altLang="en-US" sz="3200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學</a:t>
            </a:r>
            <a:r>
              <a:rPr lang="zh-HK" altLang="en-US" sz="32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年終結前</a:t>
            </a:r>
            <a:r>
              <a:rPr lang="en-US" altLang="zh-HK" sz="32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HK" altLang="en-US" sz="32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六月至八月</a:t>
            </a:r>
            <a:r>
              <a:rPr lang="en-US" altLang="zh-HK" sz="32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en-US" altLang="zh-TW" sz="3200" b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Clr>
                <a:srgbClr val="800080"/>
              </a:buClr>
              <a:buSzPct val="100000"/>
              <a:buFont typeface="Wingdings" panose="05000000000000000000" pitchFamily="2" charset="2"/>
              <a:buChar char="Ø"/>
            </a:pPr>
            <a:r>
              <a:rPr lang="zh-TW" altLang="en-US" sz="3200" b="1" dirty="0" smtClean="0">
                <a:solidFill>
                  <a:srgbClr val="3333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從課外活</a:t>
            </a:r>
            <a:r>
              <a:rPr lang="zh-TW" altLang="en-US" sz="3200" b="1" dirty="0">
                <a:solidFill>
                  <a:srgbClr val="3333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動、獎懲資料模</a:t>
            </a:r>
            <a:r>
              <a:rPr lang="zh-TW" altLang="en-US" sz="3200" b="1" dirty="0" smtClean="0">
                <a:solidFill>
                  <a:srgbClr val="3333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組抽取</a:t>
            </a:r>
            <a:r>
              <a:rPr lang="en-US" altLang="zh-TW" sz="3200" b="1" dirty="0" smtClean="0">
                <a:solidFill>
                  <a:srgbClr val="008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S4</a:t>
            </a:r>
            <a:r>
              <a:rPr lang="zh-TW" altLang="en-US" sz="3200" b="1" dirty="0" smtClean="0">
                <a:solidFill>
                  <a:srgbClr val="008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及</a:t>
            </a:r>
            <a:r>
              <a:rPr lang="en-US" altLang="zh-TW" sz="3200" b="1" dirty="0" smtClean="0">
                <a:solidFill>
                  <a:srgbClr val="008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S5</a:t>
            </a:r>
            <a:r>
              <a:rPr lang="zh-TW" altLang="en-US" sz="3200" b="1" dirty="0" smtClean="0">
                <a:solidFill>
                  <a:srgbClr val="008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學生</a:t>
            </a:r>
            <a:r>
              <a:rPr lang="en-US" altLang="zh-TW" sz="3200" b="1" dirty="0" smtClean="0">
                <a:solidFill>
                  <a:srgbClr val="3333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SLP</a:t>
            </a:r>
            <a:r>
              <a:rPr lang="zh-TW" altLang="en-US" sz="3200" b="1" dirty="0" smtClean="0">
                <a:solidFill>
                  <a:srgbClr val="3333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資料</a:t>
            </a:r>
            <a:endParaRPr lang="en-US" altLang="zh-TW" sz="3200" b="1" dirty="0" smtClean="0">
              <a:solidFill>
                <a:srgbClr val="33339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Clr>
                <a:srgbClr val="800080"/>
              </a:buClr>
              <a:buSzPct val="100000"/>
              <a:buFont typeface="Wingdings" panose="05000000000000000000" pitchFamily="2" charset="2"/>
              <a:buChar char="Ø"/>
            </a:pPr>
            <a:r>
              <a:rPr lang="zh-TW" altLang="en-US" sz="3200" b="1" dirty="0" smtClean="0">
                <a:solidFill>
                  <a:srgbClr val="3333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於</a:t>
            </a:r>
            <a:r>
              <a:rPr lang="zh-TW" altLang="en-US" sz="3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學生學習概覽模組</a:t>
            </a:r>
            <a:r>
              <a:rPr lang="zh-TW" altLang="en-US" sz="3200" b="1" dirty="0" smtClean="0">
                <a:solidFill>
                  <a:srgbClr val="3333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輸入</a:t>
            </a:r>
            <a:r>
              <a:rPr lang="en-US" altLang="zh-TW" sz="3200" b="1" dirty="0" smtClean="0">
                <a:solidFill>
                  <a:srgbClr val="008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S4</a:t>
            </a:r>
            <a:r>
              <a:rPr lang="zh-TW" altLang="en-US" sz="3200" b="1" dirty="0">
                <a:solidFill>
                  <a:srgbClr val="008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及</a:t>
            </a:r>
            <a:r>
              <a:rPr lang="en-US" altLang="zh-TW" sz="3200" b="1" dirty="0">
                <a:solidFill>
                  <a:srgbClr val="008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S5</a:t>
            </a:r>
            <a:r>
              <a:rPr lang="zh-TW" altLang="en-US" sz="3200" b="1" dirty="0">
                <a:solidFill>
                  <a:srgbClr val="008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</a:t>
            </a:r>
            <a:r>
              <a:rPr lang="zh-TW" altLang="en-US" sz="3200" b="1" dirty="0" smtClean="0">
                <a:solidFill>
                  <a:srgbClr val="008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</a:t>
            </a:r>
            <a:r>
              <a:rPr lang="zh-TW" altLang="en-US" sz="3200" b="1" dirty="0" smtClean="0">
                <a:solidFill>
                  <a:srgbClr val="3333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該學年</a:t>
            </a:r>
            <a:r>
              <a:rPr lang="zh-TW" altLang="en-US" sz="3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主要作品</a:t>
            </a:r>
            <a:r>
              <a:rPr lang="zh-TW" altLang="en-US" sz="3200" b="1" dirty="0" smtClean="0">
                <a:solidFill>
                  <a:srgbClr val="3333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3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內地考察</a:t>
            </a:r>
            <a:r>
              <a:rPr lang="zh-TW" altLang="en-US" sz="3200" b="1" dirty="0" smtClean="0">
                <a:solidFill>
                  <a:srgbClr val="3333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3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其</a:t>
            </a:r>
            <a:r>
              <a:rPr lang="zh-TW" altLang="en-US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他學習經</a:t>
            </a:r>
            <a:r>
              <a:rPr lang="zh-TW" altLang="en-US" sz="3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歷</a:t>
            </a:r>
            <a:r>
              <a:rPr lang="zh-TW" altLang="en-US" sz="3200" b="1" dirty="0" smtClean="0">
                <a:solidFill>
                  <a:srgbClr val="3333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3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校</a:t>
            </a:r>
            <a:r>
              <a:rPr lang="zh-TW" altLang="en-US" sz="3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外表現或獎</a:t>
            </a:r>
            <a:r>
              <a:rPr lang="zh-TW" altLang="en-US" sz="3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項</a:t>
            </a:r>
            <a:endParaRPr lang="en-US" altLang="zh-TW" sz="3200" b="1" dirty="0" smtClean="0">
              <a:solidFill>
                <a:srgbClr val="33339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Clr>
                <a:srgbClr val="800080"/>
              </a:buClr>
              <a:buSzPct val="100000"/>
              <a:buFont typeface="Wingdings" panose="05000000000000000000" pitchFamily="2" charset="2"/>
              <a:buChar char="Ø"/>
            </a:pPr>
            <a:r>
              <a:rPr lang="zh-TW" altLang="en-US" sz="3200" b="1" dirty="0" smtClean="0">
                <a:solidFill>
                  <a:srgbClr val="008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備</a:t>
            </a:r>
            <a:r>
              <a:rPr lang="zh-TW" altLang="en-US" sz="3200" b="1" dirty="0">
                <a:solidFill>
                  <a:srgbClr val="008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份</a:t>
            </a:r>
            <a:r>
              <a:rPr lang="zh-TW" altLang="en-US" sz="3200" b="1" dirty="0">
                <a:solidFill>
                  <a:srgbClr val="3333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上學年所有該模組的資</a:t>
            </a:r>
            <a:r>
              <a:rPr lang="zh-TW" altLang="en-US" sz="3200" b="1" dirty="0" smtClean="0">
                <a:solidFill>
                  <a:srgbClr val="3333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料</a:t>
            </a:r>
            <a:endParaRPr lang="en-US" altLang="zh-TW" sz="3200" b="1" dirty="0" smtClean="0">
              <a:solidFill>
                <a:srgbClr val="33339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內容版面配置區 2"/>
          <p:cNvSpPr txBox="1">
            <a:spLocks/>
          </p:cNvSpPr>
          <p:nvPr/>
        </p:nvSpPr>
        <p:spPr bwMode="auto">
          <a:xfrm>
            <a:off x="2420470" y="380999"/>
            <a:ext cx="8946777" cy="645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None/>
              <a:defRPr sz="2000">
                <a:solidFill>
                  <a:srgbClr val="660066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None/>
              <a:defRPr sz="1800">
                <a:solidFill>
                  <a:srgbClr val="9900CC"/>
                </a:solidFill>
                <a:latin typeface="+mn-lt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600">
                <a:solidFill>
                  <a:srgbClr val="6600CC"/>
                </a:solidFill>
                <a:latin typeface="+mn-lt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itchFamily="2" charset="2"/>
              <a:buNone/>
              <a:defRPr sz="1400">
                <a:solidFill>
                  <a:srgbClr val="333399"/>
                </a:solidFill>
                <a:latin typeface="+mn-lt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buClr>
                <a:srgbClr val="800080"/>
              </a:buClr>
            </a:pPr>
            <a:r>
              <a:rPr lang="zh-TW" altLang="en-US" sz="40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事前預備工作</a:t>
            </a:r>
            <a:r>
              <a:rPr lang="en-US" altLang="zh-TW" sz="40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40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一</a:t>
            </a:r>
            <a:r>
              <a:rPr lang="en-US" altLang="zh-TW" sz="40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endParaRPr lang="zh-HK" altLang="en-US" sz="4000" b="1" kern="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投影片編號版面配置區 1">
            <a:extLst>
              <a:ext uri="{FF2B5EF4-FFF2-40B4-BE49-F238E27FC236}">
                <a16:creationId xmlns:a16="http://schemas.microsoft.com/office/drawing/2014/main" id="{93EBC857-6E8D-4882-9AA7-A322FFFC0A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01813" y="6456677"/>
            <a:ext cx="1195851" cy="457200"/>
          </a:xfrm>
        </p:spPr>
        <p:txBody>
          <a:bodyPr/>
          <a:lstStyle/>
          <a:p>
            <a:fld id="{7B3C8E2D-E91C-4BBB-B7BA-C2875630DAEF}" type="slidenum">
              <a:rPr lang="en-US" altLang="zh-HK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68717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441" y="2241236"/>
            <a:ext cx="11019759" cy="3978946"/>
          </a:xfrm>
          <a:prstGeom prst="rect">
            <a:avLst/>
          </a:prstGeom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13441" y="1481347"/>
            <a:ext cx="11019759" cy="549850"/>
          </a:xfrm>
        </p:spPr>
        <p:txBody>
          <a:bodyPr/>
          <a:lstStyle/>
          <a:p>
            <a:pPr algn="ctr">
              <a:buClr>
                <a:srgbClr val="800080"/>
              </a:buClr>
              <a:buSzPct val="100000"/>
              <a:buFont typeface="Wingdings" panose="05000000000000000000" pitchFamily="2" charset="2"/>
              <a:buChar char="Ø"/>
            </a:pPr>
            <a:r>
              <a:rPr lang="zh-HK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處理學生</a:t>
            </a: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的</a:t>
            </a:r>
            <a:r>
              <a:rPr lang="zh-HK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其他學習經歷</a:t>
            </a:r>
            <a:r>
              <a:rPr lang="en-US" altLang="zh-HK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(OLE)</a:t>
            </a:r>
            <a:r>
              <a:rPr lang="zh-HK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資料</a:t>
            </a: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及編</a:t>
            </a:r>
            <a:r>
              <a:rPr lang="zh-HK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製學生學習概覽</a:t>
            </a:r>
            <a:r>
              <a:rPr lang="en-US" altLang="zh-HK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(SLP)</a:t>
            </a:r>
            <a:r>
              <a:rPr lang="zh-HK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報表</a:t>
            </a:r>
            <a:endParaRPr lang="en-US" altLang="zh-TW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0" indent="0" algn="ctr">
              <a:buClr>
                <a:srgbClr val="800080"/>
              </a:buClr>
              <a:buSzPct val="100000"/>
              <a:buNone/>
            </a:pPr>
            <a:endParaRPr lang="zh-HK" altLang="en-US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矩形 4"/>
          <p:cNvSpPr/>
          <p:nvPr/>
        </p:nvSpPr>
        <p:spPr bwMode="auto">
          <a:xfrm>
            <a:off x="6244479" y="3409946"/>
            <a:ext cx="1508039" cy="873819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</a:pPr>
            <a:endParaRPr lang="zh-HK" altLang="en-US" sz="2000" b="1">
              <a:solidFill>
                <a:srgbClr val="0000FF"/>
              </a:solidFill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6" name="內容版面配置區 2"/>
          <p:cNvSpPr txBox="1">
            <a:spLocks/>
          </p:cNvSpPr>
          <p:nvPr/>
        </p:nvSpPr>
        <p:spPr bwMode="auto">
          <a:xfrm>
            <a:off x="2420470" y="380999"/>
            <a:ext cx="9212730" cy="645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None/>
              <a:defRPr sz="2000">
                <a:solidFill>
                  <a:srgbClr val="660066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None/>
              <a:defRPr sz="1800">
                <a:solidFill>
                  <a:srgbClr val="9900CC"/>
                </a:solidFill>
                <a:latin typeface="+mn-lt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600">
                <a:solidFill>
                  <a:srgbClr val="6600CC"/>
                </a:solidFill>
                <a:latin typeface="+mn-lt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itchFamily="2" charset="2"/>
              <a:buNone/>
              <a:defRPr sz="1400">
                <a:solidFill>
                  <a:srgbClr val="333399"/>
                </a:solidFill>
                <a:latin typeface="+mn-lt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buClr>
                <a:srgbClr val="800080"/>
              </a:buClr>
            </a:pPr>
            <a:r>
              <a:rPr lang="zh-TW" altLang="en-US" sz="40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功能表</a:t>
            </a:r>
            <a:endParaRPr lang="en-US" altLang="zh-TW" sz="4000" b="1" dirty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7" name="投影片編號版面配置區 1">
            <a:extLst>
              <a:ext uri="{FF2B5EF4-FFF2-40B4-BE49-F238E27FC236}">
                <a16:creationId xmlns:a16="http://schemas.microsoft.com/office/drawing/2014/main" id="{93EBC857-6E8D-4882-9AA7-A322FFFC0A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01813" y="6456677"/>
            <a:ext cx="1195851" cy="457200"/>
          </a:xfrm>
        </p:spPr>
        <p:txBody>
          <a:bodyPr/>
          <a:lstStyle/>
          <a:p>
            <a:fld id="{7B3C8E2D-E91C-4BBB-B7BA-C2875630DAEF}" type="slidenum">
              <a:rPr lang="en-US" altLang="zh-HK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1180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690" y="1888435"/>
            <a:ext cx="10054414" cy="4501059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911928" y="1341440"/>
            <a:ext cx="8298873" cy="546996"/>
          </a:xfrm>
        </p:spPr>
        <p:txBody>
          <a:bodyPr/>
          <a:lstStyle/>
          <a:p>
            <a:pPr>
              <a:buClr>
                <a:srgbClr val="800080"/>
              </a:buClr>
              <a:buSzPct val="100000"/>
              <a:buFont typeface="Wingdings" panose="05000000000000000000" pitchFamily="2" charset="2"/>
              <a:buChar char="Ø"/>
            </a:pPr>
            <a:r>
              <a:rPr lang="zh-HK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可透過</a:t>
            </a:r>
            <a:r>
              <a:rPr lang="zh-HK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指定</a:t>
            </a:r>
            <a:r>
              <a:rPr lang="en-US" altLang="zh-HK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Excel</a:t>
            </a:r>
            <a:r>
              <a:rPr lang="zh-HK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檔格</a:t>
            </a:r>
            <a:r>
              <a:rPr lang="zh-HK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式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整</a:t>
            </a:r>
            <a:r>
              <a:rPr lang="zh-HK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批</a:t>
            </a:r>
            <a:r>
              <a:rPr lang="zh-HK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匯</a:t>
            </a:r>
            <a:r>
              <a:rPr lang="zh-HK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入學生</a:t>
            </a:r>
            <a:r>
              <a:rPr lang="zh-HK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資料</a:t>
            </a:r>
          </a:p>
        </p:txBody>
      </p:sp>
      <p:sp>
        <p:nvSpPr>
          <p:cNvPr id="6" name="矩形 5"/>
          <p:cNvSpPr/>
          <p:nvPr/>
        </p:nvSpPr>
        <p:spPr bwMode="auto">
          <a:xfrm>
            <a:off x="1007747" y="2358043"/>
            <a:ext cx="1384457" cy="63735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</a:pPr>
            <a:endParaRPr lang="zh-HK" altLang="en-US" sz="2000" b="1">
              <a:solidFill>
                <a:srgbClr val="0000FF"/>
              </a:solidFill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661383" y="2492055"/>
            <a:ext cx="230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dirty="0">
                <a:solidFill>
                  <a:srgbClr val="FF0000"/>
                </a:solidFill>
              </a:rPr>
              <a:t>1</a:t>
            </a:r>
            <a:endParaRPr lang="zh-HK" altLang="en-US" dirty="0">
              <a:solidFill>
                <a:srgbClr val="FF0000"/>
              </a:solidFill>
            </a:endParaRPr>
          </a:p>
        </p:txBody>
      </p:sp>
      <p:sp>
        <p:nvSpPr>
          <p:cNvPr id="8" name="雲朵形圖說文字 7"/>
          <p:cNvSpPr/>
          <p:nvPr/>
        </p:nvSpPr>
        <p:spPr bwMode="auto">
          <a:xfrm>
            <a:off x="6505433" y="5341599"/>
            <a:ext cx="4544291" cy="1047895"/>
          </a:xfrm>
          <a:prstGeom prst="cloudCallout">
            <a:avLst>
              <a:gd name="adj1" fmla="val -13551"/>
              <a:gd name="adj2" fmla="val -86209"/>
            </a:avLst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algn="l">
              <a:spcBef>
                <a:spcPct val="20000"/>
              </a:spcBef>
              <a:buClr>
                <a:schemeClr val="bg1"/>
              </a:buClr>
              <a:buSzPct val="100000"/>
            </a:pPr>
            <a:r>
              <a:rPr lang="zh-TW" altLang="en-US" sz="2000" b="1" dirty="0">
                <a:solidFill>
                  <a:srgbClr val="3333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與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學生學習概覽 </a:t>
            </a:r>
            <a:r>
              <a:rPr lang="en-US" altLang="zh-TW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&gt;</a:t>
            </a: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 匯出 </a:t>
            </a:r>
            <a:r>
              <a:rPr lang="en-US" altLang="zh-TW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&gt;</a:t>
            </a: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 主要作品   </a:t>
            </a:r>
            <a:r>
              <a:rPr lang="zh-TW" altLang="en-US" sz="2000" b="1" dirty="0">
                <a:solidFill>
                  <a:srgbClr val="3333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一起使用</a:t>
            </a:r>
            <a:endParaRPr lang="zh-HK" altLang="en-US" sz="2000" b="1" dirty="0">
              <a:solidFill>
                <a:srgbClr val="3333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</a:pPr>
            <a:endParaRPr lang="zh-HK" altLang="en-US" sz="2000" b="1" dirty="0">
              <a:solidFill>
                <a:srgbClr val="0000FF"/>
              </a:solidFill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9" name="矩形 8"/>
          <p:cNvSpPr/>
          <p:nvPr/>
        </p:nvSpPr>
        <p:spPr bwMode="auto">
          <a:xfrm>
            <a:off x="1168883" y="3496540"/>
            <a:ext cx="1365595" cy="692079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</a:pPr>
            <a:endParaRPr lang="zh-HK" altLang="en-US" sz="2000" b="1">
              <a:solidFill>
                <a:srgbClr val="0000FF"/>
              </a:solidFill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0" name="矩形 9"/>
          <p:cNvSpPr/>
          <p:nvPr/>
        </p:nvSpPr>
        <p:spPr bwMode="auto">
          <a:xfrm>
            <a:off x="6056944" y="4370962"/>
            <a:ext cx="1775092" cy="56878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</a:pPr>
            <a:endParaRPr lang="zh-HK" altLang="en-US" sz="2000" b="1">
              <a:solidFill>
                <a:srgbClr val="0000FF"/>
              </a:solidFill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653723" y="3657913"/>
            <a:ext cx="230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3</a:t>
            </a:r>
            <a:endParaRPr lang="zh-HK" altLang="en-US" dirty="0">
              <a:solidFill>
                <a:srgbClr val="FF0000"/>
              </a:solidFill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7927824" y="4444785"/>
            <a:ext cx="230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2</a:t>
            </a:r>
            <a:endParaRPr lang="zh-HK" altLang="en-US" dirty="0">
              <a:solidFill>
                <a:srgbClr val="FF0000"/>
              </a:solidFill>
            </a:endParaRPr>
          </a:p>
        </p:txBody>
      </p:sp>
      <p:sp>
        <p:nvSpPr>
          <p:cNvPr id="14" name="內容版面配置區 2"/>
          <p:cNvSpPr txBox="1">
            <a:spLocks/>
          </p:cNvSpPr>
          <p:nvPr/>
        </p:nvSpPr>
        <p:spPr bwMode="auto">
          <a:xfrm>
            <a:off x="2420470" y="380999"/>
            <a:ext cx="9212730" cy="645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None/>
              <a:defRPr sz="2000">
                <a:solidFill>
                  <a:srgbClr val="660066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None/>
              <a:defRPr sz="1800">
                <a:solidFill>
                  <a:srgbClr val="9900CC"/>
                </a:solidFill>
                <a:latin typeface="+mn-lt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600">
                <a:solidFill>
                  <a:srgbClr val="6600CC"/>
                </a:solidFill>
                <a:latin typeface="+mn-lt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itchFamily="2" charset="2"/>
              <a:buNone/>
              <a:defRPr sz="1400">
                <a:solidFill>
                  <a:srgbClr val="333399"/>
                </a:solidFill>
                <a:latin typeface="+mn-lt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buClr>
                <a:srgbClr val="800080"/>
              </a:buClr>
            </a:pPr>
            <a:r>
              <a:rPr lang="zh-TW" altLang="en-US" sz="40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匯入 </a:t>
            </a:r>
            <a:r>
              <a:rPr lang="en-US" altLang="zh-TW" sz="40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— </a:t>
            </a:r>
            <a:r>
              <a:rPr lang="zh-TW" altLang="en-US" sz="40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主要作</a:t>
            </a:r>
            <a:r>
              <a:rPr lang="zh-TW" altLang="en-US" sz="4000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品</a:t>
            </a:r>
            <a:endParaRPr lang="en-US" altLang="zh-TW" sz="4000" b="1" dirty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5" name="投影片編號版面配置區 1">
            <a:extLst>
              <a:ext uri="{FF2B5EF4-FFF2-40B4-BE49-F238E27FC236}">
                <a16:creationId xmlns:a16="http://schemas.microsoft.com/office/drawing/2014/main" id="{93EBC857-6E8D-4882-9AA7-A322FFFC0A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01813" y="6456677"/>
            <a:ext cx="1195851" cy="457200"/>
          </a:xfrm>
        </p:spPr>
        <p:txBody>
          <a:bodyPr/>
          <a:lstStyle/>
          <a:p>
            <a:fld id="{7B3C8E2D-E91C-4BBB-B7BA-C2875630DAEF}" type="slidenum">
              <a:rPr lang="en-US" altLang="zh-HK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220048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349" y="1900849"/>
            <a:ext cx="10079697" cy="449081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53724" y="1341440"/>
            <a:ext cx="10979476" cy="546996"/>
          </a:xfrm>
        </p:spPr>
        <p:txBody>
          <a:bodyPr/>
          <a:lstStyle/>
          <a:p>
            <a:pPr algn="ctr">
              <a:buClr>
                <a:srgbClr val="800080"/>
              </a:buClr>
              <a:buSzPct val="100000"/>
              <a:buFont typeface="Wingdings" panose="05000000000000000000" pitchFamily="2" charset="2"/>
              <a:buChar char="Ø"/>
            </a:pPr>
            <a:r>
              <a:rPr lang="zh-HK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可透過</a:t>
            </a:r>
            <a:r>
              <a:rPr lang="zh-HK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指定</a:t>
            </a:r>
            <a:r>
              <a:rPr lang="en-US" altLang="zh-HK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Excel</a:t>
            </a:r>
            <a:r>
              <a:rPr lang="zh-HK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檔格</a:t>
            </a:r>
            <a:r>
              <a:rPr lang="zh-HK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式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整</a:t>
            </a:r>
            <a:r>
              <a:rPr lang="zh-HK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批</a:t>
            </a:r>
            <a:r>
              <a:rPr lang="zh-HK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匯</a:t>
            </a:r>
            <a:r>
              <a:rPr lang="zh-HK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入學生</a:t>
            </a:r>
            <a:r>
              <a:rPr lang="zh-HK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資料</a:t>
            </a:r>
          </a:p>
        </p:txBody>
      </p:sp>
      <p:sp>
        <p:nvSpPr>
          <p:cNvPr id="6" name="矩形 5"/>
          <p:cNvSpPr/>
          <p:nvPr/>
        </p:nvSpPr>
        <p:spPr bwMode="auto">
          <a:xfrm>
            <a:off x="2350772" y="2377210"/>
            <a:ext cx="1384457" cy="63735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</a:pPr>
            <a:endParaRPr lang="zh-HK" altLang="en-US" sz="2000" b="1">
              <a:solidFill>
                <a:srgbClr val="0000FF"/>
              </a:solidFill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2038004" y="2522146"/>
            <a:ext cx="230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dirty="0">
                <a:solidFill>
                  <a:srgbClr val="FF0000"/>
                </a:solidFill>
              </a:rPr>
              <a:t>1</a:t>
            </a:r>
            <a:endParaRPr lang="zh-HK" altLang="en-US" dirty="0">
              <a:solidFill>
                <a:srgbClr val="FF0000"/>
              </a:solidFill>
            </a:endParaRPr>
          </a:p>
        </p:txBody>
      </p:sp>
      <p:sp>
        <p:nvSpPr>
          <p:cNvPr id="8" name="雲朵形圖說文字 7"/>
          <p:cNvSpPr/>
          <p:nvPr/>
        </p:nvSpPr>
        <p:spPr bwMode="auto">
          <a:xfrm>
            <a:off x="2249944" y="4765639"/>
            <a:ext cx="4544291" cy="1047895"/>
          </a:xfrm>
          <a:prstGeom prst="cloudCallout">
            <a:avLst>
              <a:gd name="adj1" fmla="val 48911"/>
              <a:gd name="adj2" fmla="val -53487"/>
            </a:avLst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algn="l">
              <a:spcBef>
                <a:spcPct val="20000"/>
              </a:spcBef>
              <a:buClr>
                <a:schemeClr val="bg1"/>
              </a:buClr>
              <a:buSzPct val="100000"/>
            </a:pPr>
            <a:r>
              <a:rPr lang="zh-TW" altLang="en-US" sz="2000" b="1" dirty="0">
                <a:solidFill>
                  <a:srgbClr val="3333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與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學生學習概覽 </a:t>
            </a:r>
            <a:r>
              <a:rPr lang="en-US" altLang="zh-TW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&gt;</a:t>
            </a: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 匯出 </a:t>
            </a:r>
            <a:r>
              <a:rPr lang="en-US" altLang="zh-TW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&gt;</a:t>
            </a: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 </a:t>
            </a:r>
            <a:r>
              <a:rPr lang="zh-TW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內地考察 </a:t>
            </a:r>
            <a:r>
              <a:rPr lang="zh-TW" altLang="en-US" sz="2000" b="1" dirty="0" smtClean="0">
                <a:solidFill>
                  <a:srgbClr val="3333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lang="zh-TW" altLang="en-US" sz="2000" b="1" dirty="0">
                <a:solidFill>
                  <a:srgbClr val="3333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起使用</a:t>
            </a:r>
            <a:endParaRPr lang="zh-HK" altLang="en-US" sz="2000" b="1" dirty="0">
              <a:solidFill>
                <a:srgbClr val="3333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</a:pPr>
            <a:endParaRPr lang="zh-HK" altLang="en-US" sz="2000" b="1" dirty="0">
              <a:solidFill>
                <a:srgbClr val="0000FF"/>
              </a:solidFill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9" name="矩形 8"/>
          <p:cNvSpPr/>
          <p:nvPr/>
        </p:nvSpPr>
        <p:spPr bwMode="auto">
          <a:xfrm>
            <a:off x="1168883" y="3496540"/>
            <a:ext cx="1365595" cy="692079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</a:pPr>
            <a:endParaRPr lang="zh-HK" altLang="en-US" sz="2000" b="1">
              <a:solidFill>
                <a:srgbClr val="0000FF"/>
              </a:solidFill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0" name="矩形 9"/>
          <p:cNvSpPr/>
          <p:nvPr/>
        </p:nvSpPr>
        <p:spPr bwMode="auto">
          <a:xfrm>
            <a:off x="6876094" y="4370962"/>
            <a:ext cx="1775092" cy="56878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</a:pPr>
            <a:endParaRPr lang="zh-HK" altLang="en-US" sz="2000" b="1">
              <a:solidFill>
                <a:srgbClr val="0000FF"/>
              </a:solidFill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653723" y="3657913"/>
            <a:ext cx="230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3</a:t>
            </a:r>
            <a:endParaRPr lang="zh-HK" altLang="en-US" dirty="0">
              <a:solidFill>
                <a:srgbClr val="FF0000"/>
              </a:solidFill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8691788" y="4472072"/>
            <a:ext cx="230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2</a:t>
            </a:r>
            <a:endParaRPr lang="zh-HK" altLang="en-US" dirty="0">
              <a:solidFill>
                <a:srgbClr val="FF0000"/>
              </a:solidFill>
            </a:endParaRPr>
          </a:p>
        </p:txBody>
      </p:sp>
      <p:sp>
        <p:nvSpPr>
          <p:cNvPr id="14" name="內容版面配置區 2"/>
          <p:cNvSpPr txBox="1">
            <a:spLocks/>
          </p:cNvSpPr>
          <p:nvPr/>
        </p:nvSpPr>
        <p:spPr bwMode="auto">
          <a:xfrm>
            <a:off x="2420470" y="380999"/>
            <a:ext cx="9212730" cy="645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None/>
              <a:defRPr sz="2000">
                <a:solidFill>
                  <a:srgbClr val="660066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None/>
              <a:defRPr sz="1800">
                <a:solidFill>
                  <a:srgbClr val="9900CC"/>
                </a:solidFill>
                <a:latin typeface="+mn-lt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600">
                <a:solidFill>
                  <a:srgbClr val="6600CC"/>
                </a:solidFill>
                <a:latin typeface="+mn-lt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itchFamily="2" charset="2"/>
              <a:buNone/>
              <a:defRPr sz="1400">
                <a:solidFill>
                  <a:srgbClr val="333399"/>
                </a:solidFill>
                <a:latin typeface="+mn-lt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buClr>
                <a:srgbClr val="800080"/>
              </a:buClr>
            </a:pPr>
            <a:r>
              <a:rPr lang="zh-TW" altLang="en-US" sz="40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匯入 </a:t>
            </a:r>
            <a:r>
              <a:rPr lang="en-US" altLang="zh-TW" sz="40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— </a:t>
            </a:r>
            <a:r>
              <a:rPr lang="zh-TW" altLang="en-US" sz="4000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內地考察</a:t>
            </a:r>
            <a:endParaRPr lang="en-US" altLang="zh-TW" sz="4000" b="1" dirty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5" name="投影片編號版面配置區 1">
            <a:extLst>
              <a:ext uri="{FF2B5EF4-FFF2-40B4-BE49-F238E27FC236}">
                <a16:creationId xmlns:a16="http://schemas.microsoft.com/office/drawing/2014/main" id="{93EBC857-6E8D-4882-9AA7-A322FFFC0A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01813" y="6456677"/>
            <a:ext cx="1195851" cy="457200"/>
          </a:xfrm>
        </p:spPr>
        <p:txBody>
          <a:bodyPr/>
          <a:lstStyle/>
          <a:p>
            <a:fld id="{7B3C8E2D-E91C-4BBB-B7BA-C2875630DAEF}" type="slidenum">
              <a:rPr lang="en-US" altLang="zh-HK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672562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986" y="1766076"/>
            <a:ext cx="10802504" cy="45213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902691" y="1341439"/>
            <a:ext cx="8682182" cy="424637"/>
          </a:xfrm>
        </p:spPr>
        <p:txBody>
          <a:bodyPr/>
          <a:lstStyle/>
          <a:p>
            <a:pPr>
              <a:buClr>
                <a:srgbClr val="800080"/>
              </a:buClr>
              <a:buSzPct val="100000"/>
              <a:buFont typeface="Wingdings" panose="05000000000000000000" pitchFamily="2" charset="2"/>
              <a:buChar char="Ø"/>
            </a:pPr>
            <a:r>
              <a:rPr lang="zh-HK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可透過指</a:t>
            </a:r>
            <a:r>
              <a:rPr lang="zh-HK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定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格式的</a:t>
            </a:r>
            <a:r>
              <a:rPr lang="en-US" altLang="zh-HK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Excel</a:t>
            </a:r>
            <a:r>
              <a:rPr lang="zh-HK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檔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案</a:t>
            </a:r>
            <a:r>
              <a:rPr lang="zh-HK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單一</a:t>
            </a:r>
            <a:r>
              <a:rPr lang="en-US" altLang="zh-HK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整批匯入</a:t>
            </a:r>
            <a:r>
              <a:rPr lang="zh-HK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</a:t>
            </a:r>
            <a:r>
              <a:rPr lang="zh-HK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生資料</a:t>
            </a:r>
          </a:p>
          <a:p>
            <a:endParaRPr lang="zh-HK" altLang="en-US" dirty="0"/>
          </a:p>
        </p:txBody>
      </p:sp>
      <p:sp>
        <p:nvSpPr>
          <p:cNvPr id="14" name="矩形 5"/>
          <p:cNvSpPr/>
          <p:nvPr/>
        </p:nvSpPr>
        <p:spPr bwMode="auto">
          <a:xfrm>
            <a:off x="2420470" y="2081056"/>
            <a:ext cx="1092866" cy="393127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</a:pPr>
            <a:endParaRPr lang="zh-HK" altLang="en-US" sz="2000" b="1">
              <a:solidFill>
                <a:srgbClr val="0000FF"/>
              </a:solidFill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5" name="內容版面配置區 2"/>
          <p:cNvSpPr txBox="1">
            <a:spLocks/>
          </p:cNvSpPr>
          <p:nvPr/>
        </p:nvSpPr>
        <p:spPr bwMode="auto">
          <a:xfrm>
            <a:off x="2420470" y="380999"/>
            <a:ext cx="9212730" cy="645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None/>
              <a:defRPr sz="2000">
                <a:solidFill>
                  <a:srgbClr val="660066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None/>
              <a:defRPr sz="1800">
                <a:solidFill>
                  <a:srgbClr val="9900CC"/>
                </a:solidFill>
                <a:latin typeface="+mn-lt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600">
                <a:solidFill>
                  <a:srgbClr val="6600CC"/>
                </a:solidFill>
                <a:latin typeface="+mn-lt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itchFamily="2" charset="2"/>
              <a:buNone/>
              <a:defRPr sz="1400">
                <a:solidFill>
                  <a:srgbClr val="333399"/>
                </a:solidFill>
                <a:latin typeface="+mn-lt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buClr>
                <a:srgbClr val="800080"/>
              </a:buClr>
            </a:pPr>
            <a:r>
              <a:rPr lang="zh-TW" altLang="en-US" sz="40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匯入 </a:t>
            </a:r>
            <a:r>
              <a:rPr lang="en-US" altLang="zh-TW" sz="40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— </a:t>
            </a:r>
            <a:r>
              <a:rPr lang="zh-TW" altLang="en-US" sz="40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其他學習經歷</a:t>
            </a:r>
            <a:r>
              <a:rPr lang="en-US" altLang="zh-TW" sz="40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(OLE</a:t>
            </a:r>
            <a:r>
              <a:rPr lang="en-US" altLang="zh-TW" sz="4000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)(1)</a:t>
            </a:r>
            <a:endParaRPr lang="en-US" altLang="zh-TW" sz="4000" b="1" dirty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7" name="矩形 9"/>
          <p:cNvSpPr/>
          <p:nvPr/>
        </p:nvSpPr>
        <p:spPr bwMode="auto">
          <a:xfrm>
            <a:off x="840658" y="5201509"/>
            <a:ext cx="5648632" cy="963317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</a:pPr>
            <a:endParaRPr lang="zh-HK" altLang="en-US" sz="2000" b="1">
              <a:solidFill>
                <a:srgbClr val="0000FF"/>
              </a:solidFill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8" name="投影片編號版面配置區 1">
            <a:extLst>
              <a:ext uri="{FF2B5EF4-FFF2-40B4-BE49-F238E27FC236}">
                <a16:creationId xmlns:a16="http://schemas.microsoft.com/office/drawing/2014/main" id="{93EBC857-6E8D-4882-9AA7-A322FFFC0A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01813" y="6456677"/>
            <a:ext cx="1195851" cy="457200"/>
          </a:xfrm>
        </p:spPr>
        <p:txBody>
          <a:bodyPr/>
          <a:lstStyle/>
          <a:p>
            <a:fld id="{7B3C8E2D-E91C-4BBB-B7BA-C2875630DAEF}" type="slidenum">
              <a:rPr lang="en-US" altLang="zh-HK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5423051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902691" y="1341439"/>
            <a:ext cx="8682182" cy="424637"/>
          </a:xfrm>
        </p:spPr>
        <p:txBody>
          <a:bodyPr/>
          <a:lstStyle/>
          <a:p>
            <a:pPr>
              <a:buClr>
                <a:srgbClr val="800080"/>
              </a:buClr>
              <a:buSzPct val="100000"/>
              <a:buFont typeface="Wingdings" panose="05000000000000000000" pitchFamily="2" charset="2"/>
              <a:buChar char="Ø"/>
            </a:pPr>
            <a:r>
              <a:rPr lang="zh-HK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可透過指定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格式的</a:t>
            </a:r>
            <a:r>
              <a:rPr lang="en-US" altLang="zh-HK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Excel</a:t>
            </a:r>
            <a:r>
              <a:rPr lang="zh-HK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檔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案</a:t>
            </a:r>
            <a:r>
              <a:rPr lang="zh-HK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單一</a:t>
            </a:r>
            <a:r>
              <a:rPr lang="en-US" altLang="zh-HK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整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批匯入</a:t>
            </a:r>
            <a:r>
              <a:rPr lang="zh-HK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學生資</a:t>
            </a:r>
            <a:r>
              <a:rPr lang="zh-HK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料</a:t>
            </a:r>
            <a:endParaRPr lang="zh-HK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HK" altLang="en-US" dirty="0"/>
          </a:p>
        </p:txBody>
      </p:sp>
      <p:sp>
        <p:nvSpPr>
          <p:cNvPr id="15" name="內容版面配置區 2"/>
          <p:cNvSpPr txBox="1">
            <a:spLocks/>
          </p:cNvSpPr>
          <p:nvPr/>
        </p:nvSpPr>
        <p:spPr bwMode="auto">
          <a:xfrm>
            <a:off x="2420470" y="380999"/>
            <a:ext cx="9212730" cy="645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None/>
              <a:defRPr sz="2000">
                <a:solidFill>
                  <a:srgbClr val="660066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None/>
              <a:defRPr sz="1800">
                <a:solidFill>
                  <a:srgbClr val="9900CC"/>
                </a:solidFill>
                <a:latin typeface="+mn-lt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600">
                <a:solidFill>
                  <a:srgbClr val="6600CC"/>
                </a:solidFill>
                <a:latin typeface="+mn-lt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itchFamily="2" charset="2"/>
              <a:buNone/>
              <a:defRPr sz="1400">
                <a:solidFill>
                  <a:srgbClr val="333399"/>
                </a:solidFill>
                <a:latin typeface="+mn-lt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buClr>
                <a:srgbClr val="800080"/>
              </a:buClr>
            </a:pPr>
            <a:r>
              <a:rPr lang="zh-TW" altLang="en-US" sz="40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匯入 </a:t>
            </a:r>
            <a:r>
              <a:rPr lang="en-US" altLang="zh-TW" sz="40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— </a:t>
            </a:r>
            <a:r>
              <a:rPr lang="zh-TW" altLang="en-US" sz="40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其他學習經歷</a:t>
            </a:r>
            <a:r>
              <a:rPr lang="en-US" altLang="zh-TW" sz="40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(OLE)(2)</a:t>
            </a:r>
          </a:p>
        </p:txBody>
      </p:sp>
      <p:sp>
        <p:nvSpPr>
          <p:cNvPr id="18" name="投影片編號版面配置區 1">
            <a:extLst>
              <a:ext uri="{FF2B5EF4-FFF2-40B4-BE49-F238E27FC236}">
                <a16:creationId xmlns:a16="http://schemas.microsoft.com/office/drawing/2014/main" id="{93EBC857-6E8D-4882-9AA7-A322FFFC0A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01813" y="6456677"/>
            <a:ext cx="1195851" cy="457200"/>
          </a:xfrm>
        </p:spPr>
        <p:txBody>
          <a:bodyPr/>
          <a:lstStyle/>
          <a:p>
            <a:fld id="{7B3C8E2D-E91C-4BBB-B7BA-C2875630DAEF}" type="slidenum">
              <a:rPr lang="en-US" altLang="zh-HK" smtClean="0"/>
              <a:pPr/>
              <a:t>44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549" y="3189060"/>
            <a:ext cx="11568466" cy="562031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549" y="2449443"/>
            <a:ext cx="10591801" cy="69077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549" y="1938181"/>
            <a:ext cx="2505425" cy="38105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443" y="4369123"/>
            <a:ext cx="2581635" cy="41915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9549" y="4851904"/>
            <a:ext cx="10703751" cy="657692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9549" y="5517409"/>
            <a:ext cx="11646726" cy="624291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21" name="矩形 5"/>
          <p:cNvSpPr/>
          <p:nvPr/>
        </p:nvSpPr>
        <p:spPr bwMode="auto">
          <a:xfrm>
            <a:off x="421444" y="4788281"/>
            <a:ext cx="1150182" cy="729128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</a:pPr>
            <a:endParaRPr lang="zh-HK" altLang="en-US" sz="2000" b="1">
              <a:solidFill>
                <a:srgbClr val="0000FF"/>
              </a:solidFill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9549" y="3764244"/>
            <a:ext cx="4439270" cy="400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644414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561" y="1775602"/>
            <a:ext cx="10602805" cy="4686954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902691" y="1341439"/>
            <a:ext cx="8682182" cy="424637"/>
          </a:xfrm>
        </p:spPr>
        <p:txBody>
          <a:bodyPr/>
          <a:lstStyle/>
          <a:p>
            <a:pPr>
              <a:buClr>
                <a:srgbClr val="800080"/>
              </a:buClr>
              <a:buSzPct val="100000"/>
              <a:buFont typeface="Wingdings" panose="05000000000000000000" pitchFamily="2" charset="2"/>
              <a:buChar char="Ø"/>
            </a:pPr>
            <a:r>
              <a:rPr lang="zh-HK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可透過指定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格式的</a:t>
            </a:r>
            <a:r>
              <a:rPr lang="en-US" altLang="zh-HK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Excel</a:t>
            </a:r>
            <a:r>
              <a:rPr lang="zh-HK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檔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案</a:t>
            </a:r>
            <a:r>
              <a:rPr lang="zh-HK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單一</a:t>
            </a:r>
            <a:r>
              <a:rPr lang="en-US" altLang="zh-HK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整批匯入</a:t>
            </a:r>
            <a:r>
              <a:rPr lang="zh-HK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學生資料</a:t>
            </a:r>
          </a:p>
          <a:p>
            <a:endParaRPr lang="zh-HK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2320830" y="2079235"/>
            <a:ext cx="230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dirty="0">
                <a:solidFill>
                  <a:srgbClr val="FF0000"/>
                </a:solidFill>
              </a:rPr>
              <a:t>1</a:t>
            </a:r>
            <a:endParaRPr lang="zh-HK" altLang="en-US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 bwMode="auto">
          <a:xfrm>
            <a:off x="975814" y="2780090"/>
            <a:ext cx="926878" cy="443347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</a:pPr>
            <a:endParaRPr lang="zh-HK" altLang="en-US" sz="2000" b="1">
              <a:solidFill>
                <a:srgbClr val="0000FF"/>
              </a:solidFill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4265235" y="3656087"/>
            <a:ext cx="230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3</a:t>
            </a:r>
            <a:endParaRPr lang="zh-HK" altLang="en-US" dirty="0">
              <a:solidFill>
                <a:srgbClr val="FF0000"/>
              </a:solidFill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4265236" y="3272536"/>
            <a:ext cx="230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2</a:t>
            </a:r>
            <a:endParaRPr lang="zh-HK" altLang="en-US" dirty="0">
              <a:solidFill>
                <a:srgbClr val="FF0000"/>
              </a:solidFill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605964" y="2817097"/>
            <a:ext cx="230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4</a:t>
            </a:r>
            <a:endParaRPr lang="zh-HK" altLang="en-US" dirty="0">
              <a:solidFill>
                <a:srgbClr val="FF0000"/>
              </a:solidFill>
            </a:endParaRPr>
          </a:p>
        </p:txBody>
      </p:sp>
      <p:sp>
        <p:nvSpPr>
          <p:cNvPr id="14" name="矩形 5"/>
          <p:cNvSpPr/>
          <p:nvPr/>
        </p:nvSpPr>
        <p:spPr bwMode="auto">
          <a:xfrm>
            <a:off x="2604492" y="2067338"/>
            <a:ext cx="1092866" cy="393127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</a:pPr>
            <a:endParaRPr lang="zh-HK" altLang="en-US" sz="2000" b="1">
              <a:solidFill>
                <a:srgbClr val="0000FF"/>
              </a:solidFill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5" name="內容版面配置區 2"/>
          <p:cNvSpPr txBox="1">
            <a:spLocks/>
          </p:cNvSpPr>
          <p:nvPr/>
        </p:nvSpPr>
        <p:spPr bwMode="auto">
          <a:xfrm>
            <a:off x="2420470" y="380999"/>
            <a:ext cx="9212730" cy="645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None/>
              <a:defRPr sz="2000">
                <a:solidFill>
                  <a:srgbClr val="660066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None/>
              <a:defRPr sz="1800">
                <a:solidFill>
                  <a:srgbClr val="9900CC"/>
                </a:solidFill>
                <a:latin typeface="+mn-lt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600">
                <a:solidFill>
                  <a:srgbClr val="6600CC"/>
                </a:solidFill>
                <a:latin typeface="+mn-lt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itchFamily="2" charset="2"/>
              <a:buNone/>
              <a:defRPr sz="1400">
                <a:solidFill>
                  <a:srgbClr val="333399"/>
                </a:solidFill>
                <a:latin typeface="+mn-lt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buClr>
                <a:srgbClr val="800080"/>
              </a:buClr>
            </a:pPr>
            <a:r>
              <a:rPr lang="zh-TW" altLang="en-US" sz="40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匯入 </a:t>
            </a:r>
            <a:r>
              <a:rPr lang="en-US" altLang="zh-TW" sz="40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— </a:t>
            </a:r>
            <a:r>
              <a:rPr lang="zh-TW" altLang="en-US" sz="40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其他學習經歷</a:t>
            </a:r>
            <a:r>
              <a:rPr lang="en-US" altLang="zh-TW" sz="40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(OLE</a:t>
            </a:r>
            <a:r>
              <a:rPr lang="en-US" altLang="zh-TW" sz="4000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)(3)</a:t>
            </a:r>
            <a:endParaRPr lang="en-US" altLang="zh-TW" sz="4000" b="1" dirty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6" name="矩形 9"/>
          <p:cNvSpPr/>
          <p:nvPr/>
        </p:nvSpPr>
        <p:spPr bwMode="auto">
          <a:xfrm>
            <a:off x="4545838" y="3272536"/>
            <a:ext cx="3604249" cy="38355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</a:pPr>
            <a:endParaRPr lang="zh-HK" altLang="en-US" sz="2000" b="1">
              <a:solidFill>
                <a:srgbClr val="0000FF"/>
              </a:solidFill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7" name="矩形 9"/>
          <p:cNvSpPr/>
          <p:nvPr/>
        </p:nvSpPr>
        <p:spPr bwMode="auto">
          <a:xfrm>
            <a:off x="4535900" y="3697173"/>
            <a:ext cx="1825144" cy="58659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</a:pPr>
            <a:endParaRPr lang="zh-HK" altLang="en-US" sz="2000" b="1">
              <a:solidFill>
                <a:srgbClr val="0000FF"/>
              </a:solidFill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8" name="投影片編號版面配置區 1">
            <a:extLst>
              <a:ext uri="{FF2B5EF4-FFF2-40B4-BE49-F238E27FC236}">
                <a16:creationId xmlns:a16="http://schemas.microsoft.com/office/drawing/2014/main" id="{93EBC857-6E8D-4882-9AA7-A322FFFC0A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01813" y="6456677"/>
            <a:ext cx="1195851" cy="457200"/>
          </a:xfrm>
        </p:spPr>
        <p:txBody>
          <a:bodyPr/>
          <a:lstStyle/>
          <a:p>
            <a:fld id="{7B3C8E2D-E91C-4BBB-B7BA-C2875630DAEF}" type="slidenum">
              <a:rPr lang="en-US" altLang="zh-HK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6241718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31454"/>
          <a:stretch/>
        </p:blipFill>
        <p:spPr>
          <a:xfrm>
            <a:off x="1854137" y="1749287"/>
            <a:ext cx="8335943" cy="4669769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902691" y="1341439"/>
            <a:ext cx="8691418" cy="417787"/>
          </a:xfrm>
        </p:spPr>
        <p:txBody>
          <a:bodyPr/>
          <a:lstStyle/>
          <a:p>
            <a:pPr>
              <a:buClr>
                <a:srgbClr val="800080"/>
              </a:buClr>
              <a:buSzPct val="100000"/>
              <a:buFont typeface="Wingdings" panose="05000000000000000000" pitchFamily="2" charset="2"/>
              <a:buChar char="Ø"/>
            </a:pPr>
            <a:r>
              <a:rPr lang="zh-HK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可透過指定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格式的</a:t>
            </a:r>
            <a:r>
              <a:rPr lang="en-US" altLang="zh-HK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Excel</a:t>
            </a:r>
            <a:r>
              <a:rPr lang="zh-HK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檔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案</a:t>
            </a:r>
            <a:r>
              <a:rPr lang="zh-HK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單一</a:t>
            </a:r>
            <a:r>
              <a:rPr lang="en-US" altLang="zh-HK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整批匯入</a:t>
            </a:r>
            <a:r>
              <a:rPr lang="zh-HK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學生資料</a:t>
            </a:r>
          </a:p>
          <a:p>
            <a:endParaRPr lang="zh-HK" altLang="en-US" dirty="0"/>
          </a:p>
        </p:txBody>
      </p:sp>
      <p:sp>
        <p:nvSpPr>
          <p:cNvPr id="8" name="文字方塊 7"/>
          <p:cNvSpPr txBox="1"/>
          <p:nvPr/>
        </p:nvSpPr>
        <p:spPr>
          <a:xfrm>
            <a:off x="4771526" y="2134719"/>
            <a:ext cx="230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dirty="0">
                <a:solidFill>
                  <a:srgbClr val="FF0000"/>
                </a:solidFill>
              </a:rPr>
              <a:t>1</a:t>
            </a:r>
            <a:endParaRPr lang="zh-HK" altLang="en-US" dirty="0">
              <a:solidFill>
                <a:srgbClr val="FF0000"/>
              </a:solidFill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5668458" y="3583077"/>
            <a:ext cx="230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2</a:t>
            </a:r>
            <a:endParaRPr lang="zh-HK" altLang="en-US" dirty="0">
              <a:solidFill>
                <a:srgbClr val="FF0000"/>
              </a:solidFill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1547671" y="2954697"/>
            <a:ext cx="230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4</a:t>
            </a:r>
            <a:endParaRPr lang="zh-HK" altLang="en-US" dirty="0">
              <a:solidFill>
                <a:srgbClr val="FF0000"/>
              </a:solidFill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5668458" y="4000864"/>
            <a:ext cx="230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3</a:t>
            </a:r>
            <a:endParaRPr lang="zh-HK" altLang="en-US" dirty="0">
              <a:solidFill>
                <a:srgbClr val="FF0000"/>
              </a:solidFill>
            </a:endParaRPr>
          </a:p>
        </p:txBody>
      </p:sp>
      <p:sp>
        <p:nvSpPr>
          <p:cNvPr id="13" name="矩形 12"/>
          <p:cNvSpPr/>
          <p:nvPr/>
        </p:nvSpPr>
        <p:spPr bwMode="auto">
          <a:xfrm>
            <a:off x="5002435" y="2042265"/>
            <a:ext cx="1562953" cy="491009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</a:pPr>
            <a:endParaRPr lang="zh-HK" altLang="en-US" sz="2000" b="1">
              <a:solidFill>
                <a:srgbClr val="0000FF"/>
              </a:solidFill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4" name="矩形 9"/>
          <p:cNvSpPr/>
          <p:nvPr/>
        </p:nvSpPr>
        <p:spPr bwMode="auto">
          <a:xfrm>
            <a:off x="1933932" y="2879544"/>
            <a:ext cx="968293" cy="519639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</a:pPr>
            <a:endParaRPr lang="zh-HK" altLang="en-US" sz="2000" b="1">
              <a:solidFill>
                <a:srgbClr val="0000FF"/>
              </a:solidFill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5" name="內容版面配置區 2"/>
          <p:cNvSpPr txBox="1">
            <a:spLocks/>
          </p:cNvSpPr>
          <p:nvPr/>
        </p:nvSpPr>
        <p:spPr bwMode="auto">
          <a:xfrm>
            <a:off x="2420470" y="380999"/>
            <a:ext cx="9212730" cy="645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None/>
              <a:defRPr sz="2000">
                <a:solidFill>
                  <a:srgbClr val="660066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None/>
              <a:defRPr sz="1800">
                <a:solidFill>
                  <a:srgbClr val="9900CC"/>
                </a:solidFill>
                <a:latin typeface="+mn-lt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600">
                <a:solidFill>
                  <a:srgbClr val="6600CC"/>
                </a:solidFill>
                <a:latin typeface="+mn-lt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itchFamily="2" charset="2"/>
              <a:buNone/>
              <a:defRPr sz="1400">
                <a:solidFill>
                  <a:srgbClr val="333399"/>
                </a:solidFill>
                <a:latin typeface="+mn-lt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buClr>
                <a:srgbClr val="800080"/>
              </a:buClr>
            </a:pPr>
            <a:r>
              <a:rPr lang="zh-TW" altLang="en-US" sz="40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匯入 </a:t>
            </a:r>
            <a:r>
              <a:rPr lang="en-US" altLang="zh-TW" sz="40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— </a:t>
            </a:r>
            <a:r>
              <a:rPr lang="zh-TW" altLang="en-US" sz="40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校外表現</a:t>
            </a:r>
            <a:r>
              <a:rPr lang="en-US" altLang="zh-TW" sz="40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/</a:t>
            </a:r>
            <a:r>
              <a:rPr lang="zh-TW" altLang="en-US" sz="40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獎項</a:t>
            </a:r>
            <a:r>
              <a:rPr lang="en-US" altLang="zh-TW" sz="4000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(1)</a:t>
            </a:r>
            <a:endParaRPr lang="en-US" altLang="zh-TW" sz="4000" b="1" dirty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6" name="矩形 9"/>
          <p:cNvSpPr/>
          <p:nvPr/>
        </p:nvSpPr>
        <p:spPr bwMode="auto">
          <a:xfrm>
            <a:off x="6002232" y="3510334"/>
            <a:ext cx="4076048" cy="415429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</a:pPr>
            <a:endParaRPr lang="zh-HK" altLang="en-US" sz="2000" b="1">
              <a:solidFill>
                <a:srgbClr val="0000FF"/>
              </a:solidFill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7" name="矩形 9"/>
          <p:cNvSpPr/>
          <p:nvPr/>
        </p:nvSpPr>
        <p:spPr bwMode="auto">
          <a:xfrm>
            <a:off x="6002232" y="3949239"/>
            <a:ext cx="1233455" cy="70227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</a:pPr>
            <a:endParaRPr lang="zh-HK" altLang="en-US" sz="2000" b="1">
              <a:solidFill>
                <a:srgbClr val="0000FF"/>
              </a:solidFill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8" name="投影片編號版面配置區 1">
            <a:extLst>
              <a:ext uri="{FF2B5EF4-FFF2-40B4-BE49-F238E27FC236}">
                <a16:creationId xmlns:a16="http://schemas.microsoft.com/office/drawing/2014/main" id="{93EBC857-6E8D-4882-9AA7-A322FFFC0A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01813" y="6456677"/>
            <a:ext cx="1195851" cy="457200"/>
          </a:xfrm>
        </p:spPr>
        <p:txBody>
          <a:bodyPr/>
          <a:lstStyle/>
          <a:p>
            <a:fld id="{7B3C8E2D-E91C-4BBB-B7BA-C2875630DAEF}" type="slidenum">
              <a:rPr lang="en-US" altLang="zh-HK" smtClean="0"/>
              <a:pPr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295582"/>
      </p:ext>
    </p:extLst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902691" y="1341439"/>
            <a:ext cx="8691418" cy="417787"/>
          </a:xfrm>
        </p:spPr>
        <p:txBody>
          <a:bodyPr/>
          <a:lstStyle/>
          <a:p>
            <a:pPr>
              <a:buClr>
                <a:srgbClr val="800080"/>
              </a:buClr>
              <a:buSzPct val="100000"/>
              <a:buFont typeface="Wingdings" panose="05000000000000000000" pitchFamily="2" charset="2"/>
              <a:buChar char="Ø"/>
            </a:pPr>
            <a:r>
              <a:rPr lang="zh-HK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可透過指定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格式的</a:t>
            </a:r>
            <a:r>
              <a:rPr lang="en-US" altLang="zh-HK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Excel</a:t>
            </a:r>
            <a:r>
              <a:rPr lang="zh-HK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檔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案</a:t>
            </a:r>
            <a:r>
              <a:rPr lang="zh-HK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單一</a:t>
            </a:r>
            <a:r>
              <a:rPr lang="en-US" altLang="zh-HK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整批匯入</a:t>
            </a:r>
            <a:r>
              <a:rPr lang="zh-HK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學生資</a:t>
            </a:r>
            <a:r>
              <a:rPr lang="zh-HK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料</a:t>
            </a:r>
            <a:endParaRPr lang="zh-HK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內容版面配置區 2"/>
          <p:cNvSpPr txBox="1">
            <a:spLocks/>
          </p:cNvSpPr>
          <p:nvPr/>
        </p:nvSpPr>
        <p:spPr bwMode="auto">
          <a:xfrm>
            <a:off x="2420470" y="380999"/>
            <a:ext cx="9212730" cy="645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None/>
              <a:defRPr sz="2000">
                <a:solidFill>
                  <a:srgbClr val="660066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None/>
              <a:defRPr sz="1800">
                <a:solidFill>
                  <a:srgbClr val="9900CC"/>
                </a:solidFill>
                <a:latin typeface="+mn-lt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600">
                <a:solidFill>
                  <a:srgbClr val="6600CC"/>
                </a:solidFill>
                <a:latin typeface="+mn-lt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itchFamily="2" charset="2"/>
              <a:buNone/>
              <a:defRPr sz="1400">
                <a:solidFill>
                  <a:srgbClr val="333399"/>
                </a:solidFill>
                <a:latin typeface="+mn-lt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buClr>
                <a:srgbClr val="800080"/>
              </a:buClr>
            </a:pPr>
            <a:r>
              <a:rPr lang="zh-TW" altLang="en-US" sz="40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匯入 </a:t>
            </a:r>
            <a:r>
              <a:rPr lang="en-US" altLang="zh-TW" sz="40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— </a:t>
            </a:r>
            <a:r>
              <a:rPr lang="zh-TW" altLang="en-US" sz="40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校外表現</a:t>
            </a:r>
            <a:r>
              <a:rPr lang="en-US" altLang="zh-TW" sz="40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/</a:t>
            </a:r>
            <a:r>
              <a:rPr lang="zh-TW" altLang="en-US" sz="40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獎項</a:t>
            </a:r>
            <a:r>
              <a:rPr lang="en-US" altLang="zh-TW" sz="4000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(2)</a:t>
            </a:r>
            <a:endParaRPr lang="en-US" altLang="zh-TW" sz="4000" b="1" dirty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8" name="投影片編號版面配置區 1">
            <a:extLst>
              <a:ext uri="{FF2B5EF4-FFF2-40B4-BE49-F238E27FC236}">
                <a16:creationId xmlns:a16="http://schemas.microsoft.com/office/drawing/2014/main" id="{93EBC857-6E8D-4882-9AA7-A322FFFC0A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01813" y="6456677"/>
            <a:ext cx="1195851" cy="457200"/>
          </a:xfrm>
        </p:spPr>
        <p:txBody>
          <a:bodyPr/>
          <a:lstStyle/>
          <a:p>
            <a:fld id="{7B3C8E2D-E91C-4BBB-B7BA-C2875630DAEF}" type="slidenum">
              <a:rPr lang="en-US" altLang="zh-HK" smtClean="0"/>
              <a:pPr/>
              <a:t>47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440" y="2886030"/>
            <a:ext cx="11784070" cy="64779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440" y="3533820"/>
            <a:ext cx="4458322" cy="3715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440" y="4210237"/>
            <a:ext cx="2781688" cy="4477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4440" y="2257387"/>
            <a:ext cx="2829320" cy="45726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4441" y="4857705"/>
            <a:ext cx="11703224" cy="574184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19" name="矩形 5"/>
          <p:cNvSpPr/>
          <p:nvPr/>
        </p:nvSpPr>
        <p:spPr bwMode="auto">
          <a:xfrm>
            <a:off x="184914" y="4808808"/>
            <a:ext cx="1262885" cy="65165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</a:pPr>
            <a:endParaRPr lang="zh-HK" altLang="en-US" sz="2000" b="1">
              <a:solidFill>
                <a:srgbClr val="0000FF"/>
              </a:solidFill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94526803"/>
      </p:ext>
    </p:extLst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2194" y="2172864"/>
            <a:ext cx="8793042" cy="4227164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911927" y="1295271"/>
            <a:ext cx="8298873" cy="873218"/>
          </a:xfrm>
        </p:spPr>
        <p:txBody>
          <a:bodyPr/>
          <a:lstStyle/>
          <a:p>
            <a:pPr>
              <a:buClr>
                <a:srgbClr val="800080"/>
              </a:buClr>
              <a:buSzPct val="100000"/>
              <a:buFont typeface="Wingdings" panose="05000000000000000000" pitchFamily="2" charset="2"/>
              <a:buChar char="Ø"/>
            </a:pPr>
            <a:r>
              <a:rPr lang="zh-HK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可透過指</a:t>
            </a:r>
            <a:r>
              <a:rPr lang="zh-HK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定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格式的</a:t>
            </a:r>
            <a:r>
              <a:rPr lang="zh-HK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檔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案</a:t>
            </a:r>
            <a:r>
              <a:rPr lang="zh-HK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單一</a:t>
            </a:r>
            <a:r>
              <a:rPr lang="en-US" altLang="zh-HK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整批匯入</a:t>
            </a:r>
            <a:r>
              <a:rPr lang="zh-HK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學生</a:t>
            </a:r>
            <a:r>
              <a:rPr lang="zh-HK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資料</a:t>
            </a:r>
          </a:p>
          <a:p>
            <a:pPr marL="0" indent="0">
              <a:buNone/>
            </a:pPr>
            <a:r>
              <a:rPr lang="en-US" altLang="zh-HK" dirty="0" smtClean="0"/>
              <a:t>   </a:t>
            </a:r>
            <a:r>
              <a:rPr lang="en-US" altLang="zh-HK" b="1" dirty="0" smtClean="0">
                <a:solidFill>
                  <a:srgbClr val="008000"/>
                </a:solidFill>
              </a:rPr>
              <a:t>(</a:t>
            </a:r>
            <a:r>
              <a:rPr lang="zh-HK" altLang="en-US" b="1" dirty="0">
                <a:solidFill>
                  <a:srgbClr val="008000"/>
                </a:solidFill>
              </a:rPr>
              <a:t>注意文字檔格式</a:t>
            </a:r>
            <a:r>
              <a:rPr lang="en-US" altLang="zh-HK" b="1" dirty="0" smtClean="0">
                <a:solidFill>
                  <a:srgbClr val="008000"/>
                </a:solidFill>
              </a:rPr>
              <a:t>)</a:t>
            </a:r>
            <a:endParaRPr lang="zh-HK" altLang="en-US" b="1" dirty="0">
              <a:solidFill>
                <a:srgbClr val="008000"/>
              </a:solidFill>
            </a:endParaRPr>
          </a:p>
        </p:txBody>
      </p:sp>
      <p:sp>
        <p:nvSpPr>
          <p:cNvPr id="5" name="矩形 4"/>
          <p:cNvSpPr/>
          <p:nvPr/>
        </p:nvSpPr>
        <p:spPr bwMode="auto">
          <a:xfrm>
            <a:off x="7625944" y="2598598"/>
            <a:ext cx="1362366" cy="591863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</a:pPr>
            <a:endParaRPr lang="zh-HK" altLang="en-US" sz="2000" b="1">
              <a:solidFill>
                <a:srgbClr val="0000FF"/>
              </a:solidFill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7" name="矩形 6"/>
          <p:cNvSpPr/>
          <p:nvPr/>
        </p:nvSpPr>
        <p:spPr bwMode="auto">
          <a:xfrm>
            <a:off x="1782194" y="5342380"/>
            <a:ext cx="5843750" cy="1057647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</a:pPr>
            <a:endParaRPr lang="zh-HK" altLang="en-US" sz="2000" b="1">
              <a:solidFill>
                <a:srgbClr val="0000FF"/>
              </a:solidFill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7330168" y="2721534"/>
            <a:ext cx="230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dirty="0">
                <a:solidFill>
                  <a:srgbClr val="FF0000"/>
                </a:solidFill>
              </a:rPr>
              <a:t>1</a:t>
            </a:r>
            <a:endParaRPr lang="zh-HK" altLang="en-US" dirty="0">
              <a:solidFill>
                <a:srgbClr val="FF0000"/>
              </a:solidFill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1486418" y="3714021"/>
            <a:ext cx="230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3</a:t>
            </a:r>
            <a:endParaRPr lang="zh-HK" altLang="en-US" dirty="0">
              <a:solidFill>
                <a:srgbClr val="FF0000"/>
              </a:solidFill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6644426" y="4424379"/>
            <a:ext cx="230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2</a:t>
            </a:r>
            <a:endParaRPr lang="zh-HK" altLang="en-US" dirty="0">
              <a:solidFill>
                <a:srgbClr val="FF0000"/>
              </a:solidFill>
            </a:endParaRPr>
          </a:p>
        </p:txBody>
      </p:sp>
      <p:sp>
        <p:nvSpPr>
          <p:cNvPr id="11" name="矩形 10"/>
          <p:cNvSpPr/>
          <p:nvPr/>
        </p:nvSpPr>
        <p:spPr bwMode="auto">
          <a:xfrm>
            <a:off x="1911927" y="3601400"/>
            <a:ext cx="1169203" cy="59457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</a:pPr>
            <a:endParaRPr lang="zh-HK" altLang="en-US" sz="2000" b="1">
              <a:solidFill>
                <a:srgbClr val="0000FF"/>
              </a:solidFill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3" name="內容版面配置區 2"/>
          <p:cNvSpPr txBox="1">
            <a:spLocks/>
          </p:cNvSpPr>
          <p:nvPr/>
        </p:nvSpPr>
        <p:spPr bwMode="auto">
          <a:xfrm>
            <a:off x="2420470" y="380999"/>
            <a:ext cx="9212730" cy="645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None/>
              <a:defRPr sz="2000">
                <a:solidFill>
                  <a:srgbClr val="660066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None/>
              <a:defRPr sz="1800">
                <a:solidFill>
                  <a:srgbClr val="9900CC"/>
                </a:solidFill>
                <a:latin typeface="+mn-lt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600">
                <a:solidFill>
                  <a:srgbClr val="6600CC"/>
                </a:solidFill>
                <a:latin typeface="+mn-lt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itchFamily="2" charset="2"/>
              <a:buNone/>
              <a:defRPr sz="1400">
                <a:solidFill>
                  <a:srgbClr val="333399"/>
                </a:solidFill>
                <a:latin typeface="+mn-lt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buClr>
                <a:srgbClr val="800080"/>
              </a:buClr>
            </a:pPr>
            <a:r>
              <a:rPr lang="zh-TW" altLang="en-US" sz="40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匯入 </a:t>
            </a:r>
            <a:r>
              <a:rPr lang="en-US" altLang="zh-TW" sz="40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— </a:t>
            </a:r>
            <a:r>
              <a:rPr lang="zh-TW" altLang="en-US" sz="40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學生自</a:t>
            </a:r>
            <a:r>
              <a:rPr lang="zh-TW" altLang="en-US" sz="4000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述</a:t>
            </a:r>
            <a:endParaRPr lang="en-US" altLang="zh-TW" sz="4000" b="1" dirty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2" name="投影片編號版面配置區 1">
            <a:extLst>
              <a:ext uri="{FF2B5EF4-FFF2-40B4-BE49-F238E27FC236}">
                <a16:creationId xmlns:a16="http://schemas.microsoft.com/office/drawing/2014/main" id="{93EBC857-6E8D-4882-9AA7-A322FFFC0A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01813" y="6456677"/>
            <a:ext cx="1195851" cy="457200"/>
          </a:xfrm>
        </p:spPr>
        <p:txBody>
          <a:bodyPr/>
          <a:lstStyle/>
          <a:p>
            <a:fld id="{7B3C8E2D-E91C-4BBB-B7BA-C2875630DAEF}" type="slidenum">
              <a:rPr lang="en-US" altLang="zh-HK" smtClean="0"/>
              <a:pPr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7726460"/>
      </p:ext>
    </p:extLst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/>
          <a:srcRect t="62511"/>
          <a:stretch/>
        </p:blipFill>
        <p:spPr>
          <a:xfrm>
            <a:off x="721505" y="3927943"/>
            <a:ext cx="10901681" cy="2528829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38993"/>
          <a:stretch/>
        </p:blipFill>
        <p:spPr>
          <a:xfrm>
            <a:off x="3205019" y="1689221"/>
            <a:ext cx="8418167" cy="31777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189924" y="1231065"/>
            <a:ext cx="9123449" cy="473339"/>
          </a:xfrm>
        </p:spPr>
        <p:txBody>
          <a:bodyPr/>
          <a:lstStyle/>
          <a:p>
            <a:pPr>
              <a:buClr>
                <a:srgbClr val="800080"/>
              </a:buClr>
              <a:buSzPct val="100000"/>
              <a:buFont typeface="Wingdings" panose="05000000000000000000" pitchFamily="2" charset="2"/>
              <a:buChar char="Ø"/>
            </a:pPr>
            <a:r>
              <a:rPr lang="zh-HK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可透過指定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格式的</a:t>
            </a:r>
            <a:r>
              <a:rPr lang="en-US" altLang="zh-HK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Excel</a:t>
            </a:r>
            <a:r>
              <a:rPr lang="zh-HK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檔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案</a:t>
            </a:r>
            <a:r>
              <a:rPr lang="zh-HK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按班別單一</a:t>
            </a:r>
            <a:r>
              <a:rPr lang="en-US" altLang="zh-HK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整批匯入</a:t>
            </a:r>
            <a:r>
              <a:rPr lang="zh-HK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學生資料</a:t>
            </a:r>
            <a:endParaRPr lang="en-US" altLang="zh-HK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矩形 4"/>
          <p:cNvSpPr/>
          <p:nvPr/>
        </p:nvSpPr>
        <p:spPr bwMode="auto">
          <a:xfrm>
            <a:off x="7566543" y="1914039"/>
            <a:ext cx="1000987" cy="40578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</a:pPr>
            <a:endParaRPr lang="zh-HK" altLang="en-US" sz="2000" b="1">
              <a:solidFill>
                <a:srgbClr val="0000FF"/>
              </a:solidFill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7" name="矩形 6"/>
          <p:cNvSpPr/>
          <p:nvPr/>
        </p:nvSpPr>
        <p:spPr bwMode="auto">
          <a:xfrm>
            <a:off x="6218242" y="3034119"/>
            <a:ext cx="3253750" cy="116019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</a:pPr>
            <a:endParaRPr lang="zh-HK" altLang="en-US" sz="2000" b="1">
              <a:solidFill>
                <a:srgbClr val="0000FF"/>
              </a:solidFill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8" name="矩形 7"/>
          <p:cNvSpPr/>
          <p:nvPr/>
        </p:nvSpPr>
        <p:spPr bwMode="auto">
          <a:xfrm>
            <a:off x="790264" y="4307814"/>
            <a:ext cx="929296" cy="454079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</a:pPr>
            <a:endParaRPr lang="zh-HK" altLang="en-US" sz="2000" b="1">
              <a:solidFill>
                <a:srgbClr val="0000FF"/>
              </a:solidFill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9" name="矩形 8"/>
          <p:cNvSpPr/>
          <p:nvPr/>
        </p:nvSpPr>
        <p:spPr bwMode="auto">
          <a:xfrm>
            <a:off x="3265171" y="2524943"/>
            <a:ext cx="696347" cy="443347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</a:pPr>
            <a:endParaRPr lang="zh-HK" altLang="en-US" sz="2000" b="1">
              <a:solidFill>
                <a:srgbClr val="0000FF"/>
              </a:solidFill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2" name="矩形 11"/>
          <p:cNvSpPr/>
          <p:nvPr/>
        </p:nvSpPr>
        <p:spPr bwMode="auto">
          <a:xfrm>
            <a:off x="2718782" y="5286595"/>
            <a:ext cx="8904404" cy="342018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</a:pPr>
            <a:endParaRPr lang="zh-HK" altLang="en-US" sz="2000" b="1">
              <a:solidFill>
                <a:srgbClr val="0000FF"/>
              </a:solidFill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3" name="矩形 12"/>
          <p:cNvSpPr/>
          <p:nvPr/>
        </p:nvSpPr>
        <p:spPr bwMode="auto">
          <a:xfrm>
            <a:off x="2718782" y="5676657"/>
            <a:ext cx="4139218" cy="76695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</a:pPr>
            <a:endParaRPr lang="zh-HK" altLang="en-US" sz="2000" b="1">
              <a:solidFill>
                <a:srgbClr val="0000FF"/>
              </a:solidFill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7335634" y="1952535"/>
            <a:ext cx="230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dirty="0">
                <a:solidFill>
                  <a:srgbClr val="FF0000"/>
                </a:solidFill>
              </a:rPr>
              <a:t>1</a:t>
            </a:r>
            <a:endParaRPr lang="zh-HK" altLang="en-US" dirty="0">
              <a:solidFill>
                <a:srgbClr val="FF0000"/>
              </a:solidFill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2410141" y="5272938"/>
            <a:ext cx="230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2</a:t>
            </a:r>
            <a:endParaRPr lang="zh-HK" altLang="en-US" dirty="0">
              <a:solidFill>
                <a:srgbClr val="FF0000"/>
              </a:solidFill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2410141" y="5839309"/>
            <a:ext cx="230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3</a:t>
            </a:r>
            <a:endParaRPr lang="zh-HK" altLang="en-US" dirty="0">
              <a:solidFill>
                <a:srgbClr val="FF0000"/>
              </a:solidFill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5933425" y="3162116"/>
            <a:ext cx="230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5</a:t>
            </a:r>
            <a:endParaRPr lang="zh-HK" altLang="en-US" dirty="0">
              <a:solidFill>
                <a:srgbClr val="FF0000"/>
              </a:solidFill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2944034" y="2556500"/>
            <a:ext cx="230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6</a:t>
            </a:r>
            <a:endParaRPr lang="zh-HK" altLang="en-US" dirty="0">
              <a:solidFill>
                <a:srgbClr val="FF0000"/>
              </a:solidFill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397087" y="4350187"/>
            <a:ext cx="230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4</a:t>
            </a:r>
            <a:endParaRPr lang="zh-HK" altLang="en-US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60706" y="2146453"/>
            <a:ext cx="22594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800080"/>
              </a:buClr>
              <a:buSzPct val="100000"/>
            </a:pPr>
            <a:r>
              <a:rPr lang="en-US" altLang="zh-HK" sz="2400" b="1" dirty="0">
                <a:solidFill>
                  <a:srgbClr val="008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HK" altLang="en-US" sz="2400" b="1" dirty="0">
                <a:solidFill>
                  <a:srgbClr val="008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其他學習經歷</a:t>
            </a:r>
            <a:endParaRPr lang="en-US" altLang="zh-HK" sz="2400" b="1" dirty="0">
              <a:solidFill>
                <a:srgbClr val="008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buClr>
                <a:srgbClr val="800080"/>
              </a:buClr>
              <a:buSzPct val="100000"/>
            </a:pPr>
            <a:r>
              <a:rPr lang="zh-HK" altLang="en-US" sz="2400" b="1" dirty="0">
                <a:solidFill>
                  <a:srgbClr val="008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或</a:t>
            </a:r>
            <a:endParaRPr lang="en-US" altLang="zh-HK" sz="2400" b="1" dirty="0">
              <a:solidFill>
                <a:srgbClr val="008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buClr>
                <a:srgbClr val="800080"/>
              </a:buClr>
              <a:buSzPct val="100000"/>
            </a:pPr>
            <a:r>
              <a:rPr lang="zh-HK" altLang="en-US" sz="2400" b="1" dirty="0">
                <a:solidFill>
                  <a:srgbClr val="008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校內頒發獎項</a:t>
            </a:r>
            <a:r>
              <a:rPr lang="en-US" altLang="zh-HK" sz="2400" b="1" dirty="0">
                <a:solidFill>
                  <a:srgbClr val="008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HK" altLang="en-US" sz="2400" b="1" dirty="0">
              <a:solidFill>
                <a:srgbClr val="008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22" name="Elbow Connector 21"/>
          <p:cNvCxnSpPr/>
          <p:nvPr/>
        </p:nvCxnSpPr>
        <p:spPr bwMode="auto">
          <a:xfrm flipV="1">
            <a:off x="1719560" y="4059034"/>
            <a:ext cx="4498682" cy="483150"/>
          </a:xfrm>
          <a:prstGeom prst="bentConnector3">
            <a:avLst>
              <a:gd name="adj1" fmla="val 22604"/>
            </a:avLst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" name="內容版面配置區 2"/>
          <p:cNvSpPr txBox="1">
            <a:spLocks/>
          </p:cNvSpPr>
          <p:nvPr/>
        </p:nvSpPr>
        <p:spPr bwMode="auto">
          <a:xfrm>
            <a:off x="2420470" y="380999"/>
            <a:ext cx="9212730" cy="645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None/>
              <a:defRPr sz="2000">
                <a:solidFill>
                  <a:srgbClr val="660066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None/>
              <a:defRPr sz="1800">
                <a:solidFill>
                  <a:srgbClr val="9900CC"/>
                </a:solidFill>
                <a:latin typeface="+mn-lt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600">
                <a:solidFill>
                  <a:srgbClr val="6600CC"/>
                </a:solidFill>
                <a:latin typeface="+mn-lt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itchFamily="2" charset="2"/>
              <a:buNone/>
              <a:defRPr sz="1400">
                <a:solidFill>
                  <a:srgbClr val="333399"/>
                </a:solidFill>
                <a:latin typeface="+mn-lt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buClr>
                <a:srgbClr val="800080"/>
              </a:buClr>
            </a:pPr>
            <a:r>
              <a:rPr lang="zh-TW" altLang="en-US" sz="40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匯入 </a:t>
            </a:r>
            <a:r>
              <a:rPr lang="en-US" altLang="zh-TW" sz="40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— </a:t>
            </a:r>
            <a:r>
              <a:rPr lang="zh-TW" altLang="en-US" sz="40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列印次</a:t>
            </a:r>
            <a:r>
              <a:rPr lang="zh-TW" altLang="en-US" sz="4000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序</a:t>
            </a:r>
            <a:endParaRPr lang="en-US" altLang="zh-TW" sz="4000" b="1" dirty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21" name="投影片編號版面配置區 1">
            <a:extLst>
              <a:ext uri="{FF2B5EF4-FFF2-40B4-BE49-F238E27FC236}">
                <a16:creationId xmlns:a16="http://schemas.microsoft.com/office/drawing/2014/main" id="{93EBC857-6E8D-4882-9AA7-A322FFFC0A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01813" y="6456677"/>
            <a:ext cx="1195851" cy="457200"/>
          </a:xfrm>
        </p:spPr>
        <p:txBody>
          <a:bodyPr/>
          <a:lstStyle/>
          <a:p>
            <a:fld id="{7B3C8E2D-E91C-4BBB-B7BA-C2875630DAEF}" type="slidenum">
              <a:rPr lang="en-US" altLang="zh-HK" smtClean="0"/>
              <a:pPr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5178483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71475" y="1529179"/>
            <a:ext cx="11220525" cy="4740275"/>
          </a:xfrm>
        </p:spPr>
        <p:txBody>
          <a:bodyPr/>
          <a:lstStyle/>
          <a:p>
            <a:pPr marL="0" indent="0">
              <a:buNone/>
            </a:pPr>
            <a:r>
              <a:rPr lang="zh-HK" altLang="en-US" sz="32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開學前</a:t>
            </a:r>
            <a:endParaRPr lang="en-US" altLang="zh-HK" sz="3200" b="1" dirty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Clr>
                <a:srgbClr val="800080"/>
              </a:buClr>
              <a:buSzPct val="100000"/>
              <a:buFont typeface="Wingdings" panose="05000000000000000000" pitchFamily="2" charset="2"/>
              <a:buChar char="Ø"/>
            </a:pPr>
            <a:r>
              <a:rPr lang="zh-TW" altLang="en-US" sz="3200" b="1" dirty="0">
                <a:solidFill>
                  <a:srgbClr val="3333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處理學生</a:t>
            </a:r>
            <a:r>
              <a:rPr lang="zh-TW" altLang="en-US" sz="32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離校、退修事宜</a:t>
            </a:r>
          </a:p>
          <a:p>
            <a:pPr>
              <a:buClr>
                <a:srgbClr val="800080"/>
              </a:buClr>
              <a:buSzPct val="100000"/>
              <a:buFont typeface="Wingdings" panose="05000000000000000000" pitchFamily="2" charset="2"/>
              <a:buChar char="Ø"/>
            </a:pPr>
            <a:r>
              <a:rPr lang="zh-TW" altLang="en-US" sz="32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更新</a:t>
            </a:r>
            <a:r>
              <a:rPr lang="zh-TW" altLang="en-US" sz="3200" b="1" dirty="0">
                <a:solidFill>
                  <a:srgbClr val="3333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學生個人資料</a:t>
            </a:r>
          </a:p>
          <a:p>
            <a:pPr>
              <a:buClr>
                <a:srgbClr val="800080"/>
              </a:buClr>
              <a:buSzPct val="100000"/>
              <a:buFont typeface="Wingdings" panose="05000000000000000000" pitchFamily="2" charset="2"/>
              <a:buChar char="Ø"/>
            </a:pPr>
            <a:r>
              <a:rPr lang="zh-TW" altLang="en-US" sz="3200" b="1" dirty="0" smtClean="0">
                <a:solidFill>
                  <a:srgbClr val="3333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訂</a:t>
            </a:r>
            <a:r>
              <a:rPr lang="zh-TW" altLang="en-US" sz="3200" b="1" dirty="0">
                <a:solidFill>
                  <a:srgbClr val="3333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定</a:t>
            </a:r>
            <a:r>
              <a:rPr lang="zh-TW" altLang="en-US" sz="32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收集</a:t>
            </a:r>
            <a:r>
              <a:rPr lang="en-US" altLang="zh-TW" sz="3200" b="1" dirty="0">
                <a:solidFill>
                  <a:srgbClr val="3333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S4-6</a:t>
            </a:r>
            <a:r>
              <a:rPr lang="zh-TW" altLang="en-US" sz="3200" b="1" dirty="0">
                <a:solidFill>
                  <a:srgbClr val="3333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學生</a:t>
            </a:r>
            <a:r>
              <a:rPr lang="zh-TW" altLang="en-US" sz="32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資料的時段</a:t>
            </a:r>
            <a:endParaRPr lang="en-US" altLang="zh-TW" sz="32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buClr>
                <a:srgbClr val="800080"/>
              </a:buClr>
              <a:buSzPct val="100000"/>
              <a:buFont typeface="Wingdings" panose="05000000000000000000" pitchFamily="2" charset="2"/>
              <a:buChar char="§"/>
            </a:pPr>
            <a:r>
              <a:rPr lang="zh-TW" altLang="en-US" sz="2900" b="1" dirty="0" smtClean="0">
                <a:solidFill>
                  <a:srgbClr val="3333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輸入</a:t>
            </a:r>
            <a:r>
              <a:rPr lang="en-US" altLang="zh-TW" sz="2900" b="1" dirty="0" smtClean="0">
                <a:solidFill>
                  <a:srgbClr val="3333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900" b="1" dirty="0" smtClean="0">
                <a:solidFill>
                  <a:srgbClr val="3333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抽取</a:t>
            </a:r>
            <a:r>
              <a:rPr lang="en-US" altLang="zh-TW" sz="2900" b="1" dirty="0" smtClean="0">
                <a:solidFill>
                  <a:srgbClr val="3333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9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核對</a:t>
            </a:r>
            <a:r>
              <a:rPr lang="zh-TW" altLang="en-US" sz="2900" b="1" dirty="0" smtClean="0">
                <a:solidFill>
                  <a:srgbClr val="3333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其他學習經歷、校內頒發獎項資料</a:t>
            </a:r>
            <a:endParaRPr lang="en-US" altLang="zh-TW" sz="2900" b="1" dirty="0">
              <a:solidFill>
                <a:srgbClr val="33339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buClr>
                <a:srgbClr val="800080"/>
              </a:buClr>
              <a:buSzPct val="100000"/>
              <a:buFont typeface="Wingdings" panose="05000000000000000000" pitchFamily="2" charset="2"/>
              <a:buChar char="§"/>
            </a:pPr>
            <a:r>
              <a:rPr lang="zh-TW" altLang="en-US" sz="2900" b="1" dirty="0">
                <a:solidFill>
                  <a:srgbClr val="3333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輸入</a:t>
            </a:r>
            <a:r>
              <a:rPr lang="zh-TW" altLang="en-US" sz="29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內地考察</a:t>
            </a:r>
            <a:r>
              <a:rPr lang="zh-TW" altLang="en-US" sz="2900" b="1" dirty="0">
                <a:solidFill>
                  <a:srgbClr val="3333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記</a:t>
            </a:r>
            <a:r>
              <a:rPr lang="zh-TW" altLang="en-US" sz="2900" b="1" dirty="0" smtClean="0">
                <a:solidFill>
                  <a:srgbClr val="3333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錄</a:t>
            </a:r>
            <a:endParaRPr lang="en-US" altLang="zh-TW" sz="2900" b="1" dirty="0">
              <a:solidFill>
                <a:srgbClr val="33339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buClr>
                <a:srgbClr val="800080"/>
              </a:buClr>
              <a:buSzPct val="100000"/>
              <a:buFont typeface="Wingdings" panose="05000000000000000000" pitchFamily="2" charset="2"/>
              <a:buChar char="§"/>
            </a:pPr>
            <a:r>
              <a:rPr lang="zh-TW" altLang="en-US" sz="2900" b="1" dirty="0">
                <a:solidFill>
                  <a:srgbClr val="3333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可選擇輸入校外參與及</a:t>
            </a:r>
            <a:r>
              <a:rPr lang="zh-TW" altLang="en-US" sz="29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個人自述</a:t>
            </a:r>
            <a:endParaRPr lang="zh-HK" altLang="en-US" sz="29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內容版面配置區 2"/>
          <p:cNvSpPr txBox="1">
            <a:spLocks/>
          </p:cNvSpPr>
          <p:nvPr/>
        </p:nvSpPr>
        <p:spPr bwMode="auto">
          <a:xfrm>
            <a:off x="2420470" y="380999"/>
            <a:ext cx="8946777" cy="645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None/>
              <a:defRPr sz="2000">
                <a:solidFill>
                  <a:srgbClr val="660066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None/>
              <a:defRPr sz="1800">
                <a:solidFill>
                  <a:srgbClr val="9900CC"/>
                </a:solidFill>
                <a:latin typeface="+mn-lt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600">
                <a:solidFill>
                  <a:srgbClr val="6600CC"/>
                </a:solidFill>
                <a:latin typeface="+mn-lt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itchFamily="2" charset="2"/>
              <a:buNone/>
              <a:defRPr sz="1400">
                <a:solidFill>
                  <a:srgbClr val="333399"/>
                </a:solidFill>
                <a:latin typeface="+mn-lt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buClr>
                <a:srgbClr val="800080"/>
              </a:buClr>
            </a:pPr>
            <a:r>
              <a:rPr lang="zh-TW" altLang="en-US" sz="40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事前預備工作</a:t>
            </a:r>
            <a:r>
              <a:rPr lang="en-US" altLang="zh-TW" sz="40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40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二</a:t>
            </a:r>
            <a:r>
              <a:rPr lang="en-US" altLang="zh-TW" sz="40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endParaRPr lang="zh-HK" altLang="en-US" sz="4000" b="1" kern="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投影片編號版面配置區 1">
            <a:extLst>
              <a:ext uri="{FF2B5EF4-FFF2-40B4-BE49-F238E27FC236}">
                <a16:creationId xmlns:a16="http://schemas.microsoft.com/office/drawing/2014/main" id="{93EBC857-6E8D-4882-9AA7-A322FFFC0A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01813" y="6456677"/>
            <a:ext cx="1195851" cy="457200"/>
          </a:xfrm>
        </p:spPr>
        <p:txBody>
          <a:bodyPr/>
          <a:lstStyle/>
          <a:p>
            <a:fld id="{7B3C8E2D-E91C-4BBB-B7BA-C2875630DAEF}" type="slidenum">
              <a:rPr lang="en-US" altLang="zh-HK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1597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441" y="2241236"/>
            <a:ext cx="11019759" cy="3978946"/>
          </a:xfrm>
          <a:prstGeom prst="rect">
            <a:avLst/>
          </a:prstGeom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13441" y="1481347"/>
            <a:ext cx="11019759" cy="549850"/>
          </a:xfrm>
        </p:spPr>
        <p:txBody>
          <a:bodyPr/>
          <a:lstStyle/>
          <a:p>
            <a:pPr algn="ctr">
              <a:buClr>
                <a:srgbClr val="800080"/>
              </a:buClr>
              <a:buSzPct val="100000"/>
              <a:buFont typeface="Wingdings" panose="05000000000000000000" pitchFamily="2" charset="2"/>
              <a:buChar char="Ø"/>
            </a:pPr>
            <a:r>
              <a:rPr lang="zh-HK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處理學生</a:t>
            </a: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的</a:t>
            </a:r>
            <a:r>
              <a:rPr lang="zh-HK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其他學習經歷</a:t>
            </a:r>
            <a:r>
              <a:rPr lang="en-US" altLang="zh-HK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(OLE)</a:t>
            </a:r>
            <a:r>
              <a:rPr lang="zh-HK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資料</a:t>
            </a: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及編</a:t>
            </a:r>
            <a:r>
              <a:rPr lang="zh-HK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製學生學習概覽</a:t>
            </a:r>
            <a:r>
              <a:rPr lang="en-US" altLang="zh-HK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(SLP)</a:t>
            </a:r>
            <a:r>
              <a:rPr lang="zh-HK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報表</a:t>
            </a:r>
            <a:endParaRPr lang="en-US" altLang="zh-TW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0" indent="0" algn="ctr">
              <a:buClr>
                <a:srgbClr val="800080"/>
              </a:buClr>
              <a:buSzPct val="100000"/>
              <a:buNone/>
            </a:pPr>
            <a:endParaRPr lang="zh-HK" altLang="en-US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矩形 4"/>
          <p:cNvSpPr/>
          <p:nvPr/>
        </p:nvSpPr>
        <p:spPr bwMode="auto">
          <a:xfrm>
            <a:off x="8142849" y="3409946"/>
            <a:ext cx="1508039" cy="873819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</a:pPr>
            <a:endParaRPr lang="zh-HK" altLang="en-US" sz="2000" b="1">
              <a:solidFill>
                <a:srgbClr val="0000FF"/>
              </a:solidFill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6" name="內容版面配置區 2"/>
          <p:cNvSpPr txBox="1">
            <a:spLocks/>
          </p:cNvSpPr>
          <p:nvPr/>
        </p:nvSpPr>
        <p:spPr bwMode="auto">
          <a:xfrm>
            <a:off x="2420470" y="380999"/>
            <a:ext cx="9212730" cy="645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None/>
              <a:defRPr sz="2000">
                <a:solidFill>
                  <a:srgbClr val="660066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None/>
              <a:defRPr sz="1800">
                <a:solidFill>
                  <a:srgbClr val="9900CC"/>
                </a:solidFill>
                <a:latin typeface="+mn-lt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600">
                <a:solidFill>
                  <a:srgbClr val="6600CC"/>
                </a:solidFill>
                <a:latin typeface="+mn-lt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itchFamily="2" charset="2"/>
              <a:buNone/>
              <a:defRPr sz="1400">
                <a:solidFill>
                  <a:srgbClr val="333399"/>
                </a:solidFill>
                <a:latin typeface="+mn-lt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buClr>
                <a:srgbClr val="800080"/>
              </a:buClr>
            </a:pPr>
            <a:r>
              <a:rPr lang="zh-TW" altLang="en-US" sz="40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功能表</a:t>
            </a:r>
            <a:endParaRPr lang="en-US" altLang="zh-TW" sz="4000" b="1" dirty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7" name="投影片編號版面配置區 1">
            <a:extLst>
              <a:ext uri="{FF2B5EF4-FFF2-40B4-BE49-F238E27FC236}">
                <a16:creationId xmlns:a16="http://schemas.microsoft.com/office/drawing/2014/main" id="{93EBC857-6E8D-4882-9AA7-A322FFFC0A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01813" y="6456677"/>
            <a:ext cx="1195851" cy="457200"/>
          </a:xfrm>
        </p:spPr>
        <p:txBody>
          <a:bodyPr/>
          <a:lstStyle/>
          <a:p>
            <a:fld id="{7B3C8E2D-E91C-4BBB-B7BA-C2875630DAEF}" type="slidenum">
              <a:rPr lang="en-US" altLang="zh-HK" smtClean="0"/>
              <a:pPr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76743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312714" y="1732798"/>
            <a:ext cx="9769415" cy="4656696"/>
            <a:chOff x="1312714" y="1732798"/>
            <a:chExt cx="9769415" cy="465669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12714" y="1732798"/>
              <a:ext cx="9769415" cy="4656696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91090" y="2998505"/>
              <a:ext cx="419158" cy="85737"/>
            </a:xfrm>
            <a:prstGeom prst="rect">
              <a:avLst/>
            </a:prstGeom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0334" y="5255374"/>
            <a:ext cx="9769415" cy="1138570"/>
          </a:xfrm>
          <a:prstGeom prst="rect">
            <a:avLst/>
          </a:prstGeom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47700" y="1271865"/>
            <a:ext cx="10985499" cy="436793"/>
          </a:xfrm>
        </p:spPr>
        <p:txBody>
          <a:bodyPr/>
          <a:lstStyle/>
          <a:p>
            <a:pPr algn="ctr">
              <a:buClr>
                <a:srgbClr val="800080"/>
              </a:buClr>
              <a:buSzPct val="100000"/>
              <a:buFont typeface="Wingdings" panose="05000000000000000000" pitchFamily="2" charset="2"/>
              <a:buChar char="Ø"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學生學習概覽 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&gt;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 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查詢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HK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單一</a:t>
            </a:r>
            <a:r>
              <a:rPr lang="en-US" altLang="zh-HK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HK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班本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HK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矩形 4"/>
          <p:cNvSpPr/>
          <p:nvPr/>
        </p:nvSpPr>
        <p:spPr bwMode="auto">
          <a:xfrm>
            <a:off x="1296862" y="2014331"/>
            <a:ext cx="9785267" cy="252445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</a:pPr>
            <a:endParaRPr lang="zh-HK" altLang="en-US" sz="2000" b="1">
              <a:solidFill>
                <a:srgbClr val="0000FF"/>
              </a:solidFill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976956" y="3165668"/>
            <a:ext cx="230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dirty="0">
                <a:solidFill>
                  <a:srgbClr val="FF0000"/>
                </a:solidFill>
              </a:rPr>
              <a:t>1</a:t>
            </a:r>
            <a:endParaRPr lang="zh-HK" altLang="en-US" dirty="0">
              <a:solidFill>
                <a:srgbClr val="FF0000"/>
              </a:solidFill>
            </a:endParaRPr>
          </a:p>
        </p:txBody>
      </p:sp>
      <p:sp>
        <p:nvSpPr>
          <p:cNvPr id="9" name="矩形 8"/>
          <p:cNvSpPr/>
          <p:nvPr/>
        </p:nvSpPr>
        <p:spPr bwMode="auto">
          <a:xfrm>
            <a:off x="1312714" y="5237921"/>
            <a:ext cx="1997016" cy="1175713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</a:pPr>
            <a:endParaRPr lang="zh-HK" altLang="en-US" sz="2000" b="1">
              <a:solidFill>
                <a:srgbClr val="0000FF"/>
              </a:solidFill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976957" y="5712382"/>
            <a:ext cx="230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2</a:t>
            </a:r>
            <a:endParaRPr lang="zh-HK" altLang="en-US" dirty="0">
              <a:solidFill>
                <a:srgbClr val="FF0000"/>
              </a:solidFill>
            </a:endParaRPr>
          </a:p>
        </p:txBody>
      </p:sp>
      <p:sp>
        <p:nvSpPr>
          <p:cNvPr id="11" name="內容版面配置區 2"/>
          <p:cNvSpPr txBox="1">
            <a:spLocks/>
          </p:cNvSpPr>
          <p:nvPr/>
        </p:nvSpPr>
        <p:spPr bwMode="auto">
          <a:xfrm>
            <a:off x="2420470" y="380999"/>
            <a:ext cx="9212730" cy="645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None/>
              <a:defRPr sz="2000">
                <a:solidFill>
                  <a:srgbClr val="660066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None/>
              <a:defRPr sz="1800">
                <a:solidFill>
                  <a:srgbClr val="9900CC"/>
                </a:solidFill>
                <a:latin typeface="+mn-lt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600">
                <a:solidFill>
                  <a:srgbClr val="6600CC"/>
                </a:solidFill>
                <a:latin typeface="+mn-lt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itchFamily="2" charset="2"/>
              <a:buNone/>
              <a:defRPr sz="1400">
                <a:solidFill>
                  <a:srgbClr val="333399"/>
                </a:solidFill>
                <a:latin typeface="+mn-lt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buClr>
                <a:srgbClr val="800080"/>
              </a:buClr>
            </a:pPr>
            <a:r>
              <a:rPr lang="zh-TW" altLang="en-US" sz="40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查</a:t>
            </a:r>
            <a:r>
              <a:rPr lang="zh-TW" altLang="en-US" sz="4000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詢</a:t>
            </a:r>
            <a:endParaRPr lang="en-US" altLang="zh-TW" sz="4000" b="1" dirty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4" name="投影片編號版面配置區 1">
            <a:extLst>
              <a:ext uri="{FF2B5EF4-FFF2-40B4-BE49-F238E27FC236}">
                <a16:creationId xmlns:a16="http://schemas.microsoft.com/office/drawing/2014/main" id="{93EBC857-6E8D-4882-9AA7-A322FFFC0A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01813" y="6456677"/>
            <a:ext cx="1195851" cy="457200"/>
          </a:xfrm>
        </p:spPr>
        <p:txBody>
          <a:bodyPr/>
          <a:lstStyle/>
          <a:p>
            <a:fld id="{7B3C8E2D-E91C-4BBB-B7BA-C2875630DAEF}" type="slidenum">
              <a:rPr lang="en-US" altLang="zh-HK" smtClean="0"/>
              <a:pPr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6556056"/>
      </p:ext>
    </p:extLst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9846" y="1772326"/>
            <a:ext cx="7798453" cy="4624368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06288" y="1281805"/>
            <a:ext cx="11026912" cy="430887"/>
          </a:xfrm>
        </p:spPr>
        <p:txBody>
          <a:bodyPr/>
          <a:lstStyle/>
          <a:p>
            <a:pPr algn="ctr">
              <a:buClr>
                <a:srgbClr val="800080"/>
              </a:buClr>
              <a:buSzPct val="100000"/>
              <a:buFont typeface="Wingdings" panose="05000000000000000000" pitchFamily="2" charset="2"/>
              <a:buChar char="Ø"/>
            </a:pPr>
            <a:r>
              <a:rPr lang="zh-TW" altLang="en-US" b="1" dirty="0"/>
              <a:t>學生學習概覽 </a:t>
            </a:r>
            <a:r>
              <a:rPr lang="en-US" altLang="zh-TW" b="1" dirty="0"/>
              <a:t>&gt;</a:t>
            </a:r>
            <a:r>
              <a:rPr lang="zh-TW" altLang="en-US" dirty="0"/>
              <a:t> </a:t>
            </a:r>
            <a:r>
              <a:rPr lang="zh-TW" altLang="en-US" b="1" dirty="0"/>
              <a:t>查詢 </a:t>
            </a:r>
            <a:r>
              <a:rPr lang="en-US" altLang="zh-TW" b="1" dirty="0"/>
              <a:t>&gt;</a:t>
            </a:r>
            <a:r>
              <a:rPr lang="zh-TW" altLang="en-US" dirty="0"/>
              <a:t> </a:t>
            </a:r>
            <a:r>
              <a:rPr lang="zh-TW" altLang="en-US" b="1" dirty="0"/>
              <a:t>校內學科</a:t>
            </a:r>
            <a:r>
              <a:rPr lang="zh-TW" altLang="en-US" b="1" dirty="0" smtClean="0"/>
              <a:t>成績</a:t>
            </a:r>
            <a:endParaRPr lang="zh-HK" altLang="en-US" dirty="0"/>
          </a:p>
        </p:txBody>
      </p:sp>
      <p:sp>
        <p:nvSpPr>
          <p:cNvPr id="5" name="矩形 4"/>
          <p:cNvSpPr/>
          <p:nvPr/>
        </p:nvSpPr>
        <p:spPr bwMode="auto">
          <a:xfrm>
            <a:off x="2189847" y="1936750"/>
            <a:ext cx="613392" cy="351273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</a:pPr>
            <a:endParaRPr lang="zh-HK" altLang="en-US" sz="2000" b="1">
              <a:solidFill>
                <a:srgbClr val="0000FF"/>
              </a:solidFill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8" name="橢圓形圖說文字 7"/>
          <p:cNvSpPr/>
          <p:nvPr/>
        </p:nvSpPr>
        <p:spPr bwMode="auto">
          <a:xfrm>
            <a:off x="9143750" y="3276600"/>
            <a:ext cx="2155988" cy="1295399"/>
          </a:xfrm>
          <a:prstGeom prst="wedgeEllipseCallout">
            <a:avLst>
              <a:gd name="adj1" fmla="val -98329"/>
              <a:gd name="adj2" fmla="val 68418"/>
            </a:avLst>
          </a:prstGeom>
          <a:solidFill>
            <a:srgbClr val="FFC000"/>
          </a:solidFill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algn="ctr">
              <a:spcBef>
                <a:spcPct val="20000"/>
              </a:spcBef>
              <a:buClr>
                <a:schemeClr val="bg1"/>
              </a:buClr>
              <a:buSzPct val="100000"/>
            </a:pPr>
            <a:r>
              <a:rPr lang="zh-HK" altLang="en-US" sz="20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由學</a:t>
            </a:r>
            <a:r>
              <a:rPr lang="zh-HK" altLang="en-US" sz="20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生成</a:t>
            </a:r>
            <a:r>
              <a:rPr lang="zh-HK" altLang="en-US" sz="20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績模組匯入</a:t>
            </a:r>
            <a:r>
              <a:rPr lang="zh-TW" altLang="en-US" sz="20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已整合資料</a:t>
            </a:r>
            <a:endParaRPr lang="zh-HK" altLang="en-US" sz="2000" b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9" name="內容版面配置區 2"/>
          <p:cNvSpPr txBox="1">
            <a:spLocks/>
          </p:cNvSpPr>
          <p:nvPr/>
        </p:nvSpPr>
        <p:spPr bwMode="auto">
          <a:xfrm>
            <a:off x="2420470" y="380999"/>
            <a:ext cx="9212730" cy="645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None/>
              <a:defRPr sz="2000">
                <a:solidFill>
                  <a:srgbClr val="660066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None/>
              <a:defRPr sz="1800">
                <a:solidFill>
                  <a:srgbClr val="9900CC"/>
                </a:solidFill>
                <a:latin typeface="+mn-lt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600">
                <a:solidFill>
                  <a:srgbClr val="6600CC"/>
                </a:solidFill>
                <a:latin typeface="+mn-lt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itchFamily="2" charset="2"/>
              <a:buNone/>
              <a:defRPr sz="1400">
                <a:solidFill>
                  <a:srgbClr val="333399"/>
                </a:solidFill>
                <a:latin typeface="+mn-lt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buClr>
                <a:srgbClr val="800080"/>
              </a:buClr>
            </a:pPr>
            <a:r>
              <a:rPr lang="zh-TW" altLang="en-US" sz="40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查詢 </a:t>
            </a:r>
            <a:r>
              <a:rPr lang="en-US" altLang="zh-TW" sz="40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— </a:t>
            </a:r>
            <a:r>
              <a:rPr lang="zh-TW" altLang="en-US" sz="40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校內學科成</a:t>
            </a:r>
            <a:r>
              <a:rPr lang="zh-TW" altLang="en-US" sz="4000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績</a:t>
            </a:r>
            <a:endParaRPr lang="en-US" altLang="zh-TW" sz="4000" b="1" dirty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1" name="投影片編號版面配置區 1">
            <a:extLst>
              <a:ext uri="{FF2B5EF4-FFF2-40B4-BE49-F238E27FC236}">
                <a16:creationId xmlns:a16="http://schemas.microsoft.com/office/drawing/2014/main" id="{93EBC857-6E8D-4882-9AA7-A322FFFC0A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01813" y="6456677"/>
            <a:ext cx="1195851" cy="457200"/>
          </a:xfrm>
        </p:spPr>
        <p:txBody>
          <a:bodyPr/>
          <a:lstStyle/>
          <a:p>
            <a:fld id="{7B3C8E2D-E91C-4BBB-B7BA-C2875630DAEF}" type="slidenum">
              <a:rPr lang="en-US" altLang="zh-HK" smtClean="0"/>
              <a:pPr/>
              <a:t>52</a:t>
            </a:fld>
            <a:endParaRPr lang="en-US" dirty="0"/>
          </a:p>
        </p:txBody>
      </p:sp>
      <p:sp>
        <p:nvSpPr>
          <p:cNvPr id="14" name="矩形 7"/>
          <p:cNvSpPr/>
          <p:nvPr/>
        </p:nvSpPr>
        <p:spPr bwMode="auto">
          <a:xfrm>
            <a:off x="2189845" y="5829300"/>
            <a:ext cx="7798454" cy="39052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</a:pPr>
            <a:endParaRPr lang="zh-HK" altLang="en-US" sz="2000" b="1">
              <a:solidFill>
                <a:srgbClr val="0000FF"/>
              </a:solidFill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5" name="矩形 7"/>
          <p:cNvSpPr/>
          <p:nvPr/>
        </p:nvSpPr>
        <p:spPr bwMode="auto">
          <a:xfrm>
            <a:off x="9124699" y="5211797"/>
            <a:ext cx="463549" cy="274603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</a:pPr>
            <a:endParaRPr lang="zh-HK" altLang="en-US" sz="2000" b="1">
              <a:solidFill>
                <a:srgbClr val="0000FF"/>
              </a:solidFill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6" name="矩形 7"/>
          <p:cNvSpPr/>
          <p:nvPr/>
        </p:nvSpPr>
        <p:spPr bwMode="auto">
          <a:xfrm>
            <a:off x="2189845" y="6219825"/>
            <a:ext cx="5858780" cy="18480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</a:pPr>
            <a:endParaRPr lang="zh-HK" altLang="en-US" sz="2000" b="1">
              <a:solidFill>
                <a:srgbClr val="0000FF"/>
              </a:solidFill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01352428"/>
      </p:ext>
    </p:extLst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828" y="1683286"/>
            <a:ext cx="10405564" cy="4770379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06287" y="1248921"/>
            <a:ext cx="11026913" cy="414487"/>
          </a:xfrm>
        </p:spPr>
        <p:txBody>
          <a:bodyPr/>
          <a:lstStyle/>
          <a:p>
            <a:pPr algn="ctr">
              <a:buClr>
                <a:srgbClr val="800080"/>
              </a:buClr>
              <a:buSzPct val="100000"/>
              <a:buFont typeface="Wingdings" panose="05000000000000000000" pitchFamily="2" charset="2"/>
              <a:buChar char="Ø"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學生學習概覽 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&gt;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 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查詢 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&gt;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 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其他學習經歷</a:t>
            </a:r>
            <a:endParaRPr lang="zh-HK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矩形 4"/>
          <p:cNvSpPr/>
          <p:nvPr/>
        </p:nvSpPr>
        <p:spPr bwMode="auto">
          <a:xfrm>
            <a:off x="1897099" y="1935479"/>
            <a:ext cx="1124397" cy="42009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</a:pPr>
            <a:endParaRPr lang="zh-HK" altLang="en-US" sz="2000" b="1">
              <a:solidFill>
                <a:srgbClr val="0000FF"/>
              </a:solidFill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7" name="矩形 6"/>
          <p:cNvSpPr/>
          <p:nvPr/>
        </p:nvSpPr>
        <p:spPr bwMode="auto">
          <a:xfrm>
            <a:off x="1133771" y="6064634"/>
            <a:ext cx="5346542" cy="38903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</a:pPr>
            <a:endParaRPr lang="zh-HK" altLang="en-US" sz="2000" b="1">
              <a:solidFill>
                <a:srgbClr val="0000FF"/>
              </a:solidFill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8" name="矩形 7"/>
          <p:cNvSpPr/>
          <p:nvPr/>
        </p:nvSpPr>
        <p:spPr bwMode="auto">
          <a:xfrm>
            <a:off x="10468012" y="3544296"/>
            <a:ext cx="1061380" cy="2520338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</a:pPr>
            <a:endParaRPr lang="zh-HK" altLang="en-US" sz="2000" b="1">
              <a:solidFill>
                <a:srgbClr val="0000FF"/>
              </a:solidFill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0" name="橢圓形圖說文字 9"/>
          <p:cNvSpPr/>
          <p:nvPr/>
        </p:nvSpPr>
        <p:spPr bwMode="auto">
          <a:xfrm>
            <a:off x="6743196" y="5048250"/>
            <a:ext cx="3210430" cy="1405415"/>
          </a:xfrm>
          <a:prstGeom prst="wedgeEllipseCallout">
            <a:avLst>
              <a:gd name="adj1" fmla="val -54951"/>
              <a:gd name="adj2" fmla="val 36148"/>
            </a:avLst>
          </a:prstGeom>
          <a:solidFill>
            <a:srgbClr val="FFC000"/>
          </a:solidFill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algn="ctr">
              <a:spcBef>
                <a:spcPct val="20000"/>
              </a:spcBef>
              <a:buClr>
                <a:schemeClr val="bg1"/>
              </a:buClr>
              <a:buSzPct val="100000"/>
            </a:pPr>
            <a:r>
              <a:rPr lang="zh-HK" altLang="en-US" sz="20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若</a:t>
            </a:r>
            <a:r>
              <a:rPr lang="zh-TW" altLang="en-US" sz="20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要檢視</a:t>
            </a:r>
            <a:r>
              <a:rPr lang="zh-HK" altLang="en-US" sz="20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列印</a:t>
            </a:r>
            <a:r>
              <a:rPr lang="zh-TW" altLang="en-US" sz="20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次序為「</a:t>
            </a:r>
            <a:r>
              <a:rPr lang="en-US" altLang="zh-TW" sz="20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0</a:t>
            </a:r>
            <a:r>
              <a:rPr lang="zh-TW" altLang="en-US" sz="20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」的</a:t>
            </a:r>
            <a:r>
              <a:rPr lang="zh-HK" altLang="en-US" sz="20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紀</a:t>
            </a:r>
            <a:r>
              <a:rPr lang="zh-HK" altLang="en-US" sz="20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錄</a:t>
            </a:r>
            <a:r>
              <a:rPr lang="zh-HK" altLang="en-US" sz="20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，此</a:t>
            </a:r>
            <a:r>
              <a:rPr lang="zh-HK" altLang="en-US" sz="20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選項需選</a:t>
            </a:r>
            <a:r>
              <a:rPr lang="zh-TW" altLang="en-US" sz="20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「是」</a:t>
            </a:r>
            <a:r>
              <a:rPr lang="zh-HK" altLang="en-US" sz="20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。</a:t>
            </a:r>
          </a:p>
        </p:txBody>
      </p:sp>
      <p:sp>
        <p:nvSpPr>
          <p:cNvPr id="12" name="內容版面配置區 2"/>
          <p:cNvSpPr txBox="1">
            <a:spLocks/>
          </p:cNvSpPr>
          <p:nvPr/>
        </p:nvSpPr>
        <p:spPr bwMode="auto">
          <a:xfrm>
            <a:off x="2420470" y="380999"/>
            <a:ext cx="9212730" cy="645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None/>
              <a:defRPr sz="2000">
                <a:solidFill>
                  <a:srgbClr val="660066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None/>
              <a:defRPr sz="1800">
                <a:solidFill>
                  <a:srgbClr val="9900CC"/>
                </a:solidFill>
                <a:latin typeface="+mn-lt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600">
                <a:solidFill>
                  <a:srgbClr val="6600CC"/>
                </a:solidFill>
                <a:latin typeface="+mn-lt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itchFamily="2" charset="2"/>
              <a:buNone/>
              <a:defRPr sz="1400">
                <a:solidFill>
                  <a:srgbClr val="333399"/>
                </a:solidFill>
                <a:latin typeface="+mn-lt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buClr>
                <a:srgbClr val="800080"/>
              </a:buClr>
            </a:pPr>
            <a:r>
              <a:rPr lang="zh-TW" altLang="en-US" sz="40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查詢 </a:t>
            </a:r>
            <a:r>
              <a:rPr lang="en-US" altLang="zh-TW" sz="40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— </a:t>
            </a:r>
            <a:r>
              <a:rPr lang="zh-TW" altLang="en-US" sz="40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其他學習經</a:t>
            </a:r>
            <a:r>
              <a:rPr lang="zh-TW" altLang="en-US" sz="4000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歷</a:t>
            </a:r>
            <a:endParaRPr lang="en-US" altLang="zh-TW" sz="4000" b="1" dirty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3" name="投影片編號版面配置區 1">
            <a:extLst>
              <a:ext uri="{FF2B5EF4-FFF2-40B4-BE49-F238E27FC236}">
                <a16:creationId xmlns:a16="http://schemas.microsoft.com/office/drawing/2014/main" id="{93EBC857-6E8D-4882-9AA7-A322FFFC0A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01813" y="6456677"/>
            <a:ext cx="1195851" cy="457200"/>
          </a:xfrm>
        </p:spPr>
        <p:txBody>
          <a:bodyPr/>
          <a:lstStyle/>
          <a:p>
            <a:fld id="{7B3C8E2D-E91C-4BBB-B7BA-C2875630DAEF}" type="slidenum">
              <a:rPr lang="en-US" altLang="zh-HK" smtClean="0"/>
              <a:pPr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3558265"/>
      </p:ext>
    </p:extLst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243" y="2191390"/>
            <a:ext cx="11825911" cy="370488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967345" y="1453967"/>
            <a:ext cx="8571346" cy="597819"/>
          </a:xfrm>
        </p:spPr>
        <p:txBody>
          <a:bodyPr/>
          <a:lstStyle/>
          <a:p>
            <a:pPr>
              <a:buClr>
                <a:srgbClr val="800080"/>
              </a:buClr>
              <a:buSzPct val="100000"/>
              <a:buFont typeface="Wingdings" panose="05000000000000000000" pitchFamily="2" charset="2"/>
              <a:buChar char="Ø"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學生學習概覽 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&gt;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 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查詢 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&gt;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 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校內頒發的主要獎項及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成就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(ANP)</a:t>
            </a:r>
            <a:endParaRPr lang="zh-HK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Clr>
                <a:srgbClr val="800080"/>
              </a:buClr>
              <a:buSzPct val="100000"/>
              <a:buFont typeface="Wingdings" panose="05000000000000000000" pitchFamily="2" charset="2"/>
              <a:buChar char="Ø"/>
            </a:pPr>
            <a:endParaRPr lang="zh-HK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矩形 4"/>
          <p:cNvSpPr/>
          <p:nvPr/>
        </p:nvSpPr>
        <p:spPr bwMode="auto">
          <a:xfrm>
            <a:off x="2340813" y="2551387"/>
            <a:ext cx="1247213" cy="48995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</a:pPr>
            <a:endParaRPr lang="zh-HK" altLang="en-US" sz="2000" b="1">
              <a:solidFill>
                <a:srgbClr val="0000FF"/>
              </a:solidFill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8" name="矩形 7"/>
          <p:cNvSpPr/>
          <p:nvPr/>
        </p:nvSpPr>
        <p:spPr bwMode="auto">
          <a:xfrm>
            <a:off x="233243" y="5478647"/>
            <a:ext cx="6018470" cy="417629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</a:pPr>
            <a:endParaRPr lang="zh-HK" altLang="en-US" sz="2000" b="1">
              <a:solidFill>
                <a:srgbClr val="0000FF"/>
              </a:solidFill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0" name="橢圓形圖說文字 9"/>
          <p:cNvSpPr/>
          <p:nvPr/>
        </p:nvSpPr>
        <p:spPr bwMode="auto">
          <a:xfrm>
            <a:off x="6447173" y="4724400"/>
            <a:ext cx="3249277" cy="1447800"/>
          </a:xfrm>
          <a:prstGeom prst="wedgeEllipseCallout">
            <a:avLst>
              <a:gd name="adj1" fmla="val -54355"/>
              <a:gd name="adj2" fmla="val 20645"/>
            </a:avLst>
          </a:prstGeom>
          <a:solidFill>
            <a:srgbClr val="FFC000"/>
          </a:solidFill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algn="ctr">
              <a:spcBef>
                <a:spcPct val="20000"/>
              </a:spcBef>
              <a:buClr>
                <a:schemeClr val="bg1"/>
              </a:buClr>
              <a:buSzPct val="100000"/>
            </a:pPr>
            <a:r>
              <a:rPr lang="zh-HK" altLang="en-US" sz="20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若</a:t>
            </a:r>
            <a:r>
              <a:rPr lang="zh-TW" altLang="en-US" sz="20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要檢視</a:t>
            </a:r>
            <a:r>
              <a:rPr lang="zh-HK" altLang="en-US" sz="20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列印</a:t>
            </a:r>
            <a:r>
              <a:rPr lang="zh-TW" altLang="en-US" sz="20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次序為「</a:t>
            </a:r>
            <a:r>
              <a:rPr lang="en-US" altLang="zh-TW" sz="20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0</a:t>
            </a:r>
            <a:r>
              <a:rPr lang="zh-TW" altLang="en-US" sz="20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」的</a:t>
            </a:r>
            <a:r>
              <a:rPr lang="zh-HK" altLang="en-US" sz="20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紀錄，此選項需選</a:t>
            </a:r>
            <a:r>
              <a:rPr lang="zh-TW" altLang="en-US" sz="20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「是」</a:t>
            </a:r>
            <a:r>
              <a:rPr lang="zh-HK" altLang="en-US" sz="20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。</a:t>
            </a:r>
          </a:p>
        </p:txBody>
      </p:sp>
      <p:sp>
        <p:nvSpPr>
          <p:cNvPr id="13" name="矩形 7"/>
          <p:cNvSpPr/>
          <p:nvPr/>
        </p:nvSpPr>
        <p:spPr bwMode="auto">
          <a:xfrm>
            <a:off x="10921055" y="4368683"/>
            <a:ext cx="1065536" cy="103820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</a:pPr>
            <a:endParaRPr lang="zh-HK" altLang="en-US" sz="2000" b="1">
              <a:solidFill>
                <a:srgbClr val="0000FF"/>
              </a:solidFill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6" name="內容版面配置區 2"/>
          <p:cNvSpPr txBox="1">
            <a:spLocks/>
          </p:cNvSpPr>
          <p:nvPr/>
        </p:nvSpPr>
        <p:spPr bwMode="auto">
          <a:xfrm>
            <a:off x="2420470" y="380999"/>
            <a:ext cx="9212730" cy="645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None/>
              <a:defRPr sz="2000">
                <a:solidFill>
                  <a:srgbClr val="660066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None/>
              <a:defRPr sz="1800">
                <a:solidFill>
                  <a:srgbClr val="9900CC"/>
                </a:solidFill>
                <a:latin typeface="+mn-lt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600">
                <a:solidFill>
                  <a:srgbClr val="6600CC"/>
                </a:solidFill>
                <a:latin typeface="+mn-lt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itchFamily="2" charset="2"/>
              <a:buNone/>
              <a:defRPr sz="1400">
                <a:solidFill>
                  <a:srgbClr val="333399"/>
                </a:solidFill>
                <a:latin typeface="+mn-lt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buClr>
                <a:srgbClr val="800080"/>
              </a:buClr>
            </a:pPr>
            <a:r>
              <a:rPr lang="zh-TW" altLang="en-US" sz="40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查詢 </a:t>
            </a:r>
            <a:r>
              <a:rPr lang="en-US" altLang="zh-TW" sz="40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— </a:t>
            </a:r>
            <a:r>
              <a:rPr lang="zh-TW" altLang="en-US" sz="40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校內頒發的主要獎</a:t>
            </a:r>
            <a:r>
              <a:rPr lang="zh-TW" altLang="en-US" sz="4000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項</a:t>
            </a:r>
            <a:endParaRPr lang="en-US" altLang="zh-TW" sz="4000" b="1" dirty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1" name="投影片編號版面配置區 1">
            <a:extLst>
              <a:ext uri="{FF2B5EF4-FFF2-40B4-BE49-F238E27FC236}">
                <a16:creationId xmlns:a16="http://schemas.microsoft.com/office/drawing/2014/main" id="{93EBC857-6E8D-4882-9AA7-A322FFFC0A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01813" y="6456677"/>
            <a:ext cx="1195851" cy="457200"/>
          </a:xfrm>
        </p:spPr>
        <p:txBody>
          <a:bodyPr/>
          <a:lstStyle/>
          <a:p>
            <a:fld id="{7B3C8E2D-E91C-4BBB-B7BA-C2875630DAEF}" type="slidenum">
              <a:rPr lang="en-US" altLang="zh-HK" smtClean="0"/>
              <a:pPr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828268"/>
      </p:ext>
    </p:extLst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1377" y="1762544"/>
            <a:ext cx="9511210" cy="4648401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6165" y="1281805"/>
            <a:ext cx="11007035" cy="421105"/>
          </a:xfrm>
        </p:spPr>
        <p:txBody>
          <a:bodyPr/>
          <a:lstStyle/>
          <a:p>
            <a:pPr algn="ctr">
              <a:buClr>
                <a:srgbClr val="800080"/>
              </a:buClr>
              <a:buSzPct val="100000"/>
              <a:buFont typeface="Wingdings" panose="05000000000000000000" pitchFamily="2" charset="2"/>
              <a:buChar char="Ø"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學生學習概覽 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&gt;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 查詢 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&gt;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 校外的表現╱獎項</a:t>
            </a:r>
            <a:endParaRPr lang="zh-HK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矩形 4"/>
          <p:cNvSpPr/>
          <p:nvPr/>
        </p:nvSpPr>
        <p:spPr bwMode="auto">
          <a:xfrm>
            <a:off x="4014734" y="2047461"/>
            <a:ext cx="1152073" cy="391059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</a:pPr>
            <a:endParaRPr lang="zh-HK" altLang="en-US" sz="2000" b="1">
              <a:solidFill>
                <a:srgbClr val="0000FF"/>
              </a:solidFill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7" name="矩形 6"/>
          <p:cNvSpPr/>
          <p:nvPr/>
        </p:nvSpPr>
        <p:spPr bwMode="auto">
          <a:xfrm>
            <a:off x="1341376" y="6012644"/>
            <a:ext cx="4880519" cy="39830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</a:pPr>
            <a:endParaRPr lang="zh-HK" altLang="en-US" sz="2000" b="1">
              <a:solidFill>
                <a:srgbClr val="0000FF"/>
              </a:solidFill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9" name="矩形 8"/>
          <p:cNvSpPr/>
          <p:nvPr/>
        </p:nvSpPr>
        <p:spPr bwMode="auto">
          <a:xfrm>
            <a:off x="9905092" y="3489902"/>
            <a:ext cx="947495" cy="250339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</a:pPr>
            <a:endParaRPr lang="zh-HK" altLang="en-US" sz="2000" b="1">
              <a:solidFill>
                <a:srgbClr val="0000FF"/>
              </a:solidFill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0" name="橢圓形圖說文字 9"/>
          <p:cNvSpPr/>
          <p:nvPr/>
        </p:nvSpPr>
        <p:spPr bwMode="auto">
          <a:xfrm>
            <a:off x="6251006" y="5048250"/>
            <a:ext cx="3264469" cy="1348444"/>
          </a:xfrm>
          <a:prstGeom prst="wedgeEllipseCallout">
            <a:avLst>
              <a:gd name="adj1" fmla="val -48570"/>
              <a:gd name="adj2" fmla="val 44613"/>
            </a:avLst>
          </a:prstGeom>
          <a:solidFill>
            <a:srgbClr val="FFC000"/>
          </a:solidFill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algn="ctr">
              <a:spcBef>
                <a:spcPct val="20000"/>
              </a:spcBef>
              <a:buClr>
                <a:schemeClr val="bg1"/>
              </a:buClr>
              <a:buSzPct val="100000"/>
            </a:pPr>
            <a:r>
              <a:rPr lang="zh-HK" altLang="en-US" sz="20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若</a:t>
            </a:r>
            <a:r>
              <a:rPr lang="zh-TW" altLang="en-US" sz="20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要檢視</a:t>
            </a:r>
            <a:r>
              <a:rPr lang="zh-HK" altLang="en-US" sz="20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列印</a:t>
            </a:r>
            <a:r>
              <a:rPr lang="zh-TW" altLang="en-US" sz="20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次序為「</a:t>
            </a:r>
            <a:r>
              <a:rPr lang="en-US" altLang="zh-TW" sz="20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0</a:t>
            </a:r>
            <a:r>
              <a:rPr lang="zh-TW" altLang="en-US" sz="20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」的</a:t>
            </a:r>
            <a:r>
              <a:rPr lang="zh-HK" altLang="en-US" sz="20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紀錄，此選項需選</a:t>
            </a:r>
            <a:r>
              <a:rPr lang="zh-TW" altLang="en-US" sz="20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「是」</a:t>
            </a:r>
            <a:r>
              <a:rPr lang="zh-HK" altLang="en-US" sz="20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。</a:t>
            </a:r>
          </a:p>
        </p:txBody>
      </p:sp>
      <p:sp>
        <p:nvSpPr>
          <p:cNvPr id="11" name="內容版面配置區 2"/>
          <p:cNvSpPr txBox="1">
            <a:spLocks/>
          </p:cNvSpPr>
          <p:nvPr/>
        </p:nvSpPr>
        <p:spPr bwMode="auto">
          <a:xfrm>
            <a:off x="2420470" y="380999"/>
            <a:ext cx="9212730" cy="645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None/>
              <a:defRPr sz="2000">
                <a:solidFill>
                  <a:srgbClr val="660066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None/>
              <a:defRPr sz="1800">
                <a:solidFill>
                  <a:srgbClr val="9900CC"/>
                </a:solidFill>
                <a:latin typeface="+mn-lt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600">
                <a:solidFill>
                  <a:srgbClr val="6600CC"/>
                </a:solidFill>
                <a:latin typeface="+mn-lt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itchFamily="2" charset="2"/>
              <a:buNone/>
              <a:defRPr sz="1400">
                <a:solidFill>
                  <a:srgbClr val="333399"/>
                </a:solidFill>
                <a:latin typeface="+mn-lt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buClr>
                <a:srgbClr val="800080"/>
              </a:buClr>
            </a:pPr>
            <a:r>
              <a:rPr lang="zh-TW" altLang="en-US" sz="40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查詢 </a:t>
            </a:r>
            <a:r>
              <a:rPr lang="en-US" altLang="zh-TW" sz="40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— </a:t>
            </a:r>
            <a:r>
              <a:rPr lang="zh-TW" altLang="en-US" sz="40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校外的表現╱獎</a:t>
            </a:r>
            <a:r>
              <a:rPr lang="zh-TW" altLang="en-US" sz="4000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項</a:t>
            </a:r>
            <a:endParaRPr lang="en-US" altLang="zh-TW" sz="4000" b="1" dirty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2" name="投影片編號版面配置區 1">
            <a:extLst>
              <a:ext uri="{FF2B5EF4-FFF2-40B4-BE49-F238E27FC236}">
                <a16:creationId xmlns:a16="http://schemas.microsoft.com/office/drawing/2014/main" id="{93EBC857-6E8D-4882-9AA7-A322FFFC0A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01813" y="6456677"/>
            <a:ext cx="1195851" cy="457200"/>
          </a:xfrm>
        </p:spPr>
        <p:txBody>
          <a:bodyPr/>
          <a:lstStyle/>
          <a:p>
            <a:fld id="{7B3C8E2D-E91C-4BBB-B7BA-C2875630DAEF}" type="slidenum">
              <a:rPr lang="en-US" altLang="zh-HK" smtClean="0"/>
              <a:pPr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908344"/>
      </p:ext>
    </p:extLst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23204"/>
          <a:stretch/>
        </p:blipFill>
        <p:spPr>
          <a:xfrm>
            <a:off x="1012073" y="1765194"/>
            <a:ext cx="10491128" cy="4553532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46044" y="1341440"/>
            <a:ext cx="10987156" cy="423754"/>
          </a:xfrm>
        </p:spPr>
        <p:txBody>
          <a:bodyPr/>
          <a:lstStyle/>
          <a:p>
            <a:pPr algn="ctr">
              <a:buClr>
                <a:srgbClr val="800080"/>
              </a:buClr>
              <a:buSzPct val="100000"/>
              <a:buFont typeface="Wingdings" panose="05000000000000000000" pitchFamily="2" charset="2"/>
              <a:buChar char="Ø"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學生學習概覽 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&gt;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 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查詢 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&gt;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 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學生的自述</a:t>
            </a:r>
            <a:endParaRPr lang="zh-HK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矩形 4"/>
          <p:cNvSpPr/>
          <p:nvPr/>
        </p:nvSpPr>
        <p:spPr bwMode="auto">
          <a:xfrm>
            <a:off x="5341660" y="2080175"/>
            <a:ext cx="985551" cy="443347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</a:pPr>
            <a:endParaRPr lang="zh-HK" altLang="en-US" sz="2000" b="1">
              <a:solidFill>
                <a:srgbClr val="0000FF"/>
              </a:solidFill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7" name="內容版面配置區 2"/>
          <p:cNvSpPr txBox="1">
            <a:spLocks/>
          </p:cNvSpPr>
          <p:nvPr/>
        </p:nvSpPr>
        <p:spPr bwMode="auto">
          <a:xfrm>
            <a:off x="2420470" y="380999"/>
            <a:ext cx="9212730" cy="645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None/>
              <a:defRPr sz="2000">
                <a:solidFill>
                  <a:srgbClr val="660066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None/>
              <a:defRPr sz="1800">
                <a:solidFill>
                  <a:srgbClr val="9900CC"/>
                </a:solidFill>
                <a:latin typeface="+mn-lt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600">
                <a:solidFill>
                  <a:srgbClr val="6600CC"/>
                </a:solidFill>
                <a:latin typeface="+mn-lt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itchFamily="2" charset="2"/>
              <a:buNone/>
              <a:defRPr sz="1400">
                <a:solidFill>
                  <a:srgbClr val="333399"/>
                </a:solidFill>
                <a:latin typeface="+mn-lt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buClr>
                <a:srgbClr val="800080"/>
              </a:buClr>
            </a:pPr>
            <a:r>
              <a:rPr lang="zh-TW" altLang="en-US" sz="40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查詢 </a:t>
            </a:r>
            <a:r>
              <a:rPr lang="en-US" altLang="zh-TW" sz="40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— </a:t>
            </a:r>
            <a:r>
              <a:rPr lang="zh-TW" altLang="en-US" sz="40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學生的自</a:t>
            </a:r>
            <a:r>
              <a:rPr lang="zh-TW" altLang="en-US" sz="4000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述</a:t>
            </a:r>
            <a:endParaRPr lang="en-US" altLang="zh-TW" sz="4000" b="1" dirty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8" name="投影片編號版面配置區 1">
            <a:extLst>
              <a:ext uri="{FF2B5EF4-FFF2-40B4-BE49-F238E27FC236}">
                <a16:creationId xmlns:a16="http://schemas.microsoft.com/office/drawing/2014/main" id="{93EBC857-6E8D-4882-9AA7-A322FFFC0A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01813" y="6456677"/>
            <a:ext cx="1195851" cy="457200"/>
          </a:xfrm>
        </p:spPr>
        <p:txBody>
          <a:bodyPr/>
          <a:lstStyle/>
          <a:p>
            <a:fld id="{7B3C8E2D-E91C-4BBB-B7BA-C2875630DAEF}" type="slidenum">
              <a:rPr lang="en-US" altLang="zh-HK" smtClean="0"/>
              <a:pPr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0668225"/>
      </p:ext>
    </p:extLst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441" y="2241236"/>
            <a:ext cx="11019759" cy="3978946"/>
          </a:xfrm>
          <a:prstGeom prst="rect">
            <a:avLst/>
          </a:prstGeom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13441" y="1481347"/>
            <a:ext cx="11019759" cy="549850"/>
          </a:xfrm>
        </p:spPr>
        <p:txBody>
          <a:bodyPr/>
          <a:lstStyle/>
          <a:p>
            <a:pPr algn="ctr">
              <a:buClr>
                <a:srgbClr val="800080"/>
              </a:buClr>
              <a:buSzPct val="100000"/>
              <a:buFont typeface="Wingdings" panose="05000000000000000000" pitchFamily="2" charset="2"/>
              <a:buChar char="Ø"/>
            </a:pPr>
            <a:r>
              <a:rPr lang="zh-HK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處理學生</a:t>
            </a: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的</a:t>
            </a:r>
            <a:r>
              <a:rPr lang="zh-HK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其他學習經歷</a:t>
            </a:r>
            <a:r>
              <a:rPr lang="en-US" altLang="zh-HK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(OLE)</a:t>
            </a:r>
            <a:r>
              <a:rPr lang="zh-HK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資料</a:t>
            </a: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及編</a:t>
            </a:r>
            <a:r>
              <a:rPr lang="zh-HK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製學生學習概覽</a:t>
            </a:r>
            <a:r>
              <a:rPr lang="en-US" altLang="zh-HK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(SLP)</a:t>
            </a:r>
            <a:r>
              <a:rPr lang="zh-HK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報表</a:t>
            </a:r>
            <a:endParaRPr lang="en-US" altLang="zh-TW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0" indent="0" algn="ctr">
              <a:buClr>
                <a:srgbClr val="800080"/>
              </a:buClr>
              <a:buSzPct val="100000"/>
              <a:buNone/>
            </a:pPr>
            <a:endParaRPr lang="zh-HK" altLang="en-US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矩形 4"/>
          <p:cNvSpPr/>
          <p:nvPr/>
        </p:nvSpPr>
        <p:spPr bwMode="auto">
          <a:xfrm>
            <a:off x="10105283" y="3366829"/>
            <a:ext cx="1508039" cy="873819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</a:pPr>
            <a:endParaRPr lang="zh-HK" altLang="en-US" sz="2000" b="1">
              <a:solidFill>
                <a:srgbClr val="0000FF"/>
              </a:solidFill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6" name="內容版面配置區 2"/>
          <p:cNvSpPr txBox="1">
            <a:spLocks/>
          </p:cNvSpPr>
          <p:nvPr/>
        </p:nvSpPr>
        <p:spPr bwMode="auto">
          <a:xfrm>
            <a:off x="2420470" y="380999"/>
            <a:ext cx="9212730" cy="645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None/>
              <a:defRPr sz="2000">
                <a:solidFill>
                  <a:srgbClr val="660066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None/>
              <a:defRPr sz="1800">
                <a:solidFill>
                  <a:srgbClr val="9900CC"/>
                </a:solidFill>
                <a:latin typeface="+mn-lt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600">
                <a:solidFill>
                  <a:srgbClr val="6600CC"/>
                </a:solidFill>
                <a:latin typeface="+mn-lt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itchFamily="2" charset="2"/>
              <a:buNone/>
              <a:defRPr sz="1400">
                <a:solidFill>
                  <a:srgbClr val="333399"/>
                </a:solidFill>
                <a:latin typeface="+mn-lt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buClr>
                <a:srgbClr val="800080"/>
              </a:buClr>
            </a:pPr>
            <a:r>
              <a:rPr lang="zh-TW" altLang="en-US" sz="40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功能表</a:t>
            </a:r>
            <a:endParaRPr lang="en-US" altLang="zh-TW" sz="4000" b="1" dirty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7" name="投影片編號版面配置區 1">
            <a:extLst>
              <a:ext uri="{FF2B5EF4-FFF2-40B4-BE49-F238E27FC236}">
                <a16:creationId xmlns:a16="http://schemas.microsoft.com/office/drawing/2014/main" id="{93EBC857-6E8D-4882-9AA7-A322FFFC0A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01813" y="6456677"/>
            <a:ext cx="1195851" cy="457200"/>
          </a:xfrm>
        </p:spPr>
        <p:txBody>
          <a:bodyPr/>
          <a:lstStyle/>
          <a:p>
            <a:fld id="{7B3C8E2D-E91C-4BBB-B7BA-C2875630DAEF}" type="slidenum">
              <a:rPr lang="en-US" altLang="zh-HK" smtClean="0"/>
              <a:pPr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1002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6327" y="1743148"/>
            <a:ext cx="8654845" cy="4654079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36104" y="1242047"/>
            <a:ext cx="10997096" cy="501101"/>
          </a:xfrm>
        </p:spPr>
        <p:txBody>
          <a:bodyPr/>
          <a:lstStyle/>
          <a:p>
            <a:pPr algn="ctr">
              <a:buClr>
                <a:srgbClr val="800080"/>
              </a:buClr>
              <a:buSzPct val="100000"/>
              <a:buFont typeface="Wingdings" panose="05000000000000000000" pitchFamily="2" charset="2"/>
              <a:buChar char="Ø"/>
            </a:pPr>
            <a:r>
              <a:rPr lang="zh-TW" altLang="en-US" b="1" dirty="0"/>
              <a:t> 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學生學習概覽 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&gt;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 報告</a:t>
            </a:r>
            <a:endParaRPr lang="zh-HK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3327913" y="2663093"/>
            <a:ext cx="230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dirty="0">
                <a:solidFill>
                  <a:srgbClr val="FF0000"/>
                </a:solidFill>
              </a:rPr>
              <a:t>1</a:t>
            </a:r>
            <a:endParaRPr lang="zh-HK" altLang="en-US" dirty="0">
              <a:solidFill>
                <a:srgbClr val="FF0000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3327913" y="2984166"/>
            <a:ext cx="230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2</a:t>
            </a:r>
            <a:endParaRPr lang="zh-HK" altLang="en-US" dirty="0">
              <a:solidFill>
                <a:srgbClr val="FF0000"/>
              </a:solidFill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1837688" y="2293761"/>
            <a:ext cx="230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3</a:t>
            </a:r>
            <a:endParaRPr lang="zh-HK" altLang="en-US" dirty="0">
              <a:solidFill>
                <a:srgbClr val="FF0000"/>
              </a:solidFill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1837689" y="4691034"/>
            <a:ext cx="230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4</a:t>
            </a:r>
            <a:endParaRPr lang="zh-HK" altLang="en-US" dirty="0">
              <a:solidFill>
                <a:srgbClr val="FF0000"/>
              </a:solidFill>
            </a:endParaRPr>
          </a:p>
        </p:txBody>
      </p:sp>
      <p:sp>
        <p:nvSpPr>
          <p:cNvPr id="10" name="內容版面配置區 2"/>
          <p:cNvSpPr txBox="1">
            <a:spLocks/>
          </p:cNvSpPr>
          <p:nvPr/>
        </p:nvSpPr>
        <p:spPr bwMode="auto">
          <a:xfrm>
            <a:off x="2420470" y="380999"/>
            <a:ext cx="9212730" cy="645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None/>
              <a:defRPr sz="2000">
                <a:solidFill>
                  <a:srgbClr val="660066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None/>
              <a:defRPr sz="1800">
                <a:solidFill>
                  <a:srgbClr val="9900CC"/>
                </a:solidFill>
                <a:latin typeface="+mn-lt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600">
                <a:solidFill>
                  <a:srgbClr val="6600CC"/>
                </a:solidFill>
                <a:latin typeface="+mn-lt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itchFamily="2" charset="2"/>
              <a:buNone/>
              <a:defRPr sz="1400">
                <a:solidFill>
                  <a:srgbClr val="333399"/>
                </a:solidFill>
                <a:latin typeface="+mn-lt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buClr>
                <a:srgbClr val="800080"/>
              </a:buClr>
            </a:pPr>
            <a:r>
              <a:rPr lang="zh-TW" altLang="en-US" sz="40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報</a:t>
            </a:r>
            <a:r>
              <a:rPr lang="zh-TW" altLang="en-US" sz="4000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告</a:t>
            </a:r>
            <a:endParaRPr lang="en-US" altLang="zh-TW" sz="4000" b="1" dirty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1" name="矩形 8"/>
          <p:cNvSpPr/>
          <p:nvPr/>
        </p:nvSpPr>
        <p:spPr bwMode="auto">
          <a:xfrm>
            <a:off x="2126327" y="2293761"/>
            <a:ext cx="756022" cy="36933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</a:pPr>
            <a:endParaRPr lang="zh-HK" altLang="en-US" sz="2000" b="1">
              <a:solidFill>
                <a:srgbClr val="0000FF"/>
              </a:solidFill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2" name="矩形 8"/>
          <p:cNvSpPr/>
          <p:nvPr/>
        </p:nvSpPr>
        <p:spPr bwMode="auto">
          <a:xfrm>
            <a:off x="2126327" y="3628917"/>
            <a:ext cx="3757638" cy="235444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</a:pPr>
            <a:endParaRPr lang="zh-HK" altLang="en-US" sz="2000" b="1">
              <a:solidFill>
                <a:srgbClr val="0000FF"/>
              </a:solidFill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3" name="投影片編號版面配置區 1">
            <a:extLst>
              <a:ext uri="{FF2B5EF4-FFF2-40B4-BE49-F238E27FC236}">
                <a16:creationId xmlns:a16="http://schemas.microsoft.com/office/drawing/2014/main" id="{93EBC857-6E8D-4882-9AA7-A322FFFC0A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01813" y="6456677"/>
            <a:ext cx="1195851" cy="457200"/>
          </a:xfrm>
        </p:spPr>
        <p:txBody>
          <a:bodyPr/>
          <a:lstStyle/>
          <a:p>
            <a:fld id="{7B3C8E2D-E91C-4BBB-B7BA-C2875630DAEF}" type="slidenum">
              <a:rPr lang="en-US" altLang="zh-HK" smtClean="0"/>
              <a:pPr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3100983"/>
      </p:ext>
    </p:extLst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26590" y="1745497"/>
            <a:ext cx="4323783" cy="4587148"/>
            <a:chOff x="426590" y="1745497"/>
            <a:chExt cx="4323783" cy="4587148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3"/>
            <a:srcRect b="17530"/>
            <a:stretch/>
          </p:blipFill>
          <p:spPr>
            <a:xfrm>
              <a:off x="426590" y="1745497"/>
              <a:ext cx="4323783" cy="4587148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50598" y="4376734"/>
              <a:ext cx="409632" cy="57156"/>
            </a:xfrm>
            <a:prstGeom prst="rect">
              <a:avLst/>
            </a:prstGeom>
          </p:spPr>
        </p:pic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07919" y="1775650"/>
            <a:ext cx="6725306" cy="4564942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6166" y="1250693"/>
            <a:ext cx="11007034" cy="493314"/>
          </a:xfrm>
        </p:spPr>
        <p:txBody>
          <a:bodyPr/>
          <a:lstStyle/>
          <a:p>
            <a:pPr algn="ctr">
              <a:buClr>
                <a:srgbClr val="800080"/>
              </a:buClr>
              <a:buSzPct val="100000"/>
              <a:buFont typeface="Wingdings" panose="05000000000000000000" pitchFamily="2" charset="2"/>
              <a:buChar char="Ø"/>
            </a:pPr>
            <a:r>
              <a:rPr lang="zh-TW" altLang="en-US" b="1" dirty="0"/>
              <a:t> 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學生學習概覽 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&gt;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 報告</a:t>
            </a:r>
            <a:endParaRPr lang="zh-HK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矩形 5"/>
          <p:cNvSpPr/>
          <p:nvPr/>
        </p:nvSpPr>
        <p:spPr bwMode="auto">
          <a:xfrm>
            <a:off x="426589" y="2350183"/>
            <a:ext cx="1545390" cy="297768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</a:pPr>
            <a:endParaRPr lang="zh-HK" altLang="en-US" sz="2000" b="1">
              <a:solidFill>
                <a:srgbClr val="0000FF"/>
              </a:solidFill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7" name="矩形 6"/>
          <p:cNvSpPr/>
          <p:nvPr/>
        </p:nvSpPr>
        <p:spPr bwMode="auto">
          <a:xfrm>
            <a:off x="1971979" y="4248150"/>
            <a:ext cx="2161872" cy="1523999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</a:pPr>
            <a:endParaRPr lang="zh-HK" altLang="en-US" sz="2000" b="1">
              <a:solidFill>
                <a:srgbClr val="0000FF"/>
              </a:solidFill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9" name="矩形 8"/>
          <p:cNvSpPr/>
          <p:nvPr/>
        </p:nvSpPr>
        <p:spPr bwMode="auto">
          <a:xfrm>
            <a:off x="426589" y="5877199"/>
            <a:ext cx="2249936" cy="28198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</a:pPr>
            <a:endParaRPr lang="zh-HK" altLang="en-US" sz="2000" b="1">
              <a:solidFill>
                <a:srgbClr val="0000FF"/>
              </a:solidFill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0" name="內容版面配置區 2"/>
          <p:cNvSpPr txBox="1">
            <a:spLocks/>
          </p:cNvSpPr>
          <p:nvPr/>
        </p:nvSpPr>
        <p:spPr bwMode="auto">
          <a:xfrm>
            <a:off x="2420470" y="380999"/>
            <a:ext cx="9212730" cy="645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None/>
              <a:defRPr sz="2000">
                <a:solidFill>
                  <a:srgbClr val="660066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None/>
              <a:defRPr sz="1800">
                <a:solidFill>
                  <a:srgbClr val="9900CC"/>
                </a:solidFill>
                <a:latin typeface="+mn-lt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600">
                <a:solidFill>
                  <a:srgbClr val="6600CC"/>
                </a:solidFill>
                <a:latin typeface="+mn-lt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itchFamily="2" charset="2"/>
              <a:buNone/>
              <a:defRPr sz="1400">
                <a:solidFill>
                  <a:srgbClr val="333399"/>
                </a:solidFill>
                <a:latin typeface="+mn-lt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buClr>
                <a:srgbClr val="800080"/>
              </a:buClr>
            </a:pPr>
            <a:r>
              <a:rPr lang="zh-TW" altLang="en-US" sz="40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報</a:t>
            </a:r>
            <a:r>
              <a:rPr lang="zh-TW" altLang="en-US" sz="4000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告 </a:t>
            </a:r>
            <a:r>
              <a:rPr lang="en-US" altLang="zh-TW" sz="4000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— </a:t>
            </a:r>
            <a:r>
              <a:rPr lang="zh-TW" altLang="en-US" sz="4000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學生學習概覽</a:t>
            </a:r>
            <a:r>
              <a:rPr lang="en-US" altLang="zh-TW" sz="4000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R-SLP009 (1)</a:t>
            </a:r>
            <a:endParaRPr lang="en-US" altLang="zh-TW" sz="4000" b="1" dirty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3" name="矩形 6"/>
          <p:cNvSpPr/>
          <p:nvPr/>
        </p:nvSpPr>
        <p:spPr bwMode="auto">
          <a:xfrm>
            <a:off x="6552119" y="2076448"/>
            <a:ext cx="2212456" cy="713509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</a:pPr>
            <a:endParaRPr lang="zh-HK" altLang="en-US" sz="2000" b="1">
              <a:solidFill>
                <a:srgbClr val="0000FF"/>
              </a:solidFill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4" name="矩形 6"/>
          <p:cNvSpPr/>
          <p:nvPr/>
        </p:nvSpPr>
        <p:spPr bwMode="auto">
          <a:xfrm>
            <a:off x="5107919" y="2805650"/>
            <a:ext cx="626131" cy="27373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</a:pPr>
            <a:endParaRPr lang="zh-HK" altLang="en-US" sz="2000" b="1">
              <a:solidFill>
                <a:srgbClr val="0000FF"/>
              </a:solidFill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6" name="文字方塊 9"/>
          <p:cNvSpPr txBox="1"/>
          <p:nvPr/>
        </p:nvSpPr>
        <p:spPr>
          <a:xfrm>
            <a:off x="153613" y="5789848"/>
            <a:ext cx="230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dirty="0" smtClean="0">
                <a:solidFill>
                  <a:srgbClr val="FF0000"/>
                </a:solidFill>
              </a:rPr>
              <a:t>2</a:t>
            </a:r>
            <a:endParaRPr lang="zh-HK" altLang="en-US" dirty="0">
              <a:solidFill>
                <a:srgbClr val="FF0000"/>
              </a:solidFill>
            </a:endParaRPr>
          </a:p>
        </p:txBody>
      </p:sp>
      <p:sp>
        <p:nvSpPr>
          <p:cNvPr id="17" name="文字方塊 9"/>
          <p:cNvSpPr txBox="1"/>
          <p:nvPr/>
        </p:nvSpPr>
        <p:spPr>
          <a:xfrm>
            <a:off x="6169243" y="2248536"/>
            <a:ext cx="230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dirty="0" smtClean="0">
                <a:solidFill>
                  <a:srgbClr val="FF0000"/>
                </a:solidFill>
              </a:rPr>
              <a:t>3</a:t>
            </a:r>
            <a:endParaRPr lang="zh-HK" altLang="en-US" dirty="0">
              <a:solidFill>
                <a:srgbClr val="FF0000"/>
              </a:solidFill>
            </a:endParaRPr>
          </a:p>
        </p:txBody>
      </p:sp>
      <p:sp>
        <p:nvSpPr>
          <p:cNvPr id="18" name="文字方塊 9"/>
          <p:cNvSpPr txBox="1"/>
          <p:nvPr/>
        </p:nvSpPr>
        <p:spPr>
          <a:xfrm>
            <a:off x="1617425" y="4788589"/>
            <a:ext cx="230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dirty="0" smtClean="0">
                <a:solidFill>
                  <a:srgbClr val="FF0000"/>
                </a:solidFill>
              </a:rPr>
              <a:t>1</a:t>
            </a:r>
            <a:endParaRPr lang="zh-HK" altLang="en-US" dirty="0">
              <a:solidFill>
                <a:srgbClr val="FF0000"/>
              </a:solidFill>
            </a:endParaRPr>
          </a:p>
        </p:txBody>
      </p:sp>
      <p:sp>
        <p:nvSpPr>
          <p:cNvPr id="19" name="文字方塊 9"/>
          <p:cNvSpPr txBox="1"/>
          <p:nvPr/>
        </p:nvSpPr>
        <p:spPr>
          <a:xfrm>
            <a:off x="4750373" y="2757851"/>
            <a:ext cx="230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dirty="0" smtClean="0">
                <a:solidFill>
                  <a:srgbClr val="FF0000"/>
                </a:solidFill>
              </a:rPr>
              <a:t>4</a:t>
            </a:r>
            <a:endParaRPr lang="zh-HK" altLang="en-US" dirty="0">
              <a:solidFill>
                <a:srgbClr val="FF0000"/>
              </a:solidFill>
            </a:endParaRPr>
          </a:p>
        </p:txBody>
      </p:sp>
      <p:sp>
        <p:nvSpPr>
          <p:cNvPr id="21" name="矩形 5"/>
          <p:cNvSpPr/>
          <p:nvPr/>
        </p:nvSpPr>
        <p:spPr bwMode="auto">
          <a:xfrm>
            <a:off x="419133" y="1999890"/>
            <a:ext cx="1620135" cy="297768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</a:pPr>
            <a:endParaRPr lang="zh-HK" altLang="en-US" sz="2000" b="1">
              <a:solidFill>
                <a:srgbClr val="0000FF"/>
              </a:solidFill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22" name="矩形 5"/>
          <p:cNvSpPr/>
          <p:nvPr/>
        </p:nvSpPr>
        <p:spPr bwMode="auto">
          <a:xfrm>
            <a:off x="2777936" y="1999890"/>
            <a:ext cx="870139" cy="297768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</a:pPr>
            <a:endParaRPr lang="zh-HK" altLang="en-US" sz="2000" b="1">
              <a:solidFill>
                <a:srgbClr val="0000FF"/>
              </a:solidFill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23" name="文字方塊 9"/>
          <p:cNvSpPr txBox="1"/>
          <p:nvPr/>
        </p:nvSpPr>
        <p:spPr>
          <a:xfrm>
            <a:off x="112240" y="1964108"/>
            <a:ext cx="230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dirty="0" smtClean="0">
                <a:solidFill>
                  <a:srgbClr val="FF0000"/>
                </a:solidFill>
              </a:rPr>
              <a:t>5</a:t>
            </a:r>
            <a:endParaRPr lang="zh-HK" altLang="en-US" dirty="0">
              <a:solidFill>
                <a:srgbClr val="FF0000"/>
              </a:solidFill>
            </a:endParaRPr>
          </a:p>
        </p:txBody>
      </p:sp>
      <p:sp>
        <p:nvSpPr>
          <p:cNvPr id="24" name="投影片編號版面配置區 1">
            <a:extLst>
              <a:ext uri="{FF2B5EF4-FFF2-40B4-BE49-F238E27FC236}">
                <a16:creationId xmlns:a16="http://schemas.microsoft.com/office/drawing/2014/main" id="{93EBC857-6E8D-4882-9AA7-A322FFFC0A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01813" y="6456677"/>
            <a:ext cx="1195851" cy="457200"/>
          </a:xfrm>
        </p:spPr>
        <p:txBody>
          <a:bodyPr/>
          <a:lstStyle/>
          <a:p>
            <a:fld id="{7B3C8E2D-E91C-4BBB-B7BA-C2875630DAEF}" type="slidenum">
              <a:rPr lang="en-US" altLang="zh-HK" smtClean="0"/>
              <a:pPr/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035676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410696" y="1759301"/>
            <a:ext cx="9889042" cy="4167733"/>
          </a:xfrm>
        </p:spPr>
        <p:txBody>
          <a:bodyPr/>
          <a:lstStyle/>
          <a:p>
            <a:pPr marL="0" indent="0">
              <a:buNone/>
            </a:pPr>
            <a:r>
              <a:rPr lang="zh-HK" altLang="en-US" sz="32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開學初</a:t>
            </a:r>
            <a:r>
              <a:rPr lang="en-US" altLang="zh-HK" sz="32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HK" altLang="en-US" sz="32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九月</a:t>
            </a:r>
            <a:r>
              <a:rPr lang="en-US" altLang="zh-HK" sz="32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en-US" altLang="zh-TW" sz="3200" b="1" dirty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Clr>
                <a:srgbClr val="800080"/>
              </a:buClr>
              <a:buSzPct val="100000"/>
              <a:buFont typeface="Wingdings" panose="05000000000000000000" pitchFamily="2" charset="2"/>
              <a:buChar char="Ø"/>
            </a:pPr>
            <a:r>
              <a:rPr lang="zh-TW" altLang="en-US" sz="3200" b="1" dirty="0">
                <a:solidFill>
                  <a:srgbClr val="3333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準</a:t>
            </a:r>
            <a:r>
              <a:rPr lang="zh-TW" altLang="en-US" sz="3200" b="1" dirty="0" smtClean="0">
                <a:solidFill>
                  <a:srgbClr val="3333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備向</a:t>
            </a:r>
            <a:r>
              <a:rPr lang="en-US" altLang="zh-TW" sz="3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S4</a:t>
            </a:r>
            <a:r>
              <a:rPr lang="zh-TW" altLang="en-US" sz="3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</a:t>
            </a:r>
            <a:r>
              <a:rPr lang="zh-TW" altLang="en-US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生介紹該概覽</a:t>
            </a:r>
            <a:r>
              <a:rPr lang="zh-TW" altLang="en-US" sz="3200" b="1" dirty="0">
                <a:solidFill>
                  <a:srgbClr val="3333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的講座</a:t>
            </a:r>
            <a:r>
              <a:rPr lang="en-US" altLang="zh-TW" sz="3200" b="1" dirty="0">
                <a:solidFill>
                  <a:srgbClr val="3333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200" b="1" dirty="0">
                <a:solidFill>
                  <a:srgbClr val="3333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如適用</a:t>
            </a:r>
            <a:r>
              <a:rPr lang="en-US" altLang="zh-TW" sz="3200" b="1" dirty="0" smtClean="0">
                <a:solidFill>
                  <a:srgbClr val="3333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>
              <a:buClr>
                <a:srgbClr val="800080"/>
              </a:buClr>
              <a:buSzPct val="100000"/>
              <a:buFont typeface="Wingdings" panose="05000000000000000000" pitchFamily="2" charset="2"/>
              <a:buChar char="Ø"/>
            </a:pPr>
            <a:r>
              <a:rPr lang="zh-TW" altLang="en-US" sz="3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更</a:t>
            </a:r>
            <a:r>
              <a:rPr lang="zh-TW" altLang="en-US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新</a:t>
            </a:r>
            <a:r>
              <a:rPr lang="en-US" altLang="zh-TW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S5</a:t>
            </a:r>
            <a:r>
              <a:rPr lang="zh-TW" altLang="en-US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學生</a:t>
            </a:r>
            <a:r>
              <a:rPr lang="zh-TW" altLang="en-US" sz="3200" b="1" dirty="0">
                <a:solidFill>
                  <a:srgbClr val="3333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en-US" altLang="zh-TW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S4</a:t>
            </a:r>
            <a:r>
              <a:rPr lang="zh-TW" altLang="en-US" sz="3200" b="1" dirty="0">
                <a:solidFill>
                  <a:srgbClr val="3333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學習概覽</a:t>
            </a:r>
            <a:r>
              <a:rPr lang="zh-TW" altLang="en-US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資料</a:t>
            </a:r>
          </a:p>
          <a:p>
            <a:pPr>
              <a:buClr>
                <a:srgbClr val="800080"/>
              </a:buClr>
              <a:buSzPct val="100000"/>
              <a:buFont typeface="Wingdings" panose="05000000000000000000" pitchFamily="2" charset="2"/>
              <a:buChar char="Ø"/>
            </a:pPr>
            <a:r>
              <a:rPr lang="zh-TW" altLang="en-US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更新</a:t>
            </a:r>
            <a:r>
              <a:rPr lang="en-US" altLang="zh-TW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S6</a:t>
            </a:r>
            <a:r>
              <a:rPr lang="zh-TW" altLang="en-US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學生</a:t>
            </a:r>
            <a:r>
              <a:rPr lang="zh-TW" altLang="en-US" sz="3200" b="1" dirty="0">
                <a:solidFill>
                  <a:srgbClr val="3333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en-US" altLang="zh-TW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S5</a:t>
            </a:r>
            <a:r>
              <a:rPr lang="zh-TW" altLang="en-US" sz="3200" b="1" dirty="0">
                <a:solidFill>
                  <a:srgbClr val="3333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學習概覽</a:t>
            </a:r>
            <a:r>
              <a:rPr lang="zh-TW" altLang="en-US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資料</a:t>
            </a:r>
          </a:p>
          <a:p>
            <a:pPr>
              <a:buClr>
                <a:srgbClr val="800080"/>
              </a:buClr>
              <a:buSzPct val="100000"/>
              <a:buFont typeface="Wingdings" panose="05000000000000000000" pitchFamily="2" charset="2"/>
              <a:buChar char="Ø"/>
            </a:pPr>
            <a:r>
              <a:rPr lang="zh-TW" altLang="en-US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開設</a:t>
            </a:r>
            <a:r>
              <a:rPr lang="en-US" altLang="zh-TW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S4-6</a:t>
            </a:r>
            <a:r>
              <a:rPr lang="zh-TW" altLang="en-US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學生戶口</a:t>
            </a:r>
            <a:r>
              <a:rPr lang="zh-TW" altLang="en-US" sz="3200" b="1" dirty="0" smtClean="0">
                <a:solidFill>
                  <a:srgbClr val="3333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作資料輸入</a:t>
            </a:r>
            <a:r>
              <a:rPr lang="en-US" altLang="zh-TW" sz="3200" b="1" dirty="0" smtClean="0">
                <a:solidFill>
                  <a:srgbClr val="3333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3200" b="1" dirty="0" smtClean="0">
                <a:solidFill>
                  <a:srgbClr val="3333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核對之</a:t>
            </a:r>
            <a:r>
              <a:rPr lang="zh-TW" altLang="en-US" sz="3200" b="1" dirty="0">
                <a:solidFill>
                  <a:srgbClr val="3333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用</a:t>
            </a:r>
            <a:r>
              <a:rPr lang="en-US" altLang="zh-TW" sz="3200" b="1" dirty="0">
                <a:solidFill>
                  <a:srgbClr val="3333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200" b="1" dirty="0">
                <a:solidFill>
                  <a:srgbClr val="3333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如適用</a:t>
            </a:r>
            <a:r>
              <a:rPr lang="en-US" altLang="zh-TW" sz="3200" b="1" dirty="0" smtClean="0">
                <a:solidFill>
                  <a:srgbClr val="3333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0" indent="0">
              <a:buClr>
                <a:srgbClr val="800080"/>
              </a:buClr>
              <a:buSzPct val="100000"/>
              <a:buNone/>
            </a:pPr>
            <a:endParaRPr lang="en-US" altLang="zh-TW" sz="3200" b="1" dirty="0">
              <a:solidFill>
                <a:srgbClr val="33339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Clr>
                <a:srgbClr val="800080"/>
              </a:buClr>
              <a:buSzPct val="100000"/>
              <a:buNone/>
            </a:pPr>
            <a:r>
              <a:rPr lang="en-US" altLang="zh-TW" sz="3200" b="1" dirty="0">
                <a:solidFill>
                  <a:srgbClr val="3333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3200" b="1" dirty="0">
                <a:solidFill>
                  <a:srgbClr val="3333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日常工作</a:t>
            </a:r>
            <a:r>
              <a:rPr lang="en-US" altLang="zh-TW" sz="3200" b="1" dirty="0" smtClean="0">
                <a:solidFill>
                  <a:srgbClr val="3333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r>
              <a:rPr lang="zh-TW" altLang="en-US" sz="3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輸入</a:t>
            </a:r>
            <a:r>
              <a:rPr lang="en-US" altLang="zh-TW" sz="3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3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抽取</a:t>
            </a:r>
            <a:r>
              <a:rPr lang="en-US" altLang="zh-TW" sz="3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3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核對</a:t>
            </a:r>
            <a:r>
              <a:rPr lang="zh-TW" altLang="en-US" sz="3200" b="1" dirty="0" smtClean="0">
                <a:solidFill>
                  <a:srgbClr val="3333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</a:t>
            </a:r>
            <a:r>
              <a:rPr lang="zh-TW" altLang="en-US" sz="3200" b="1" dirty="0">
                <a:solidFill>
                  <a:srgbClr val="3333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生學習概覽資</a:t>
            </a:r>
            <a:r>
              <a:rPr lang="zh-TW" altLang="en-US" sz="3200" b="1" dirty="0" smtClean="0">
                <a:solidFill>
                  <a:srgbClr val="3333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料</a:t>
            </a:r>
            <a:endParaRPr lang="zh-HK" altLang="en-US" sz="3200" b="1" dirty="0">
              <a:solidFill>
                <a:srgbClr val="33339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內容版面配置區 2"/>
          <p:cNvSpPr txBox="1">
            <a:spLocks/>
          </p:cNvSpPr>
          <p:nvPr/>
        </p:nvSpPr>
        <p:spPr bwMode="auto">
          <a:xfrm>
            <a:off x="2420470" y="380999"/>
            <a:ext cx="8946777" cy="645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None/>
              <a:defRPr sz="2000">
                <a:solidFill>
                  <a:srgbClr val="660066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None/>
              <a:defRPr sz="1800">
                <a:solidFill>
                  <a:srgbClr val="9900CC"/>
                </a:solidFill>
                <a:latin typeface="+mn-lt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600">
                <a:solidFill>
                  <a:srgbClr val="6600CC"/>
                </a:solidFill>
                <a:latin typeface="+mn-lt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itchFamily="2" charset="2"/>
              <a:buNone/>
              <a:defRPr sz="1400">
                <a:solidFill>
                  <a:srgbClr val="333399"/>
                </a:solidFill>
                <a:latin typeface="+mn-lt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buClr>
                <a:srgbClr val="800080"/>
              </a:buClr>
            </a:pPr>
            <a:r>
              <a:rPr lang="zh-TW" altLang="en-US" sz="40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事前預備工作</a:t>
            </a:r>
            <a:r>
              <a:rPr lang="en-US" altLang="zh-TW" sz="40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40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三</a:t>
            </a:r>
            <a:r>
              <a:rPr lang="en-US" altLang="zh-TW" sz="40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endParaRPr lang="zh-HK" altLang="en-US" sz="4000" b="1" kern="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投影片編號版面配置區 1">
            <a:extLst>
              <a:ext uri="{FF2B5EF4-FFF2-40B4-BE49-F238E27FC236}">
                <a16:creationId xmlns:a16="http://schemas.microsoft.com/office/drawing/2014/main" id="{93EBC857-6E8D-4882-9AA7-A322FFFC0A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01813" y="6456677"/>
            <a:ext cx="1195851" cy="457200"/>
          </a:xfrm>
        </p:spPr>
        <p:txBody>
          <a:bodyPr/>
          <a:lstStyle/>
          <a:p>
            <a:fld id="{7B3C8E2D-E91C-4BBB-B7BA-C2875630DAEF}" type="slidenum">
              <a:rPr lang="en-US" altLang="zh-HK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1149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2"/>
          <p:cNvSpPr txBox="1">
            <a:spLocks/>
          </p:cNvSpPr>
          <p:nvPr/>
        </p:nvSpPr>
        <p:spPr bwMode="auto">
          <a:xfrm>
            <a:off x="2420470" y="380999"/>
            <a:ext cx="9212730" cy="645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None/>
              <a:defRPr sz="2000">
                <a:solidFill>
                  <a:srgbClr val="660066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None/>
              <a:defRPr sz="1800">
                <a:solidFill>
                  <a:srgbClr val="9900CC"/>
                </a:solidFill>
                <a:latin typeface="+mn-lt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600">
                <a:solidFill>
                  <a:srgbClr val="6600CC"/>
                </a:solidFill>
                <a:latin typeface="+mn-lt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itchFamily="2" charset="2"/>
              <a:buNone/>
              <a:defRPr sz="1400">
                <a:solidFill>
                  <a:srgbClr val="333399"/>
                </a:solidFill>
                <a:latin typeface="+mn-lt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buClr>
                <a:srgbClr val="800080"/>
              </a:buClr>
            </a:pPr>
            <a:r>
              <a:rPr lang="zh-TW" altLang="en-US" sz="40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報告 </a:t>
            </a:r>
            <a:r>
              <a:rPr lang="en-US" altLang="zh-TW" sz="40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— </a:t>
            </a:r>
            <a:r>
              <a:rPr lang="zh-TW" altLang="en-US" sz="40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學生學習概覽</a:t>
            </a:r>
            <a:r>
              <a:rPr lang="en-US" altLang="zh-TW" sz="4000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R-SLP009 (2)</a:t>
            </a:r>
            <a:endParaRPr lang="en-US" altLang="zh-TW" sz="4000" b="1" dirty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369" y="1263647"/>
            <a:ext cx="5726562" cy="5085289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7822" y="1222501"/>
            <a:ext cx="5695970" cy="465322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b="61243"/>
          <a:stretch/>
        </p:blipFill>
        <p:spPr>
          <a:xfrm>
            <a:off x="5998414" y="4468948"/>
            <a:ext cx="5695970" cy="192232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矩形 5"/>
          <p:cNvSpPr/>
          <p:nvPr/>
        </p:nvSpPr>
        <p:spPr bwMode="auto">
          <a:xfrm>
            <a:off x="3354406" y="4701209"/>
            <a:ext cx="631185" cy="230318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</a:pPr>
            <a:endParaRPr lang="zh-HK" altLang="en-US" sz="2000" b="1">
              <a:solidFill>
                <a:srgbClr val="0000FF"/>
              </a:solidFill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9" name="矩形 5"/>
          <p:cNvSpPr/>
          <p:nvPr/>
        </p:nvSpPr>
        <p:spPr bwMode="auto">
          <a:xfrm>
            <a:off x="9579615" y="3037233"/>
            <a:ext cx="935985" cy="73943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</a:pPr>
            <a:endParaRPr lang="zh-HK" altLang="en-US" sz="2000" b="1">
              <a:solidFill>
                <a:srgbClr val="0000FF"/>
              </a:solidFill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0" name="矩形 5"/>
          <p:cNvSpPr/>
          <p:nvPr/>
        </p:nvSpPr>
        <p:spPr bwMode="auto">
          <a:xfrm>
            <a:off x="6063957" y="4558765"/>
            <a:ext cx="1883316" cy="284887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</a:pPr>
            <a:endParaRPr lang="zh-HK" altLang="en-US" sz="2000" b="1">
              <a:solidFill>
                <a:srgbClr val="0000FF"/>
              </a:solidFill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1" name="投影片編號版面配置區 1">
            <a:extLst>
              <a:ext uri="{FF2B5EF4-FFF2-40B4-BE49-F238E27FC236}">
                <a16:creationId xmlns:a16="http://schemas.microsoft.com/office/drawing/2014/main" id="{93EBC857-6E8D-4882-9AA7-A322FFFC0A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01813" y="6456677"/>
            <a:ext cx="1195851" cy="457200"/>
          </a:xfrm>
        </p:spPr>
        <p:txBody>
          <a:bodyPr/>
          <a:lstStyle/>
          <a:p>
            <a:fld id="{7B3C8E2D-E91C-4BBB-B7BA-C2875630DAEF}" type="slidenum">
              <a:rPr lang="en-US" altLang="zh-HK" smtClean="0"/>
              <a:pPr/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193844"/>
      </p:ext>
    </p:extLst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內容版面配置區 2"/>
          <p:cNvSpPr txBox="1">
            <a:spLocks/>
          </p:cNvSpPr>
          <p:nvPr/>
        </p:nvSpPr>
        <p:spPr bwMode="auto">
          <a:xfrm>
            <a:off x="2420470" y="380999"/>
            <a:ext cx="8946777" cy="645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None/>
              <a:defRPr sz="2000">
                <a:solidFill>
                  <a:srgbClr val="660066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None/>
              <a:defRPr sz="1800">
                <a:solidFill>
                  <a:srgbClr val="9900CC"/>
                </a:solidFill>
                <a:latin typeface="+mn-lt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600">
                <a:solidFill>
                  <a:srgbClr val="6600CC"/>
                </a:solidFill>
                <a:latin typeface="+mn-lt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itchFamily="2" charset="2"/>
              <a:buNone/>
              <a:defRPr sz="1400">
                <a:solidFill>
                  <a:srgbClr val="333399"/>
                </a:solidFill>
                <a:latin typeface="+mn-lt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buClr>
                <a:srgbClr val="800080"/>
              </a:buClr>
            </a:pPr>
            <a:r>
              <a:rPr lang="zh-TW" altLang="en-US" sz="36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雲端系統資料庫 </a:t>
            </a:r>
            <a:r>
              <a:rPr lang="en-US" altLang="zh-TW" sz="36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- </a:t>
            </a:r>
            <a:r>
              <a:rPr lang="zh-TW" altLang="en-US" sz="36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模組參考資</a:t>
            </a:r>
            <a:r>
              <a:rPr lang="zh-TW" altLang="en-US" sz="3600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料</a:t>
            </a:r>
            <a:endParaRPr lang="zh-HK" altLang="en-US" sz="3600" b="1" kern="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內容版面配置區 2"/>
          <p:cNvSpPr txBox="1">
            <a:spLocks/>
          </p:cNvSpPr>
          <p:nvPr/>
        </p:nvSpPr>
        <p:spPr bwMode="auto">
          <a:xfrm>
            <a:off x="619126" y="1219853"/>
            <a:ext cx="10999134" cy="475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None/>
              <a:defRPr sz="2000">
                <a:solidFill>
                  <a:srgbClr val="660066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None/>
              <a:defRPr sz="1800">
                <a:solidFill>
                  <a:srgbClr val="9900CC"/>
                </a:solidFill>
                <a:latin typeface="+mn-lt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600">
                <a:solidFill>
                  <a:srgbClr val="6600CC"/>
                </a:solidFill>
                <a:latin typeface="+mn-lt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itchFamily="2" charset="2"/>
              <a:buNone/>
              <a:defRPr sz="1400">
                <a:solidFill>
                  <a:srgbClr val="333399"/>
                </a:solidFill>
                <a:latin typeface="+mn-lt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buClr>
                <a:srgbClr val="800080"/>
              </a:buClr>
            </a:pPr>
            <a:r>
              <a:rPr lang="zh-TW" altLang="en-US" sz="2400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主頁</a:t>
            </a:r>
            <a:r>
              <a:rPr lang="en-US" altLang="zh-TW" sz="2400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&gt;</a:t>
            </a:r>
            <a:r>
              <a:rPr lang="zh-TW" altLang="en-US" sz="2400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模組資料</a:t>
            </a:r>
            <a:r>
              <a:rPr lang="en-US" altLang="zh-TW" sz="2400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&gt;</a:t>
            </a:r>
            <a:r>
              <a:rPr lang="zh-TW" altLang="en-US" sz="2400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學生學習概覽</a:t>
            </a:r>
            <a:r>
              <a:rPr lang="en-US" altLang="zh-TW" sz="2400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(SLP)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128639" y="1695450"/>
            <a:ext cx="8535073" cy="4648200"/>
            <a:chOff x="2128640" y="1837763"/>
            <a:chExt cx="8402200" cy="4585936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/>
            <a:srcRect b="13593"/>
            <a:stretch/>
          </p:blipFill>
          <p:spPr>
            <a:xfrm>
              <a:off x="2128640" y="1837763"/>
              <a:ext cx="8402200" cy="4585936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</p:pic>
        <p:sp>
          <p:nvSpPr>
            <p:cNvPr id="12" name="橢圓 7"/>
            <p:cNvSpPr/>
            <p:nvPr/>
          </p:nvSpPr>
          <p:spPr>
            <a:xfrm>
              <a:off x="4261885" y="3970561"/>
              <a:ext cx="1462640" cy="37749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</p:grpSp>
      <p:sp>
        <p:nvSpPr>
          <p:cNvPr id="9" name="投影片編號版面配置區 1">
            <a:extLst>
              <a:ext uri="{FF2B5EF4-FFF2-40B4-BE49-F238E27FC236}">
                <a16:creationId xmlns:a16="http://schemas.microsoft.com/office/drawing/2014/main" id="{93EBC857-6E8D-4882-9AA7-A322FFFC0A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01813" y="6456677"/>
            <a:ext cx="1195851" cy="457200"/>
          </a:xfrm>
        </p:spPr>
        <p:txBody>
          <a:bodyPr/>
          <a:lstStyle/>
          <a:p>
            <a:fld id="{7B3C8E2D-E91C-4BBB-B7BA-C2875630DAEF}" type="slidenum">
              <a:rPr lang="en-US" altLang="zh-HK" smtClean="0"/>
              <a:pPr/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7365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內容版面配置區 2"/>
          <p:cNvSpPr txBox="1">
            <a:spLocks/>
          </p:cNvSpPr>
          <p:nvPr/>
        </p:nvSpPr>
        <p:spPr bwMode="auto">
          <a:xfrm>
            <a:off x="2420470" y="380999"/>
            <a:ext cx="8946777" cy="645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None/>
              <a:defRPr sz="2000">
                <a:solidFill>
                  <a:srgbClr val="660066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None/>
              <a:defRPr sz="1800">
                <a:solidFill>
                  <a:srgbClr val="9900CC"/>
                </a:solidFill>
                <a:latin typeface="+mn-lt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600">
                <a:solidFill>
                  <a:srgbClr val="6600CC"/>
                </a:solidFill>
                <a:latin typeface="+mn-lt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itchFamily="2" charset="2"/>
              <a:buNone/>
              <a:defRPr sz="1400">
                <a:solidFill>
                  <a:srgbClr val="333399"/>
                </a:solidFill>
                <a:latin typeface="+mn-lt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buClr>
                <a:srgbClr val="800080"/>
              </a:buClr>
            </a:pPr>
            <a:r>
              <a:rPr lang="zh-TW" altLang="en-US" sz="36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雲端系統資料庫  </a:t>
            </a:r>
            <a:r>
              <a:rPr lang="en-US" altLang="zh-TW" sz="36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- </a:t>
            </a:r>
            <a:r>
              <a:rPr lang="zh-TW" altLang="en-US" sz="36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模組參考資</a:t>
            </a:r>
            <a:r>
              <a:rPr lang="zh-TW" altLang="en-US" sz="3600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料</a:t>
            </a:r>
            <a:endParaRPr lang="zh-HK" altLang="en-US" sz="3600" b="1" kern="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733356" y="1513494"/>
            <a:ext cx="10925244" cy="4258655"/>
            <a:chOff x="883152" y="1703995"/>
            <a:chExt cx="10566382" cy="386813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83152" y="1703995"/>
              <a:ext cx="10566382" cy="3868130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</p:pic>
        <p:sp>
          <p:nvSpPr>
            <p:cNvPr id="14" name="橢圓 4"/>
            <p:cNvSpPr/>
            <p:nvPr/>
          </p:nvSpPr>
          <p:spPr>
            <a:xfrm>
              <a:off x="1507517" y="4433201"/>
              <a:ext cx="1375793" cy="843379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</p:grpSp>
      <p:sp>
        <p:nvSpPr>
          <p:cNvPr id="6" name="投影片編號版面配置區 1">
            <a:extLst>
              <a:ext uri="{FF2B5EF4-FFF2-40B4-BE49-F238E27FC236}">
                <a16:creationId xmlns:a16="http://schemas.microsoft.com/office/drawing/2014/main" id="{93EBC857-6E8D-4882-9AA7-A322FFFC0A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01813" y="6456677"/>
            <a:ext cx="1195851" cy="457200"/>
          </a:xfrm>
        </p:spPr>
        <p:txBody>
          <a:bodyPr/>
          <a:lstStyle/>
          <a:p>
            <a:fld id="{7B3C8E2D-E91C-4BBB-B7BA-C2875630DAEF}" type="slidenum">
              <a:rPr lang="en-US" altLang="zh-HK" smtClean="0"/>
              <a:pPr/>
              <a:t>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6716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415" y="4060019"/>
            <a:ext cx="8081635" cy="173131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8368" y="2445497"/>
            <a:ext cx="8085226" cy="1436062"/>
          </a:xfrm>
          <a:prstGeom prst="rect">
            <a:avLst/>
          </a:prstGeom>
        </p:spPr>
      </p:pic>
      <p:sp>
        <p:nvSpPr>
          <p:cNvPr id="8" name="內容版面配置區 2"/>
          <p:cNvSpPr txBox="1">
            <a:spLocks/>
          </p:cNvSpPr>
          <p:nvPr/>
        </p:nvSpPr>
        <p:spPr bwMode="auto">
          <a:xfrm>
            <a:off x="2420470" y="380999"/>
            <a:ext cx="8946777" cy="645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None/>
              <a:defRPr sz="2000">
                <a:solidFill>
                  <a:srgbClr val="660066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None/>
              <a:defRPr sz="1800">
                <a:solidFill>
                  <a:srgbClr val="9900CC"/>
                </a:solidFill>
                <a:latin typeface="+mn-lt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600">
                <a:solidFill>
                  <a:srgbClr val="6600CC"/>
                </a:solidFill>
                <a:latin typeface="+mn-lt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itchFamily="2" charset="2"/>
              <a:buNone/>
              <a:defRPr sz="1400">
                <a:solidFill>
                  <a:srgbClr val="333399"/>
                </a:solidFill>
                <a:latin typeface="+mn-lt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buClr>
                <a:srgbClr val="800080"/>
              </a:buClr>
            </a:pPr>
            <a:r>
              <a:rPr lang="zh-TW" altLang="en-US" sz="36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雲端系統資料庫  </a:t>
            </a:r>
            <a:r>
              <a:rPr lang="en-US" altLang="zh-TW" sz="36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- </a:t>
            </a:r>
            <a:r>
              <a:rPr lang="zh-TW" altLang="en-US" sz="36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模組參考資</a:t>
            </a:r>
            <a:r>
              <a:rPr lang="zh-TW" altLang="en-US" sz="3600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料</a:t>
            </a:r>
            <a:endParaRPr lang="zh-HK" altLang="en-US" sz="3600" b="1" kern="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內容版面配置區 2"/>
          <p:cNvSpPr txBox="1">
            <a:spLocks/>
          </p:cNvSpPr>
          <p:nvPr/>
        </p:nvSpPr>
        <p:spPr bwMode="auto">
          <a:xfrm>
            <a:off x="615033" y="1467765"/>
            <a:ext cx="10976332" cy="603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None/>
              <a:defRPr sz="2000">
                <a:solidFill>
                  <a:srgbClr val="660066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None/>
              <a:defRPr sz="1800">
                <a:solidFill>
                  <a:srgbClr val="9900CC"/>
                </a:solidFill>
                <a:latin typeface="+mn-lt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600">
                <a:solidFill>
                  <a:srgbClr val="6600CC"/>
                </a:solidFill>
                <a:latin typeface="+mn-lt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itchFamily="2" charset="2"/>
              <a:buNone/>
              <a:defRPr sz="1400">
                <a:solidFill>
                  <a:srgbClr val="333399"/>
                </a:solidFill>
                <a:latin typeface="+mn-lt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主頁 </a:t>
            </a: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&gt; 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模組資料 </a:t>
            </a: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&gt; 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學生學習概覽</a:t>
            </a: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(SLP</a:t>
            </a:r>
            <a:r>
              <a:rPr lang="en-US" altLang="zh-TW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en-US" altLang="zh-TW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buClrTx/>
              <a:buSzPct val="100000"/>
              <a:buFont typeface="Wingdings" panose="05000000000000000000" pitchFamily="2" charset="2"/>
              <a:buChar char="Ø"/>
            </a:pPr>
            <a:r>
              <a:rPr lang="zh-HK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常見問</a:t>
            </a:r>
            <a:r>
              <a:rPr lang="zh-HK" altLang="en-US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題</a:t>
            </a:r>
            <a:endParaRPr lang="en-US" altLang="zh-HK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0" name="圖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69287" y="1430643"/>
            <a:ext cx="2078482" cy="1244309"/>
          </a:xfrm>
          <a:prstGeom prst="rect">
            <a:avLst/>
          </a:prstGeom>
        </p:spPr>
      </p:pic>
      <p:sp>
        <p:nvSpPr>
          <p:cNvPr id="15" name="內容版面配置區 2"/>
          <p:cNvSpPr txBox="1">
            <a:spLocks/>
          </p:cNvSpPr>
          <p:nvPr/>
        </p:nvSpPr>
        <p:spPr bwMode="auto">
          <a:xfrm>
            <a:off x="615033" y="2452737"/>
            <a:ext cx="10976332" cy="603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None/>
              <a:defRPr sz="2000">
                <a:solidFill>
                  <a:srgbClr val="660066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None/>
              <a:defRPr sz="1800">
                <a:solidFill>
                  <a:srgbClr val="9900CC"/>
                </a:solidFill>
                <a:latin typeface="+mn-lt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600">
                <a:solidFill>
                  <a:srgbClr val="6600CC"/>
                </a:solidFill>
                <a:latin typeface="+mn-lt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itchFamily="2" charset="2"/>
              <a:buNone/>
              <a:defRPr sz="1400">
                <a:solidFill>
                  <a:srgbClr val="333399"/>
                </a:solidFill>
                <a:latin typeface="+mn-lt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altLang="zh-TW" sz="1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endParaRPr lang="en-US" altLang="zh-HK" sz="1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內容版面配置區 2"/>
          <p:cNvSpPr txBox="1">
            <a:spLocks/>
          </p:cNvSpPr>
          <p:nvPr/>
        </p:nvSpPr>
        <p:spPr bwMode="auto">
          <a:xfrm>
            <a:off x="615033" y="4073017"/>
            <a:ext cx="10976332" cy="603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None/>
              <a:defRPr sz="2000">
                <a:solidFill>
                  <a:srgbClr val="660066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None/>
              <a:defRPr sz="1800">
                <a:solidFill>
                  <a:srgbClr val="9900CC"/>
                </a:solidFill>
                <a:latin typeface="+mn-lt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600">
                <a:solidFill>
                  <a:srgbClr val="6600CC"/>
                </a:solidFill>
                <a:latin typeface="+mn-lt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itchFamily="2" charset="2"/>
              <a:buNone/>
              <a:defRPr sz="1400">
                <a:solidFill>
                  <a:srgbClr val="333399"/>
                </a:solidFill>
                <a:latin typeface="+mn-lt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altLang="zh-TW" sz="1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endParaRPr lang="en-US" altLang="zh-HK" sz="1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投影片編號版面配置區 1">
            <a:extLst>
              <a:ext uri="{FF2B5EF4-FFF2-40B4-BE49-F238E27FC236}">
                <a16:creationId xmlns:a16="http://schemas.microsoft.com/office/drawing/2014/main" id="{93EBC857-6E8D-4882-9AA7-A322FFFC0A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01813" y="6456677"/>
            <a:ext cx="1195851" cy="457200"/>
          </a:xfrm>
        </p:spPr>
        <p:txBody>
          <a:bodyPr/>
          <a:lstStyle/>
          <a:p>
            <a:fld id="{7B3C8E2D-E91C-4BBB-B7BA-C2875630DAEF}" type="slidenum">
              <a:rPr lang="en-US" altLang="zh-HK" smtClean="0"/>
              <a:pPr/>
              <a:t>63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6772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96128" y="3075058"/>
            <a:ext cx="17799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Tx/>
              <a:buSzTx/>
              <a:buFontTx/>
            </a:pPr>
            <a:r>
              <a:rPr lang="en-US" altLang="zh-TW" sz="4800" kern="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- </a:t>
            </a:r>
            <a:r>
              <a:rPr lang="zh-CN" altLang="en-US" sz="4800" kern="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完</a:t>
            </a:r>
            <a:r>
              <a:rPr lang="zh-TW" altLang="en-US" sz="4800" kern="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4800" kern="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endParaRPr lang="zh-TW" altLang="en-GB" sz="4800" kern="0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93EBC857-6E8D-4882-9AA7-A322FFFC0A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3C8E2D-E91C-4BBB-B7BA-C2875630DAEF}" type="slidenum">
              <a:rPr lang="en-US" altLang="zh-HK" smtClean="0"/>
              <a:pPr/>
              <a:t>64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8081176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930400" y="1856009"/>
            <a:ext cx="8547099" cy="3516092"/>
          </a:xfrm>
        </p:spPr>
        <p:txBody>
          <a:bodyPr/>
          <a:lstStyle/>
          <a:p>
            <a:pPr marL="0" indent="0">
              <a:buNone/>
            </a:pPr>
            <a:r>
              <a:rPr lang="zh-HK" altLang="en-US" sz="32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學年中</a:t>
            </a:r>
            <a:r>
              <a:rPr lang="en-US" altLang="zh-HK" sz="32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zh-HK" altLang="en-US" sz="32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一月</a:t>
            </a:r>
            <a:r>
              <a:rPr lang="en-US" altLang="zh-HK" sz="32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>
              <a:buClr>
                <a:srgbClr val="800080"/>
              </a:buClr>
              <a:buSzPct val="100000"/>
              <a:buFont typeface="Wingdings" panose="05000000000000000000" pitchFamily="2" charset="2"/>
              <a:buChar char="Ø"/>
            </a:pPr>
            <a:r>
              <a:rPr lang="zh-TW" altLang="en-US" sz="3200" b="1" dirty="0">
                <a:solidFill>
                  <a:srgbClr val="3333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輸入</a:t>
            </a:r>
            <a:r>
              <a:rPr lang="en-US" altLang="zh-TW" sz="3200" b="1" dirty="0">
                <a:solidFill>
                  <a:srgbClr val="3333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3200" b="1" dirty="0">
                <a:solidFill>
                  <a:srgbClr val="3333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抽取</a:t>
            </a:r>
            <a:r>
              <a:rPr lang="en-US" altLang="zh-TW" sz="3200" b="1" dirty="0">
                <a:solidFill>
                  <a:srgbClr val="3333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3200" b="1" dirty="0">
                <a:solidFill>
                  <a:srgbClr val="3333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核對</a:t>
            </a:r>
            <a:r>
              <a:rPr lang="en-US" altLang="zh-TW" sz="3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S6</a:t>
            </a:r>
            <a:r>
              <a:rPr lang="zh-TW" altLang="en-US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學生學習概覽資料</a:t>
            </a:r>
          </a:p>
          <a:p>
            <a:pPr>
              <a:buClr>
                <a:srgbClr val="800080"/>
              </a:buClr>
              <a:buSzPct val="100000"/>
              <a:buFont typeface="Wingdings" panose="05000000000000000000" pitchFamily="2" charset="2"/>
              <a:buChar char="Ø"/>
            </a:pPr>
            <a:r>
              <a:rPr lang="zh-TW" altLang="en-US" sz="3200" b="1" dirty="0" smtClean="0">
                <a:solidFill>
                  <a:srgbClr val="3333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輸入</a:t>
            </a:r>
            <a:r>
              <a:rPr lang="zh-TW" altLang="en-US" sz="3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</a:t>
            </a:r>
            <a:r>
              <a:rPr lang="zh-TW" altLang="en-US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人自述最終版本</a:t>
            </a:r>
          </a:p>
          <a:p>
            <a:pPr>
              <a:buClr>
                <a:srgbClr val="800080"/>
              </a:buClr>
              <a:buSzPct val="100000"/>
              <a:buFont typeface="Wingdings" panose="05000000000000000000" pitchFamily="2" charset="2"/>
              <a:buChar char="Ø"/>
            </a:pPr>
            <a:r>
              <a:rPr lang="zh-HK" altLang="en-US" sz="3200" b="1" dirty="0" smtClean="0">
                <a:solidFill>
                  <a:srgbClr val="3333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提</a:t>
            </a:r>
            <a:r>
              <a:rPr lang="zh-HK" altLang="en-US" sz="3200" b="1" dirty="0">
                <a:solidFill>
                  <a:srgbClr val="3333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醒</a:t>
            </a:r>
            <a:r>
              <a:rPr lang="en-US" altLang="zh-TW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S6</a:t>
            </a:r>
            <a:r>
              <a:rPr lang="zh-TW" altLang="en-US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學生自行遞交</a:t>
            </a:r>
            <a:r>
              <a:rPr lang="zh-TW" altLang="en-US" sz="3200" b="1" dirty="0">
                <a:solidFill>
                  <a:srgbClr val="3333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學習概覽</a:t>
            </a:r>
            <a:r>
              <a:rPr lang="en-US" altLang="zh-TW" sz="3200" b="1" dirty="0">
                <a:solidFill>
                  <a:srgbClr val="3333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(JUPAS)</a:t>
            </a:r>
          </a:p>
          <a:p>
            <a:pPr marL="0" indent="0">
              <a:buClr>
                <a:srgbClr val="800080"/>
              </a:buClr>
              <a:buSzPct val="100000"/>
              <a:buNone/>
            </a:pPr>
            <a:r>
              <a:rPr lang="en-US" altLang="zh-TW" sz="3200" i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HK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留意</a:t>
            </a:r>
            <a:r>
              <a:rPr lang="en-US" altLang="zh-HK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JUPAS</a:t>
            </a:r>
            <a:r>
              <a:rPr lang="zh-HK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網上平台的最新公</a:t>
            </a:r>
            <a:r>
              <a:rPr lang="zh-HK" alt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布</a:t>
            </a:r>
            <a:r>
              <a:rPr lang="en-US" altLang="zh-TW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HK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內容版面配置區 2"/>
          <p:cNvSpPr txBox="1">
            <a:spLocks/>
          </p:cNvSpPr>
          <p:nvPr/>
        </p:nvSpPr>
        <p:spPr bwMode="auto">
          <a:xfrm>
            <a:off x="2420470" y="380999"/>
            <a:ext cx="8946777" cy="645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None/>
              <a:defRPr sz="2000">
                <a:solidFill>
                  <a:srgbClr val="660066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None/>
              <a:defRPr sz="1800">
                <a:solidFill>
                  <a:srgbClr val="9900CC"/>
                </a:solidFill>
                <a:latin typeface="+mn-lt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600">
                <a:solidFill>
                  <a:srgbClr val="6600CC"/>
                </a:solidFill>
                <a:latin typeface="+mn-lt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itchFamily="2" charset="2"/>
              <a:buNone/>
              <a:defRPr sz="1400">
                <a:solidFill>
                  <a:srgbClr val="333399"/>
                </a:solidFill>
                <a:latin typeface="+mn-lt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buClr>
                <a:srgbClr val="800080"/>
              </a:buClr>
            </a:pPr>
            <a:r>
              <a:rPr lang="zh-TW" altLang="en-US" sz="40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事前預備工作</a:t>
            </a:r>
            <a:r>
              <a:rPr lang="en-US" altLang="zh-TW" sz="40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40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四</a:t>
            </a:r>
            <a:r>
              <a:rPr lang="en-US" altLang="zh-TW" sz="40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endParaRPr lang="zh-HK" altLang="en-US" sz="4000" b="1" kern="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投影片編號版面配置區 1">
            <a:extLst>
              <a:ext uri="{FF2B5EF4-FFF2-40B4-BE49-F238E27FC236}">
                <a16:creationId xmlns:a16="http://schemas.microsoft.com/office/drawing/2014/main" id="{93EBC857-6E8D-4882-9AA7-A322FFFC0A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01813" y="6456677"/>
            <a:ext cx="1195851" cy="457200"/>
          </a:xfrm>
        </p:spPr>
        <p:txBody>
          <a:bodyPr/>
          <a:lstStyle/>
          <a:p>
            <a:fld id="{7B3C8E2D-E91C-4BBB-B7BA-C2875630DAEF}" type="slidenum">
              <a:rPr lang="en-US" altLang="zh-HK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24779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524000" y="2315586"/>
            <a:ext cx="9144000" cy="1656050"/>
          </a:xfrm>
        </p:spPr>
        <p:txBody>
          <a:bodyPr/>
          <a:lstStyle/>
          <a:p>
            <a:pPr algn="ctr"/>
            <a:r>
              <a:rPr lang="zh-HK" altLang="en-US" sz="54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工作流程</a:t>
            </a:r>
          </a:p>
        </p:txBody>
      </p:sp>
      <p:sp>
        <p:nvSpPr>
          <p:cNvPr id="4" name="投影片編號版面配置區 1">
            <a:extLst>
              <a:ext uri="{FF2B5EF4-FFF2-40B4-BE49-F238E27FC236}">
                <a16:creationId xmlns:a16="http://schemas.microsoft.com/office/drawing/2014/main" id="{93EBC857-6E8D-4882-9AA7-A322FFFC0A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01813" y="6456677"/>
            <a:ext cx="1195851" cy="457200"/>
          </a:xfrm>
        </p:spPr>
        <p:txBody>
          <a:bodyPr/>
          <a:lstStyle/>
          <a:p>
            <a:fld id="{7B3C8E2D-E91C-4BBB-B7BA-C2875630DAEF}" type="slidenum">
              <a:rPr lang="en-US" altLang="zh-HK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280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6165" y="1568573"/>
            <a:ext cx="11007035" cy="477485"/>
          </a:xfrm>
        </p:spPr>
        <p:txBody>
          <a:bodyPr/>
          <a:lstStyle/>
          <a:p>
            <a:pPr algn="ctr">
              <a:buClrTx/>
              <a:buSzPct val="80000"/>
              <a:buFont typeface="Wingdings" panose="05000000000000000000" pitchFamily="2" charset="2"/>
              <a:buChar char="Ø"/>
            </a:pPr>
            <a:r>
              <a:rPr lang="zh-HK" altLang="en-US" b="1" dirty="0" smtClean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處理學生</a:t>
            </a:r>
            <a:r>
              <a:rPr lang="zh-TW" altLang="en-US" b="1" dirty="0" smtClean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的</a:t>
            </a:r>
            <a:r>
              <a:rPr lang="zh-HK" altLang="en-US" b="1" dirty="0" smtClean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其他學習經歷</a:t>
            </a:r>
            <a:r>
              <a:rPr lang="en-US" altLang="zh-HK" b="1" dirty="0" smtClean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(OLE)</a:t>
            </a:r>
            <a:r>
              <a:rPr lang="zh-HK" altLang="en-US" b="1" dirty="0" smtClean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資</a:t>
            </a:r>
            <a:r>
              <a:rPr lang="zh-HK" altLang="en-US" b="1" dirty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料</a:t>
            </a:r>
            <a:r>
              <a:rPr lang="zh-TW" altLang="en-US" b="1" dirty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及編</a:t>
            </a:r>
            <a:r>
              <a:rPr lang="zh-HK" altLang="en-US" b="1" dirty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製</a:t>
            </a:r>
            <a:r>
              <a:rPr lang="zh-HK" altLang="en-US" b="1" dirty="0" smtClean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學生學習概覽</a:t>
            </a:r>
            <a:r>
              <a:rPr lang="en-US" altLang="zh-HK" b="1" dirty="0" smtClean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(SLP)</a:t>
            </a:r>
            <a:r>
              <a:rPr lang="zh-HK" altLang="en-US" b="1" dirty="0" smtClean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報表</a:t>
            </a:r>
            <a:endParaRPr lang="en-US" altLang="zh-TW" b="1" dirty="0" smtClean="0">
              <a:solidFill>
                <a:srgbClr val="8000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algn="ctr"/>
            <a:endParaRPr lang="zh-HK" altLang="en-US" dirty="0"/>
          </a:p>
        </p:txBody>
      </p:sp>
      <p:grpSp>
        <p:nvGrpSpPr>
          <p:cNvPr id="3" name="群組 2"/>
          <p:cNvGrpSpPr/>
          <p:nvPr/>
        </p:nvGrpSpPr>
        <p:grpSpPr>
          <a:xfrm>
            <a:off x="870515" y="2432216"/>
            <a:ext cx="10518334" cy="3638302"/>
            <a:chOff x="1059041" y="2515611"/>
            <a:chExt cx="7697122" cy="3638302"/>
          </a:xfrm>
        </p:grpSpPr>
        <p:sp>
          <p:nvSpPr>
            <p:cNvPr id="10" name="手繪多邊形 5"/>
            <p:cNvSpPr/>
            <p:nvPr/>
          </p:nvSpPr>
          <p:spPr>
            <a:xfrm>
              <a:off x="1066405" y="2515611"/>
              <a:ext cx="2304833" cy="1377162"/>
            </a:xfrm>
            <a:custGeom>
              <a:avLst/>
              <a:gdLst>
                <a:gd name="connsiteX0" fmla="*/ 0 w 1294531"/>
                <a:gd name="connsiteY0" fmla="*/ 0 h 2361801"/>
                <a:gd name="connsiteX1" fmla="*/ 647266 w 1294531"/>
                <a:gd name="connsiteY1" fmla="*/ 0 h 2361801"/>
                <a:gd name="connsiteX2" fmla="*/ 1294531 w 1294531"/>
                <a:gd name="connsiteY2" fmla="*/ 1180901 h 2361801"/>
                <a:gd name="connsiteX3" fmla="*/ 647266 w 1294531"/>
                <a:gd name="connsiteY3" fmla="*/ 2361801 h 2361801"/>
                <a:gd name="connsiteX4" fmla="*/ 0 w 1294531"/>
                <a:gd name="connsiteY4" fmla="*/ 2361801 h 2361801"/>
                <a:gd name="connsiteX5" fmla="*/ 647266 w 1294531"/>
                <a:gd name="connsiteY5" fmla="*/ 1180901 h 2361801"/>
                <a:gd name="connsiteX6" fmla="*/ 0 w 1294531"/>
                <a:gd name="connsiteY6" fmla="*/ 0 h 2361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94531" h="2361801">
                  <a:moveTo>
                    <a:pt x="1294531" y="1"/>
                  </a:moveTo>
                  <a:lnTo>
                    <a:pt x="1294531" y="1180901"/>
                  </a:lnTo>
                  <a:lnTo>
                    <a:pt x="647265" y="2361800"/>
                  </a:lnTo>
                  <a:lnTo>
                    <a:pt x="0" y="1180901"/>
                  </a:lnTo>
                  <a:lnTo>
                    <a:pt x="0" y="1"/>
                  </a:lnTo>
                  <a:lnTo>
                    <a:pt x="647265" y="1180901"/>
                  </a:lnTo>
                  <a:lnTo>
                    <a:pt x="1294531" y="1"/>
                  </a:lnTo>
                  <a:close/>
                </a:path>
              </a:pathLst>
            </a:custGeom>
            <a:solidFill>
              <a:srgbClr val="92D05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algn="ctr" defTabSz="1066800">
                <a:lnSpc>
                  <a:spcPct val="90000"/>
                </a:lnSpc>
                <a:spcAft>
                  <a:spcPct val="35000"/>
                </a:spcAft>
              </a:pPr>
              <a:r>
                <a:rPr lang="zh-HK" altLang="en-US" sz="2800" b="1" dirty="0">
                  <a:solidFill>
                    <a:srgbClr val="FF00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提取</a:t>
              </a:r>
              <a:r>
                <a:rPr lang="zh-TW" altLang="en-US" sz="2800" b="1" dirty="0">
                  <a:solidFill>
                    <a:srgbClr val="FF00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資料</a:t>
              </a:r>
              <a:endParaRPr lang="en-US" altLang="zh-HK" sz="28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endParaRPr>
            </a:p>
          </p:txBody>
        </p:sp>
        <p:sp>
          <p:nvSpPr>
            <p:cNvPr id="11" name="手繪多邊形 7"/>
            <p:cNvSpPr/>
            <p:nvPr/>
          </p:nvSpPr>
          <p:spPr>
            <a:xfrm>
              <a:off x="3519546" y="2546175"/>
              <a:ext cx="5236617" cy="1067921"/>
            </a:xfrm>
            <a:custGeom>
              <a:avLst/>
              <a:gdLst>
                <a:gd name="connsiteX0" fmla="*/ 212333 w 1273970"/>
                <a:gd name="connsiteY0" fmla="*/ 0 h 4753248"/>
                <a:gd name="connsiteX1" fmla="*/ 1061637 w 1273970"/>
                <a:gd name="connsiteY1" fmla="*/ 0 h 4753248"/>
                <a:gd name="connsiteX2" fmla="*/ 1273970 w 1273970"/>
                <a:gd name="connsiteY2" fmla="*/ 212333 h 4753248"/>
                <a:gd name="connsiteX3" fmla="*/ 1273970 w 1273970"/>
                <a:gd name="connsiteY3" fmla="*/ 4753248 h 4753248"/>
                <a:gd name="connsiteX4" fmla="*/ 1273970 w 1273970"/>
                <a:gd name="connsiteY4" fmla="*/ 4753248 h 4753248"/>
                <a:gd name="connsiteX5" fmla="*/ 0 w 1273970"/>
                <a:gd name="connsiteY5" fmla="*/ 4753248 h 4753248"/>
                <a:gd name="connsiteX6" fmla="*/ 0 w 1273970"/>
                <a:gd name="connsiteY6" fmla="*/ 4753248 h 4753248"/>
                <a:gd name="connsiteX7" fmla="*/ 0 w 1273970"/>
                <a:gd name="connsiteY7" fmla="*/ 212333 h 4753248"/>
                <a:gd name="connsiteX8" fmla="*/ 212333 w 1273970"/>
                <a:gd name="connsiteY8" fmla="*/ 0 h 4753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73970" h="4753248">
                  <a:moveTo>
                    <a:pt x="1273970" y="792225"/>
                  </a:moveTo>
                  <a:lnTo>
                    <a:pt x="1273970" y="3961023"/>
                  </a:lnTo>
                  <a:cubicBezTo>
                    <a:pt x="1273970" y="4398556"/>
                    <a:pt x="1248491" y="4753248"/>
                    <a:pt x="1217060" y="4753248"/>
                  </a:cubicBezTo>
                  <a:lnTo>
                    <a:pt x="0" y="4753248"/>
                  </a:lnTo>
                  <a:lnTo>
                    <a:pt x="0" y="4753248"/>
                  </a:lnTo>
                  <a:lnTo>
                    <a:pt x="0" y="0"/>
                  </a:lnTo>
                  <a:lnTo>
                    <a:pt x="0" y="0"/>
                  </a:lnTo>
                  <a:lnTo>
                    <a:pt x="1217060" y="0"/>
                  </a:lnTo>
                  <a:cubicBezTo>
                    <a:pt x="1248491" y="0"/>
                    <a:pt x="1273970" y="354692"/>
                    <a:pt x="1273970" y="792225"/>
                  </a:cubicBez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3792" tIns="72350" rIns="72350" bIns="72350" numCol="1" spcCol="1270" anchor="ctr" anchorCtr="0">
              <a:noAutofit/>
            </a:bodyPr>
            <a:lstStyle/>
            <a:p>
              <a:pPr marL="342900" lvl="1" indent="-342900" defTabSz="711200">
                <a:lnSpc>
                  <a:spcPct val="90000"/>
                </a:lnSpc>
                <a:spcAft>
                  <a:spcPct val="15000"/>
                </a:spcAft>
                <a:buClr>
                  <a:schemeClr val="accent1">
                    <a:lumMod val="50000"/>
                  </a:schemeClr>
                </a:buClr>
                <a:buFont typeface="Arial" panose="020B0604020202020204" pitchFamily="34" charset="0"/>
                <a:buChar char="•"/>
              </a:pPr>
              <a:r>
                <a:rPr lang="zh-HK" altLang="en-US" sz="2400" b="1" dirty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學校</a:t>
              </a:r>
              <a:r>
                <a:rPr lang="zh-TW" altLang="en-US" sz="2400" b="1" dirty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及</a:t>
              </a:r>
              <a:r>
                <a:rPr lang="zh-HK" altLang="en-US" sz="2400" b="1" dirty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學生</a:t>
              </a:r>
              <a:r>
                <a:rPr lang="zh-TW" altLang="en-US" sz="2400" b="1" dirty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基本</a:t>
              </a:r>
              <a:r>
                <a:rPr lang="zh-HK" altLang="en-US" sz="2400" b="1" dirty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資料</a:t>
              </a:r>
              <a:endParaRPr lang="en-US" altLang="zh-HK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endParaRPr>
            </a:p>
            <a:p>
              <a:pPr marL="342900" lvl="1" indent="-342900" defTabSz="711200">
                <a:lnSpc>
                  <a:spcPct val="90000"/>
                </a:lnSpc>
                <a:spcAft>
                  <a:spcPct val="15000"/>
                </a:spcAft>
                <a:buClr>
                  <a:schemeClr val="accent1">
                    <a:lumMod val="50000"/>
                  </a:schemeClr>
                </a:buClr>
                <a:buFont typeface="Arial" panose="020B0604020202020204" pitchFamily="34" charset="0"/>
                <a:buChar char="•"/>
              </a:pPr>
              <a:r>
                <a:rPr lang="zh-HK" altLang="en-US" sz="2400" b="1" dirty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學生</a:t>
              </a:r>
              <a:r>
                <a:rPr lang="zh-HK" altLang="en-US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校內學科成績</a:t>
              </a:r>
              <a:r>
                <a:rPr lang="zh-TW" altLang="en-US" sz="24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及頒發</a:t>
              </a:r>
              <a:r>
                <a:rPr lang="zh-HK" altLang="en-US" sz="24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獎項</a:t>
              </a:r>
              <a:r>
                <a:rPr lang="zh-TW" altLang="en-US" sz="24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、課外活動</a:t>
              </a:r>
              <a:r>
                <a:rPr lang="en-US" altLang="zh-TW" sz="24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(OLE)</a:t>
              </a:r>
              <a:endParaRPr lang="en-US" altLang="zh-HK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endParaRPr>
            </a:p>
          </p:txBody>
        </p:sp>
        <p:sp>
          <p:nvSpPr>
            <p:cNvPr id="12" name="手繪多邊形 8"/>
            <p:cNvSpPr/>
            <p:nvPr/>
          </p:nvSpPr>
          <p:spPr>
            <a:xfrm>
              <a:off x="1059041" y="3614096"/>
              <a:ext cx="2312197" cy="1351642"/>
            </a:xfrm>
            <a:custGeom>
              <a:avLst/>
              <a:gdLst>
                <a:gd name="connsiteX0" fmla="*/ 0 w 1294531"/>
                <a:gd name="connsiteY0" fmla="*/ 0 h 2361801"/>
                <a:gd name="connsiteX1" fmla="*/ 647266 w 1294531"/>
                <a:gd name="connsiteY1" fmla="*/ 0 h 2361801"/>
                <a:gd name="connsiteX2" fmla="*/ 1294531 w 1294531"/>
                <a:gd name="connsiteY2" fmla="*/ 1180901 h 2361801"/>
                <a:gd name="connsiteX3" fmla="*/ 647266 w 1294531"/>
                <a:gd name="connsiteY3" fmla="*/ 2361801 h 2361801"/>
                <a:gd name="connsiteX4" fmla="*/ 0 w 1294531"/>
                <a:gd name="connsiteY4" fmla="*/ 2361801 h 2361801"/>
                <a:gd name="connsiteX5" fmla="*/ 647266 w 1294531"/>
                <a:gd name="connsiteY5" fmla="*/ 1180901 h 2361801"/>
                <a:gd name="connsiteX6" fmla="*/ 0 w 1294531"/>
                <a:gd name="connsiteY6" fmla="*/ 0 h 2361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94531" h="2361801">
                  <a:moveTo>
                    <a:pt x="1294531" y="1"/>
                  </a:moveTo>
                  <a:lnTo>
                    <a:pt x="1294531" y="1180901"/>
                  </a:lnTo>
                  <a:lnTo>
                    <a:pt x="647265" y="2361800"/>
                  </a:lnTo>
                  <a:lnTo>
                    <a:pt x="0" y="1180901"/>
                  </a:lnTo>
                  <a:lnTo>
                    <a:pt x="0" y="1"/>
                  </a:lnTo>
                  <a:lnTo>
                    <a:pt x="647265" y="1180901"/>
                  </a:lnTo>
                  <a:lnTo>
                    <a:pt x="1294531" y="1"/>
                  </a:lnTo>
                  <a:close/>
                </a:path>
              </a:pathLst>
            </a:custGeom>
            <a:solidFill>
              <a:srgbClr val="92D05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algn="ctr" defTabSz="1066800">
                <a:lnSpc>
                  <a:spcPct val="90000"/>
                </a:lnSpc>
                <a:spcAft>
                  <a:spcPct val="35000"/>
                </a:spcAft>
              </a:pPr>
              <a:r>
                <a:rPr lang="zh-HK" altLang="en-US" sz="2800" b="1" dirty="0">
                  <a:solidFill>
                    <a:srgbClr val="FF00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輸入</a:t>
              </a:r>
              <a:r>
                <a:rPr lang="zh-TW" altLang="en-US" sz="2800" b="1" dirty="0">
                  <a:solidFill>
                    <a:srgbClr val="FF00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資料</a:t>
              </a:r>
              <a:endParaRPr lang="en-US" altLang="zh-HK" sz="28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endParaRPr>
            </a:p>
          </p:txBody>
        </p:sp>
        <p:sp>
          <p:nvSpPr>
            <p:cNvPr id="13" name="手繪多邊形 9"/>
            <p:cNvSpPr/>
            <p:nvPr/>
          </p:nvSpPr>
          <p:spPr>
            <a:xfrm>
              <a:off x="3519545" y="3658940"/>
              <a:ext cx="5236618" cy="1191528"/>
            </a:xfrm>
            <a:custGeom>
              <a:avLst/>
              <a:gdLst>
                <a:gd name="connsiteX0" fmla="*/ 205758 w 1234526"/>
                <a:gd name="connsiteY0" fmla="*/ 0 h 5384113"/>
                <a:gd name="connsiteX1" fmla="*/ 1028768 w 1234526"/>
                <a:gd name="connsiteY1" fmla="*/ 0 h 5384113"/>
                <a:gd name="connsiteX2" fmla="*/ 1234526 w 1234526"/>
                <a:gd name="connsiteY2" fmla="*/ 205758 h 5384113"/>
                <a:gd name="connsiteX3" fmla="*/ 1234526 w 1234526"/>
                <a:gd name="connsiteY3" fmla="*/ 5384113 h 5384113"/>
                <a:gd name="connsiteX4" fmla="*/ 1234526 w 1234526"/>
                <a:gd name="connsiteY4" fmla="*/ 5384113 h 5384113"/>
                <a:gd name="connsiteX5" fmla="*/ 0 w 1234526"/>
                <a:gd name="connsiteY5" fmla="*/ 5384113 h 5384113"/>
                <a:gd name="connsiteX6" fmla="*/ 0 w 1234526"/>
                <a:gd name="connsiteY6" fmla="*/ 5384113 h 5384113"/>
                <a:gd name="connsiteX7" fmla="*/ 0 w 1234526"/>
                <a:gd name="connsiteY7" fmla="*/ 205758 h 5384113"/>
                <a:gd name="connsiteX8" fmla="*/ 205758 w 1234526"/>
                <a:gd name="connsiteY8" fmla="*/ 0 h 5384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34526" h="5384113">
                  <a:moveTo>
                    <a:pt x="1234526" y="897370"/>
                  </a:moveTo>
                  <a:lnTo>
                    <a:pt x="1234526" y="4486743"/>
                  </a:lnTo>
                  <a:cubicBezTo>
                    <a:pt x="1234526" y="4982346"/>
                    <a:pt x="1213403" y="5384111"/>
                    <a:pt x="1187348" y="5384111"/>
                  </a:cubicBezTo>
                  <a:lnTo>
                    <a:pt x="0" y="5384111"/>
                  </a:lnTo>
                  <a:lnTo>
                    <a:pt x="0" y="5384111"/>
                  </a:lnTo>
                  <a:lnTo>
                    <a:pt x="0" y="2"/>
                  </a:lnTo>
                  <a:lnTo>
                    <a:pt x="0" y="2"/>
                  </a:lnTo>
                  <a:lnTo>
                    <a:pt x="1187348" y="2"/>
                  </a:lnTo>
                  <a:cubicBezTo>
                    <a:pt x="1213403" y="2"/>
                    <a:pt x="1234526" y="401767"/>
                    <a:pt x="1234526" y="897370"/>
                  </a:cubicBez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3793" tIns="70425" rIns="70425" bIns="70426" numCol="1" spcCol="1270" anchor="ctr" anchorCtr="0">
              <a:noAutofit/>
            </a:bodyPr>
            <a:lstStyle/>
            <a:p>
              <a:pPr marL="342900" lvl="1" indent="-342900" defTabSz="711200">
                <a:lnSpc>
                  <a:spcPct val="90000"/>
                </a:lnSpc>
                <a:spcBef>
                  <a:spcPts val="1000"/>
                </a:spcBef>
                <a:spcAft>
                  <a:spcPts val="1000"/>
                </a:spcAft>
                <a:buClr>
                  <a:schemeClr val="accent1">
                    <a:lumMod val="50000"/>
                  </a:schemeClr>
                </a:buClr>
                <a:buFont typeface="Arial" panose="020B0604020202020204" pitchFamily="34" charset="0"/>
                <a:buChar char="•"/>
              </a:pPr>
              <a:r>
                <a:rPr lang="zh-HK" altLang="en-US" sz="2400" b="1" dirty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學生</a:t>
              </a:r>
              <a:r>
                <a:rPr lang="zh-HK" altLang="en-US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主要作品</a:t>
              </a:r>
              <a:r>
                <a:rPr lang="zh-TW" altLang="en-US" sz="2400" b="1" dirty="0" smtClean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、</a:t>
              </a:r>
              <a:r>
                <a:rPr lang="zh-TW" altLang="en-US" sz="24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內地考察</a:t>
              </a:r>
              <a:r>
                <a:rPr lang="zh-TW" altLang="en-US" sz="2400" b="1" dirty="0" smtClean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、</a:t>
              </a:r>
              <a:r>
                <a:rPr lang="zh-HK" altLang="en-US" sz="24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其</a:t>
              </a:r>
              <a:r>
                <a:rPr lang="zh-HK" altLang="en-US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他學習經</a:t>
              </a:r>
              <a:r>
                <a:rPr lang="zh-HK" altLang="en-US" sz="24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歷</a:t>
              </a:r>
              <a:r>
                <a:rPr lang="en-US" altLang="zh-TW" sz="24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(</a:t>
              </a:r>
              <a:r>
                <a:rPr lang="en-US" altLang="zh-TW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OLE</a:t>
              </a:r>
              <a:r>
                <a:rPr lang="en-US" altLang="zh-TW" sz="24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)</a:t>
              </a:r>
              <a:r>
                <a:rPr lang="zh-TW" altLang="en-US" sz="2400" b="1" dirty="0" smtClean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、</a:t>
              </a:r>
              <a:r>
                <a:rPr lang="zh-HK" altLang="en-US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校外表現</a:t>
              </a:r>
              <a:r>
                <a:rPr lang="en-US" altLang="zh-TW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/</a:t>
              </a:r>
              <a:r>
                <a:rPr lang="zh-HK" altLang="en-US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獎項</a:t>
              </a:r>
              <a:r>
                <a:rPr lang="zh-TW" altLang="en-US" sz="2400" b="1" dirty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、</a:t>
              </a:r>
              <a:r>
                <a:rPr lang="zh-HK" altLang="en-US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個人自述</a:t>
              </a:r>
              <a:endParaRPr lang="en-US" altLang="zh-HK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endParaRPr>
            </a:p>
          </p:txBody>
        </p:sp>
        <p:sp>
          <p:nvSpPr>
            <p:cNvPr id="14" name="手繪多邊形 10"/>
            <p:cNvSpPr/>
            <p:nvPr/>
          </p:nvSpPr>
          <p:spPr>
            <a:xfrm>
              <a:off x="1059041" y="4850468"/>
              <a:ext cx="2312197" cy="1303445"/>
            </a:xfrm>
            <a:custGeom>
              <a:avLst/>
              <a:gdLst>
                <a:gd name="connsiteX0" fmla="*/ 0 w 1294531"/>
                <a:gd name="connsiteY0" fmla="*/ 0 h 2361801"/>
                <a:gd name="connsiteX1" fmla="*/ 647266 w 1294531"/>
                <a:gd name="connsiteY1" fmla="*/ 0 h 2361801"/>
                <a:gd name="connsiteX2" fmla="*/ 1294531 w 1294531"/>
                <a:gd name="connsiteY2" fmla="*/ 1180901 h 2361801"/>
                <a:gd name="connsiteX3" fmla="*/ 647266 w 1294531"/>
                <a:gd name="connsiteY3" fmla="*/ 2361801 h 2361801"/>
                <a:gd name="connsiteX4" fmla="*/ 0 w 1294531"/>
                <a:gd name="connsiteY4" fmla="*/ 2361801 h 2361801"/>
                <a:gd name="connsiteX5" fmla="*/ 647266 w 1294531"/>
                <a:gd name="connsiteY5" fmla="*/ 1180901 h 2361801"/>
                <a:gd name="connsiteX6" fmla="*/ 0 w 1294531"/>
                <a:gd name="connsiteY6" fmla="*/ 0 h 2361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94531" h="2361801">
                  <a:moveTo>
                    <a:pt x="1294531" y="1"/>
                  </a:moveTo>
                  <a:lnTo>
                    <a:pt x="1294531" y="1180901"/>
                  </a:lnTo>
                  <a:lnTo>
                    <a:pt x="647265" y="2361800"/>
                  </a:lnTo>
                  <a:lnTo>
                    <a:pt x="0" y="1180901"/>
                  </a:lnTo>
                  <a:lnTo>
                    <a:pt x="0" y="1"/>
                  </a:lnTo>
                  <a:lnTo>
                    <a:pt x="647265" y="1180901"/>
                  </a:lnTo>
                  <a:lnTo>
                    <a:pt x="1294531" y="1"/>
                  </a:lnTo>
                  <a:close/>
                </a:path>
              </a:pathLst>
            </a:custGeom>
            <a:solidFill>
              <a:srgbClr val="92D05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algn="ctr" defTabSz="1066800">
                <a:lnSpc>
                  <a:spcPct val="90000"/>
                </a:lnSpc>
                <a:spcAft>
                  <a:spcPct val="35000"/>
                </a:spcAft>
              </a:pPr>
              <a:r>
                <a:rPr lang="zh-TW" altLang="en-US" sz="2800" b="1" dirty="0">
                  <a:solidFill>
                    <a:srgbClr val="FF00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編</a:t>
              </a:r>
              <a:r>
                <a:rPr lang="zh-HK" altLang="en-US" sz="2800" b="1" dirty="0">
                  <a:solidFill>
                    <a:srgbClr val="FF00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製</a:t>
              </a:r>
              <a:r>
                <a:rPr lang="en-US" altLang="zh-HK" sz="2800" b="1" dirty="0">
                  <a:solidFill>
                    <a:srgbClr val="FF00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SLP</a:t>
              </a:r>
            </a:p>
          </p:txBody>
        </p:sp>
        <p:sp>
          <p:nvSpPr>
            <p:cNvPr id="15" name="手繪多邊形 9"/>
            <p:cNvSpPr/>
            <p:nvPr/>
          </p:nvSpPr>
          <p:spPr>
            <a:xfrm>
              <a:off x="3519546" y="4898320"/>
              <a:ext cx="5236617" cy="908120"/>
            </a:xfrm>
            <a:custGeom>
              <a:avLst/>
              <a:gdLst>
                <a:gd name="connsiteX0" fmla="*/ 205758 w 1234526"/>
                <a:gd name="connsiteY0" fmla="*/ 0 h 5384113"/>
                <a:gd name="connsiteX1" fmla="*/ 1028768 w 1234526"/>
                <a:gd name="connsiteY1" fmla="*/ 0 h 5384113"/>
                <a:gd name="connsiteX2" fmla="*/ 1234526 w 1234526"/>
                <a:gd name="connsiteY2" fmla="*/ 205758 h 5384113"/>
                <a:gd name="connsiteX3" fmla="*/ 1234526 w 1234526"/>
                <a:gd name="connsiteY3" fmla="*/ 5384113 h 5384113"/>
                <a:gd name="connsiteX4" fmla="*/ 1234526 w 1234526"/>
                <a:gd name="connsiteY4" fmla="*/ 5384113 h 5384113"/>
                <a:gd name="connsiteX5" fmla="*/ 0 w 1234526"/>
                <a:gd name="connsiteY5" fmla="*/ 5384113 h 5384113"/>
                <a:gd name="connsiteX6" fmla="*/ 0 w 1234526"/>
                <a:gd name="connsiteY6" fmla="*/ 5384113 h 5384113"/>
                <a:gd name="connsiteX7" fmla="*/ 0 w 1234526"/>
                <a:gd name="connsiteY7" fmla="*/ 205758 h 5384113"/>
                <a:gd name="connsiteX8" fmla="*/ 205758 w 1234526"/>
                <a:gd name="connsiteY8" fmla="*/ 0 h 5384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34526" h="5384113">
                  <a:moveTo>
                    <a:pt x="1234526" y="897370"/>
                  </a:moveTo>
                  <a:lnTo>
                    <a:pt x="1234526" y="4486743"/>
                  </a:lnTo>
                  <a:cubicBezTo>
                    <a:pt x="1234526" y="4982346"/>
                    <a:pt x="1213403" y="5384111"/>
                    <a:pt x="1187348" y="5384111"/>
                  </a:cubicBezTo>
                  <a:lnTo>
                    <a:pt x="0" y="5384111"/>
                  </a:lnTo>
                  <a:lnTo>
                    <a:pt x="0" y="5384111"/>
                  </a:lnTo>
                  <a:lnTo>
                    <a:pt x="0" y="2"/>
                  </a:lnTo>
                  <a:lnTo>
                    <a:pt x="0" y="2"/>
                  </a:lnTo>
                  <a:lnTo>
                    <a:pt x="1187348" y="2"/>
                  </a:lnTo>
                  <a:cubicBezTo>
                    <a:pt x="1213403" y="2"/>
                    <a:pt x="1234526" y="401767"/>
                    <a:pt x="1234526" y="897370"/>
                  </a:cubicBez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3793" tIns="70425" rIns="70425" bIns="70426" numCol="1" spcCol="1270" anchor="ctr" anchorCtr="0">
              <a:noAutofit/>
            </a:bodyPr>
            <a:lstStyle/>
            <a:p>
              <a:pPr marL="342900" lvl="1" indent="-342900" defTabSz="711200">
                <a:spcAft>
                  <a:spcPct val="15000"/>
                </a:spcAft>
                <a:buClr>
                  <a:schemeClr val="accent1">
                    <a:lumMod val="50000"/>
                  </a:schemeClr>
                </a:buClr>
                <a:buFont typeface="Arial" panose="020B0604020202020204" pitchFamily="34" charset="0"/>
                <a:buChar char="•"/>
              </a:pPr>
              <a:r>
                <a:rPr lang="zh-TW" altLang="en-US" sz="2400" b="1" dirty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向</a:t>
              </a:r>
              <a:r>
                <a:rPr lang="en-US" altLang="zh-HK" sz="2400" b="1" dirty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JUPAS</a:t>
              </a:r>
              <a:r>
                <a:rPr lang="zh-TW" altLang="en-US" sz="2400" b="1" dirty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遞交</a:t>
              </a:r>
              <a:r>
                <a:rPr lang="zh-HK" altLang="en-US" sz="2400" b="1" dirty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學生學習概覽</a:t>
              </a:r>
              <a:endParaRPr lang="en-US" altLang="zh-HK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endParaRPr>
            </a:p>
          </p:txBody>
        </p:sp>
      </p:grpSp>
      <p:sp>
        <p:nvSpPr>
          <p:cNvPr id="16" name="內容版面配置區 2"/>
          <p:cNvSpPr txBox="1">
            <a:spLocks/>
          </p:cNvSpPr>
          <p:nvPr/>
        </p:nvSpPr>
        <p:spPr bwMode="auto">
          <a:xfrm>
            <a:off x="2420470" y="380999"/>
            <a:ext cx="9212730" cy="645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None/>
              <a:defRPr sz="2000">
                <a:solidFill>
                  <a:srgbClr val="660066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None/>
              <a:defRPr sz="1800">
                <a:solidFill>
                  <a:srgbClr val="9900CC"/>
                </a:solidFill>
                <a:latin typeface="+mn-lt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600">
                <a:solidFill>
                  <a:srgbClr val="6600CC"/>
                </a:solidFill>
                <a:latin typeface="+mn-lt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itchFamily="2" charset="2"/>
              <a:buNone/>
              <a:defRPr sz="1400">
                <a:solidFill>
                  <a:srgbClr val="333399"/>
                </a:solidFill>
                <a:latin typeface="+mn-lt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buClr>
                <a:srgbClr val="800080"/>
              </a:buClr>
            </a:pPr>
            <a:r>
              <a:rPr lang="zh-TW" altLang="en-US" sz="36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學生學習概覽 </a:t>
            </a:r>
            <a:r>
              <a:rPr lang="en-US" altLang="zh-TW" sz="36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(Student Learning Profile SLP)</a:t>
            </a:r>
          </a:p>
        </p:txBody>
      </p:sp>
      <p:sp>
        <p:nvSpPr>
          <p:cNvPr id="17" name="投影片編號版面配置區 1">
            <a:extLst>
              <a:ext uri="{FF2B5EF4-FFF2-40B4-BE49-F238E27FC236}">
                <a16:creationId xmlns:a16="http://schemas.microsoft.com/office/drawing/2014/main" id="{93EBC857-6E8D-4882-9AA7-A322FFFC0A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01813" y="6456677"/>
            <a:ext cx="1195851" cy="457200"/>
          </a:xfrm>
        </p:spPr>
        <p:txBody>
          <a:bodyPr/>
          <a:lstStyle/>
          <a:p>
            <a:fld id="{7B3C8E2D-E91C-4BBB-B7BA-C2875630DAEF}" type="slidenum">
              <a:rPr lang="en-US" altLang="zh-HK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857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佈景主題1">
  <a:themeElements>
    <a:clrScheme name="WebSAM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WebSAM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新細明體" pitchFamily="18" charset="-120"/>
          </a:defRPr>
        </a:defPPr>
      </a:lstStyle>
    </a:lnDef>
  </a:objectDefaults>
  <a:extraClrSchemeLst>
    <a:extraClrScheme>
      <a:clrScheme name="WebSAM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bSAM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bSAM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bSAM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bSAM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bSAM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bSAM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佈景主題1" id="{62971419-53E8-4396-B714-3F4D5B263971}" vid="{17A53775-49C6-49E5-AF25-48B9D129813E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3CFF9752504B84386174481646F5B54" ma:contentTypeVersion="11" ma:contentTypeDescription="Create a new document." ma:contentTypeScope="" ma:versionID="97e1d518c4b2c2d2bac7cf720b57b18a">
  <xsd:schema xmlns:xsd="http://www.w3.org/2001/XMLSchema" xmlns:xs="http://www.w3.org/2001/XMLSchema" xmlns:p="http://schemas.microsoft.com/office/2006/metadata/properties" xmlns:ns2="3d76310b-ceb6-4baf-8212-2fb1443a9293" xmlns:ns3="50deb2b0-382b-46e0-953e-fe373c01e01d" targetNamespace="http://schemas.microsoft.com/office/2006/metadata/properties" ma:root="true" ma:fieldsID="fba0e34cfbeb2e053bf5b036c7e5e041" ns2:_="" ns3:_="">
    <xsd:import namespace="3d76310b-ceb6-4baf-8212-2fb1443a9293"/>
    <xsd:import namespace="50deb2b0-382b-46e0-953e-fe373c01e01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76310b-ceb6-4baf-8212-2fb1443a929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8ea62f16-d582-4834-8c6b-45a5dadf615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deb2b0-382b-46e0-953e-fe373c01e01d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c6672e77-3b84-461e-9b48-8db29cb37439}" ma:internalName="TaxCatchAll" ma:showField="CatchAllData" ma:web="50deb2b0-382b-46e0-953e-fe373c01e01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B8F2A87-AB70-497C-A643-091E2E9F2F0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d76310b-ceb6-4baf-8212-2fb1443a9293"/>
    <ds:schemaRef ds:uri="50deb2b0-382b-46e0-953e-fe373c01e01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1724560-6108-47B1-90D7-9E08DC6FCE6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53908</TotalTime>
  <Words>2911</Words>
  <Application>Microsoft Office PowerPoint</Application>
  <PresentationFormat>Widescreen</PresentationFormat>
  <Paragraphs>385</Paragraphs>
  <Slides>64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74" baseType="lpstr">
      <vt:lpstr>微軟正黑體</vt:lpstr>
      <vt:lpstr>新細明體</vt:lpstr>
      <vt:lpstr>Arial</vt:lpstr>
      <vt:lpstr>Calibri</vt:lpstr>
      <vt:lpstr>Cooper Black</vt:lpstr>
      <vt:lpstr>Tahoma</vt:lpstr>
      <vt:lpstr>Times New Roman</vt:lpstr>
      <vt:lpstr>Trebuchet MS</vt:lpstr>
      <vt:lpstr>Wingdings</vt:lpstr>
      <vt:lpstr>佈景主題1</vt:lpstr>
      <vt:lpstr> 學生學習概覽  Student Learning Profile (SLP)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Ricardo Yu</dc:creator>
  <cp:lastModifiedBy>LI, Siu-hong</cp:lastModifiedBy>
  <cp:revision>680</cp:revision>
  <cp:lastPrinted>2024-09-05T06:08:10Z</cp:lastPrinted>
  <dcterms:created xsi:type="dcterms:W3CDTF">2018-05-11T03:19:46Z</dcterms:created>
  <dcterms:modified xsi:type="dcterms:W3CDTF">2024-12-20T03:44:54Z</dcterms:modified>
</cp:coreProperties>
</file>