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0"/>
  </p:notesMasterIdLst>
  <p:handoutMasterIdLst>
    <p:handoutMasterId r:id="rId21"/>
  </p:handoutMasterIdLst>
  <p:sldIdLst>
    <p:sldId id="1737" r:id="rId4"/>
    <p:sldId id="1894" r:id="rId5"/>
    <p:sldId id="1856" r:id="rId6"/>
    <p:sldId id="1857" r:id="rId7"/>
    <p:sldId id="1858" r:id="rId8"/>
    <p:sldId id="1859" r:id="rId9"/>
    <p:sldId id="1860" r:id="rId10"/>
    <p:sldId id="1861" r:id="rId11"/>
    <p:sldId id="1895" r:id="rId12"/>
    <p:sldId id="1863" r:id="rId13"/>
    <p:sldId id="1864" r:id="rId14"/>
    <p:sldId id="1866" r:id="rId15"/>
    <p:sldId id="1876" r:id="rId16"/>
    <p:sldId id="1877" r:id="rId17"/>
    <p:sldId id="1878" r:id="rId18"/>
    <p:sldId id="1813" r:id="rId19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1737"/>
            <p14:sldId id="1894"/>
            <p14:sldId id="1856"/>
            <p14:sldId id="1857"/>
            <p14:sldId id="1858"/>
            <p14:sldId id="1859"/>
            <p14:sldId id="1860"/>
            <p14:sldId id="1861"/>
            <p14:sldId id="1895"/>
            <p14:sldId id="1863"/>
            <p14:sldId id="1864"/>
            <p14:sldId id="1866"/>
            <p14:sldId id="1876"/>
            <p14:sldId id="1877"/>
            <p14:sldId id="1878"/>
            <p14:sldId id="18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  <a:srgbClr val="F7FAFD"/>
    <a:srgbClr val="2E75B6"/>
    <a:srgbClr val="CEE1F2"/>
    <a:srgbClr val="B5D2EC"/>
    <a:srgbClr val="FF3399"/>
    <a:srgbClr val="663300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3605" autoAdjust="0"/>
  </p:normalViewPr>
  <p:slideViewPr>
    <p:cSldViewPr snapToGrid="0">
      <p:cViewPr varScale="1">
        <p:scale>
          <a:sx n="96" d="100"/>
          <a:sy n="96" d="100"/>
        </p:scale>
        <p:origin x="10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24/12/2024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24/12/2024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116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101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5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0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2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7" y="5261521"/>
            <a:ext cx="8800126" cy="1143000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/>
            </a:r>
            <a:br>
              <a:rPr lang="zh-TW" altLang="en-US" dirty="0">
                <a:solidFill>
                  <a:srgbClr val="7030A0"/>
                </a:solidFill>
              </a:rPr>
            </a:br>
            <a:r>
              <a:rPr lang="zh-TW" altLang="en-US" dirty="0">
                <a:solidFill>
                  <a:srgbClr val="7030A0"/>
                </a:solidFill>
              </a:rPr>
              <a:t>學生學習概覽</a:t>
            </a:r>
            <a:br>
              <a:rPr lang="zh-TW" altLang="en-US" dirty="0">
                <a:solidFill>
                  <a:srgbClr val="7030A0"/>
                </a:solidFill>
              </a:rPr>
            </a:br>
            <a: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solidFill>
                  <a:srgbClr val="000066"/>
                </a:solidFill>
              </a:rPr>
              <a:t>Student </a:t>
            </a:r>
            <a:r>
              <a:rPr lang="en-US" altLang="zh-TW" dirty="0">
                <a:solidFill>
                  <a:srgbClr val="000066"/>
                </a:solidFill>
              </a:rPr>
              <a:t>Learning Profile (SLP)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6642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27" y="1743148"/>
            <a:ext cx="8654845" cy="46540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242047"/>
            <a:ext cx="10997096" cy="501101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報告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27913" y="266309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27913" y="2984166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37688" y="2293761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37689" y="4691034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報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告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8"/>
          <p:cNvSpPr/>
          <p:nvPr/>
        </p:nvSpPr>
        <p:spPr bwMode="auto">
          <a:xfrm>
            <a:off x="2126327" y="2293761"/>
            <a:ext cx="75602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8"/>
          <p:cNvSpPr/>
          <p:nvPr/>
        </p:nvSpPr>
        <p:spPr bwMode="auto">
          <a:xfrm>
            <a:off x="2126327" y="3628917"/>
            <a:ext cx="3757638" cy="23544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009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590" y="1745497"/>
            <a:ext cx="4323783" cy="4587148"/>
            <a:chOff x="426590" y="1745497"/>
            <a:chExt cx="4323783" cy="45871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b="17530"/>
            <a:stretch/>
          </p:blipFill>
          <p:spPr>
            <a:xfrm>
              <a:off x="426590" y="1745497"/>
              <a:ext cx="4323783" cy="45871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598" y="4376734"/>
              <a:ext cx="409632" cy="5715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919" y="1775650"/>
            <a:ext cx="6725306" cy="45649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6166" y="1250693"/>
            <a:ext cx="11007034" cy="49331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報告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26589" y="2350183"/>
            <a:ext cx="1545390" cy="2977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971979" y="4248150"/>
            <a:ext cx="2161872" cy="1523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26589" y="5877199"/>
            <a:ext cx="2249936" cy="2819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報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告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學生學習概覽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R-SLP009 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6"/>
          <p:cNvSpPr/>
          <p:nvPr/>
        </p:nvSpPr>
        <p:spPr bwMode="auto">
          <a:xfrm>
            <a:off x="6552119" y="2076448"/>
            <a:ext cx="2212456" cy="7135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矩形 6"/>
          <p:cNvSpPr/>
          <p:nvPr/>
        </p:nvSpPr>
        <p:spPr bwMode="auto">
          <a:xfrm>
            <a:off x="5107919" y="2805650"/>
            <a:ext cx="626131" cy="2737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文字方塊 9"/>
          <p:cNvSpPr txBox="1"/>
          <p:nvPr/>
        </p:nvSpPr>
        <p:spPr>
          <a:xfrm>
            <a:off x="153613" y="5789848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9"/>
          <p:cNvSpPr txBox="1"/>
          <p:nvPr/>
        </p:nvSpPr>
        <p:spPr>
          <a:xfrm>
            <a:off x="6169243" y="2248536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9"/>
          <p:cNvSpPr txBox="1"/>
          <p:nvPr/>
        </p:nvSpPr>
        <p:spPr>
          <a:xfrm>
            <a:off x="1617425" y="4788589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9"/>
          <p:cNvSpPr txBox="1"/>
          <p:nvPr/>
        </p:nvSpPr>
        <p:spPr>
          <a:xfrm>
            <a:off x="4750373" y="2757851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1" name="矩形 5"/>
          <p:cNvSpPr/>
          <p:nvPr/>
        </p:nvSpPr>
        <p:spPr bwMode="auto">
          <a:xfrm>
            <a:off x="419133" y="1999890"/>
            <a:ext cx="1620135" cy="2977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" name="矩形 5"/>
          <p:cNvSpPr/>
          <p:nvPr/>
        </p:nvSpPr>
        <p:spPr bwMode="auto">
          <a:xfrm>
            <a:off x="2777936" y="1999890"/>
            <a:ext cx="870139" cy="2977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" name="文字方塊 9"/>
          <p:cNvSpPr txBox="1"/>
          <p:nvPr/>
        </p:nvSpPr>
        <p:spPr>
          <a:xfrm>
            <a:off x="112240" y="1964108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356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報告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學生學習概覽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R-SLP009 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69" y="1263647"/>
            <a:ext cx="5726562" cy="50852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822" y="1222501"/>
            <a:ext cx="5695970" cy="4653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61243"/>
          <a:stretch/>
        </p:blipFill>
        <p:spPr>
          <a:xfrm>
            <a:off x="5998414" y="4468948"/>
            <a:ext cx="5695970" cy="1922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5"/>
          <p:cNvSpPr/>
          <p:nvPr/>
        </p:nvSpPr>
        <p:spPr bwMode="auto">
          <a:xfrm>
            <a:off x="3354406" y="4701209"/>
            <a:ext cx="631185" cy="2303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5"/>
          <p:cNvSpPr/>
          <p:nvPr/>
        </p:nvSpPr>
        <p:spPr bwMode="auto">
          <a:xfrm>
            <a:off x="9579615" y="3037233"/>
            <a:ext cx="935985" cy="7394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5"/>
          <p:cNvSpPr/>
          <p:nvPr/>
        </p:nvSpPr>
        <p:spPr bwMode="auto">
          <a:xfrm>
            <a:off x="6063957" y="4558765"/>
            <a:ext cx="1883316" cy="2848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938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雲端系統資料庫 </a:t>
            </a:r>
            <a:r>
              <a:rPr lang="en-US" altLang="zh-TW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模組參考資</a:t>
            </a:r>
            <a:r>
              <a:rPr lang="zh-TW" altLang="en-U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料</a:t>
            </a:r>
            <a:endParaRPr lang="zh-HK" altLang="en-US" sz="36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619126" y="1219853"/>
            <a:ext cx="10999134" cy="47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Clr>
                <a:srgbClr val="800080"/>
              </a:buClr>
            </a:pP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主頁</a:t>
            </a:r>
            <a:r>
              <a:rPr lang="en-US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  <a:r>
              <a:rPr lang="en-US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(SLP)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28639" y="1695450"/>
            <a:ext cx="8535073" cy="4648200"/>
            <a:chOff x="2128640" y="1837763"/>
            <a:chExt cx="8402200" cy="45859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13593"/>
            <a:stretch/>
          </p:blipFill>
          <p:spPr>
            <a:xfrm>
              <a:off x="2128640" y="1837763"/>
              <a:ext cx="8402200" cy="458593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橢圓 7"/>
            <p:cNvSpPr/>
            <p:nvPr/>
          </p:nvSpPr>
          <p:spPr>
            <a:xfrm>
              <a:off x="4261885" y="3970561"/>
              <a:ext cx="1462640" cy="37749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雲端系統資料庫  </a:t>
            </a:r>
            <a:r>
              <a:rPr lang="en-US" altLang="zh-TW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模組參考資</a:t>
            </a:r>
            <a:r>
              <a:rPr lang="zh-TW" altLang="en-U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料</a:t>
            </a:r>
            <a:endParaRPr lang="zh-HK" altLang="en-US" sz="36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3356" y="1513494"/>
            <a:ext cx="10925244" cy="4258655"/>
            <a:chOff x="883152" y="1703995"/>
            <a:chExt cx="10566382" cy="38681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152" y="1703995"/>
              <a:ext cx="10566382" cy="386813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4" name="橢圓 4"/>
            <p:cNvSpPr/>
            <p:nvPr/>
          </p:nvSpPr>
          <p:spPr>
            <a:xfrm>
              <a:off x="1507517" y="4433201"/>
              <a:ext cx="1375793" cy="84337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15" y="4060019"/>
            <a:ext cx="8081635" cy="1731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68" y="2445497"/>
            <a:ext cx="8085226" cy="1436062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雲端系統資料庫  </a:t>
            </a:r>
            <a:r>
              <a:rPr lang="en-US" altLang="zh-TW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模組參考資</a:t>
            </a:r>
            <a:r>
              <a:rPr lang="zh-TW" altLang="en-U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料</a:t>
            </a:r>
            <a:endParaRPr lang="zh-HK" altLang="en-US" sz="36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615033" y="1467765"/>
            <a:ext cx="10976332" cy="60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主頁 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 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(SLP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ClrTx/>
              <a:buSzPct val="100000"/>
              <a:buFont typeface="Wingdings" panose="05000000000000000000" pitchFamily="2" charset="2"/>
              <a:buChar char="Ø"/>
            </a:pP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</a:t>
            </a:r>
            <a:r>
              <a:rPr lang="zh-HK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endParaRPr lang="en-US" altLang="zh-HK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287" y="1430643"/>
            <a:ext cx="2078482" cy="1244309"/>
          </a:xfrm>
          <a:prstGeom prst="rect">
            <a:avLst/>
          </a:prstGeom>
        </p:spPr>
      </p:pic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615033" y="2452737"/>
            <a:ext cx="10976332" cy="60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endParaRPr lang="en-US" altLang="zh-HK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615033" y="4073017"/>
            <a:ext cx="10976332" cy="60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endParaRPr lang="en-US" altLang="zh-HK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6128" y="3075058"/>
            <a:ext cx="177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CN" altLang="en-US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r>
              <a:rPr lang="zh-TW" altLang="en-US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GB" sz="4800" kern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811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1" y="2241236"/>
            <a:ext cx="11019759" cy="397894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441" y="1481347"/>
            <a:ext cx="11019759" cy="54985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ctr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8142849" y="3409946"/>
            <a:ext cx="1508039" cy="8738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功能表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7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12714" y="1732798"/>
            <a:ext cx="9769415" cy="4656696"/>
            <a:chOff x="1312714" y="1732798"/>
            <a:chExt cx="9769415" cy="46566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2714" y="1732798"/>
              <a:ext cx="9769415" cy="46566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090" y="2998505"/>
              <a:ext cx="419158" cy="8573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334" y="5255374"/>
            <a:ext cx="9769415" cy="113857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7700" y="1271865"/>
            <a:ext cx="10985499" cy="436793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296862" y="2014331"/>
            <a:ext cx="9785267" cy="25244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76956" y="3165668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312714" y="5237921"/>
            <a:ext cx="1997016" cy="11757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76957" y="5712382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詢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560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46" y="1772326"/>
            <a:ext cx="7798453" cy="46243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6288" y="1281805"/>
            <a:ext cx="11026912" cy="430887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查詢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校內學科</a:t>
            </a:r>
            <a:r>
              <a:rPr lang="zh-TW" altLang="en-US" b="1" dirty="0" smtClean="0"/>
              <a:t>成績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2189847" y="1936750"/>
            <a:ext cx="613392" cy="3512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橢圓形圖說文字 7"/>
          <p:cNvSpPr/>
          <p:nvPr/>
        </p:nvSpPr>
        <p:spPr bwMode="auto">
          <a:xfrm>
            <a:off x="9143750" y="3276600"/>
            <a:ext cx="2155988" cy="1295399"/>
          </a:xfrm>
          <a:prstGeom prst="wedgeEllipseCallout">
            <a:avLst>
              <a:gd name="adj1" fmla="val -98329"/>
              <a:gd name="adj2" fmla="val 68418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由學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生成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績模組匯入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已整合資料</a:t>
            </a:r>
            <a:endParaRPr lang="zh-HK" altLang="en-US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校內學科成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績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  <p:sp>
        <p:nvSpPr>
          <p:cNvPr id="14" name="矩形 7"/>
          <p:cNvSpPr/>
          <p:nvPr/>
        </p:nvSpPr>
        <p:spPr bwMode="auto">
          <a:xfrm>
            <a:off x="2189845" y="5829300"/>
            <a:ext cx="7798454" cy="3905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7"/>
          <p:cNvSpPr/>
          <p:nvPr/>
        </p:nvSpPr>
        <p:spPr bwMode="auto">
          <a:xfrm>
            <a:off x="9124699" y="5211797"/>
            <a:ext cx="463549" cy="2746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7"/>
          <p:cNvSpPr/>
          <p:nvPr/>
        </p:nvSpPr>
        <p:spPr bwMode="auto">
          <a:xfrm>
            <a:off x="2189845" y="6219825"/>
            <a:ext cx="5858780" cy="1848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13524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28" y="1683286"/>
            <a:ext cx="10405564" cy="47703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6287" y="1248921"/>
            <a:ext cx="11026913" cy="414487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897099" y="1935479"/>
            <a:ext cx="1124397" cy="4200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33771" y="6064634"/>
            <a:ext cx="5346542" cy="3890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0468012" y="3544296"/>
            <a:ext cx="1061380" cy="2520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橢圓形圖說文字 9"/>
          <p:cNvSpPr/>
          <p:nvPr/>
        </p:nvSpPr>
        <p:spPr bwMode="auto">
          <a:xfrm>
            <a:off x="6743196" y="5048250"/>
            <a:ext cx="3210430" cy="1405415"/>
          </a:xfrm>
          <a:prstGeom prst="wedgeEllipseCallout">
            <a:avLst>
              <a:gd name="adj1" fmla="val -54951"/>
              <a:gd name="adj2" fmla="val 36148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若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要檢視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次序為「</a:t>
            </a:r>
            <a:r>
              <a:rPr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」的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紀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錄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，此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選項需選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「是」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。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其他學習經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歷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582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3" y="2191390"/>
            <a:ext cx="11825911" cy="3704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67345" y="1453967"/>
            <a:ext cx="8571346" cy="597819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校內頒發的主要獎項及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(ANP)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340813" y="2551387"/>
            <a:ext cx="1247213" cy="4899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243" y="5478647"/>
            <a:ext cx="6018470" cy="4176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橢圓形圖說文字 9"/>
          <p:cNvSpPr/>
          <p:nvPr/>
        </p:nvSpPr>
        <p:spPr bwMode="auto">
          <a:xfrm>
            <a:off x="6447173" y="4724400"/>
            <a:ext cx="3249277" cy="1447800"/>
          </a:xfrm>
          <a:prstGeom prst="wedgeEllipseCallout">
            <a:avLst>
              <a:gd name="adj1" fmla="val -54355"/>
              <a:gd name="adj2" fmla="val 20645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若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要檢視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次序為「</a:t>
            </a:r>
            <a:r>
              <a:rPr lang="en-US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」的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紀錄，此選項需選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「是」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。</a:t>
            </a:r>
          </a:p>
        </p:txBody>
      </p:sp>
      <p:sp>
        <p:nvSpPr>
          <p:cNvPr id="13" name="矩形 7"/>
          <p:cNvSpPr/>
          <p:nvPr/>
        </p:nvSpPr>
        <p:spPr bwMode="auto">
          <a:xfrm>
            <a:off x="10921055" y="4368683"/>
            <a:ext cx="1065536" cy="10382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校內頒發的主要獎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82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77" y="1762544"/>
            <a:ext cx="9511210" cy="46484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6165" y="1281805"/>
            <a:ext cx="11007035" cy="421105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校外的表現╱獎項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014734" y="2047461"/>
            <a:ext cx="1152073" cy="3910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41376" y="6012644"/>
            <a:ext cx="4880519" cy="3983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9905092" y="3489902"/>
            <a:ext cx="947495" cy="2503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橢圓形圖說文字 9"/>
          <p:cNvSpPr/>
          <p:nvPr/>
        </p:nvSpPr>
        <p:spPr bwMode="auto">
          <a:xfrm>
            <a:off x="6251006" y="5048250"/>
            <a:ext cx="3264469" cy="1348444"/>
          </a:xfrm>
          <a:prstGeom prst="wedgeEllipseCallout">
            <a:avLst>
              <a:gd name="adj1" fmla="val -48570"/>
              <a:gd name="adj2" fmla="val 44613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若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要檢視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次序為「</a:t>
            </a:r>
            <a:r>
              <a:rPr lang="en-US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」的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紀錄，此選項需選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「是」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。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校外的表現╱獎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83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3204"/>
          <a:stretch/>
        </p:blipFill>
        <p:spPr>
          <a:xfrm>
            <a:off x="1012073" y="1765194"/>
            <a:ext cx="10491128" cy="45535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044" y="1341440"/>
            <a:ext cx="10987156" cy="42375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學生的自述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341660" y="2080175"/>
            <a:ext cx="9855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學生的自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述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682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1" y="2241236"/>
            <a:ext cx="11019759" cy="397894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441" y="1481347"/>
            <a:ext cx="11019759" cy="54985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ctr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0105283" y="3366829"/>
            <a:ext cx="1508039" cy="8738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功能表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0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53846</TotalTime>
  <Words>513</Words>
  <Application>Microsoft Office PowerPoint</Application>
  <PresentationFormat>Widescreen</PresentationFormat>
  <Paragraphs>67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微軟正黑體</vt:lpstr>
      <vt:lpstr>新細明體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佈景主題1</vt:lpstr>
      <vt:lpstr> 學生學習概覽  Student Learning Profile (SLP)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Ricardo Yu</dc:creator>
  <cp:lastModifiedBy>LI, Siu-hong</cp:lastModifiedBy>
  <cp:revision>679</cp:revision>
  <cp:lastPrinted>2024-09-05T06:08:10Z</cp:lastPrinted>
  <dcterms:created xsi:type="dcterms:W3CDTF">2018-05-11T03:19:46Z</dcterms:created>
  <dcterms:modified xsi:type="dcterms:W3CDTF">2024-12-24T01:28:04Z</dcterms:modified>
</cp:coreProperties>
</file>