
<file path=[Content_Types].xml><?xml version="1.0" encoding="utf-8"?>
<Types xmlns="http://schemas.openxmlformats.org/package/2006/content-types">
  <Default Extension="png" ContentType="image/png"/>
  <Default Extension="mp3" ContentType="audio/mpe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51"/>
  </p:notesMasterIdLst>
  <p:handoutMasterIdLst>
    <p:handoutMasterId r:id="rId52"/>
  </p:handoutMasterIdLst>
  <p:sldIdLst>
    <p:sldId id="1133" r:id="rId4"/>
    <p:sldId id="1101" r:id="rId5"/>
    <p:sldId id="1126" r:id="rId6"/>
    <p:sldId id="767" r:id="rId7"/>
    <p:sldId id="1010" r:id="rId8"/>
    <p:sldId id="999" r:id="rId9"/>
    <p:sldId id="1022" r:id="rId10"/>
    <p:sldId id="1023" r:id="rId11"/>
    <p:sldId id="1087" r:id="rId12"/>
    <p:sldId id="1123" r:id="rId13"/>
    <p:sldId id="1024" r:id="rId14"/>
    <p:sldId id="1028" r:id="rId15"/>
    <p:sldId id="1030" r:id="rId16"/>
    <p:sldId id="1120" r:id="rId17"/>
    <p:sldId id="1031" r:id="rId18"/>
    <p:sldId id="1036" r:id="rId19"/>
    <p:sldId id="1018" r:id="rId20"/>
    <p:sldId id="1038" r:id="rId21"/>
    <p:sldId id="1093" r:id="rId22"/>
    <p:sldId id="1094" r:id="rId23"/>
    <p:sldId id="1095" r:id="rId24"/>
    <p:sldId id="1135" r:id="rId25"/>
    <p:sldId id="1041" r:id="rId26"/>
    <p:sldId id="1042" r:id="rId27"/>
    <p:sldId id="1039" r:id="rId28"/>
    <p:sldId id="1136" r:id="rId29"/>
    <p:sldId id="1112" r:id="rId30"/>
    <p:sldId id="1119" r:id="rId31"/>
    <p:sldId id="1118" r:id="rId32"/>
    <p:sldId id="1121" r:id="rId33"/>
    <p:sldId id="1117" r:id="rId34"/>
    <p:sldId id="1113" r:id="rId35"/>
    <p:sldId id="1116" r:id="rId36"/>
    <p:sldId id="1089" r:id="rId37"/>
    <p:sldId id="1045" r:id="rId38"/>
    <p:sldId id="1046" r:id="rId39"/>
    <p:sldId id="1050" r:id="rId40"/>
    <p:sldId id="1049" r:id="rId41"/>
    <p:sldId id="1051" r:id="rId42"/>
    <p:sldId id="1092" r:id="rId43"/>
    <p:sldId id="1052" r:id="rId44"/>
    <p:sldId id="1055" r:id="rId45"/>
    <p:sldId id="1056" r:id="rId46"/>
    <p:sldId id="1058" r:id="rId47"/>
    <p:sldId id="1137" r:id="rId48"/>
    <p:sldId id="1142" r:id="rId49"/>
    <p:sldId id="1070" r:id="rId50"/>
  </p:sldIdLst>
  <p:sldSz cx="12192000" cy="6858000"/>
  <p:notesSz cx="6797675" cy="9926638"/>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92403397-DC87-4AA5-9E50-DFD4A1CCB781}">
          <p14:sldIdLst>
            <p14:sldId id="1133"/>
            <p14:sldId id="1101"/>
            <p14:sldId id="1126"/>
            <p14:sldId id="767"/>
            <p14:sldId id="1010"/>
            <p14:sldId id="999"/>
            <p14:sldId id="1022"/>
            <p14:sldId id="1023"/>
            <p14:sldId id="1087"/>
            <p14:sldId id="1123"/>
            <p14:sldId id="1024"/>
            <p14:sldId id="1028"/>
            <p14:sldId id="1030"/>
            <p14:sldId id="1120"/>
            <p14:sldId id="1031"/>
            <p14:sldId id="1036"/>
            <p14:sldId id="1018"/>
            <p14:sldId id="1038"/>
            <p14:sldId id="1093"/>
            <p14:sldId id="1094"/>
            <p14:sldId id="1095"/>
            <p14:sldId id="1135"/>
            <p14:sldId id="1041"/>
            <p14:sldId id="1042"/>
            <p14:sldId id="1039"/>
            <p14:sldId id="1136"/>
            <p14:sldId id="1112"/>
            <p14:sldId id="1119"/>
            <p14:sldId id="1118"/>
            <p14:sldId id="1121"/>
            <p14:sldId id="1117"/>
            <p14:sldId id="1113"/>
            <p14:sldId id="1116"/>
            <p14:sldId id="1089"/>
            <p14:sldId id="1045"/>
            <p14:sldId id="1046"/>
            <p14:sldId id="1050"/>
            <p14:sldId id="1049"/>
            <p14:sldId id="1051"/>
            <p14:sldId id="1092"/>
            <p14:sldId id="1052"/>
            <p14:sldId id="1055"/>
            <p14:sldId id="1056"/>
            <p14:sldId id="1058"/>
            <p14:sldId id="1137"/>
            <p14:sldId id="1142"/>
            <p14:sldId id="10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UNG, Wai-chung Henry" initials="LWH" lastIdx="15" clrIdx="0">
    <p:extLst>
      <p:ext uri="{19B8F6BF-5375-455C-9EA6-DF929625EA0E}">
        <p15:presenceInfo xmlns:p15="http://schemas.microsoft.com/office/powerpoint/2012/main" userId="S-1-5-21-2637006528-1015924553-1750768987-1160" providerId="AD"/>
      </p:ext>
    </p:extLst>
  </p:cmAuthor>
  <p:cmAuthor id="2" name="SIM7" initials="SIM7" lastIdx="19" clrIdx="1">
    <p:extLst>
      <p:ext uri="{19B8F6BF-5375-455C-9EA6-DF929625EA0E}">
        <p15:presenceInfo xmlns:p15="http://schemas.microsoft.com/office/powerpoint/2012/main" userId="SIM7" providerId="None"/>
      </p:ext>
    </p:extLst>
  </p:cmAuthor>
  <p:cmAuthor id="3" name="LAM, Hiu-fung Cathy" initials="LHC" lastIdx="6" clrIdx="2">
    <p:extLst>
      <p:ext uri="{19B8F6BF-5375-455C-9EA6-DF929625EA0E}">
        <p15:presenceInfo xmlns:p15="http://schemas.microsoft.com/office/powerpoint/2012/main" userId="S-1-5-21-2637006528-1015924553-1750768987-30449" providerId="AD"/>
      </p:ext>
    </p:extLst>
  </p:cmAuthor>
  <p:cmAuthor id="4" name="SIM" initials="SIM" lastIdx="22" clrIdx="3">
    <p:extLst>
      <p:ext uri="{19B8F6BF-5375-455C-9EA6-DF929625EA0E}">
        <p15:presenceInfo xmlns:p15="http://schemas.microsoft.com/office/powerpoint/2012/main" userId="SIM" providerId="None"/>
      </p:ext>
    </p:extLst>
  </p:cmAuthor>
  <p:cmAuthor id="5" name="Ricardo Yu" initials="RY" lastIdx="15" clrIdx="4">
    <p:extLst>
      <p:ext uri="{19B8F6BF-5375-455C-9EA6-DF929625EA0E}">
        <p15:presenceInfo xmlns:p15="http://schemas.microsoft.com/office/powerpoint/2012/main" userId="S::ricardo.yu@ges.com.hk::48e45529-1bd2-4b89-9705-aafce10c1b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999A"/>
    <a:srgbClr val="FFFFFF"/>
    <a:srgbClr val="99987A"/>
    <a:srgbClr val="999999"/>
    <a:srgbClr val="FFFEFF"/>
    <a:srgbClr val="FFFFFD"/>
    <a:srgbClr val="FAFFFF"/>
    <a:srgbClr val="FEFFFF"/>
    <a:srgbClr val="EFFFFF"/>
    <a:srgbClr val="FFF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6" autoAdjust="0"/>
    <p:restoredTop sz="86651" autoAdjust="0"/>
  </p:normalViewPr>
  <p:slideViewPr>
    <p:cSldViewPr snapToGrid="0">
      <p:cViewPr varScale="1">
        <p:scale>
          <a:sx n="99" d="100"/>
          <a:sy n="99" d="100"/>
        </p:scale>
        <p:origin x="936" y="7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298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1"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5.xml"/><Relationship Id="rId1" Type="http://schemas.openxmlformats.org/officeDocument/2006/relationships/slide" Target="../slides/slide7.xml"/><Relationship Id="rId6"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377245-D1D8-4D6F-B64F-724BBCE3BA73}"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zh-HK" altLang="en-US"/>
        </a:p>
      </dgm:t>
    </dgm:pt>
    <dgm:pt modelId="{8F2099FC-C941-47BB-BC01-37A951231C63}">
      <dgm:prSet phldrT="[文字]" custT="1"/>
      <dgm:spPr>
        <a:xfrm rot="5400000">
          <a:off x="-290340" y="295491"/>
          <a:ext cx="1935602" cy="1354921"/>
        </a:xfrm>
        <a:prstGeom prst="chevron">
          <a:avLst/>
        </a:prstGeom>
        <a:solidFill>
          <a:srgbClr val="9BBB59">
            <a:hueOff val="0"/>
            <a:satOff val="0"/>
            <a:lumOff val="0"/>
            <a:alphaOff val="0"/>
          </a:srgbClr>
        </a:solidFill>
        <a:ln w="25400" cap="flat" cmpd="sng" algn="ctr">
          <a:solidFill>
            <a:srgbClr val="9BBB59">
              <a:hueOff val="0"/>
              <a:satOff val="0"/>
              <a:lumOff val="0"/>
              <a:alphaOff val="0"/>
            </a:srgbClr>
          </a:solidFill>
          <a:prstDash val="solid"/>
        </a:ln>
        <a:effectLst/>
      </dgm:spPr>
      <dgm:t>
        <a:bodyPr/>
        <a:lstStyle/>
        <a:p>
          <a:pPr>
            <a:spcAft>
              <a:spcPts val="0"/>
            </a:spcAft>
            <a:buNone/>
          </a:pPr>
          <a:r>
            <a:rPr lang="zh-TW" altLang="en-US" sz="2800" b="1" dirty="0">
              <a:solidFill>
                <a:sysClr val="window" lastClr="FFFFFF"/>
              </a:solidFill>
              <a:latin typeface="Tahoma"/>
              <a:ea typeface="+mn-ea"/>
              <a:cs typeface="+mn-cs"/>
            </a:rPr>
            <a:t>學年末</a:t>
          </a:r>
          <a:endParaRPr lang="en-US" altLang="zh-TW" sz="2800" b="1" dirty="0">
            <a:solidFill>
              <a:sysClr val="window" lastClr="FFFFFF"/>
            </a:solidFill>
            <a:latin typeface="Tahoma"/>
            <a:ea typeface="+mn-ea"/>
            <a:cs typeface="+mn-cs"/>
          </a:endParaRPr>
        </a:p>
        <a:p>
          <a:pPr>
            <a:spcAft>
              <a:spcPts val="0"/>
            </a:spcAft>
            <a:buNone/>
          </a:pPr>
          <a:r>
            <a:rPr lang="en-US" altLang="zh-TW" sz="1200" b="1" dirty="0">
              <a:solidFill>
                <a:sysClr val="window" lastClr="FFFFFF"/>
              </a:solidFill>
              <a:latin typeface="+mn-lt"/>
              <a:ea typeface="+mn-ea"/>
              <a:cs typeface="+mn-cs"/>
            </a:rPr>
            <a:t>(6</a:t>
          </a:r>
          <a:r>
            <a:rPr lang="zh-TW" altLang="en-US" sz="1200" b="1" dirty="0">
              <a:solidFill>
                <a:sysClr val="window" lastClr="FFFFFF"/>
              </a:solidFill>
              <a:latin typeface="+mn-lt"/>
              <a:ea typeface="+mn-ea"/>
              <a:cs typeface="+mn-cs"/>
            </a:rPr>
            <a:t>月至</a:t>
          </a:r>
          <a:r>
            <a:rPr lang="en-US" altLang="zh-TW" sz="1200" b="1" dirty="0">
              <a:solidFill>
                <a:sysClr val="window" lastClr="FFFFFF"/>
              </a:solidFill>
              <a:latin typeface="+mn-lt"/>
              <a:ea typeface="+mn-ea"/>
              <a:cs typeface="+mn-cs"/>
            </a:rPr>
            <a:t>8</a:t>
          </a:r>
          <a:r>
            <a:rPr lang="zh-TW" altLang="en-US" sz="1200" b="1" dirty="0">
              <a:solidFill>
                <a:sysClr val="window" lastClr="FFFFFF"/>
              </a:solidFill>
              <a:latin typeface="+mn-lt"/>
              <a:ea typeface="+mn-ea"/>
              <a:cs typeface="+mn-cs"/>
            </a:rPr>
            <a:t>月</a:t>
          </a:r>
          <a:r>
            <a:rPr lang="en-US" altLang="zh-TW" sz="1200" b="1" dirty="0">
              <a:solidFill>
                <a:sysClr val="window" lastClr="FFFFFF"/>
              </a:solidFill>
              <a:latin typeface="+mn-lt"/>
              <a:ea typeface="+mn-ea"/>
              <a:cs typeface="+mn-cs"/>
            </a:rPr>
            <a:t>)</a:t>
          </a:r>
          <a:endParaRPr lang="en-US" altLang="zh-TW" sz="1200" b="1" dirty="0">
            <a:solidFill>
              <a:sysClr val="window" lastClr="FFFFFF"/>
            </a:solidFill>
            <a:latin typeface="Tahoma"/>
            <a:ea typeface="+mn-ea"/>
            <a:cs typeface="+mn-cs"/>
          </a:endParaRPr>
        </a:p>
      </dgm:t>
    </dgm:pt>
    <dgm:pt modelId="{88FD939B-41B0-497B-98D2-45BFD260E1C3}" type="parTrans" cxnId="{7BCCE9BE-6359-48B5-9E15-1CC64CA6792A}">
      <dgm:prSet/>
      <dgm:spPr/>
      <dgm:t>
        <a:bodyPr/>
        <a:lstStyle/>
        <a:p>
          <a:endParaRPr lang="zh-HK" altLang="en-US"/>
        </a:p>
      </dgm:t>
    </dgm:pt>
    <dgm:pt modelId="{72475DC5-97AB-4EBE-A1DE-9DA9525E78FA}" type="sibTrans" cxnId="{7BCCE9BE-6359-48B5-9E15-1CC64CA6792A}">
      <dgm:prSet/>
      <dgm:spPr/>
      <dgm:t>
        <a:bodyPr/>
        <a:lstStyle/>
        <a:p>
          <a:endParaRPr lang="zh-HK" altLang="en-US"/>
        </a:p>
      </dgm:t>
    </dgm:pt>
    <dgm:pt modelId="{4C8DDA47-D4F0-46E7-8759-CBC2D375D0CB}">
      <dgm:prSet phldrT="[文字]" custT="1"/>
      <dgm:spPr>
        <a:xfrm rot="5400000">
          <a:off x="4239059" y="-2878986"/>
          <a:ext cx="1258802" cy="7027078"/>
        </a:xfrm>
        <a:prstGeom prst="round2Same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a:buChar char="•"/>
          </a:pPr>
          <a:r>
            <a:rPr lang="zh-TW" altLang="en-US" sz="2800" b="1" dirty="0">
              <a:solidFill>
                <a:sysClr val="windowText" lastClr="000000">
                  <a:hueOff val="0"/>
                  <a:satOff val="0"/>
                  <a:lumOff val="0"/>
                  <a:alphaOff val="0"/>
                </a:sysClr>
              </a:solidFill>
              <a:latin typeface="+mn-lt"/>
              <a:ea typeface="+mn-ea"/>
              <a:cs typeface="+mn-cs"/>
            </a:rPr>
            <a:t>檢查及</a:t>
          </a:r>
          <a:r>
            <a:rPr lang="zh-TW" altLang="en-US" sz="2800" b="1" dirty="0">
              <a:solidFill>
                <a:srgbClr val="FF0000"/>
              </a:solidFill>
              <a:latin typeface="+mn-lt"/>
              <a:ea typeface="+mn-ea"/>
              <a:cs typeface="+mn-cs"/>
            </a:rPr>
            <a:t>確定現學年</a:t>
          </a:r>
          <a:r>
            <a:rPr lang="zh-TW" altLang="en-US" sz="2800" b="1" dirty="0">
              <a:solidFill>
                <a:sysClr val="windowText" lastClr="000000">
                  <a:hueOff val="0"/>
                  <a:satOff val="0"/>
                  <a:lumOff val="0"/>
                  <a:alphaOff val="0"/>
                </a:sysClr>
              </a:solidFill>
              <a:latin typeface="+mn-lt"/>
              <a:ea typeface="+mn-ea"/>
              <a:cs typeface="+mn-cs"/>
            </a:rPr>
            <a:t>的學校資料</a:t>
          </a:r>
          <a:endParaRPr lang="zh-HK" altLang="en-US" sz="2800" dirty="0">
            <a:solidFill>
              <a:sysClr val="windowText" lastClr="000000">
                <a:hueOff val="0"/>
                <a:satOff val="0"/>
                <a:lumOff val="0"/>
                <a:alphaOff val="0"/>
              </a:sysClr>
            </a:solidFill>
            <a:latin typeface="Tahoma"/>
            <a:ea typeface="+mn-ea"/>
            <a:cs typeface="+mn-cs"/>
          </a:endParaRPr>
        </a:p>
      </dgm:t>
    </dgm:pt>
    <dgm:pt modelId="{14836B36-43AF-4879-B809-EDF8BCD4B6EA}" type="parTrans" cxnId="{453C115A-A4A0-4A0A-892D-A8018BF52670}">
      <dgm:prSet/>
      <dgm:spPr/>
      <dgm:t>
        <a:bodyPr/>
        <a:lstStyle/>
        <a:p>
          <a:endParaRPr lang="zh-HK" altLang="en-US"/>
        </a:p>
      </dgm:t>
    </dgm:pt>
    <dgm:pt modelId="{65945842-E61A-4CBD-8817-838EF3942E30}" type="sibTrans" cxnId="{453C115A-A4A0-4A0A-892D-A8018BF52670}">
      <dgm:prSet/>
      <dgm:spPr/>
      <dgm:t>
        <a:bodyPr/>
        <a:lstStyle/>
        <a:p>
          <a:endParaRPr lang="zh-HK" altLang="en-US"/>
        </a:p>
      </dgm:t>
    </dgm:pt>
    <dgm:pt modelId="{87973E0D-C6BD-4663-9889-B5D37D9B006A}">
      <dgm:prSet phldrT="[文字]" custT="1"/>
      <dgm:spPr>
        <a:xfrm rot="5400000">
          <a:off x="4239059" y="-2878986"/>
          <a:ext cx="1258802" cy="7027078"/>
        </a:xfrm>
        <a:prstGeom prst="round2Same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a:buChar char="•"/>
          </a:pPr>
          <a:r>
            <a:rPr lang="zh-TW" altLang="en-US" sz="2800" b="1" dirty="0">
              <a:solidFill>
                <a:sysClr val="windowText" lastClr="000000"/>
              </a:solidFill>
              <a:latin typeface="+mn-lt"/>
              <a:ea typeface="+mn-ea"/>
              <a:cs typeface="+mn-cs"/>
              <a:hlinkClick xmlns:r="http://schemas.openxmlformats.org/officeDocument/2006/relationships" r:id="rId1" action="ppaction://hlinksldjump"/>
            </a:rPr>
            <a:t>策劃新學年</a:t>
          </a:r>
          <a:r>
            <a:rPr lang="zh-TW" altLang="en-US" sz="2800" b="1" dirty="0">
              <a:solidFill>
                <a:sysClr val="windowText" lastClr="000000"/>
              </a:solidFill>
              <a:latin typeface="+mn-lt"/>
              <a:ea typeface="+mn-ea"/>
              <a:cs typeface="+mn-cs"/>
            </a:rPr>
            <a:t> </a:t>
          </a:r>
          <a:r>
            <a:rPr lang="zh-TW" altLang="en-US" sz="2800" b="1" dirty="0">
              <a:solidFill>
                <a:sysClr val="windowText" lastClr="000000">
                  <a:hueOff val="0"/>
                  <a:satOff val="0"/>
                  <a:lumOff val="0"/>
                  <a:alphaOff val="0"/>
                </a:sysClr>
              </a:solidFill>
              <a:effectLst/>
              <a:latin typeface="+mn-lt"/>
              <a:ea typeface="+mn-ea"/>
              <a:cs typeface="+mn-cs"/>
            </a:rPr>
            <a:t>及</a:t>
          </a:r>
          <a:r>
            <a:rPr lang="zh-TW" altLang="en-US" sz="2800" b="1" dirty="0">
              <a:solidFill>
                <a:sysClr val="windowText" lastClr="000000">
                  <a:hueOff val="0"/>
                  <a:satOff val="0"/>
                  <a:lumOff val="0"/>
                  <a:alphaOff val="0"/>
                </a:sysClr>
              </a:solidFill>
              <a:latin typeface="+mn-lt"/>
              <a:ea typeface="+mn-ea"/>
              <a:cs typeface="+mn-cs"/>
            </a:rPr>
            <a:t> </a:t>
          </a:r>
          <a:r>
            <a:rPr lang="zh-TW" altLang="en-US" sz="2800" b="1" dirty="0">
              <a:solidFill>
                <a:srgbClr val="FF0000"/>
              </a:solidFill>
              <a:latin typeface="+mn-lt"/>
              <a:ea typeface="+mn-ea"/>
              <a:cs typeface="+mn-cs"/>
            </a:rPr>
            <a:t>更新新學年</a:t>
          </a:r>
          <a:r>
            <a:rPr lang="zh-TW" altLang="en-US" sz="2800" b="1" dirty="0">
              <a:solidFill>
                <a:sysClr val="windowText" lastClr="000000">
                  <a:hueOff val="0"/>
                  <a:satOff val="0"/>
                  <a:lumOff val="0"/>
                  <a:alphaOff val="0"/>
                </a:sysClr>
              </a:solidFill>
              <a:latin typeface="+mn-lt"/>
              <a:ea typeface="+mn-ea"/>
              <a:cs typeface="+mn-cs"/>
            </a:rPr>
            <a:t>的學校資料 </a:t>
          </a:r>
          <a:endParaRPr lang="zh-HK" altLang="en-US" sz="2800" dirty="0">
            <a:solidFill>
              <a:sysClr val="windowText" lastClr="000000">
                <a:hueOff val="0"/>
                <a:satOff val="0"/>
                <a:lumOff val="0"/>
                <a:alphaOff val="0"/>
              </a:sysClr>
            </a:solidFill>
            <a:latin typeface="Tahoma"/>
            <a:ea typeface="+mn-ea"/>
            <a:cs typeface="+mn-cs"/>
          </a:endParaRPr>
        </a:p>
      </dgm:t>
    </dgm:pt>
    <dgm:pt modelId="{7D1221E6-D42C-4B40-950D-3840474CDB23}" type="parTrans" cxnId="{777DFE9E-69E1-433C-9F43-3D67DF95C6DB}">
      <dgm:prSet/>
      <dgm:spPr/>
      <dgm:t>
        <a:bodyPr/>
        <a:lstStyle/>
        <a:p>
          <a:endParaRPr lang="zh-HK" altLang="en-US"/>
        </a:p>
      </dgm:t>
    </dgm:pt>
    <dgm:pt modelId="{FA22B997-4184-402B-9BA2-055B76016C2C}" type="sibTrans" cxnId="{777DFE9E-69E1-433C-9F43-3D67DF95C6DB}">
      <dgm:prSet/>
      <dgm:spPr/>
      <dgm:t>
        <a:bodyPr/>
        <a:lstStyle/>
        <a:p>
          <a:endParaRPr lang="zh-HK" altLang="en-US"/>
        </a:p>
      </dgm:t>
    </dgm:pt>
    <dgm:pt modelId="{5C993FDF-2968-43B7-ABB1-C11DA3CA40CC}">
      <dgm:prSet phldrT="[文字]" custT="1"/>
      <dgm:spPr>
        <a:xfrm rot="5400000">
          <a:off x="-290340" y="2040339"/>
          <a:ext cx="1935602" cy="1354921"/>
        </a:xfrm>
        <a:prstGeom prst="chevron">
          <a:avLst/>
        </a:prstGeom>
        <a:solidFill>
          <a:srgbClr val="9BBB59">
            <a:hueOff val="5625132"/>
            <a:satOff val="-8440"/>
            <a:lumOff val="-1373"/>
            <a:alphaOff val="0"/>
          </a:srgbClr>
        </a:solidFill>
        <a:ln w="25400" cap="flat" cmpd="sng" algn="ctr">
          <a:solidFill>
            <a:srgbClr val="9BBB59">
              <a:hueOff val="5625132"/>
              <a:satOff val="-8440"/>
              <a:lumOff val="-1373"/>
              <a:alphaOff val="0"/>
            </a:srgbClr>
          </a:solidFill>
          <a:prstDash val="solid"/>
        </a:ln>
        <a:effectLst/>
      </dgm:spPr>
      <dgm:t>
        <a:bodyPr/>
        <a:lstStyle/>
        <a:p>
          <a:pPr>
            <a:spcAft>
              <a:spcPts val="0"/>
            </a:spcAft>
            <a:buNone/>
          </a:pPr>
          <a:r>
            <a:rPr lang="zh-TW" altLang="en-US" sz="2800" b="1" dirty="0">
              <a:solidFill>
                <a:sysClr val="window" lastClr="FFFFFF"/>
              </a:solidFill>
              <a:latin typeface="Tahoma"/>
              <a:ea typeface="+mn-ea"/>
              <a:cs typeface="+mn-cs"/>
            </a:rPr>
            <a:t>開學初</a:t>
          </a:r>
          <a:endParaRPr lang="en-US" altLang="zh-TW" sz="2800" b="1" dirty="0">
            <a:solidFill>
              <a:sysClr val="window" lastClr="FFFFFF"/>
            </a:solidFill>
            <a:latin typeface="Tahoma"/>
            <a:ea typeface="+mn-ea"/>
            <a:cs typeface="+mn-cs"/>
          </a:endParaRPr>
        </a:p>
        <a:p>
          <a:pPr>
            <a:spcAft>
              <a:spcPts val="0"/>
            </a:spcAft>
            <a:buNone/>
          </a:pPr>
          <a:r>
            <a:rPr lang="en-US" altLang="zh-TW" sz="1200" b="1" dirty="0">
              <a:solidFill>
                <a:sysClr val="window" lastClr="FFFFFF"/>
              </a:solidFill>
              <a:latin typeface="+mn-lt"/>
              <a:ea typeface="+mn-ea"/>
              <a:cs typeface="+mn-cs"/>
            </a:rPr>
            <a:t>(9</a:t>
          </a:r>
          <a:r>
            <a:rPr lang="zh-TW" altLang="en-US" sz="1200" b="1" dirty="0">
              <a:solidFill>
                <a:sysClr val="window" lastClr="FFFFFF"/>
              </a:solidFill>
              <a:latin typeface="+mn-lt"/>
              <a:ea typeface="+mn-ea"/>
              <a:cs typeface="+mn-cs"/>
            </a:rPr>
            <a:t>月中</a:t>
          </a:r>
          <a:r>
            <a:rPr lang="en-US" altLang="zh-TW" sz="1200" b="1" dirty="0">
              <a:solidFill>
                <a:sysClr val="window" lastClr="FFFFFF"/>
              </a:solidFill>
              <a:latin typeface="+mn-lt"/>
              <a:ea typeface="+mn-ea"/>
              <a:cs typeface="+mn-cs"/>
            </a:rPr>
            <a:t>)</a:t>
          </a:r>
          <a:r>
            <a:rPr lang="zh-TW" altLang="en-US" sz="1200" b="1" dirty="0">
              <a:solidFill>
                <a:sysClr val="window" lastClr="FFFFFF"/>
              </a:solidFill>
              <a:latin typeface="+mn-lt"/>
              <a:ea typeface="+mn-ea"/>
              <a:cs typeface="+mn-cs"/>
            </a:rPr>
            <a:t> </a:t>
          </a:r>
          <a:endParaRPr lang="zh-HK" altLang="en-US" sz="1200" b="1" dirty="0">
            <a:solidFill>
              <a:sysClr val="window" lastClr="FFFFFF"/>
            </a:solidFill>
            <a:latin typeface="Tahoma"/>
            <a:ea typeface="+mn-ea"/>
            <a:cs typeface="+mn-cs"/>
          </a:endParaRPr>
        </a:p>
      </dgm:t>
    </dgm:pt>
    <dgm:pt modelId="{7281A445-7E0B-4BAF-B9BA-05A1EF0C4719}" type="parTrans" cxnId="{9D617763-EFD6-475A-8D1D-2F73946A5013}">
      <dgm:prSet/>
      <dgm:spPr/>
      <dgm:t>
        <a:bodyPr/>
        <a:lstStyle/>
        <a:p>
          <a:endParaRPr lang="zh-HK" altLang="en-US"/>
        </a:p>
      </dgm:t>
    </dgm:pt>
    <dgm:pt modelId="{9BFBEF1E-2814-4576-A07E-412607A1301D}" type="sibTrans" cxnId="{9D617763-EFD6-475A-8D1D-2F73946A5013}">
      <dgm:prSet/>
      <dgm:spPr/>
      <dgm:t>
        <a:bodyPr/>
        <a:lstStyle/>
        <a:p>
          <a:endParaRPr lang="zh-HK" altLang="en-US"/>
        </a:p>
      </dgm:t>
    </dgm:pt>
    <dgm:pt modelId="{21BE14C5-B7E1-4370-9958-579EB89607A3}">
      <dgm:prSet phldrT="[文字]" custT="1"/>
      <dgm:spPr>
        <a:xfrm rot="5400000">
          <a:off x="-290340" y="3785187"/>
          <a:ext cx="1935602" cy="1354921"/>
        </a:xfrm>
        <a:prstGeom prst="chevron">
          <a:avLst/>
        </a:prstGeom>
        <a:solidFill>
          <a:srgbClr val="9BBB59">
            <a:hueOff val="11250264"/>
            <a:satOff val="-16880"/>
            <a:lumOff val="-2745"/>
            <a:alphaOff val="0"/>
          </a:srgbClr>
        </a:solidFill>
        <a:ln w="25400" cap="flat" cmpd="sng" algn="ctr">
          <a:solidFill>
            <a:srgbClr val="9BBB59">
              <a:hueOff val="11250264"/>
              <a:satOff val="-16880"/>
              <a:lumOff val="-2745"/>
              <a:alphaOff val="0"/>
            </a:srgbClr>
          </a:solidFill>
          <a:prstDash val="solid"/>
        </a:ln>
        <a:effectLst/>
      </dgm:spPr>
      <dgm:t>
        <a:bodyPr/>
        <a:lstStyle/>
        <a:p>
          <a:pPr>
            <a:spcAft>
              <a:spcPts val="0"/>
            </a:spcAft>
            <a:buNone/>
          </a:pPr>
          <a:r>
            <a:rPr lang="zh-TW" altLang="en-US" sz="2800" b="1" dirty="0">
              <a:solidFill>
                <a:sysClr val="window" lastClr="FFFFFF"/>
              </a:solidFill>
              <a:latin typeface="Tahoma"/>
              <a:ea typeface="+mn-ea"/>
              <a:cs typeface="+mn-cs"/>
            </a:rPr>
            <a:t>學年中</a:t>
          </a:r>
          <a:endParaRPr lang="en-US" altLang="zh-TW" sz="2800" b="1" dirty="0">
            <a:solidFill>
              <a:sysClr val="window" lastClr="FFFFFF"/>
            </a:solidFill>
            <a:latin typeface="Tahoma"/>
            <a:ea typeface="+mn-ea"/>
            <a:cs typeface="+mn-cs"/>
          </a:endParaRPr>
        </a:p>
        <a:p>
          <a:pPr>
            <a:spcAft>
              <a:spcPts val="0"/>
            </a:spcAft>
            <a:buNone/>
          </a:pPr>
          <a:r>
            <a:rPr lang="en-US" altLang="zh-TW" sz="1200" b="1" dirty="0">
              <a:solidFill>
                <a:sysClr val="window" lastClr="FFFFFF"/>
              </a:solidFill>
              <a:latin typeface="+mn-lt"/>
              <a:ea typeface="+mn-ea"/>
              <a:cs typeface="+mn-cs"/>
            </a:rPr>
            <a:t>(2</a:t>
          </a:r>
          <a:r>
            <a:rPr lang="zh-TW" altLang="en-US" sz="1200" b="1" dirty="0">
              <a:solidFill>
                <a:sysClr val="window" lastClr="FFFFFF"/>
              </a:solidFill>
              <a:latin typeface="+mn-lt"/>
              <a:ea typeface="+mn-ea"/>
              <a:cs typeface="+mn-cs"/>
            </a:rPr>
            <a:t>月</a:t>
          </a:r>
          <a:r>
            <a:rPr lang="en-US" altLang="zh-TW" sz="1200" b="1" dirty="0">
              <a:solidFill>
                <a:sysClr val="window" lastClr="FFFFFF"/>
              </a:solidFill>
              <a:latin typeface="+mn-lt"/>
              <a:ea typeface="+mn-ea"/>
              <a:cs typeface="+mn-cs"/>
            </a:rPr>
            <a:t>)</a:t>
          </a:r>
          <a:endParaRPr lang="zh-HK" altLang="en-US" sz="1200" b="1" dirty="0">
            <a:solidFill>
              <a:sysClr val="window" lastClr="FFFFFF"/>
            </a:solidFill>
            <a:latin typeface="Tahoma"/>
            <a:ea typeface="+mn-ea"/>
            <a:cs typeface="+mn-cs"/>
          </a:endParaRPr>
        </a:p>
      </dgm:t>
    </dgm:pt>
    <dgm:pt modelId="{0BBDD46E-B451-441E-9614-2843DA082BAC}" type="parTrans" cxnId="{FB67D8B1-B8E2-40E7-A377-B876A9F563D1}">
      <dgm:prSet/>
      <dgm:spPr/>
      <dgm:t>
        <a:bodyPr/>
        <a:lstStyle/>
        <a:p>
          <a:endParaRPr lang="zh-HK" altLang="en-US"/>
        </a:p>
      </dgm:t>
    </dgm:pt>
    <dgm:pt modelId="{1A35A2A7-CB03-47F9-9B3A-E5A8A7099BE0}" type="sibTrans" cxnId="{FB67D8B1-B8E2-40E7-A377-B876A9F563D1}">
      <dgm:prSet/>
      <dgm:spPr/>
      <dgm:t>
        <a:bodyPr/>
        <a:lstStyle/>
        <a:p>
          <a:endParaRPr lang="zh-HK" altLang="en-US"/>
        </a:p>
      </dgm:t>
    </dgm:pt>
    <dgm:pt modelId="{72050AF9-E2CD-4BA1-BD3F-4F3487FEFECE}">
      <dgm:prSet phldrT="[文字]" custT="1"/>
      <dgm:spPr>
        <a:xfrm rot="5400000">
          <a:off x="4239390" y="-1134469"/>
          <a:ext cx="1258141" cy="7027078"/>
        </a:xfrm>
        <a:prstGeom prst="round2SameRect">
          <a:avLst/>
        </a:prstGeo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gm:spPr>
      <dgm:t>
        <a:bodyPr/>
        <a:lstStyle/>
        <a:p>
          <a:pPr>
            <a:buChar char="•"/>
          </a:pPr>
          <a:r>
            <a:rPr lang="zh-HK" altLang="en-US" sz="2800" b="1" dirty="0">
              <a:solidFill>
                <a:sysClr val="windowText" lastClr="000000">
                  <a:hueOff val="0"/>
                  <a:satOff val="0"/>
                  <a:lumOff val="0"/>
                  <a:alphaOff val="0"/>
                </a:sysClr>
              </a:solidFill>
              <a:latin typeface="+mn-lt"/>
              <a:ea typeface="+mn-ea"/>
              <a:cs typeface="+mn-cs"/>
            </a:rPr>
            <a:t>預備</a:t>
          </a:r>
          <a:r>
            <a:rPr lang="zh-TW" altLang="en-US" sz="2800" b="1" dirty="0">
              <a:solidFill>
                <a:sysClr val="windowText" lastClr="000000">
                  <a:hueOff val="0"/>
                  <a:satOff val="0"/>
                  <a:lumOff val="0"/>
                  <a:alphaOff val="0"/>
                </a:sysClr>
              </a:solidFill>
              <a:latin typeface="+mn-lt"/>
              <a:ea typeface="+mn-ea"/>
              <a:cs typeface="+mn-cs"/>
            </a:rPr>
            <a:t>、確定及發送</a:t>
          </a:r>
          <a:r>
            <a:rPr lang="zh-TW" altLang="en-US" sz="2800" b="1" dirty="0">
              <a:solidFill>
                <a:srgbClr val="FF0000"/>
              </a:solidFill>
              <a:effectLst/>
              <a:latin typeface="+mn-lt"/>
              <a:ea typeface="+mn-ea"/>
              <a:cs typeface="+mn-cs"/>
              <a:hlinkClick xmlns:r="http://schemas.openxmlformats.org/officeDocument/2006/relationships" r:id="" action="ppaction://noaction"/>
            </a:rPr>
            <a:t>班別及科目資料調查</a:t>
          </a:r>
          <a:r>
            <a:rPr lang="zh-TW" altLang="en-US" sz="2800" b="1" dirty="0">
              <a:solidFill>
                <a:srgbClr val="FF0000"/>
              </a:solidFill>
              <a:effectLst/>
              <a:latin typeface="+mn-lt"/>
              <a:ea typeface="+mn-ea"/>
              <a:cs typeface="+mn-cs"/>
            </a:rPr>
            <a:t> </a:t>
          </a:r>
          <a:endParaRPr lang="zh-HK" altLang="en-US" sz="2800" dirty="0">
            <a:solidFill>
              <a:srgbClr val="FF0000"/>
            </a:solidFill>
            <a:effectLst/>
            <a:latin typeface="+mn-lt"/>
            <a:ea typeface="+mn-ea"/>
            <a:cs typeface="+mn-cs"/>
          </a:endParaRPr>
        </a:p>
      </dgm:t>
    </dgm:pt>
    <dgm:pt modelId="{D2A73892-B5E6-4D61-B822-B040DF197FAF}" type="parTrans" cxnId="{6458BF2D-DB43-4C3E-9A9F-0542675BB2A2}">
      <dgm:prSet/>
      <dgm:spPr/>
      <dgm:t>
        <a:bodyPr/>
        <a:lstStyle/>
        <a:p>
          <a:endParaRPr lang="zh-HK" altLang="en-US"/>
        </a:p>
      </dgm:t>
    </dgm:pt>
    <dgm:pt modelId="{9F8679B3-352F-4DC5-9FD8-402A8E2565FA}" type="sibTrans" cxnId="{6458BF2D-DB43-4C3E-9A9F-0542675BB2A2}">
      <dgm:prSet/>
      <dgm:spPr/>
      <dgm:t>
        <a:bodyPr/>
        <a:lstStyle/>
        <a:p>
          <a:endParaRPr lang="zh-HK" altLang="en-US"/>
        </a:p>
      </dgm:t>
    </dgm:pt>
    <dgm:pt modelId="{BA1B50FC-3B7B-4E1E-A4AD-B2431B3962B1}">
      <dgm:prSet phldrT="[文字]" custT="1"/>
      <dgm:spPr>
        <a:xfrm rot="5400000">
          <a:off x="4239390" y="-1134469"/>
          <a:ext cx="1258141" cy="7027078"/>
        </a:xfrm>
        <a:prstGeom prst="round2SameRect">
          <a:avLst/>
        </a:prstGeo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gm:spPr>
      <dgm:t>
        <a:bodyPr/>
        <a:lstStyle/>
        <a:p>
          <a:pPr>
            <a:buChar char="•"/>
          </a:pPr>
          <a:r>
            <a:rPr lang="zh-TW" altLang="en-US" sz="2800" b="1" dirty="0">
              <a:solidFill>
                <a:srgbClr val="FF0000"/>
              </a:solidFill>
              <a:latin typeface="+mn-lt"/>
              <a:ea typeface="+mn-ea"/>
              <a:cs typeface="+mn-cs"/>
            </a:rPr>
            <a:t>確定新學年</a:t>
          </a:r>
          <a:r>
            <a:rPr lang="zh-TW" altLang="en-US" sz="2800" b="1" dirty="0">
              <a:solidFill>
                <a:sysClr val="windowText" lastClr="000000">
                  <a:hueOff val="0"/>
                  <a:satOff val="0"/>
                  <a:lumOff val="0"/>
                  <a:alphaOff val="0"/>
                </a:sysClr>
              </a:solidFill>
              <a:latin typeface="+mn-lt"/>
              <a:ea typeface="+mn-ea"/>
              <a:cs typeface="+mn-cs"/>
            </a:rPr>
            <a:t>學校資料 及 </a:t>
          </a:r>
          <a:r>
            <a:rPr lang="zh-TW" altLang="en-US" sz="2800" b="1" dirty="0">
              <a:solidFill>
                <a:srgbClr val="FF0000"/>
              </a:solidFill>
              <a:latin typeface="+mn-lt"/>
              <a:ea typeface="+mn-ea"/>
              <a:cs typeface="+mn-cs"/>
            </a:rPr>
            <a:t>過渡到新學年</a:t>
          </a:r>
          <a:endParaRPr lang="zh-HK" altLang="en-US" sz="2800" dirty="0">
            <a:solidFill>
              <a:srgbClr val="FF0000"/>
            </a:solidFill>
            <a:latin typeface="+mn-lt"/>
            <a:ea typeface="+mn-ea"/>
            <a:cs typeface="+mn-cs"/>
          </a:endParaRPr>
        </a:p>
      </dgm:t>
    </dgm:pt>
    <dgm:pt modelId="{9747316C-0C83-4916-84C9-50B2B6B7CC6E}" type="parTrans" cxnId="{70059979-A7C4-4C35-9538-BF42790A8887}">
      <dgm:prSet/>
      <dgm:spPr/>
      <dgm:t>
        <a:bodyPr/>
        <a:lstStyle/>
        <a:p>
          <a:endParaRPr lang="zh-HK" altLang="en-US"/>
        </a:p>
      </dgm:t>
    </dgm:pt>
    <dgm:pt modelId="{6EC43CCA-A914-4F65-84A1-71D50803EB97}" type="sibTrans" cxnId="{70059979-A7C4-4C35-9538-BF42790A8887}">
      <dgm:prSet/>
      <dgm:spPr/>
      <dgm:t>
        <a:bodyPr/>
        <a:lstStyle/>
        <a:p>
          <a:endParaRPr lang="zh-HK" altLang="en-US"/>
        </a:p>
      </dgm:t>
    </dgm:pt>
    <dgm:pt modelId="{4DA64E97-2F49-4CAC-9941-F65DB154CE5B}">
      <dgm:prSet phldrT="[文字]" custT="1"/>
      <dgm:spPr>
        <a:xfrm rot="5400000">
          <a:off x="4239390" y="610378"/>
          <a:ext cx="1258141" cy="7027078"/>
        </a:xfrm>
        <a:prstGeom prst="round2SameRect">
          <a:avLst/>
        </a:prstGeo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pPr>
            <a:buChar char="•"/>
          </a:pPr>
          <a:r>
            <a:rPr lang="zh-HK" altLang="en-US" sz="2800" b="1" dirty="0">
              <a:solidFill>
                <a:sysClr val="windowText" lastClr="000000">
                  <a:hueOff val="0"/>
                  <a:satOff val="0"/>
                  <a:lumOff val="0"/>
                  <a:alphaOff val="0"/>
                </a:sysClr>
              </a:solidFill>
              <a:latin typeface="+mn-lt"/>
              <a:ea typeface="+mn-ea"/>
              <a:cs typeface="+mn-cs"/>
            </a:rPr>
            <a:t>預備</a:t>
          </a:r>
          <a:r>
            <a:rPr lang="zh-TW" altLang="en-US" sz="2800" b="1" dirty="0">
              <a:solidFill>
                <a:sysClr val="windowText" lastClr="000000">
                  <a:hueOff val="0"/>
                  <a:satOff val="0"/>
                  <a:lumOff val="0"/>
                  <a:alphaOff val="0"/>
                </a:sysClr>
              </a:solidFill>
              <a:latin typeface="+mn-lt"/>
              <a:ea typeface="+mn-ea"/>
              <a:cs typeface="+mn-cs"/>
            </a:rPr>
            <a:t>、確定及發送</a:t>
          </a:r>
          <a:r>
            <a:rPr lang="zh-TW" altLang="en-US" sz="2800" b="1" dirty="0">
              <a:solidFill>
                <a:srgbClr val="FF0000"/>
              </a:solidFill>
              <a:latin typeface="+mn-lt"/>
              <a:ea typeface="+mn-ea"/>
              <a:cs typeface="+mn-cs"/>
              <a:hlinkClick xmlns:r="http://schemas.openxmlformats.org/officeDocument/2006/relationships" r:id="" action="ppaction://noaction"/>
            </a:rPr>
            <a:t>中學計劃科目資料調查</a:t>
          </a:r>
          <a:endParaRPr lang="zh-HK" altLang="en-US" sz="2800" dirty="0">
            <a:solidFill>
              <a:srgbClr val="FF0000"/>
            </a:solidFill>
            <a:latin typeface="+mn-lt"/>
            <a:ea typeface="+mn-ea"/>
            <a:cs typeface="+mn-cs"/>
          </a:endParaRPr>
        </a:p>
      </dgm:t>
    </dgm:pt>
    <dgm:pt modelId="{883D59B6-2F98-4D12-BE53-8BE114C1B1C6}" type="sibTrans" cxnId="{4093D951-F9E5-410F-AEEE-6C2F8460E22D}">
      <dgm:prSet/>
      <dgm:spPr/>
      <dgm:t>
        <a:bodyPr/>
        <a:lstStyle/>
        <a:p>
          <a:endParaRPr lang="zh-HK" altLang="en-US"/>
        </a:p>
      </dgm:t>
    </dgm:pt>
    <dgm:pt modelId="{91C9AE6F-51CD-4FEC-B234-7AF287E9D367}" type="parTrans" cxnId="{4093D951-F9E5-410F-AEEE-6C2F8460E22D}">
      <dgm:prSet/>
      <dgm:spPr/>
      <dgm:t>
        <a:bodyPr/>
        <a:lstStyle/>
        <a:p>
          <a:endParaRPr lang="zh-HK" altLang="en-US"/>
        </a:p>
      </dgm:t>
    </dgm:pt>
    <dgm:pt modelId="{798C7FB2-8DF9-4B89-B8BE-2160B854FE4E}" type="pres">
      <dgm:prSet presAssocID="{EA377245-D1D8-4D6F-B64F-724BBCE3BA73}" presName="linearFlow" presStyleCnt="0">
        <dgm:presLayoutVars>
          <dgm:dir/>
          <dgm:animLvl val="lvl"/>
          <dgm:resizeHandles val="exact"/>
        </dgm:presLayoutVars>
      </dgm:prSet>
      <dgm:spPr/>
    </dgm:pt>
    <dgm:pt modelId="{655E1CB8-F85C-4680-BF4B-15E736F8045A}" type="pres">
      <dgm:prSet presAssocID="{8F2099FC-C941-47BB-BC01-37A951231C63}" presName="composite" presStyleCnt="0"/>
      <dgm:spPr/>
    </dgm:pt>
    <dgm:pt modelId="{33996B31-C81C-4394-9401-20BD36E949C3}" type="pres">
      <dgm:prSet presAssocID="{8F2099FC-C941-47BB-BC01-37A951231C63}" presName="parentText" presStyleLbl="alignNode1" presStyleIdx="0" presStyleCnt="3">
        <dgm:presLayoutVars>
          <dgm:chMax val="1"/>
          <dgm:bulletEnabled val="1"/>
        </dgm:presLayoutVars>
      </dgm:prSet>
      <dgm:spPr/>
    </dgm:pt>
    <dgm:pt modelId="{FA9D92E9-B4B5-4A4D-B05D-C66218EC2409}" type="pres">
      <dgm:prSet presAssocID="{8F2099FC-C941-47BB-BC01-37A951231C63}" presName="descendantText" presStyleLbl="alignAcc1" presStyleIdx="0" presStyleCnt="3">
        <dgm:presLayoutVars>
          <dgm:bulletEnabled val="1"/>
        </dgm:presLayoutVars>
      </dgm:prSet>
      <dgm:spPr/>
    </dgm:pt>
    <dgm:pt modelId="{9350B2B4-0423-407D-A079-D5EED521AC4A}" type="pres">
      <dgm:prSet presAssocID="{72475DC5-97AB-4EBE-A1DE-9DA9525E78FA}" presName="sp" presStyleCnt="0"/>
      <dgm:spPr/>
    </dgm:pt>
    <dgm:pt modelId="{6A574C98-2D3C-4175-922F-042EAD1454E6}" type="pres">
      <dgm:prSet presAssocID="{5C993FDF-2968-43B7-ABB1-C11DA3CA40CC}" presName="composite" presStyleCnt="0"/>
      <dgm:spPr/>
    </dgm:pt>
    <dgm:pt modelId="{19ADFC4E-4B42-4D4E-8E11-F396E8AD9AEB}" type="pres">
      <dgm:prSet presAssocID="{5C993FDF-2968-43B7-ABB1-C11DA3CA40CC}" presName="parentText" presStyleLbl="alignNode1" presStyleIdx="1" presStyleCnt="3">
        <dgm:presLayoutVars>
          <dgm:chMax val="1"/>
          <dgm:bulletEnabled val="1"/>
        </dgm:presLayoutVars>
      </dgm:prSet>
      <dgm:spPr/>
    </dgm:pt>
    <dgm:pt modelId="{38A24363-7EC9-407F-96A3-9EF5F6030046}" type="pres">
      <dgm:prSet presAssocID="{5C993FDF-2968-43B7-ABB1-C11DA3CA40CC}" presName="descendantText" presStyleLbl="alignAcc1" presStyleIdx="1" presStyleCnt="3">
        <dgm:presLayoutVars>
          <dgm:bulletEnabled val="1"/>
        </dgm:presLayoutVars>
      </dgm:prSet>
      <dgm:spPr/>
    </dgm:pt>
    <dgm:pt modelId="{3167D1F7-3B54-4DD4-AEBD-78B50E309F61}" type="pres">
      <dgm:prSet presAssocID="{9BFBEF1E-2814-4576-A07E-412607A1301D}" presName="sp" presStyleCnt="0"/>
      <dgm:spPr/>
    </dgm:pt>
    <dgm:pt modelId="{844A30C8-68BF-44A7-A85F-A17ABE9A8F05}" type="pres">
      <dgm:prSet presAssocID="{21BE14C5-B7E1-4370-9958-579EB89607A3}" presName="composite" presStyleCnt="0"/>
      <dgm:spPr/>
    </dgm:pt>
    <dgm:pt modelId="{A7E93D98-2FF6-4140-94B8-13254FD6583E}" type="pres">
      <dgm:prSet presAssocID="{21BE14C5-B7E1-4370-9958-579EB89607A3}" presName="parentText" presStyleLbl="alignNode1" presStyleIdx="2" presStyleCnt="3">
        <dgm:presLayoutVars>
          <dgm:chMax val="1"/>
          <dgm:bulletEnabled val="1"/>
        </dgm:presLayoutVars>
      </dgm:prSet>
      <dgm:spPr/>
    </dgm:pt>
    <dgm:pt modelId="{17AA2FAA-4C7A-4215-843D-75E28D1750A7}" type="pres">
      <dgm:prSet presAssocID="{21BE14C5-B7E1-4370-9958-579EB89607A3}" presName="descendantText" presStyleLbl="alignAcc1" presStyleIdx="2" presStyleCnt="3">
        <dgm:presLayoutVars>
          <dgm:bulletEnabled val="1"/>
        </dgm:presLayoutVars>
      </dgm:prSet>
      <dgm:spPr/>
    </dgm:pt>
  </dgm:ptLst>
  <dgm:cxnLst>
    <dgm:cxn modelId="{D73A1821-EA53-47AA-A80E-AB39635B597B}" type="presOf" srcId="{5C993FDF-2968-43B7-ABB1-C11DA3CA40CC}" destId="{19ADFC4E-4B42-4D4E-8E11-F396E8AD9AEB}" srcOrd="0" destOrd="0" presId="urn:microsoft.com/office/officeart/2005/8/layout/chevron2"/>
    <dgm:cxn modelId="{6458BF2D-DB43-4C3E-9A9F-0542675BB2A2}" srcId="{5C993FDF-2968-43B7-ABB1-C11DA3CA40CC}" destId="{72050AF9-E2CD-4BA1-BD3F-4F3487FEFECE}" srcOrd="1" destOrd="0" parTransId="{D2A73892-B5E6-4D61-B822-B040DF197FAF}" sibTransId="{9F8679B3-352F-4DC5-9FD8-402A8E2565FA}"/>
    <dgm:cxn modelId="{CE478B38-E41A-46EE-8517-59E265EFF447}" type="presOf" srcId="{87973E0D-C6BD-4663-9889-B5D37D9B006A}" destId="{FA9D92E9-B4B5-4A4D-B05D-C66218EC2409}" srcOrd="0" destOrd="1" presId="urn:microsoft.com/office/officeart/2005/8/layout/chevron2"/>
    <dgm:cxn modelId="{9D617763-EFD6-475A-8D1D-2F73946A5013}" srcId="{EA377245-D1D8-4D6F-B64F-724BBCE3BA73}" destId="{5C993FDF-2968-43B7-ABB1-C11DA3CA40CC}" srcOrd="1" destOrd="0" parTransId="{7281A445-7E0B-4BAF-B9BA-05A1EF0C4719}" sibTransId="{9BFBEF1E-2814-4576-A07E-412607A1301D}"/>
    <dgm:cxn modelId="{0837C667-E1E7-48FF-AA48-957399B379DC}" type="presOf" srcId="{BA1B50FC-3B7B-4E1E-A4AD-B2431B3962B1}" destId="{38A24363-7EC9-407F-96A3-9EF5F6030046}" srcOrd="0" destOrd="0" presId="urn:microsoft.com/office/officeart/2005/8/layout/chevron2"/>
    <dgm:cxn modelId="{1B19C84A-1C12-433F-9A56-11607C5D3C0E}" type="presOf" srcId="{EA377245-D1D8-4D6F-B64F-724BBCE3BA73}" destId="{798C7FB2-8DF9-4B89-B8BE-2160B854FE4E}" srcOrd="0" destOrd="0" presId="urn:microsoft.com/office/officeart/2005/8/layout/chevron2"/>
    <dgm:cxn modelId="{4093D951-F9E5-410F-AEEE-6C2F8460E22D}" srcId="{21BE14C5-B7E1-4370-9958-579EB89607A3}" destId="{4DA64E97-2F49-4CAC-9941-F65DB154CE5B}" srcOrd="0" destOrd="0" parTransId="{91C9AE6F-51CD-4FEC-B234-7AF287E9D367}" sibTransId="{883D59B6-2F98-4D12-BE53-8BE114C1B1C6}"/>
    <dgm:cxn modelId="{70059979-A7C4-4C35-9538-BF42790A8887}" srcId="{5C993FDF-2968-43B7-ABB1-C11DA3CA40CC}" destId="{BA1B50FC-3B7B-4E1E-A4AD-B2431B3962B1}" srcOrd="0" destOrd="0" parTransId="{9747316C-0C83-4916-84C9-50B2B6B7CC6E}" sibTransId="{6EC43CCA-A914-4F65-84A1-71D50803EB97}"/>
    <dgm:cxn modelId="{453C115A-A4A0-4A0A-892D-A8018BF52670}" srcId="{8F2099FC-C941-47BB-BC01-37A951231C63}" destId="{4C8DDA47-D4F0-46E7-8759-CBC2D375D0CB}" srcOrd="0" destOrd="0" parTransId="{14836B36-43AF-4879-B809-EDF8BCD4B6EA}" sibTransId="{65945842-E61A-4CBD-8817-838EF3942E30}"/>
    <dgm:cxn modelId="{70C7049A-C97C-4A6C-866E-F9F8E75648C9}" type="presOf" srcId="{72050AF9-E2CD-4BA1-BD3F-4F3487FEFECE}" destId="{38A24363-7EC9-407F-96A3-9EF5F6030046}" srcOrd="0" destOrd="1" presId="urn:microsoft.com/office/officeart/2005/8/layout/chevron2"/>
    <dgm:cxn modelId="{777DFE9E-69E1-433C-9F43-3D67DF95C6DB}" srcId="{8F2099FC-C941-47BB-BC01-37A951231C63}" destId="{87973E0D-C6BD-4663-9889-B5D37D9B006A}" srcOrd="1" destOrd="0" parTransId="{7D1221E6-D42C-4B40-950D-3840474CDB23}" sibTransId="{FA22B997-4184-402B-9BA2-055B76016C2C}"/>
    <dgm:cxn modelId="{FB67D8B1-B8E2-40E7-A377-B876A9F563D1}" srcId="{EA377245-D1D8-4D6F-B64F-724BBCE3BA73}" destId="{21BE14C5-B7E1-4370-9958-579EB89607A3}" srcOrd="2" destOrd="0" parTransId="{0BBDD46E-B451-441E-9614-2843DA082BAC}" sibTransId="{1A35A2A7-CB03-47F9-9B3A-E5A8A7099BE0}"/>
    <dgm:cxn modelId="{769B81B6-0957-44CB-9195-0D9D269AAC7A}" type="presOf" srcId="{8F2099FC-C941-47BB-BC01-37A951231C63}" destId="{33996B31-C81C-4394-9401-20BD36E949C3}" srcOrd="0" destOrd="0" presId="urn:microsoft.com/office/officeart/2005/8/layout/chevron2"/>
    <dgm:cxn modelId="{7BCCE9BE-6359-48B5-9E15-1CC64CA6792A}" srcId="{EA377245-D1D8-4D6F-B64F-724BBCE3BA73}" destId="{8F2099FC-C941-47BB-BC01-37A951231C63}" srcOrd="0" destOrd="0" parTransId="{88FD939B-41B0-497B-98D2-45BFD260E1C3}" sibTransId="{72475DC5-97AB-4EBE-A1DE-9DA9525E78FA}"/>
    <dgm:cxn modelId="{3848B2CE-512E-4C68-B572-343E482BFC0F}" type="presOf" srcId="{4C8DDA47-D4F0-46E7-8759-CBC2D375D0CB}" destId="{FA9D92E9-B4B5-4A4D-B05D-C66218EC2409}" srcOrd="0" destOrd="0" presId="urn:microsoft.com/office/officeart/2005/8/layout/chevron2"/>
    <dgm:cxn modelId="{526F66EA-EA64-4E50-88D5-7CA39DA15914}" type="presOf" srcId="{4DA64E97-2F49-4CAC-9941-F65DB154CE5B}" destId="{17AA2FAA-4C7A-4215-843D-75E28D1750A7}" srcOrd="0" destOrd="0" presId="urn:microsoft.com/office/officeart/2005/8/layout/chevron2"/>
    <dgm:cxn modelId="{2656C7FC-90E3-466B-A7BA-E7A42926B0E6}" type="presOf" srcId="{21BE14C5-B7E1-4370-9958-579EB89607A3}" destId="{A7E93D98-2FF6-4140-94B8-13254FD6583E}" srcOrd="0" destOrd="0" presId="urn:microsoft.com/office/officeart/2005/8/layout/chevron2"/>
    <dgm:cxn modelId="{98DC0EFC-3F9D-4A8E-93AB-697958733B23}" type="presParOf" srcId="{798C7FB2-8DF9-4B89-B8BE-2160B854FE4E}" destId="{655E1CB8-F85C-4680-BF4B-15E736F8045A}" srcOrd="0" destOrd="0" presId="urn:microsoft.com/office/officeart/2005/8/layout/chevron2"/>
    <dgm:cxn modelId="{B023432B-D9CD-4E3F-9DE0-CCA24445BB6C}" type="presParOf" srcId="{655E1CB8-F85C-4680-BF4B-15E736F8045A}" destId="{33996B31-C81C-4394-9401-20BD36E949C3}" srcOrd="0" destOrd="0" presId="urn:microsoft.com/office/officeart/2005/8/layout/chevron2"/>
    <dgm:cxn modelId="{DFE36005-2336-42E6-B093-EBB41E5EACF2}" type="presParOf" srcId="{655E1CB8-F85C-4680-BF4B-15E736F8045A}" destId="{FA9D92E9-B4B5-4A4D-B05D-C66218EC2409}" srcOrd="1" destOrd="0" presId="urn:microsoft.com/office/officeart/2005/8/layout/chevron2"/>
    <dgm:cxn modelId="{42FB3882-4259-4163-B16F-EFAC98858B15}" type="presParOf" srcId="{798C7FB2-8DF9-4B89-B8BE-2160B854FE4E}" destId="{9350B2B4-0423-407D-A079-D5EED521AC4A}" srcOrd="1" destOrd="0" presId="urn:microsoft.com/office/officeart/2005/8/layout/chevron2"/>
    <dgm:cxn modelId="{F8455BE7-965A-40C4-9EBB-89C273A83359}" type="presParOf" srcId="{798C7FB2-8DF9-4B89-B8BE-2160B854FE4E}" destId="{6A574C98-2D3C-4175-922F-042EAD1454E6}" srcOrd="2" destOrd="0" presId="urn:microsoft.com/office/officeart/2005/8/layout/chevron2"/>
    <dgm:cxn modelId="{D4DF321B-365F-4BC9-B7DA-3773F3038715}" type="presParOf" srcId="{6A574C98-2D3C-4175-922F-042EAD1454E6}" destId="{19ADFC4E-4B42-4D4E-8E11-F396E8AD9AEB}" srcOrd="0" destOrd="0" presId="urn:microsoft.com/office/officeart/2005/8/layout/chevron2"/>
    <dgm:cxn modelId="{CD22657D-3242-4F57-8D02-A2A0B87F9D33}" type="presParOf" srcId="{6A574C98-2D3C-4175-922F-042EAD1454E6}" destId="{38A24363-7EC9-407F-96A3-9EF5F6030046}" srcOrd="1" destOrd="0" presId="urn:microsoft.com/office/officeart/2005/8/layout/chevron2"/>
    <dgm:cxn modelId="{4D1359AA-FBB0-470C-81E2-C3AD458009E7}" type="presParOf" srcId="{798C7FB2-8DF9-4B89-B8BE-2160B854FE4E}" destId="{3167D1F7-3B54-4DD4-AEBD-78B50E309F61}" srcOrd="3" destOrd="0" presId="urn:microsoft.com/office/officeart/2005/8/layout/chevron2"/>
    <dgm:cxn modelId="{A2AE8ABD-108B-40E1-AA36-86B929CFF8F0}" type="presParOf" srcId="{798C7FB2-8DF9-4B89-B8BE-2160B854FE4E}" destId="{844A30C8-68BF-44A7-A85F-A17ABE9A8F05}" srcOrd="4" destOrd="0" presId="urn:microsoft.com/office/officeart/2005/8/layout/chevron2"/>
    <dgm:cxn modelId="{6DACFC74-A65F-4F2A-B007-48C3D50B5CFE}" type="presParOf" srcId="{844A30C8-68BF-44A7-A85F-A17ABE9A8F05}" destId="{A7E93D98-2FF6-4140-94B8-13254FD6583E}" srcOrd="0" destOrd="0" presId="urn:microsoft.com/office/officeart/2005/8/layout/chevron2"/>
    <dgm:cxn modelId="{CF7C1818-4ADF-4F67-819F-CB7A1094E336}" type="presParOf" srcId="{844A30C8-68BF-44A7-A85F-A17ABE9A8F05}" destId="{17AA2FAA-4C7A-4215-843D-75E28D1750A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B9297F-BC44-4FCC-A792-2ABCA623AACA}" type="doc">
      <dgm:prSet loTypeId="urn:microsoft.com/office/officeart/2005/8/layout/process4" loCatId="list" qsTypeId="urn:microsoft.com/office/officeart/2005/8/quickstyle/3d4" qsCatId="3D" csTypeId="urn:microsoft.com/office/officeart/2005/8/colors/colorful4" csCatId="colorful" phldr="1"/>
      <dgm:spPr/>
      <dgm:t>
        <a:bodyPr/>
        <a:lstStyle/>
        <a:p>
          <a:endParaRPr lang="zh-HK" altLang="en-US"/>
        </a:p>
      </dgm:t>
    </dgm:pt>
    <dgm:pt modelId="{F0926C12-72B3-4F7D-A818-CBCB28C94B7F}">
      <dgm:prSet phldrT="[文字]" custT="1"/>
      <dgm:spPr>
        <a:xfrm rot="10800000">
          <a:off x="0" y="962592"/>
          <a:ext cx="5638800" cy="969476"/>
        </a:xfrm>
        <a:prstGeom prst="upArrowCallout">
          <a:avLst/>
        </a:prstGeom>
        <a:solidFill>
          <a:srgbClr val="8064A2">
            <a:hueOff val="-3571816"/>
            <a:satOff val="21519"/>
            <a:lumOff val="1725"/>
            <a:alphaOff val="0"/>
          </a:srgbClr>
        </a:solidFill>
        <a:ln>
          <a:noFill/>
        </a:ln>
        <a:effectLst/>
        <a:scene3d>
          <a:camera prst="orthographicFront"/>
          <a:lightRig rig="chilly" dir="t"/>
        </a:scene3d>
        <a:sp3d prstMaterial="translucentPowder">
          <a:bevelT w="127000" h="25400" prst="softRound"/>
        </a:sp3d>
      </dgm:spPr>
      <dgm:t>
        <a:bodyPr/>
        <a:lstStyle/>
        <a:p>
          <a:pPr algn="l">
            <a:buNone/>
          </a:pPr>
          <a:r>
            <a:rPr lang="en-US" altLang="zh-TW" sz="3600" b="1"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rId1" action="ppaction://hlinksldjump"/>
            </a:rPr>
            <a:t>2.</a:t>
          </a:r>
          <a:r>
            <a:rPr lang="zh-TW" altLang="en-US" sz="3600" b="1"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rId1" action="ppaction://hlinksldjump"/>
            </a:rPr>
            <a:t> 編修校曆</a:t>
          </a:r>
          <a:endParaRPr lang="zh-HK" altLang="en-US" sz="3600" b="1" dirty="0">
            <a:solidFill>
              <a:sysClr val="window" lastClr="FFFFFF"/>
            </a:solidFill>
            <a:latin typeface="新細明體" panose="02020500000000000000" pitchFamily="18" charset="-120"/>
            <a:ea typeface="新細明體" panose="02020500000000000000" pitchFamily="18" charset="-120"/>
            <a:cs typeface="+mn-cs"/>
          </a:endParaRPr>
        </a:p>
      </dgm:t>
    </dgm:pt>
    <dgm:pt modelId="{A519806E-DB93-400F-B972-A239AE9A7E76}" type="parTrans" cxnId="{73BCF8A2-E773-49A7-9AE1-88AD55972BC2}">
      <dgm:prSet/>
      <dgm:spPr/>
      <dgm:t>
        <a:bodyPr/>
        <a:lstStyle/>
        <a:p>
          <a:endParaRPr lang="zh-HK" altLang="en-US"/>
        </a:p>
      </dgm:t>
    </dgm:pt>
    <dgm:pt modelId="{3EE3575E-2EE5-4A37-B1F6-4848759AFC5C}" type="sibTrans" cxnId="{73BCF8A2-E773-49A7-9AE1-88AD55972BC2}">
      <dgm:prSet/>
      <dgm:spPr/>
      <dgm:t>
        <a:bodyPr/>
        <a:lstStyle/>
        <a:p>
          <a:endParaRPr lang="zh-HK" altLang="en-US"/>
        </a:p>
      </dgm:t>
    </dgm:pt>
    <dgm:pt modelId="{9E1852C2-223E-40AE-8743-FB275133294C}">
      <dgm:prSet phldrT="[文字]" custT="1"/>
      <dgm:spPr>
        <a:xfrm rot="10800000">
          <a:off x="0" y="1922614"/>
          <a:ext cx="5638800" cy="969476"/>
        </a:xfrm>
        <a:prstGeom prst="upArrowCallout">
          <a:avLst/>
        </a:prstGeom>
        <a:solidFill>
          <a:srgbClr val="8064A2">
            <a:hueOff val="-2678862"/>
            <a:satOff val="16139"/>
            <a:lumOff val="1294"/>
            <a:alphaOff val="0"/>
          </a:srgbClr>
        </a:solidFill>
        <a:ln>
          <a:noFill/>
        </a:ln>
        <a:effectLst/>
        <a:scene3d>
          <a:camera prst="orthographicFront"/>
          <a:lightRig rig="chilly" dir="t"/>
        </a:scene3d>
        <a:sp3d prstMaterial="translucentPowder">
          <a:bevelT w="127000" h="25400" prst="softRound"/>
        </a:sp3d>
      </dgm:spPr>
      <dgm:t>
        <a:bodyPr/>
        <a:lstStyle/>
        <a:p>
          <a:pPr algn="l">
            <a:buNone/>
          </a:pPr>
          <a:r>
            <a:rPr lang="en-US" altLang="zh-TW" sz="3600" b="1"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rId2" action="ppaction://hlinksldjump"/>
            </a:rPr>
            <a:t>3. </a:t>
          </a:r>
          <a:r>
            <a:rPr lang="zh-TW" altLang="en-US" sz="3600" b="1"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rId2" action="ppaction://hlinksldjump"/>
            </a:rPr>
            <a:t>編修學校設施</a:t>
          </a:r>
          <a:endParaRPr lang="zh-HK" altLang="en-US" sz="3600" b="1" dirty="0">
            <a:solidFill>
              <a:sysClr val="window" lastClr="FFFFFF"/>
            </a:solidFill>
            <a:latin typeface="新細明體" panose="02020500000000000000" pitchFamily="18" charset="-120"/>
            <a:ea typeface="新細明體" panose="02020500000000000000" pitchFamily="18" charset="-120"/>
            <a:cs typeface="+mn-cs"/>
          </a:endParaRPr>
        </a:p>
      </dgm:t>
    </dgm:pt>
    <dgm:pt modelId="{FDED9045-B95C-42FF-B661-ED44D0144BBF}" type="parTrans" cxnId="{33305CFC-00CB-46AB-8807-DFEB604CB429}">
      <dgm:prSet/>
      <dgm:spPr/>
      <dgm:t>
        <a:bodyPr/>
        <a:lstStyle/>
        <a:p>
          <a:endParaRPr lang="zh-HK" altLang="en-US"/>
        </a:p>
      </dgm:t>
    </dgm:pt>
    <dgm:pt modelId="{598A3BF4-30D8-495A-8BC5-B9DB19142C72}" type="sibTrans" cxnId="{33305CFC-00CB-46AB-8807-DFEB604CB429}">
      <dgm:prSet/>
      <dgm:spPr/>
      <dgm:t>
        <a:bodyPr/>
        <a:lstStyle/>
        <a:p>
          <a:endParaRPr lang="zh-HK" altLang="en-US"/>
        </a:p>
      </dgm:t>
    </dgm:pt>
    <dgm:pt modelId="{EC8F3AE9-1024-48C7-9090-41919FEF85D5}">
      <dgm:prSet phldrT="[文字]" custT="1"/>
      <dgm:spPr>
        <a:xfrm rot="10800000">
          <a:off x="0" y="2904071"/>
          <a:ext cx="5638800" cy="969476"/>
        </a:xfrm>
        <a:prstGeom prst="upArrowCallout">
          <a:avLst/>
        </a:prstGeom>
        <a:solidFill>
          <a:srgbClr val="8064A2">
            <a:hueOff val="-1785908"/>
            <a:satOff val="10760"/>
            <a:lumOff val="862"/>
            <a:alphaOff val="0"/>
          </a:srgbClr>
        </a:solidFill>
        <a:ln>
          <a:noFill/>
        </a:ln>
        <a:effectLst/>
        <a:scene3d>
          <a:camera prst="orthographicFront"/>
          <a:lightRig rig="chilly" dir="t"/>
        </a:scene3d>
        <a:sp3d prstMaterial="translucentPowder">
          <a:bevelT w="127000" h="25400" prst="softRound"/>
        </a:sp3d>
      </dgm:spPr>
      <dgm:t>
        <a:bodyPr/>
        <a:lstStyle/>
        <a:p>
          <a:pPr algn="l">
            <a:buNone/>
          </a:pPr>
          <a:r>
            <a:rPr lang="en-US" altLang="zh-TW" sz="3600" b="1"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rId3" action="ppaction://hlinksldjump"/>
            </a:rPr>
            <a:t>4.</a:t>
          </a:r>
          <a:r>
            <a:rPr lang="zh-TW" altLang="en-US" sz="3600" b="1"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rId3" action="ppaction://hlinksldjump"/>
            </a:rPr>
            <a:t> 編修班別資料</a:t>
          </a:r>
          <a:endParaRPr lang="zh-HK" altLang="en-US" sz="3600" b="1" dirty="0">
            <a:solidFill>
              <a:sysClr val="window" lastClr="FFFFFF"/>
            </a:solidFill>
            <a:latin typeface="新細明體" panose="02020500000000000000" pitchFamily="18" charset="-120"/>
            <a:ea typeface="新細明體" panose="02020500000000000000" pitchFamily="18" charset="-120"/>
            <a:cs typeface="+mn-cs"/>
          </a:endParaRPr>
        </a:p>
      </dgm:t>
    </dgm:pt>
    <dgm:pt modelId="{4A9051CD-C9B3-40C8-AA99-D40EB944455D}" type="parTrans" cxnId="{3D516473-9876-4181-AD55-7E03785C270D}">
      <dgm:prSet/>
      <dgm:spPr/>
      <dgm:t>
        <a:bodyPr/>
        <a:lstStyle/>
        <a:p>
          <a:endParaRPr lang="zh-HK" altLang="en-US"/>
        </a:p>
      </dgm:t>
    </dgm:pt>
    <dgm:pt modelId="{046ED0B6-6EE5-4EB3-9C07-BCDF1C773C3F}" type="sibTrans" cxnId="{3D516473-9876-4181-AD55-7E03785C270D}">
      <dgm:prSet/>
      <dgm:spPr/>
      <dgm:t>
        <a:bodyPr/>
        <a:lstStyle/>
        <a:p>
          <a:endParaRPr lang="zh-HK" altLang="en-US"/>
        </a:p>
      </dgm:t>
    </dgm:pt>
    <dgm:pt modelId="{DA0C05F2-376A-4A4B-8C72-89C22934E2D3}">
      <dgm:prSet phldrT="[文字]" custT="1"/>
      <dgm:spPr>
        <a:xfrm>
          <a:off x="0" y="4802679"/>
          <a:ext cx="5638800" cy="630349"/>
        </a:xfrm>
        <a:prstGeom prst="rect">
          <a:avLst/>
        </a:prstGeom>
        <a:solidFill>
          <a:srgbClr val="8064A2">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pPr algn="l">
            <a:buNone/>
          </a:pPr>
          <a:r>
            <a:rPr lang="en-US" altLang="zh-TW" sz="3600" b="1"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rId4" action="ppaction://hlinksldjump"/>
            </a:rPr>
            <a:t>6. </a:t>
          </a:r>
          <a:r>
            <a:rPr lang="zh-TW" altLang="en-US" sz="3600" b="1"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rId4" action="ppaction://hlinksldjump"/>
            </a:rPr>
            <a:t>確定學校資料</a:t>
          </a:r>
          <a:endParaRPr lang="zh-HK" altLang="en-US" sz="3600" b="1" dirty="0">
            <a:solidFill>
              <a:sysClr val="window" lastClr="FFFFFF"/>
            </a:solidFill>
            <a:latin typeface="新細明體" panose="02020500000000000000" pitchFamily="18" charset="-120"/>
            <a:ea typeface="新細明體" panose="02020500000000000000" pitchFamily="18" charset="-120"/>
            <a:cs typeface="+mn-cs"/>
          </a:endParaRPr>
        </a:p>
      </dgm:t>
    </dgm:pt>
    <dgm:pt modelId="{15CFEB97-7695-4A61-AC0B-2D908F872945}" type="parTrans" cxnId="{6DDA17E9-0B34-49A7-95D9-B5CEAD490298}">
      <dgm:prSet/>
      <dgm:spPr/>
      <dgm:t>
        <a:bodyPr/>
        <a:lstStyle/>
        <a:p>
          <a:endParaRPr lang="zh-HK" altLang="en-US"/>
        </a:p>
      </dgm:t>
    </dgm:pt>
    <dgm:pt modelId="{E549B3FF-1FAD-4CA3-A05C-AADA2759D872}" type="sibTrans" cxnId="{6DDA17E9-0B34-49A7-95D9-B5CEAD490298}">
      <dgm:prSet/>
      <dgm:spPr/>
      <dgm:t>
        <a:bodyPr/>
        <a:lstStyle/>
        <a:p>
          <a:endParaRPr lang="zh-HK" altLang="en-US"/>
        </a:p>
      </dgm:t>
    </dgm:pt>
    <dgm:pt modelId="{306BDFA6-5DB2-4BD6-A8F6-CC42126CE4CF}">
      <dgm:prSet phldrT="[文字]" custT="1"/>
      <dgm:spPr>
        <a:xfrm rot="10800000">
          <a:off x="0" y="3842658"/>
          <a:ext cx="5638800" cy="969476"/>
        </a:xfrm>
        <a:prstGeom prst="upArrowCallout">
          <a:avLst/>
        </a:prstGeom>
        <a:solidFill>
          <a:srgbClr val="8064A2">
            <a:hueOff val="-892954"/>
            <a:satOff val="5380"/>
            <a:lumOff val="431"/>
            <a:alphaOff val="0"/>
          </a:srgbClr>
        </a:solidFill>
        <a:ln>
          <a:noFill/>
        </a:ln>
        <a:effectLst/>
        <a:scene3d>
          <a:camera prst="orthographicFront"/>
          <a:lightRig rig="chilly" dir="t"/>
        </a:scene3d>
        <a:sp3d prstMaterial="translucentPowder">
          <a:bevelT w="127000" h="25400" prst="softRound"/>
        </a:sp3d>
      </dgm:spPr>
      <dgm:t>
        <a:bodyPr/>
        <a:lstStyle/>
        <a:p>
          <a:pPr algn="l">
            <a:buNone/>
          </a:pPr>
          <a:r>
            <a:rPr lang="en-US" altLang="zh-TW" sz="3600" b="1"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rId5" action="ppaction://hlinksldjump"/>
            </a:rPr>
            <a:t>5.</a:t>
          </a:r>
          <a:r>
            <a:rPr lang="zh-TW" altLang="en-US" sz="3600" b="1"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rId5" action="ppaction://hlinksldjump"/>
            </a:rPr>
            <a:t> 編修科目資料</a:t>
          </a:r>
          <a:endParaRPr lang="zh-HK" altLang="en-US" sz="3600" b="1" dirty="0">
            <a:solidFill>
              <a:sysClr val="window" lastClr="FFFFFF"/>
            </a:solidFill>
            <a:latin typeface="新細明體" panose="02020500000000000000" pitchFamily="18" charset="-120"/>
            <a:ea typeface="新細明體" panose="02020500000000000000" pitchFamily="18" charset="-120"/>
            <a:cs typeface="+mn-cs"/>
          </a:endParaRPr>
        </a:p>
      </dgm:t>
    </dgm:pt>
    <dgm:pt modelId="{47FC566F-E4EE-4B80-8FE3-FFF04E6E5C27}" type="parTrans" cxnId="{A0A9C945-6858-462A-BA9C-D90662D3CB4F}">
      <dgm:prSet/>
      <dgm:spPr/>
      <dgm:t>
        <a:bodyPr/>
        <a:lstStyle/>
        <a:p>
          <a:endParaRPr lang="zh-HK" altLang="en-US"/>
        </a:p>
      </dgm:t>
    </dgm:pt>
    <dgm:pt modelId="{F4F56040-E652-4E6F-9218-D4B17DD7074F}" type="sibTrans" cxnId="{A0A9C945-6858-462A-BA9C-D90662D3CB4F}">
      <dgm:prSet/>
      <dgm:spPr/>
      <dgm:t>
        <a:bodyPr/>
        <a:lstStyle/>
        <a:p>
          <a:endParaRPr lang="zh-HK" altLang="en-US"/>
        </a:p>
      </dgm:t>
    </dgm:pt>
    <dgm:pt modelId="{10E9901F-1FDA-40D4-97EF-C8D8A53D006F}">
      <dgm:prSet phldrT="[文字]" custT="1"/>
      <dgm:spPr>
        <a:xfrm rot="10800000">
          <a:off x="0" y="2571"/>
          <a:ext cx="5638800" cy="969476"/>
        </a:xfrm>
        <a:prstGeom prst="upArrowCallout">
          <a:avLst/>
        </a:prstGeom>
        <a:solidFill>
          <a:srgbClr val="8064A2">
            <a:hueOff val="-4464770"/>
            <a:satOff val="26899"/>
            <a:lumOff val="2156"/>
            <a:alphaOff val="0"/>
          </a:srgbClr>
        </a:solidFill>
        <a:ln>
          <a:noFill/>
        </a:ln>
        <a:effectLst/>
        <a:scene3d>
          <a:camera prst="orthographicFront"/>
          <a:lightRig rig="chilly" dir="t"/>
        </a:scene3d>
        <a:sp3d prstMaterial="translucentPowder">
          <a:bevelT w="127000" h="25400" prst="softRound"/>
        </a:sp3d>
      </dgm:spPr>
      <dgm:t>
        <a:bodyPr/>
        <a:lstStyle/>
        <a:p>
          <a:pPr algn="l">
            <a:buNone/>
          </a:pPr>
          <a:r>
            <a:rPr lang="en-US" altLang="zh-TW" sz="3600" b="1"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rId6" action="ppaction://hlinksldjump"/>
            </a:rPr>
            <a:t>1.</a:t>
          </a:r>
          <a:r>
            <a:rPr lang="zh-TW" altLang="en-US" sz="3600" b="1"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rId6" action="ppaction://hlinksldjump"/>
            </a:rPr>
            <a:t> </a:t>
          </a:r>
          <a:r>
            <a:rPr lang="zh-HK" altLang="en-US" sz="3600" b="1"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rId6" action="ppaction://hlinksldjump"/>
            </a:rPr>
            <a:t>策劃新學年</a:t>
          </a:r>
          <a:r>
            <a:rPr lang="zh-TW" altLang="en-US" sz="3600" b="1"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rId6" action="ppaction://hlinksldjump"/>
            </a:rPr>
            <a:t>的先決條件</a:t>
          </a:r>
          <a:endParaRPr lang="zh-HK" altLang="en-US" sz="3600" b="1" dirty="0">
            <a:solidFill>
              <a:sysClr val="window" lastClr="FFFFFF"/>
            </a:solidFill>
            <a:latin typeface="新細明體" panose="02020500000000000000" pitchFamily="18" charset="-120"/>
            <a:ea typeface="新細明體" panose="02020500000000000000" pitchFamily="18" charset="-120"/>
            <a:cs typeface="+mn-cs"/>
          </a:endParaRPr>
        </a:p>
      </dgm:t>
    </dgm:pt>
    <dgm:pt modelId="{2B0B02D7-B2D7-422E-9195-FC6A24F4BC8B}" type="sibTrans" cxnId="{B5329351-B870-4CB1-909C-A982386D59E2}">
      <dgm:prSet/>
      <dgm:spPr/>
      <dgm:t>
        <a:bodyPr/>
        <a:lstStyle/>
        <a:p>
          <a:endParaRPr lang="zh-HK" altLang="en-US"/>
        </a:p>
      </dgm:t>
    </dgm:pt>
    <dgm:pt modelId="{259A40E9-86D4-4DF6-B28A-7550A1B96BE6}" type="parTrans" cxnId="{B5329351-B870-4CB1-909C-A982386D59E2}">
      <dgm:prSet/>
      <dgm:spPr/>
      <dgm:t>
        <a:bodyPr/>
        <a:lstStyle/>
        <a:p>
          <a:endParaRPr lang="zh-HK" altLang="en-US"/>
        </a:p>
      </dgm:t>
    </dgm:pt>
    <dgm:pt modelId="{34B28D7B-6394-442C-BFB7-0C5A34B24E18}" type="pres">
      <dgm:prSet presAssocID="{2CB9297F-BC44-4FCC-A792-2ABCA623AACA}" presName="Name0" presStyleCnt="0">
        <dgm:presLayoutVars>
          <dgm:dir/>
          <dgm:animLvl val="lvl"/>
          <dgm:resizeHandles val="exact"/>
        </dgm:presLayoutVars>
      </dgm:prSet>
      <dgm:spPr/>
    </dgm:pt>
    <dgm:pt modelId="{FC960656-4818-4549-918A-C11CC7CAC3D1}" type="pres">
      <dgm:prSet presAssocID="{DA0C05F2-376A-4A4B-8C72-89C22934E2D3}" presName="boxAndChildren" presStyleCnt="0"/>
      <dgm:spPr/>
    </dgm:pt>
    <dgm:pt modelId="{04F35052-845A-47BF-A72B-4C57DAFBACA7}" type="pres">
      <dgm:prSet presAssocID="{DA0C05F2-376A-4A4B-8C72-89C22934E2D3}" presName="parentTextBox" presStyleLbl="node1" presStyleIdx="0" presStyleCnt="6"/>
      <dgm:spPr/>
    </dgm:pt>
    <dgm:pt modelId="{A2DB5E6A-2896-40BF-9FC2-C771606DE814}" type="pres">
      <dgm:prSet presAssocID="{F4F56040-E652-4E6F-9218-D4B17DD7074F}" presName="sp" presStyleCnt="0"/>
      <dgm:spPr/>
    </dgm:pt>
    <dgm:pt modelId="{8E2EF005-9E79-4FA4-ACF5-6A9072F802FF}" type="pres">
      <dgm:prSet presAssocID="{306BDFA6-5DB2-4BD6-A8F6-CC42126CE4CF}" presName="arrowAndChildren" presStyleCnt="0"/>
      <dgm:spPr/>
    </dgm:pt>
    <dgm:pt modelId="{4EBED45C-B3FD-4659-A6A6-4E4DC4B9EC45}" type="pres">
      <dgm:prSet presAssocID="{306BDFA6-5DB2-4BD6-A8F6-CC42126CE4CF}" presName="parentTextArrow" presStyleLbl="node1" presStyleIdx="1" presStyleCnt="6"/>
      <dgm:spPr/>
    </dgm:pt>
    <dgm:pt modelId="{B0CBC79D-B673-4B40-8836-B87E365B03C6}" type="pres">
      <dgm:prSet presAssocID="{046ED0B6-6EE5-4EB3-9C07-BCDF1C773C3F}" presName="sp" presStyleCnt="0"/>
      <dgm:spPr/>
    </dgm:pt>
    <dgm:pt modelId="{17B42561-A480-408E-81B8-A47A1C14E6C4}" type="pres">
      <dgm:prSet presAssocID="{EC8F3AE9-1024-48C7-9090-41919FEF85D5}" presName="arrowAndChildren" presStyleCnt="0"/>
      <dgm:spPr/>
    </dgm:pt>
    <dgm:pt modelId="{BCFE0E5B-620B-43F5-A5A2-EE593B9A9909}" type="pres">
      <dgm:prSet presAssocID="{EC8F3AE9-1024-48C7-9090-41919FEF85D5}" presName="parentTextArrow" presStyleLbl="node1" presStyleIdx="2" presStyleCnt="6" custLinFactNeighborX="-901" custLinFactNeighborY="2211"/>
      <dgm:spPr/>
    </dgm:pt>
    <dgm:pt modelId="{1DB1F326-6189-43A7-ADE3-CD7BE2B2C74A}" type="pres">
      <dgm:prSet presAssocID="{598A3BF4-30D8-495A-8BC5-B9DB19142C72}" presName="sp" presStyleCnt="0"/>
      <dgm:spPr/>
    </dgm:pt>
    <dgm:pt modelId="{5A006272-1B34-45DB-8061-0215F3AD0EBF}" type="pres">
      <dgm:prSet presAssocID="{9E1852C2-223E-40AE-8743-FB275133294C}" presName="arrowAndChildren" presStyleCnt="0"/>
      <dgm:spPr/>
    </dgm:pt>
    <dgm:pt modelId="{4209A4C4-4757-4B6E-B0BE-A3106D52253C}" type="pres">
      <dgm:prSet presAssocID="{9E1852C2-223E-40AE-8743-FB275133294C}" presName="parentTextArrow" presStyleLbl="node1" presStyleIdx="3" presStyleCnt="6"/>
      <dgm:spPr/>
    </dgm:pt>
    <dgm:pt modelId="{32FB081B-1518-4C40-9272-7CACF96BD281}" type="pres">
      <dgm:prSet presAssocID="{3EE3575E-2EE5-4A37-B1F6-4848759AFC5C}" presName="sp" presStyleCnt="0"/>
      <dgm:spPr/>
    </dgm:pt>
    <dgm:pt modelId="{23CAEFD6-1851-45BA-B063-6D5F7589FFD6}" type="pres">
      <dgm:prSet presAssocID="{F0926C12-72B3-4F7D-A818-CBCB28C94B7F}" presName="arrowAndChildren" presStyleCnt="0"/>
      <dgm:spPr/>
    </dgm:pt>
    <dgm:pt modelId="{2351D9EE-FBFB-422A-B4B2-34DFED28ECE9}" type="pres">
      <dgm:prSet presAssocID="{F0926C12-72B3-4F7D-A818-CBCB28C94B7F}" presName="parentTextArrow" presStyleLbl="node1" presStyleIdx="4" presStyleCnt="6"/>
      <dgm:spPr/>
    </dgm:pt>
    <dgm:pt modelId="{406A4609-6976-45B5-B4D5-B84CFDB1D04F}" type="pres">
      <dgm:prSet presAssocID="{2B0B02D7-B2D7-422E-9195-FC6A24F4BC8B}" presName="sp" presStyleCnt="0"/>
      <dgm:spPr/>
    </dgm:pt>
    <dgm:pt modelId="{CE578193-92A8-49FD-9F82-10C7B3A36513}" type="pres">
      <dgm:prSet presAssocID="{10E9901F-1FDA-40D4-97EF-C8D8A53D006F}" presName="arrowAndChildren" presStyleCnt="0"/>
      <dgm:spPr/>
    </dgm:pt>
    <dgm:pt modelId="{7BB4E3FF-ACEF-4E5B-A6E1-9FE4B35C0ED1}" type="pres">
      <dgm:prSet presAssocID="{10E9901F-1FDA-40D4-97EF-C8D8A53D006F}" presName="parentTextArrow" presStyleLbl="node1" presStyleIdx="5" presStyleCnt="6"/>
      <dgm:spPr/>
    </dgm:pt>
  </dgm:ptLst>
  <dgm:cxnLst>
    <dgm:cxn modelId="{77157A00-5530-4E97-86B8-8BE77F1E6002}" type="presOf" srcId="{9E1852C2-223E-40AE-8743-FB275133294C}" destId="{4209A4C4-4757-4B6E-B0BE-A3106D52253C}" srcOrd="0" destOrd="0" presId="urn:microsoft.com/office/officeart/2005/8/layout/process4"/>
    <dgm:cxn modelId="{5C66951C-B14C-4351-8315-A797EF8C114D}" type="presOf" srcId="{F0926C12-72B3-4F7D-A818-CBCB28C94B7F}" destId="{2351D9EE-FBFB-422A-B4B2-34DFED28ECE9}" srcOrd="0" destOrd="0" presId="urn:microsoft.com/office/officeart/2005/8/layout/process4"/>
    <dgm:cxn modelId="{90736A1E-C148-4094-8278-DE9D7A246978}" type="presOf" srcId="{10E9901F-1FDA-40D4-97EF-C8D8A53D006F}" destId="{7BB4E3FF-ACEF-4E5B-A6E1-9FE4B35C0ED1}" srcOrd="0" destOrd="0" presId="urn:microsoft.com/office/officeart/2005/8/layout/process4"/>
    <dgm:cxn modelId="{4C155A5F-AF5B-43F1-9E92-A4ADB2EC47CD}" type="presOf" srcId="{2CB9297F-BC44-4FCC-A792-2ABCA623AACA}" destId="{34B28D7B-6394-442C-BFB7-0C5A34B24E18}" srcOrd="0" destOrd="0" presId="urn:microsoft.com/office/officeart/2005/8/layout/process4"/>
    <dgm:cxn modelId="{A0A9C945-6858-462A-BA9C-D90662D3CB4F}" srcId="{2CB9297F-BC44-4FCC-A792-2ABCA623AACA}" destId="{306BDFA6-5DB2-4BD6-A8F6-CC42126CE4CF}" srcOrd="4" destOrd="0" parTransId="{47FC566F-E4EE-4B80-8FE3-FFF04E6E5C27}" sibTransId="{F4F56040-E652-4E6F-9218-D4B17DD7074F}"/>
    <dgm:cxn modelId="{B5329351-B870-4CB1-909C-A982386D59E2}" srcId="{2CB9297F-BC44-4FCC-A792-2ABCA623AACA}" destId="{10E9901F-1FDA-40D4-97EF-C8D8A53D006F}" srcOrd="0" destOrd="0" parTransId="{259A40E9-86D4-4DF6-B28A-7550A1B96BE6}" sibTransId="{2B0B02D7-B2D7-422E-9195-FC6A24F4BC8B}"/>
    <dgm:cxn modelId="{3D516473-9876-4181-AD55-7E03785C270D}" srcId="{2CB9297F-BC44-4FCC-A792-2ABCA623AACA}" destId="{EC8F3AE9-1024-48C7-9090-41919FEF85D5}" srcOrd="3" destOrd="0" parTransId="{4A9051CD-C9B3-40C8-AA99-D40EB944455D}" sibTransId="{046ED0B6-6EE5-4EB3-9C07-BCDF1C773C3F}"/>
    <dgm:cxn modelId="{217F8253-E7B1-47EE-B83C-27F0984CEAB0}" type="presOf" srcId="{EC8F3AE9-1024-48C7-9090-41919FEF85D5}" destId="{BCFE0E5B-620B-43F5-A5A2-EE593B9A9909}" srcOrd="0" destOrd="0" presId="urn:microsoft.com/office/officeart/2005/8/layout/process4"/>
    <dgm:cxn modelId="{4219D08C-2C84-4AB6-A712-E9B883AC5F8A}" type="presOf" srcId="{DA0C05F2-376A-4A4B-8C72-89C22934E2D3}" destId="{04F35052-845A-47BF-A72B-4C57DAFBACA7}" srcOrd="0" destOrd="0" presId="urn:microsoft.com/office/officeart/2005/8/layout/process4"/>
    <dgm:cxn modelId="{73BCF8A2-E773-49A7-9AE1-88AD55972BC2}" srcId="{2CB9297F-BC44-4FCC-A792-2ABCA623AACA}" destId="{F0926C12-72B3-4F7D-A818-CBCB28C94B7F}" srcOrd="1" destOrd="0" parTransId="{A519806E-DB93-400F-B972-A239AE9A7E76}" sibTransId="{3EE3575E-2EE5-4A37-B1F6-4848759AFC5C}"/>
    <dgm:cxn modelId="{6DDA17E9-0B34-49A7-95D9-B5CEAD490298}" srcId="{2CB9297F-BC44-4FCC-A792-2ABCA623AACA}" destId="{DA0C05F2-376A-4A4B-8C72-89C22934E2D3}" srcOrd="5" destOrd="0" parTransId="{15CFEB97-7695-4A61-AC0B-2D908F872945}" sibTransId="{E549B3FF-1FAD-4CA3-A05C-AADA2759D872}"/>
    <dgm:cxn modelId="{655F6FF0-994E-4484-8AF5-1B78780FE53B}" type="presOf" srcId="{306BDFA6-5DB2-4BD6-A8F6-CC42126CE4CF}" destId="{4EBED45C-B3FD-4659-A6A6-4E4DC4B9EC45}" srcOrd="0" destOrd="0" presId="urn:microsoft.com/office/officeart/2005/8/layout/process4"/>
    <dgm:cxn modelId="{33305CFC-00CB-46AB-8807-DFEB604CB429}" srcId="{2CB9297F-BC44-4FCC-A792-2ABCA623AACA}" destId="{9E1852C2-223E-40AE-8743-FB275133294C}" srcOrd="2" destOrd="0" parTransId="{FDED9045-B95C-42FF-B661-ED44D0144BBF}" sibTransId="{598A3BF4-30D8-495A-8BC5-B9DB19142C72}"/>
    <dgm:cxn modelId="{4BBB3556-3E47-467F-BF43-F420F5D55889}" type="presParOf" srcId="{34B28D7B-6394-442C-BFB7-0C5A34B24E18}" destId="{FC960656-4818-4549-918A-C11CC7CAC3D1}" srcOrd="0" destOrd="0" presId="urn:microsoft.com/office/officeart/2005/8/layout/process4"/>
    <dgm:cxn modelId="{71DFE89F-A7ED-41F0-ADBF-82AFE68667AE}" type="presParOf" srcId="{FC960656-4818-4549-918A-C11CC7CAC3D1}" destId="{04F35052-845A-47BF-A72B-4C57DAFBACA7}" srcOrd="0" destOrd="0" presId="urn:microsoft.com/office/officeart/2005/8/layout/process4"/>
    <dgm:cxn modelId="{831CE5EF-ADFB-40F8-889F-484CA80FBAD3}" type="presParOf" srcId="{34B28D7B-6394-442C-BFB7-0C5A34B24E18}" destId="{A2DB5E6A-2896-40BF-9FC2-C771606DE814}" srcOrd="1" destOrd="0" presId="urn:microsoft.com/office/officeart/2005/8/layout/process4"/>
    <dgm:cxn modelId="{596C3303-C4DA-4E0A-B524-FC368F05328A}" type="presParOf" srcId="{34B28D7B-6394-442C-BFB7-0C5A34B24E18}" destId="{8E2EF005-9E79-4FA4-ACF5-6A9072F802FF}" srcOrd="2" destOrd="0" presId="urn:microsoft.com/office/officeart/2005/8/layout/process4"/>
    <dgm:cxn modelId="{0D5D3AAE-2EAA-4ABC-82CA-1C2B9265AC8F}" type="presParOf" srcId="{8E2EF005-9E79-4FA4-ACF5-6A9072F802FF}" destId="{4EBED45C-B3FD-4659-A6A6-4E4DC4B9EC45}" srcOrd="0" destOrd="0" presId="urn:microsoft.com/office/officeart/2005/8/layout/process4"/>
    <dgm:cxn modelId="{7F2E504E-A51B-4D8B-A2CE-ED49FB5D9618}" type="presParOf" srcId="{34B28D7B-6394-442C-BFB7-0C5A34B24E18}" destId="{B0CBC79D-B673-4B40-8836-B87E365B03C6}" srcOrd="3" destOrd="0" presId="urn:microsoft.com/office/officeart/2005/8/layout/process4"/>
    <dgm:cxn modelId="{373941A2-DB87-4EA5-9670-5548985EC548}" type="presParOf" srcId="{34B28D7B-6394-442C-BFB7-0C5A34B24E18}" destId="{17B42561-A480-408E-81B8-A47A1C14E6C4}" srcOrd="4" destOrd="0" presId="urn:microsoft.com/office/officeart/2005/8/layout/process4"/>
    <dgm:cxn modelId="{94F9211B-DE04-45A0-9DC0-9944AB428A84}" type="presParOf" srcId="{17B42561-A480-408E-81B8-A47A1C14E6C4}" destId="{BCFE0E5B-620B-43F5-A5A2-EE593B9A9909}" srcOrd="0" destOrd="0" presId="urn:microsoft.com/office/officeart/2005/8/layout/process4"/>
    <dgm:cxn modelId="{F41872C5-E2C1-4321-BCAD-A786B0109C46}" type="presParOf" srcId="{34B28D7B-6394-442C-BFB7-0C5A34B24E18}" destId="{1DB1F326-6189-43A7-ADE3-CD7BE2B2C74A}" srcOrd="5" destOrd="0" presId="urn:microsoft.com/office/officeart/2005/8/layout/process4"/>
    <dgm:cxn modelId="{E8DB290B-FF46-4268-89FE-D735C33C1033}" type="presParOf" srcId="{34B28D7B-6394-442C-BFB7-0C5A34B24E18}" destId="{5A006272-1B34-45DB-8061-0215F3AD0EBF}" srcOrd="6" destOrd="0" presId="urn:microsoft.com/office/officeart/2005/8/layout/process4"/>
    <dgm:cxn modelId="{053F71FA-ACC4-4E11-896E-623642892852}" type="presParOf" srcId="{5A006272-1B34-45DB-8061-0215F3AD0EBF}" destId="{4209A4C4-4757-4B6E-B0BE-A3106D52253C}" srcOrd="0" destOrd="0" presId="urn:microsoft.com/office/officeart/2005/8/layout/process4"/>
    <dgm:cxn modelId="{83E80481-B6C0-4D22-A043-91D08C64FAA4}" type="presParOf" srcId="{34B28D7B-6394-442C-BFB7-0C5A34B24E18}" destId="{32FB081B-1518-4C40-9272-7CACF96BD281}" srcOrd="7" destOrd="0" presId="urn:microsoft.com/office/officeart/2005/8/layout/process4"/>
    <dgm:cxn modelId="{B8DA2358-0E54-4D02-9A33-7262479A80A5}" type="presParOf" srcId="{34B28D7B-6394-442C-BFB7-0C5A34B24E18}" destId="{23CAEFD6-1851-45BA-B063-6D5F7589FFD6}" srcOrd="8" destOrd="0" presId="urn:microsoft.com/office/officeart/2005/8/layout/process4"/>
    <dgm:cxn modelId="{AC81C857-A12F-4BA5-A897-1AFA18FA8244}" type="presParOf" srcId="{23CAEFD6-1851-45BA-B063-6D5F7589FFD6}" destId="{2351D9EE-FBFB-422A-B4B2-34DFED28ECE9}" srcOrd="0" destOrd="0" presId="urn:microsoft.com/office/officeart/2005/8/layout/process4"/>
    <dgm:cxn modelId="{09C55791-F6AA-47A4-9B2F-2875A3BC941D}" type="presParOf" srcId="{34B28D7B-6394-442C-BFB7-0C5A34B24E18}" destId="{406A4609-6976-45B5-B4D5-B84CFDB1D04F}" srcOrd="9" destOrd="0" presId="urn:microsoft.com/office/officeart/2005/8/layout/process4"/>
    <dgm:cxn modelId="{EAA4FD86-89BD-48D1-B34A-556B1B2FAB1F}" type="presParOf" srcId="{34B28D7B-6394-442C-BFB7-0C5A34B24E18}" destId="{CE578193-92A8-49FD-9F82-10C7B3A36513}" srcOrd="10" destOrd="0" presId="urn:microsoft.com/office/officeart/2005/8/layout/process4"/>
    <dgm:cxn modelId="{A2A302E9-A5F2-4262-B4B9-38ED2F3F5005}" type="presParOf" srcId="{CE578193-92A8-49FD-9F82-10C7B3A36513}" destId="{7BB4E3FF-ACEF-4E5B-A6E1-9FE4B35C0ED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3C5E10-50CB-4DB2-AB8C-8EF285072F13}" type="doc">
      <dgm:prSet loTypeId="urn:microsoft.com/office/officeart/2005/8/layout/vProcess5" loCatId="process" qsTypeId="urn:microsoft.com/office/officeart/2009/2/quickstyle/3d8" qsCatId="3D" csTypeId="urn:microsoft.com/office/officeart/2005/8/colors/colorful4" csCatId="colorful" phldr="1"/>
      <dgm:spPr>
        <a:scene3d>
          <a:camera prst="perspectiveHeroicExtremeRightFacing" zoom="82000">
            <a:rot lat="0" lon="0" rev="0"/>
          </a:camera>
          <a:lightRig rig="morning" dir="t">
            <a:rot lat="0" lon="0" rev="20400000"/>
          </a:lightRig>
        </a:scene3d>
      </dgm:spPr>
      <dgm:t>
        <a:bodyPr/>
        <a:lstStyle/>
        <a:p>
          <a:endParaRPr lang="zh-HK" altLang="en-US"/>
        </a:p>
      </dgm:t>
    </dgm:pt>
    <dgm:pt modelId="{F63C98CC-380E-4905-A195-8A303762A5C1}">
      <dgm:prSet custT="1"/>
      <dgm:spPr>
        <a:xfrm>
          <a:off x="0" y="0"/>
          <a:ext cx="6583680" cy="995711"/>
        </a:xfrm>
        <a:prstGeom prst="roundRect">
          <a:avLst>
            <a:gd name="adj" fmla="val 1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perspectiveHeroicExtremeRightFacing" zoom="82000">
            <a:rot lat="0" lon="0" rev="0"/>
          </a:camera>
          <a:lightRig rig="morning" dir="t">
            <a:rot lat="0" lon="0" rev="20400000"/>
          </a:lightRig>
        </a:scene3d>
        <a:sp3d extrusionH="190500" prstMaterial="matte">
          <a:bevelT w="120650" h="38100" prst="relaxedInset"/>
          <a:bevelB w="120650" h="57150" prst="relaxedInset"/>
          <a:contourClr>
            <a:sysClr val="window" lastClr="FFFFFF"/>
          </a:contourClr>
        </a:sp3d>
      </dgm:spPr>
      <dgm:t>
        <a:bodyPr/>
        <a:lstStyle/>
        <a:p>
          <a:pPr rtl="0">
            <a:buNone/>
          </a:pPr>
          <a:r>
            <a:rPr lang="zh-TW" altLang="en-US" b="1" dirty="0">
              <a:solidFill>
                <a:sysClr val="window" lastClr="FFFFFF"/>
              </a:solidFill>
              <a:latin typeface="Tahoma"/>
              <a:ea typeface="+mn-ea"/>
              <a:cs typeface="+mn-cs"/>
            </a:rPr>
            <a:t>新增</a:t>
          </a:r>
          <a:r>
            <a:rPr lang="en-US" b="1" dirty="0">
              <a:solidFill>
                <a:sysClr val="window" lastClr="FFFFFF"/>
              </a:solidFill>
              <a:latin typeface="Tahoma"/>
              <a:ea typeface="+mn-ea"/>
              <a:cs typeface="+mn-cs"/>
            </a:rPr>
            <a:t>/ </a:t>
          </a:r>
          <a:r>
            <a:rPr lang="zh-TW" altLang="en-US" b="1" dirty="0">
              <a:solidFill>
                <a:sysClr val="window" lastClr="FFFFFF"/>
              </a:solidFill>
              <a:latin typeface="Tahoma"/>
              <a:ea typeface="+mn-ea"/>
              <a:cs typeface="+mn-cs"/>
            </a:rPr>
            <a:t>刪除班別</a:t>
          </a:r>
          <a:endParaRPr lang="zh-HK" altLang="en-US" dirty="0">
            <a:solidFill>
              <a:sysClr val="window" lastClr="FFFFFF"/>
            </a:solidFill>
            <a:latin typeface="Tahoma"/>
            <a:ea typeface="+mn-ea"/>
            <a:cs typeface="+mn-cs"/>
          </a:endParaRPr>
        </a:p>
      </dgm:t>
    </dgm:pt>
    <dgm:pt modelId="{E096EB27-7127-47E1-A311-21C9473EF94D}" type="parTrans" cxnId="{CA5EFD98-0BB0-462C-9E98-7B2F5CE81A26}">
      <dgm:prSet/>
      <dgm:spPr/>
      <dgm:t>
        <a:bodyPr/>
        <a:lstStyle/>
        <a:p>
          <a:endParaRPr lang="zh-HK" altLang="en-US"/>
        </a:p>
      </dgm:t>
    </dgm:pt>
    <dgm:pt modelId="{709910D3-AB54-4C87-A208-7A02709F6AA8}" type="sibTrans" cxnId="{CA5EFD98-0BB0-462C-9E98-7B2F5CE81A26}">
      <dgm:prSet/>
      <dgm:spPr>
        <a:xfrm>
          <a:off x="5936467" y="762624"/>
          <a:ext cx="647212" cy="647212"/>
        </a:xfrm>
        <a:prstGeom prst="downArrow">
          <a:avLst>
            <a:gd name="adj1" fmla="val 55000"/>
            <a:gd name="adj2" fmla="val 45000"/>
          </a:avLst>
        </a:prstGeom>
        <a:solidFill>
          <a:srgbClr val="8064A2">
            <a:tint val="40000"/>
            <a:alpha val="90000"/>
            <a:hueOff val="0"/>
            <a:satOff val="0"/>
            <a:lumOff val="0"/>
            <a:alphaOff val="0"/>
          </a:srgbClr>
        </a:solidFill>
        <a:ln>
          <a:noFill/>
        </a:ln>
        <a:effectLst/>
        <a:scene3d>
          <a:camera prst="perspectiveHeroicExtremeRightFacing" zoom="82000">
            <a:rot lat="0" lon="0" rev="0"/>
          </a:camera>
          <a:lightRig rig="morning" dir="t">
            <a:rot lat="0" lon="0" rev="20400000"/>
          </a:lightRig>
        </a:scene3d>
        <a:sp3d z="152400" extrusionH="63500" prstMaterial="matte">
          <a:bevelT w="50800" h="19050" prst="relaxedInset"/>
          <a:contourClr>
            <a:sysClr val="window" lastClr="FFFFFF"/>
          </a:contourClr>
        </a:sp3d>
      </dgm:spPr>
      <dgm:t>
        <a:bodyPr/>
        <a:lstStyle/>
        <a:p>
          <a:pPr>
            <a:buNone/>
          </a:pPr>
          <a:endParaRPr lang="zh-HK" altLang="en-US">
            <a:solidFill>
              <a:sysClr val="windowText" lastClr="000000">
                <a:hueOff val="0"/>
                <a:satOff val="0"/>
                <a:lumOff val="0"/>
                <a:alphaOff val="0"/>
              </a:sysClr>
            </a:solidFill>
            <a:latin typeface="Tahoma"/>
            <a:ea typeface="+mn-ea"/>
            <a:cs typeface="+mn-cs"/>
          </a:endParaRPr>
        </a:p>
      </dgm:t>
    </dgm:pt>
    <dgm:pt modelId="{2941DEFA-992D-4570-BDE2-76E29C8560E8}">
      <dgm:prSet/>
      <dgm:spPr>
        <a:xfrm>
          <a:off x="551383" y="1176750"/>
          <a:ext cx="6583680" cy="995711"/>
        </a:xfrm>
        <a:prstGeom prst="roundRect">
          <a:avLst>
            <a:gd name="adj" fmla="val 10000"/>
          </a:avLst>
        </a:prstGeom>
        <a:solidFill>
          <a:srgbClr val="8064A2">
            <a:hueOff val="-1488257"/>
            <a:satOff val="8966"/>
            <a:lumOff val="719"/>
            <a:alphaOff val="0"/>
          </a:srgbClr>
        </a:solidFill>
        <a:ln>
          <a:noFill/>
        </a:ln>
        <a:effectLst>
          <a:outerShdw blurRad="40000" dist="23000" dir="5400000" rotWithShape="0">
            <a:srgbClr val="000000">
              <a:alpha val="35000"/>
            </a:srgbClr>
          </a:outerShdw>
        </a:effectLst>
        <a:scene3d>
          <a:camera prst="perspectiveHeroicExtremeRightFacing" zoom="82000">
            <a:rot lat="0" lon="0" rev="0"/>
          </a:camera>
          <a:lightRig rig="morning" dir="t">
            <a:rot lat="0" lon="0" rev="20400000"/>
          </a:lightRig>
        </a:scene3d>
        <a:sp3d extrusionH="190500" prstMaterial="matte">
          <a:bevelT w="120650" h="38100" prst="relaxedInset"/>
          <a:bevelB w="120650" h="57150" prst="relaxedInset"/>
          <a:contourClr>
            <a:sysClr val="window" lastClr="FFFFFF"/>
          </a:contourClr>
        </a:sp3d>
      </dgm:spPr>
      <dgm:t>
        <a:bodyPr/>
        <a:lstStyle/>
        <a:p>
          <a:pPr rtl="0">
            <a:buNone/>
          </a:pPr>
          <a:r>
            <a:rPr lang="zh-TW" altLang="en-US" b="1" dirty="0">
              <a:solidFill>
                <a:sysClr val="window" lastClr="FFFFFF"/>
              </a:solidFill>
              <a:latin typeface="Tahoma"/>
              <a:ea typeface="+mn-ea"/>
              <a:cs typeface="+mn-cs"/>
            </a:rPr>
            <a:t>更新班別基本資料</a:t>
          </a:r>
          <a:endParaRPr lang="zh-HK" altLang="en-US" dirty="0">
            <a:solidFill>
              <a:sysClr val="window" lastClr="FFFFFF"/>
            </a:solidFill>
            <a:latin typeface="Tahoma"/>
            <a:ea typeface="+mn-ea"/>
            <a:cs typeface="+mn-cs"/>
          </a:endParaRPr>
        </a:p>
      </dgm:t>
    </dgm:pt>
    <dgm:pt modelId="{3B5BFDEC-5E04-4461-99A6-5A1BEE7F8591}" type="parTrans" cxnId="{15BF9405-65C7-4F60-99F0-D244832CFDC5}">
      <dgm:prSet/>
      <dgm:spPr/>
      <dgm:t>
        <a:bodyPr/>
        <a:lstStyle/>
        <a:p>
          <a:endParaRPr lang="zh-HK" altLang="en-US"/>
        </a:p>
      </dgm:t>
    </dgm:pt>
    <dgm:pt modelId="{34CBC162-067C-493E-B879-B36A98A6DF02}" type="sibTrans" cxnId="{15BF9405-65C7-4F60-99F0-D244832CFDC5}">
      <dgm:prSet/>
      <dgm:spPr>
        <a:xfrm>
          <a:off x="6487850" y="1939375"/>
          <a:ext cx="647212" cy="647212"/>
        </a:xfrm>
        <a:prstGeom prst="downArrow">
          <a:avLst>
            <a:gd name="adj1" fmla="val 55000"/>
            <a:gd name="adj2" fmla="val 45000"/>
          </a:avLst>
        </a:prstGeom>
        <a:solidFill>
          <a:srgbClr val="8064A2">
            <a:tint val="40000"/>
            <a:alpha val="90000"/>
            <a:hueOff val="-1972855"/>
            <a:satOff val="11079"/>
            <a:lumOff val="704"/>
            <a:alphaOff val="0"/>
          </a:srgbClr>
        </a:solidFill>
        <a:ln>
          <a:noFill/>
        </a:ln>
        <a:effectLst/>
        <a:scene3d>
          <a:camera prst="perspectiveHeroicExtremeRightFacing" zoom="82000">
            <a:rot lat="0" lon="0" rev="0"/>
          </a:camera>
          <a:lightRig rig="morning" dir="t">
            <a:rot lat="0" lon="0" rev="20400000"/>
          </a:lightRig>
        </a:scene3d>
        <a:sp3d z="152400" extrusionH="63500" prstMaterial="matte">
          <a:bevelT w="50800" h="19050" prst="relaxedInset"/>
          <a:contourClr>
            <a:sysClr val="window" lastClr="FFFFFF"/>
          </a:contourClr>
        </a:sp3d>
      </dgm:spPr>
      <dgm:t>
        <a:bodyPr/>
        <a:lstStyle/>
        <a:p>
          <a:pPr>
            <a:buNone/>
          </a:pPr>
          <a:endParaRPr lang="zh-HK" altLang="en-US">
            <a:solidFill>
              <a:sysClr val="windowText" lastClr="000000">
                <a:hueOff val="0"/>
                <a:satOff val="0"/>
                <a:lumOff val="0"/>
                <a:alphaOff val="0"/>
              </a:sysClr>
            </a:solidFill>
            <a:latin typeface="Tahoma"/>
            <a:ea typeface="+mn-ea"/>
            <a:cs typeface="+mn-cs"/>
          </a:endParaRPr>
        </a:p>
      </dgm:t>
    </dgm:pt>
    <dgm:pt modelId="{B0501DAC-0585-4FE2-8FCE-B9DEDC75FE92}">
      <dgm:prSet/>
      <dgm:spPr>
        <a:xfrm>
          <a:off x="1094536" y="2353500"/>
          <a:ext cx="6583680" cy="995711"/>
        </a:xfrm>
        <a:prstGeom prst="roundRect">
          <a:avLst>
            <a:gd name="adj" fmla="val 10000"/>
          </a:avLst>
        </a:prstGeom>
        <a:solidFill>
          <a:srgbClr val="8064A2">
            <a:hueOff val="-2976513"/>
            <a:satOff val="17933"/>
            <a:lumOff val="1437"/>
            <a:alphaOff val="0"/>
          </a:srgbClr>
        </a:solidFill>
        <a:ln>
          <a:noFill/>
        </a:ln>
        <a:effectLst>
          <a:outerShdw blurRad="40000" dist="23000" dir="5400000" rotWithShape="0">
            <a:srgbClr val="000000">
              <a:alpha val="35000"/>
            </a:srgbClr>
          </a:outerShdw>
        </a:effectLst>
        <a:scene3d>
          <a:camera prst="perspectiveHeroicExtremeRightFacing" zoom="82000">
            <a:rot lat="0" lon="0" rev="0"/>
          </a:camera>
          <a:lightRig rig="morning" dir="t">
            <a:rot lat="0" lon="0" rev="20400000"/>
          </a:lightRig>
        </a:scene3d>
        <a:sp3d extrusionH="190500" prstMaterial="matte">
          <a:bevelT w="120650" h="38100" prst="relaxedInset"/>
          <a:bevelB w="120650" h="57150" prst="relaxedInset"/>
          <a:contourClr>
            <a:sysClr val="window" lastClr="FFFFFF"/>
          </a:contourClr>
        </a:sp3d>
      </dgm:spPr>
      <dgm:t>
        <a:bodyPr/>
        <a:lstStyle/>
        <a:p>
          <a:pPr rtl="0">
            <a:buNone/>
          </a:pPr>
          <a:r>
            <a:rPr lang="zh-TW" altLang="en-US" b="1" dirty="0">
              <a:solidFill>
                <a:sysClr val="window" lastClr="FFFFFF"/>
              </a:solidFill>
              <a:latin typeface="Tahoma"/>
              <a:ea typeface="+mn-ea"/>
              <a:cs typeface="+mn-cs"/>
            </a:rPr>
            <a:t>更新班本科目</a:t>
          </a:r>
          <a:r>
            <a:rPr lang="en-US" b="1" dirty="0">
              <a:solidFill>
                <a:sysClr val="window" lastClr="FFFFFF"/>
              </a:solidFill>
              <a:latin typeface="Tahoma"/>
              <a:ea typeface="+mn-ea"/>
              <a:cs typeface="+mn-cs"/>
            </a:rPr>
            <a:t>(</a:t>
          </a:r>
          <a:r>
            <a:rPr lang="zh-TW" altLang="en-US" b="1" dirty="0">
              <a:solidFill>
                <a:sysClr val="window" lastClr="FFFFFF"/>
              </a:solidFill>
              <a:latin typeface="Tahoma"/>
              <a:ea typeface="+mn-ea"/>
              <a:cs typeface="+mn-cs"/>
            </a:rPr>
            <a:t>必修或選修</a:t>
          </a:r>
          <a:r>
            <a:rPr lang="en-US" b="1" dirty="0">
              <a:solidFill>
                <a:sysClr val="window" lastClr="FFFFFF"/>
              </a:solidFill>
              <a:latin typeface="Tahoma"/>
              <a:ea typeface="+mn-ea"/>
              <a:cs typeface="+mn-cs"/>
            </a:rPr>
            <a:t>)</a:t>
          </a:r>
          <a:endParaRPr lang="zh-HK" altLang="en-US" dirty="0">
            <a:solidFill>
              <a:sysClr val="window" lastClr="FFFFFF"/>
            </a:solidFill>
            <a:latin typeface="Tahoma"/>
            <a:ea typeface="+mn-ea"/>
            <a:cs typeface="+mn-cs"/>
          </a:endParaRPr>
        </a:p>
      </dgm:t>
      <dgm:extLst/>
    </dgm:pt>
    <dgm:pt modelId="{565A0746-AFA3-48D1-8F9D-090A07B3043E}" type="parTrans" cxnId="{B7C370A7-9C98-41A5-87E0-1CF940823484}">
      <dgm:prSet/>
      <dgm:spPr/>
      <dgm:t>
        <a:bodyPr/>
        <a:lstStyle/>
        <a:p>
          <a:endParaRPr lang="zh-HK" altLang="en-US"/>
        </a:p>
      </dgm:t>
    </dgm:pt>
    <dgm:pt modelId="{43E190EA-2147-4C54-8197-F6111628319A}" type="sibTrans" cxnId="{B7C370A7-9C98-41A5-87E0-1CF940823484}">
      <dgm:prSet/>
      <dgm:spPr>
        <a:xfrm>
          <a:off x="7031004" y="3116125"/>
          <a:ext cx="647212" cy="647212"/>
        </a:xfrm>
        <a:prstGeom prst="downArrow">
          <a:avLst>
            <a:gd name="adj1" fmla="val 55000"/>
            <a:gd name="adj2" fmla="val 45000"/>
          </a:avLst>
        </a:prstGeom>
        <a:solidFill>
          <a:srgbClr val="8064A2">
            <a:tint val="40000"/>
            <a:alpha val="90000"/>
            <a:hueOff val="-3945710"/>
            <a:satOff val="22157"/>
            <a:lumOff val="1408"/>
            <a:alphaOff val="0"/>
          </a:srgbClr>
        </a:solidFill>
        <a:ln>
          <a:noFill/>
        </a:ln>
        <a:effectLst/>
        <a:scene3d>
          <a:camera prst="perspectiveHeroicExtremeRightFacing" zoom="82000">
            <a:rot lat="0" lon="0" rev="0"/>
          </a:camera>
          <a:lightRig rig="morning" dir="t">
            <a:rot lat="0" lon="0" rev="20400000"/>
          </a:lightRig>
        </a:scene3d>
        <a:sp3d z="152400" extrusionH="63500" prstMaterial="matte">
          <a:bevelT w="50800" h="19050" prst="relaxedInset"/>
          <a:contourClr>
            <a:sysClr val="window" lastClr="FFFFFF"/>
          </a:contourClr>
        </a:sp3d>
      </dgm:spPr>
      <dgm:t>
        <a:bodyPr/>
        <a:lstStyle/>
        <a:p>
          <a:pPr>
            <a:buNone/>
          </a:pPr>
          <a:endParaRPr lang="zh-HK" altLang="en-US">
            <a:solidFill>
              <a:sysClr val="windowText" lastClr="000000">
                <a:hueOff val="0"/>
                <a:satOff val="0"/>
                <a:lumOff val="0"/>
                <a:alphaOff val="0"/>
              </a:sysClr>
            </a:solidFill>
            <a:latin typeface="Tahoma"/>
            <a:ea typeface="+mn-ea"/>
            <a:cs typeface="+mn-cs"/>
          </a:endParaRPr>
        </a:p>
      </dgm:t>
    </dgm:pt>
    <dgm:pt modelId="{FF9EB9C7-FA19-499C-9E19-1EF53BE7FCEE}">
      <dgm:prSet/>
      <dgm:spPr>
        <a:xfrm>
          <a:off x="1645920" y="3530251"/>
          <a:ext cx="6583680" cy="995711"/>
        </a:xfrm>
        <a:prstGeom prst="roundRect">
          <a:avLst>
            <a:gd name="adj" fmla="val 10000"/>
          </a:avLst>
        </a:prstGeom>
        <a:solidFill>
          <a:srgbClr val="8064A2">
            <a:hueOff val="-4464770"/>
            <a:satOff val="26899"/>
            <a:lumOff val="2156"/>
            <a:alphaOff val="0"/>
          </a:srgbClr>
        </a:solidFill>
        <a:ln>
          <a:noFill/>
        </a:ln>
        <a:effectLst>
          <a:outerShdw blurRad="40000" dist="23000" dir="5400000" rotWithShape="0">
            <a:srgbClr val="000000">
              <a:alpha val="35000"/>
            </a:srgbClr>
          </a:outerShdw>
        </a:effectLst>
        <a:scene3d>
          <a:camera prst="perspectiveHeroicExtremeRightFacing" zoom="82000">
            <a:rot lat="0" lon="0" rev="0"/>
          </a:camera>
          <a:lightRig rig="morning" dir="t">
            <a:rot lat="0" lon="0" rev="20400000"/>
          </a:lightRig>
        </a:scene3d>
        <a:sp3d extrusionH="190500" prstMaterial="matte">
          <a:bevelT w="120650" h="38100" prst="relaxedInset"/>
          <a:bevelB w="120650" h="57150" prst="relaxedInset"/>
          <a:contourClr>
            <a:sysClr val="window" lastClr="FFFFFF"/>
          </a:contourClr>
        </a:sp3d>
      </dgm:spPr>
      <dgm:t>
        <a:bodyPr/>
        <a:lstStyle/>
        <a:p>
          <a:pPr rtl="0">
            <a:buNone/>
          </a:pPr>
          <a:r>
            <a:rPr lang="zh-TW" altLang="en-US" b="1" dirty="0">
              <a:solidFill>
                <a:sysClr val="window" lastClr="FFFFFF"/>
              </a:solidFill>
              <a:latin typeface="Tahoma"/>
              <a:ea typeface="+mn-ea"/>
              <a:cs typeface="+mn-cs"/>
            </a:rPr>
            <a:t>更新跨班別科目組別</a:t>
          </a:r>
          <a:endParaRPr lang="zh-HK" altLang="en-US" dirty="0">
            <a:solidFill>
              <a:sysClr val="window" lastClr="FFFFFF"/>
            </a:solidFill>
            <a:latin typeface="Tahoma"/>
            <a:ea typeface="+mn-ea"/>
            <a:cs typeface="+mn-cs"/>
          </a:endParaRPr>
        </a:p>
      </dgm:t>
    </dgm:pt>
    <dgm:pt modelId="{2AEFCAC1-5E6B-4B5C-88DB-C3365BC193AE}" type="parTrans" cxnId="{1501937D-BD77-44E9-99B0-65CF1D1944DF}">
      <dgm:prSet/>
      <dgm:spPr/>
      <dgm:t>
        <a:bodyPr/>
        <a:lstStyle/>
        <a:p>
          <a:endParaRPr lang="zh-HK" altLang="en-US"/>
        </a:p>
      </dgm:t>
    </dgm:pt>
    <dgm:pt modelId="{255E8FAE-45DC-49DC-A6F6-B0E54280388E}" type="sibTrans" cxnId="{1501937D-BD77-44E9-99B0-65CF1D1944DF}">
      <dgm:prSet/>
      <dgm:spPr/>
      <dgm:t>
        <a:bodyPr/>
        <a:lstStyle/>
        <a:p>
          <a:endParaRPr lang="zh-HK" altLang="en-US"/>
        </a:p>
      </dgm:t>
    </dgm:pt>
    <dgm:pt modelId="{9B92A471-FB81-4E71-888E-382C7434F2FB}" type="pres">
      <dgm:prSet presAssocID="{193C5E10-50CB-4DB2-AB8C-8EF285072F13}" presName="outerComposite" presStyleCnt="0">
        <dgm:presLayoutVars>
          <dgm:chMax val="5"/>
          <dgm:dir/>
          <dgm:resizeHandles val="exact"/>
        </dgm:presLayoutVars>
      </dgm:prSet>
      <dgm:spPr/>
    </dgm:pt>
    <dgm:pt modelId="{2EA64B4E-AC7B-46E5-8A2E-9CEF45737CCF}" type="pres">
      <dgm:prSet presAssocID="{193C5E10-50CB-4DB2-AB8C-8EF285072F13}" presName="dummyMaxCanvas" presStyleCnt="0">
        <dgm:presLayoutVars/>
      </dgm:prSet>
      <dgm:spPr/>
    </dgm:pt>
    <dgm:pt modelId="{A8205D0E-6464-4DC5-BB19-17AC12437946}" type="pres">
      <dgm:prSet presAssocID="{193C5E10-50CB-4DB2-AB8C-8EF285072F13}" presName="FourNodes_1" presStyleLbl="node1" presStyleIdx="0" presStyleCnt="4">
        <dgm:presLayoutVars>
          <dgm:bulletEnabled val="1"/>
        </dgm:presLayoutVars>
      </dgm:prSet>
      <dgm:spPr/>
    </dgm:pt>
    <dgm:pt modelId="{8C6941E5-07F0-4355-922C-8F63342074D2}" type="pres">
      <dgm:prSet presAssocID="{193C5E10-50CB-4DB2-AB8C-8EF285072F13}" presName="FourNodes_2" presStyleLbl="node1" presStyleIdx="1" presStyleCnt="4">
        <dgm:presLayoutVars>
          <dgm:bulletEnabled val="1"/>
        </dgm:presLayoutVars>
      </dgm:prSet>
      <dgm:spPr/>
    </dgm:pt>
    <dgm:pt modelId="{C11A2C83-3F34-47AE-A4DC-024992014FE4}" type="pres">
      <dgm:prSet presAssocID="{193C5E10-50CB-4DB2-AB8C-8EF285072F13}" presName="FourNodes_3" presStyleLbl="node1" presStyleIdx="2" presStyleCnt="4">
        <dgm:presLayoutVars>
          <dgm:bulletEnabled val="1"/>
        </dgm:presLayoutVars>
      </dgm:prSet>
      <dgm:spPr/>
    </dgm:pt>
    <dgm:pt modelId="{B83006D4-2A91-476A-B6EC-7A2DA3E57A3D}" type="pres">
      <dgm:prSet presAssocID="{193C5E10-50CB-4DB2-AB8C-8EF285072F13}" presName="FourNodes_4" presStyleLbl="node1" presStyleIdx="3" presStyleCnt="4">
        <dgm:presLayoutVars>
          <dgm:bulletEnabled val="1"/>
        </dgm:presLayoutVars>
      </dgm:prSet>
      <dgm:spPr/>
    </dgm:pt>
    <dgm:pt modelId="{8DC681E9-20A2-406C-9E36-0F27F192A2F5}" type="pres">
      <dgm:prSet presAssocID="{193C5E10-50CB-4DB2-AB8C-8EF285072F13}" presName="FourConn_1-2" presStyleLbl="fgAccFollowNode1" presStyleIdx="0" presStyleCnt="3">
        <dgm:presLayoutVars>
          <dgm:bulletEnabled val="1"/>
        </dgm:presLayoutVars>
      </dgm:prSet>
      <dgm:spPr/>
    </dgm:pt>
    <dgm:pt modelId="{201C0C4B-0F3D-4780-91AF-D9B9F7763AF7}" type="pres">
      <dgm:prSet presAssocID="{193C5E10-50CB-4DB2-AB8C-8EF285072F13}" presName="FourConn_2-3" presStyleLbl="fgAccFollowNode1" presStyleIdx="1" presStyleCnt="3">
        <dgm:presLayoutVars>
          <dgm:bulletEnabled val="1"/>
        </dgm:presLayoutVars>
      </dgm:prSet>
      <dgm:spPr/>
    </dgm:pt>
    <dgm:pt modelId="{540D047D-3D60-4B36-AE87-6ADB3843B102}" type="pres">
      <dgm:prSet presAssocID="{193C5E10-50CB-4DB2-AB8C-8EF285072F13}" presName="FourConn_3-4" presStyleLbl="fgAccFollowNode1" presStyleIdx="2" presStyleCnt="3">
        <dgm:presLayoutVars>
          <dgm:bulletEnabled val="1"/>
        </dgm:presLayoutVars>
      </dgm:prSet>
      <dgm:spPr/>
    </dgm:pt>
    <dgm:pt modelId="{07671F0D-A04B-46B5-BA30-84D1F8E0F9DD}" type="pres">
      <dgm:prSet presAssocID="{193C5E10-50CB-4DB2-AB8C-8EF285072F13}" presName="FourNodes_1_text" presStyleLbl="node1" presStyleIdx="3" presStyleCnt="4">
        <dgm:presLayoutVars>
          <dgm:bulletEnabled val="1"/>
        </dgm:presLayoutVars>
      </dgm:prSet>
      <dgm:spPr/>
    </dgm:pt>
    <dgm:pt modelId="{FB1D0105-65C5-49DE-A582-B837A1727FB0}" type="pres">
      <dgm:prSet presAssocID="{193C5E10-50CB-4DB2-AB8C-8EF285072F13}" presName="FourNodes_2_text" presStyleLbl="node1" presStyleIdx="3" presStyleCnt="4">
        <dgm:presLayoutVars>
          <dgm:bulletEnabled val="1"/>
        </dgm:presLayoutVars>
      </dgm:prSet>
      <dgm:spPr/>
    </dgm:pt>
    <dgm:pt modelId="{0878938B-DA08-4F34-86AF-8EE666D34D34}" type="pres">
      <dgm:prSet presAssocID="{193C5E10-50CB-4DB2-AB8C-8EF285072F13}" presName="FourNodes_3_text" presStyleLbl="node1" presStyleIdx="3" presStyleCnt="4">
        <dgm:presLayoutVars>
          <dgm:bulletEnabled val="1"/>
        </dgm:presLayoutVars>
      </dgm:prSet>
      <dgm:spPr/>
    </dgm:pt>
    <dgm:pt modelId="{A209C3F1-117E-47CD-A73F-025ECCC45189}" type="pres">
      <dgm:prSet presAssocID="{193C5E10-50CB-4DB2-AB8C-8EF285072F13}" presName="FourNodes_4_text" presStyleLbl="node1" presStyleIdx="3" presStyleCnt="4">
        <dgm:presLayoutVars>
          <dgm:bulletEnabled val="1"/>
        </dgm:presLayoutVars>
      </dgm:prSet>
      <dgm:spPr/>
    </dgm:pt>
  </dgm:ptLst>
  <dgm:cxnLst>
    <dgm:cxn modelId="{15BF9405-65C7-4F60-99F0-D244832CFDC5}" srcId="{193C5E10-50CB-4DB2-AB8C-8EF285072F13}" destId="{2941DEFA-992D-4570-BDE2-76E29C8560E8}" srcOrd="1" destOrd="0" parTransId="{3B5BFDEC-5E04-4461-99A6-5A1BEE7F8591}" sibTransId="{34CBC162-067C-493E-B879-B36A98A6DF02}"/>
    <dgm:cxn modelId="{29CE9C18-4B5C-4C00-9AE2-8D6C2D52E7D6}" type="presOf" srcId="{193C5E10-50CB-4DB2-AB8C-8EF285072F13}" destId="{9B92A471-FB81-4E71-888E-382C7434F2FB}" srcOrd="0" destOrd="0" presId="urn:microsoft.com/office/officeart/2005/8/layout/vProcess5"/>
    <dgm:cxn modelId="{60F2032A-FA1C-4871-A8E4-EFA462C8312C}" type="presOf" srcId="{FF9EB9C7-FA19-499C-9E19-1EF53BE7FCEE}" destId="{B83006D4-2A91-476A-B6EC-7A2DA3E57A3D}" srcOrd="0" destOrd="0" presId="urn:microsoft.com/office/officeart/2005/8/layout/vProcess5"/>
    <dgm:cxn modelId="{D2E4B86A-80EA-4B8D-8443-979F4065E98C}" type="presOf" srcId="{2941DEFA-992D-4570-BDE2-76E29C8560E8}" destId="{FB1D0105-65C5-49DE-A582-B837A1727FB0}" srcOrd="1" destOrd="0" presId="urn:microsoft.com/office/officeart/2005/8/layout/vProcess5"/>
    <dgm:cxn modelId="{DE414C75-FBD5-46A9-A1DE-DB80BB46DA9A}" type="presOf" srcId="{FF9EB9C7-FA19-499C-9E19-1EF53BE7FCEE}" destId="{A209C3F1-117E-47CD-A73F-025ECCC45189}" srcOrd="1" destOrd="0" presId="urn:microsoft.com/office/officeart/2005/8/layout/vProcess5"/>
    <dgm:cxn modelId="{38F8D876-623A-4590-B127-E7C65F0FB912}" type="presOf" srcId="{43E190EA-2147-4C54-8197-F6111628319A}" destId="{540D047D-3D60-4B36-AE87-6ADB3843B102}" srcOrd="0" destOrd="0" presId="urn:microsoft.com/office/officeart/2005/8/layout/vProcess5"/>
    <dgm:cxn modelId="{648D4E59-1017-4C80-AD3E-A4F58762502F}" type="presOf" srcId="{B0501DAC-0585-4FE2-8FCE-B9DEDC75FE92}" destId="{0878938B-DA08-4F34-86AF-8EE666D34D34}" srcOrd="1" destOrd="0" presId="urn:microsoft.com/office/officeart/2005/8/layout/vProcess5"/>
    <dgm:cxn modelId="{1501937D-BD77-44E9-99B0-65CF1D1944DF}" srcId="{193C5E10-50CB-4DB2-AB8C-8EF285072F13}" destId="{FF9EB9C7-FA19-499C-9E19-1EF53BE7FCEE}" srcOrd="3" destOrd="0" parTransId="{2AEFCAC1-5E6B-4B5C-88DB-C3365BC193AE}" sibTransId="{255E8FAE-45DC-49DC-A6F6-B0E54280388E}"/>
    <dgm:cxn modelId="{BA709786-2C90-48C7-9259-AACE61252F76}" type="presOf" srcId="{F63C98CC-380E-4905-A195-8A303762A5C1}" destId="{07671F0D-A04B-46B5-BA30-84D1F8E0F9DD}" srcOrd="1" destOrd="0" presId="urn:microsoft.com/office/officeart/2005/8/layout/vProcess5"/>
    <dgm:cxn modelId="{CA5EFD98-0BB0-462C-9E98-7B2F5CE81A26}" srcId="{193C5E10-50CB-4DB2-AB8C-8EF285072F13}" destId="{F63C98CC-380E-4905-A195-8A303762A5C1}" srcOrd="0" destOrd="0" parTransId="{E096EB27-7127-47E1-A311-21C9473EF94D}" sibTransId="{709910D3-AB54-4C87-A208-7A02709F6AA8}"/>
    <dgm:cxn modelId="{0880919F-70B7-4D98-B69D-DDD22928DF48}" type="presOf" srcId="{2941DEFA-992D-4570-BDE2-76E29C8560E8}" destId="{8C6941E5-07F0-4355-922C-8F63342074D2}" srcOrd="0" destOrd="0" presId="urn:microsoft.com/office/officeart/2005/8/layout/vProcess5"/>
    <dgm:cxn modelId="{B7C370A7-9C98-41A5-87E0-1CF940823484}" srcId="{193C5E10-50CB-4DB2-AB8C-8EF285072F13}" destId="{B0501DAC-0585-4FE2-8FCE-B9DEDC75FE92}" srcOrd="2" destOrd="0" parTransId="{565A0746-AFA3-48D1-8F9D-090A07B3043E}" sibTransId="{43E190EA-2147-4C54-8197-F6111628319A}"/>
    <dgm:cxn modelId="{89E2B4AD-5DE6-4A40-A24B-3C2B21F66D21}" type="presOf" srcId="{709910D3-AB54-4C87-A208-7A02709F6AA8}" destId="{8DC681E9-20A2-406C-9E36-0F27F192A2F5}" srcOrd="0" destOrd="0" presId="urn:microsoft.com/office/officeart/2005/8/layout/vProcess5"/>
    <dgm:cxn modelId="{9C89D2E6-9382-43A7-A072-0271399F917C}" type="presOf" srcId="{F63C98CC-380E-4905-A195-8A303762A5C1}" destId="{A8205D0E-6464-4DC5-BB19-17AC12437946}" srcOrd="0" destOrd="0" presId="urn:microsoft.com/office/officeart/2005/8/layout/vProcess5"/>
    <dgm:cxn modelId="{0A2789F0-778E-48E4-B713-94B2CED9E629}" type="presOf" srcId="{34CBC162-067C-493E-B879-B36A98A6DF02}" destId="{201C0C4B-0F3D-4780-91AF-D9B9F7763AF7}" srcOrd="0" destOrd="0" presId="urn:microsoft.com/office/officeart/2005/8/layout/vProcess5"/>
    <dgm:cxn modelId="{8E4C2EF7-E97D-4B3C-BB28-760E9150752E}" type="presOf" srcId="{B0501DAC-0585-4FE2-8FCE-B9DEDC75FE92}" destId="{C11A2C83-3F34-47AE-A4DC-024992014FE4}" srcOrd="0" destOrd="0" presId="urn:microsoft.com/office/officeart/2005/8/layout/vProcess5"/>
    <dgm:cxn modelId="{E0009679-4B0C-4BB0-BDF1-087A4DC11A09}" type="presParOf" srcId="{9B92A471-FB81-4E71-888E-382C7434F2FB}" destId="{2EA64B4E-AC7B-46E5-8A2E-9CEF45737CCF}" srcOrd="0" destOrd="0" presId="urn:microsoft.com/office/officeart/2005/8/layout/vProcess5"/>
    <dgm:cxn modelId="{080601AE-B9A3-43B8-8D0B-A1321EE15BD0}" type="presParOf" srcId="{9B92A471-FB81-4E71-888E-382C7434F2FB}" destId="{A8205D0E-6464-4DC5-BB19-17AC12437946}" srcOrd="1" destOrd="0" presId="urn:microsoft.com/office/officeart/2005/8/layout/vProcess5"/>
    <dgm:cxn modelId="{E3AC2744-FF43-40FA-983B-F36CCC571250}" type="presParOf" srcId="{9B92A471-FB81-4E71-888E-382C7434F2FB}" destId="{8C6941E5-07F0-4355-922C-8F63342074D2}" srcOrd="2" destOrd="0" presId="urn:microsoft.com/office/officeart/2005/8/layout/vProcess5"/>
    <dgm:cxn modelId="{638801B8-034E-4673-AE60-0BE2CD7F7F73}" type="presParOf" srcId="{9B92A471-FB81-4E71-888E-382C7434F2FB}" destId="{C11A2C83-3F34-47AE-A4DC-024992014FE4}" srcOrd="3" destOrd="0" presId="urn:microsoft.com/office/officeart/2005/8/layout/vProcess5"/>
    <dgm:cxn modelId="{0A5CE0C6-9524-4BEA-89A6-54F2D7F21CFF}" type="presParOf" srcId="{9B92A471-FB81-4E71-888E-382C7434F2FB}" destId="{B83006D4-2A91-476A-B6EC-7A2DA3E57A3D}" srcOrd="4" destOrd="0" presId="urn:microsoft.com/office/officeart/2005/8/layout/vProcess5"/>
    <dgm:cxn modelId="{E1124C43-1A2B-4EBE-91A9-E7EED18A2F05}" type="presParOf" srcId="{9B92A471-FB81-4E71-888E-382C7434F2FB}" destId="{8DC681E9-20A2-406C-9E36-0F27F192A2F5}" srcOrd="5" destOrd="0" presId="urn:microsoft.com/office/officeart/2005/8/layout/vProcess5"/>
    <dgm:cxn modelId="{DF3D4F5E-15C1-47CF-AE75-3290915F23A8}" type="presParOf" srcId="{9B92A471-FB81-4E71-888E-382C7434F2FB}" destId="{201C0C4B-0F3D-4780-91AF-D9B9F7763AF7}" srcOrd="6" destOrd="0" presId="urn:microsoft.com/office/officeart/2005/8/layout/vProcess5"/>
    <dgm:cxn modelId="{2206ED5D-5CD7-45DE-A296-4370031CED4E}" type="presParOf" srcId="{9B92A471-FB81-4E71-888E-382C7434F2FB}" destId="{540D047D-3D60-4B36-AE87-6ADB3843B102}" srcOrd="7" destOrd="0" presId="urn:microsoft.com/office/officeart/2005/8/layout/vProcess5"/>
    <dgm:cxn modelId="{F9686D03-DC77-4335-AE0F-35E7647D7DD7}" type="presParOf" srcId="{9B92A471-FB81-4E71-888E-382C7434F2FB}" destId="{07671F0D-A04B-46B5-BA30-84D1F8E0F9DD}" srcOrd="8" destOrd="0" presId="urn:microsoft.com/office/officeart/2005/8/layout/vProcess5"/>
    <dgm:cxn modelId="{E89A2189-AD32-43F9-97CC-A659E813023C}" type="presParOf" srcId="{9B92A471-FB81-4E71-888E-382C7434F2FB}" destId="{FB1D0105-65C5-49DE-A582-B837A1727FB0}" srcOrd="9" destOrd="0" presId="urn:microsoft.com/office/officeart/2005/8/layout/vProcess5"/>
    <dgm:cxn modelId="{55CD3210-0A7D-40B1-99E4-802C43428C9A}" type="presParOf" srcId="{9B92A471-FB81-4E71-888E-382C7434F2FB}" destId="{0878938B-DA08-4F34-86AF-8EE666D34D34}" srcOrd="10" destOrd="0" presId="urn:microsoft.com/office/officeart/2005/8/layout/vProcess5"/>
    <dgm:cxn modelId="{38329CCB-1850-484D-AAE3-F89116AA67AD}" type="presParOf" srcId="{9B92A471-FB81-4E71-888E-382C7434F2FB}" destId="{A209C3F1-117E-47CD-A73F-025ECCC4518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DB2531-CA4C-4AEE-819D-D4AB95BAD8E6}" type="doc">
      <dgm:prSet loTypeId="urn:microsoft.com/office/officeart/2005/8/layout/radial5" loCatId="relationship" qsTypeId="urn:microsoft.com/office/officeart/2005/8/quickstyle/3d1" qsCatId="3D" csTypeId="urn:microsoft.com/office/officeart/2005/8/colors/colorful3" csCatId="colorful" phldr="1"/>
      <dgm:spPr/>
      <dgm:t>
        <a:bodyPr/>
        <a:lstStyle/>
        <a:p>
          <a:endParaRPr lang="zh-HK" altLang="en-US"/>
        </a:p>
      </dgm:t>
    </dgm:pt>
    <dgm:pt modelId="{28F8B67A-A0B3-4954-A89A-8057BC9B019F}">
      <dgm:prSet phldrT="[文字]"/>
      <dgm:spPr/>
      <dgm:t>
        <a:bodyPr/>
        <a:lstStyle/>
        <a:p>
          <a:endParaRPr lang="zh-HK" altLang="en-US" dirty="0"/>
        </a:p>
      </dgm:t>
    </dgm:pt>
    <dgm:pt modelId="{012936EF-E0C1-4107-9AF9-4ED36236A85F}" type="parTrans" cxnId="{2C7CFE1E-AC0F-4EA8-91EC-7DB241D14950}">
      <dgm:prSet/>
      <dgm:spPr/>
      <dgm:t>
        <a:bodyPr/>
        <a:lstStyle/>
        <a:p>
          <a:endParaRPr lang="zh-HK" altLang="en-US"/>
        </a:p>
      </dgm:t>
    </dgm:pt>
    <dgm:pt modelId="{B96A1B50-0544-4B6D-BDE4-1F2DDC3140A4}" type="sibTrans" cxnId="{2C7CFE1E-AC0F-4EA8-91EC-7DB241D14950}">
      <dgm:prSet/>
      <dgm:spPr/>
      <dgm:t>
        <a:bodyPr/>
        <a:lstStyle/>
        <a:p>
          <a:endParaRPr lang="zh-HK" altLang="en-US"/>
        </a:p>
      </dgm:t>
    </dgm:pt>
    <dgm:pt modelId="{78B8E308-18D2-4DE6-8D81-6507266E1462}">
      <dgm:prSet phldrT="[文字]"/>
      <dgm:spPr/>
      <dgm:t>
        <a:bodyPr/>
        <a:lstStyle/>
        <a:p>
          <a:endParaRPr lang="zh-HK" altLang="en-US" dirty="0"/>
        </a:p>
      </dgm:t>
    </dgm:pt>
    <dgm:pt modelId="{ABC43D37-7746-41A0-8335-3798E940A776}" type="parTrans" cxnId="{25BF9132-7A7A-4DB0-8603-4A2D1A90F2B3}">
      <dgm:prSet/>
      <dgm:spPr/>
      <dgm:t>
        <a:bodyPr/>
        <a:lstStyle/>
        <a:p>
          <a:endParaRPr lang="zh-HK" altLang="en-US"/>
        </a:p>
      </dgm:t>
    </dgm:pt>
    <dgm:pt modelId="{32276E68-DE9A-4348-9BC9-298CBE7887B3}" type="sibTrans" cxnId="{25BF9132-7A7A-4DB0-8603-4A2D1A90F2B3}">
      <dgm:prSet/>
      <dgm:spPr/>
      <dgm:t>
        <a:bodyPr/>
        <a:lstStyle/>
        <a:p>
          <a:endParaRPr lang="zh-HK" altLang="en-US"/>
        </a:p>
      </dgm:t>
    </dgm:pt>
    <dgm:pt modelId="{F25AE543-865A-4F0C-95DB-654B06D951CB}">
      <dgm:prSet custT="1"/>
      <dgm:spPr>
        <a:xfrm>
          <a:off x="5264913" y="-124489"/>
          <a:ext cx="2724249" cy="2033887"/>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gn="l">
            <a:buNone/>
          </a:pPr>
          <a:r>
            <a:rPr lang="zh-TW" altLang="en-US" sz="1600" b="1" u="sng" dirty="0">
              <a:solidFill>
                <a:sysClr val="window" lastClr="FFFFFF"/>
              </a:solidFill>
              <a:latin typeface="Tahoma"/>
              <a:ea typeface="+mn-ea"/>
              <a:cs typeface="+mn-cs"/>
            </a:rPr>
            <a:t>學生資料</a:t>
          </a:r>
          <a:br>
            <a:rPr lang="en-US" altLang="zh-TW" sz="1400" dirty="0">
              <a:solidFill>
                <a:sysClr val="window" lastClr="FFFFFF"/>
              </a:solidFill>
              <a:latin typeface="Tahoma"/>
              <a:ea typeface="+mn-ea"/>
              <a:cs typeface="+mn-cs"/>
            </a:rPr>
          </a:br>
          <a:r>
            <a:rPr lang="en-US" altLang="zh-TW" sz="1400" dirty="0">
              <a:solidFill>
                <a:sysClr val="window" lastClr="FFFFFF"/>
              </a:solidFill>
              <a:latin typeface="Tahoma"/>
              <a:ea typeface="+mn-ea"/>
              <a:cs typeface="+mn-cs"/>
            </a:rPr>
            <a:t>-</a:t>
          </a:r>
          <a:r>
            <a:rPr lang="zh-TW" altLang="en-US" sz="1400" dirty="0">
              <a:solidFill>
                <a:sysClr val="window" lastClr="FFFFFF"/>
              </a:solidFill>
              <a:latin typeface="Tahoma"/>
              <a:ea typeface="+mn-ea"/>
              <a:cs typeface="+mn-cs"/>
            </a:rPr>
            <a:t>選擇修讀班本選修科</a:t>
          </a:r>
          <a:br>
            <a:rPr lang="en-US" altLang="zh-TW" sz="1400" dirty="0">
              <a:solidFill>
                <a:sysClr val="window" lastClr="FFFFFF"/>
              </a:solidFill>
              <a:latin typeface="Tahoma"/>
              <a:ea typeface="+mn-ea"/>
              <a:cs typeface="+mn-cs"/>
            </a:rPr>
          </a:br>
          <a:r>
            <a:rPr lang="en-US" altLang="zh-TW" sz="1400" dirty="0">
              <a:solidFill>
                <a:sysClr val="window" lastClr="FFFFFF"/>
              </a:solidFill>
              <a:latin typeface="Tahoma"/>
              <a:ea typeface="+mn-ea"/>
              <a:cs typeface="+mn-cs"/>
            </a:rPr>
            <a:t>-</a:t>
          </a:r>
          <a:r>
            <a:rPr lang="zh-TW" altLang="en-US" sz="1400" dirty="0">
              <a:solidFill>
                <a:sysClr val="window" lastClr="FFFFFF"/>
              </a:solidFill>
              <a:latin typeface="Tahoma"/>
              <a:ea typeface="+mn-ea"/>
              <a:cs typeface="+mn-cs"/>
            </a:rPr>
            <a:t>科目組別 </a:t>
          </a:r>
          <a:br>
            <a:rPr lang="en-US" altLang="zh-TW" sz="1400" dirty="0">
              <a:solidFill>
                <a:sysClr val="window" lastClr="FFFFFF"/>
              </a:solidFill>
              <a:latin typeface="Tahoma"/>
              <a:ea typeface="+mn-ea"/>
              <a:cs typeface="+mn-cs"/>
            </a:rPr>
          </a:br>
          <a:r>
            <a:rPr lang="en-US" altLang="zh-TW" sz="1400" dirty="0">
              <a:solidFill>
                <a:sysClr val="window" lastClr="FFFFFF"/>
              </a:solidFill>
              <a:latin typeface="Tahoma"/>
              <a:ea typeface="+mn-ea"/>
              <a:cs typeface="+mn-cs"/>
            </a:rPr>
            <a:t>-</a:t>
          </a:r>
          <a:r>
            <a:rPr lang="zh-TW" altLang="en-US" sz="1400" dirty="0">
              <a:solidFill>
                <a:sysClr val="window" lastClr="FFFFFF"/>
              </a:solidFill>
              <a:latin typeface="Tahoma"/>
              <a:ea typeface="+mn-ea"/>
              <a:cs typeface="+mn-cs"/>
            </a:rPr>
            <a:t>跨班別科目組別</a:t>
          </a:r>
          <a:r>
            <a:rPr lang="en-US" altLang="zh-TW" sz="1400" dirty="0">
              <a:solidFill>
                <a:sysClr val="window" lastClr="FFFFFF"/>
              </a:solidFill>
              <a:latin typeface="Tahoma"/>
              <a:ea typeface="+mn-ea"/>
              <a:cs typeface="+mn-cs"/>
            </a:rPr>
            <a:t>(</a:t>
          </a:r>
          <a:r>
            <a:rPr lang="zh-TW" altLang="en-US" sz="1400" dirty="0">
              <a:solidFill>
                <a:sysClr val="window" lastClr="FFFFFF"/>
              </a:solidFill>
              <a:latin typeface="Tahoma"/>
              <a:ea typeface="+mn-ea"/>
              <a:cs typeface="+mn-cs"/>
            </a:rPr>
            <a:t>非科目集</a:t>
          </a:r>
          <a:r>
            <a:rPr lang="en-US" altLang="zh-TW" sz="1400" dirty="0">
              <a:solidFill>
                <a:sysClr val="window" lastClr="FFFFFF"/>
              </a:solidFill>
              <a:latin typeface="Tahoma"/>
              <a:ea typeface="+mn-ea"/>
              <a:cs typeface="+mn-cs"/>
            </a:rPr>
            <a:t>) </a:t>
          </a:r>
          <a:br>
            <a:rPr lang="en-US" altLang="zh-TW" sz="1400" dirty="0">
              <a:solidFill>
                <a:sysClr val="window" lastClr="FFFFFF"/>
              </a:solidFill>
              <a:latin typeface="Tahoma"/>
              <a:ea typeface="+mn-ea"/>
              <a:cs typeface="+mn-cs"/>
            </a:rPr>
          </a:br>
          <a:r>
            <a:rPr lang="en-US" altLang="zh-TW" sz="1400" dirty="0">
              <a:solidFill>
                <a:sysClr val="window" lastClr="FFFFFF"/>
              </a:solidFill>
              <a:latin typeface="Tahoma"/>
              <a:ea typeface="+mn-ea"/>
              <a:cs typeface="+mn-cs"/>
            </a:rPr>
            <a:t>-</a:t>
          </a:r>
          <a:r>
            <a:rPr lang="zh-TW" altLang="en-US" sz="1400" dirty="0">
              <a:solidFill>
                <a:sysClr val="window" lastClr="FFFFFF"/>
              </a:solidFill>
              <a:latin typeface="Tahoma"/>
              <a:ea typeface="+mn-ea"/>
              <a:cs typeface="+mn-cs"/>
            </a:rPr>
            <a:t>跨班別科目組別</a:t>
          </a:r>
          <a:r>
            <a:rPr lang="en-US" altLang="zh-TW" sz="1400" dirty="0">
              <a:solidFill>
                <a:sysClr val="window" lastClr="FFFFFF"/>
              </a:solidFill>
              <a:latin typeface="Tahoma"/>
              <a:ea typeface="+mn-ea"/>
              <a:cs typeface="+mn-cs"/>
            </a:rPr>
            <a:t>(</a:t>
          </a:r>
          <a:r>
            <a:rPr lang="zh-TW" altLang="en-US" sz="1400" dirty="0">
              <a:solidFill>
                <a:sysClr val="window" lastClr="FFFFFF"/>
              </a:solidFill>
              <a:latin typeface="Tahoma"/>
              <a:ea typeface="+mn-ea"/>
              <a:cs typeface="+mn-cs"/>
            </a:rPr>
            <a:t>科目集</a:t>
          </a:r>
          <a:r>
            <a:rPr lang="en-US" altLang="zh-TW" sz="1400" dirty="0">
              <a:solidFill>
                <a:sysClr val="window" lastClr="FFFFFF"/>
              </a:solidFill>
              <a:latin typeface="Tahoma"/>
              <a:ea typeface="+mn-ea"/>
              <a:cs typeface="+mn-cs"/>
            </a:rPr>
            <a:t>)</a:t>
          </a:r>
        </a:p>
      </dgm:t>
    </dgm:pt>
    <dgm:pt modelId="{886CECC9-932E-4DE5-BA1C-4F7127D5684A}" type="parTrans" cxnId="{FCCEBFFD-84FA-423A-819B-B42A9F1BC44F}">
      <dgm:prSet/>
      <dgm:spPr>
        <a:xfrm rot="20907740">
          <a:off x="4494164" y="1026300"/>
          <a:ext cx="564010" cy="487969"/>
        </a:xfrm>
        <a:prstGeom prst="rightArrow">
          <a:avLst>
            <a:gd name="adj1" fmla="val 60000"/>
            <a:gd name="adj2" fmla="val 5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pPr>
            <a:buNone/>
          </a:pPr>
          <a:endParaRPr lang="zh-HK" altLang="en-US">
            <a:solidFill>
              <a:sysClr val="window" lastClr="FFFFFF"/>
            </a:solidFill>
            <a:latin typeface="Tahoma"/>
            <a:ea typeface="+mn-ea"/>
            <a:cs typeface="+mn-cs"/>
          </a:endParaRPr>
        </a:p>
      </dgm:t>
    </dgm:pt>
    <dgm:pt modelId="{62335109-D7CC-4925-8D17-4A84F8E7FFF5}" type="sibTrans" cxnId="{FCCEBFFD-84FA-423A-819B-B42A9F1BC44F}">
      <dgm:prSet/>
      <dgm:spPr/>
      <dgm:t>
        <a:bodyPr/>
        <a:lstStyle/>
        <a:p>
          <a:endParaRPr lang="zh-HK" altLang="en-US"/>
        </a:p>
      </dgm:t>
    </dgm:pt>
    <dgm:pt modelId="{F4E5B14A-532F-4953-8615-BA88D6D6D1F1}">
      <dgm:prSet phldrT="[文字]" custT="1">
        <dgm:style>
          <a:lnRef idx="0">
            <a:schemeClr val="accent2"/>
          </a:lnRef>
          <a:fillRef idx="3">
            <a:schemeClr val="accent2"/>
          </a:fillRef>
          <a:effectRef idx="3">
            <a:schemeClr val="accent2"/>
          </a:effectRef>
          <a:fontRef idx="minor">
            <a:schemeClr val="lt1"/>
          </a:fontRef>
        </dgm:style>
      </dgm:prSet>
      <dgm:spPr>
        <a:xfrm>
          <a:off x="0" y="360688"/>
          <a:ext cx="4368367" cy="2877432"/>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gm:spPr>
      <dgm:t>
        <a:bodyPr/>
        <a:lstStyle/>
        <a:p>
          <a:pPr algn="l">
            <a:buNone/>
          </a:pPr>
          <a:r>
            <a:rPr lang="zh-TW" altLang="en-US" sz="2800" b="1" u="sng" dirty="0">
              <a:solidFill>
                <a:sysClr val="window" lastClr="FFFFFF"/>
              </a:solidFill>
              <a:latin typeface="Tahoma"/>
              <a:ea typeface="+mn-ea"/>
              <a:cs typeface="+mn-cs"/>
            </a:rPr>
            <a:t>四類科目</a:t>
          </a:r>
          <a:r>
            <a:rPr lang="en-US" altLang="zh-TW" sz="2800" b="1" u="sng" dirty="0">
              <a:solidFill>
                <a:sysClr val="window" lastClr="FFFFFF"/>
              </a:solidFill>
              <a:latin typeface="Tahoma"/>
              <a:ea typeface="+mn-ea"/>
              <a:cs typeface="+mn-cs"/>
            </a:rPr>
            <a:t>:</a:t>
          </a:r>
          <a:br>
            <a:rPr lang="en-US" altLang="zh-TW" sz="2800" dirty="0">
              <a:solidFill>
                <a:sysClr val="window" lastClr="FFFFFF"/>
              </a:solidFill>
              <a:latin typeface="Tahoma"/>
              <a:ea typeface="+mn-ea"/>
              <a:cs typeface="+mn-cs"/>
            </a:rPr>
          </a:br>
          <a:r>
            <a:rPr lang="zh-TW" altLang="en-US" sz="2900" dirty="0">
              <a:solidFill>
                <a:sysClr val="window" lastClr="FFFFFF"/>
              </a:solidFill>
              <a:latin typeface="Tahoma"/>
              <a:ea typeface="+mn-ea"/>
              <a:cs typeface="+mn-cs"/>
            </a:rPr>
            <a:t>必修科目</a:t>
          </a:r>
          <a:br>
            <a:rPr lang="en-US" altLang="zh-TW" sz="2900" dirty="0">
              <a:solidFill>
                <a:sysClr val="window" lastClr="FFFFFF"/>
              </a:solidFill>
              <a:latin typeface="Tahoma"/>
              <a:ea typeface="+mn-ea"/>
              <a:cs typeface="+mn-cs"/>
            </a:rPr>
          </a:br>
          <a:r>
            <a:rPr lang="zh-TW" altLang="en-US" sz="2900" dirty="0">
              <a:solidFill>
                <a:sysClr val="window" lastClr="FFFFFF"/>
              </a:solidFill>
              <a:latin typeface="Tahoma"/>
              <a:ea typeface="+mn-ea"/>
              <a:cs typeface="+mn-cs"/>
            </a:rPr>
            <a:t>選修科目</a:t>
          </a:r>
          <a:br>
            <a:rPr lang="en-US" altLang="zh-TW" sz="2900" dirty="0">
              <a:solidFill>
                <a:sysClr val="window" lastClr="FFFFFF"/>
              </a:solidFill>
              <a:latin typeface="Tahoma"/>
              <a:ea typeface="+mn-ea"/>
              <a:cs typeface="+mn-cs"/>
            </a:rPr>
          </a:br>
          <a:r>
            <a:rPr lang="zh-TW" altLang="en-US" sz="2900" dirty="0">
              <a:solidFill>
                <a:sysClr val="window" lastClr="FFFFFF"/>
              </a:solidFill>
              <a:latin typeface="Tahoma"/>
              <a:ea typeface="+mn-ea"/>
              <a:cs typeface="+mn-cs"/>
            </a:rPr>
            <a:t>科目組別</a:t>
          </a:r>
          <a:br>
            <a:rPr lang="en-US" altLang="zh-TW" sz="2900" dirty="0">
              <a:solidFill>
                <a:sysClr val="window" lastClr="FFFFFF"/>
              </a:solidFill>
              <a:latin typeface="Tahoma"/>
              <a:ea typeface="+mn-ea"/>
              <a:cs typeface="+mn-cs"/>
            </a:rPr>
          </a:br>
          <a:r>
            <a:rPr lang="zh-TW" altLang="en-US" sz="2800" dirty="0">
              <a:solidFill>
                <a:sysClr val="window" lastClr="FFFFFF"/>
              </a:solidFill>
              <a:latin typeface="Tahoma"/>
              <a:ea typeface="+mn-ea"/>
              <a:cs typeface="+mn-cs"/>
            </a:rPr>
            <a:t>跨班別科目</a:t>
          </a:r>
          <a:endParaRPr lang="zh-HK" altLang="en-US" sz="2800" u="none" dirty="0">
            <a:solidFill>
              <a:sysClr val="window" lastClr="FFFFFF"/>
            </a:solidFill>
            <a:latin typeface="Tahoma"/>
            <a:ea typeface="+mn-ea"/>
            <a:cs typeface="+mn-cs"/>
          </a:endParaRPr>
        </a:p>
      </dgm:t>
    </dgm:pt>
    <dgm:pt modelId="{E457154E-EF96-4510-98C6-C841C7D3715E}" type="sibTrans" cxnId="{955ABCAC-78B6-404E-90A1-1EA50225FC4C}">
      <dgm:prSet/>
      <dgm:spPr/>
      <dgm:t>
        <a:bodyPr/>
        <a:lstStyle/>
        <a:p>
          <a:endParaRPr lang="zh-HK" altLang="en-US"/>
        </a:p>
      </dgm:t>
    </dgm:pt>
    <dgm:pt modelId="{B8CFB159-0F8E-4028-A565-32C66703456D}" type="parTrans" cxnId="{955ABCAC-78B6-404E-90A1-1EA50225FC4C}">
      <dgm:prSet/>
      <dgm:spPr/>
      <dgm:t>
        <a:bodyPr/>
        <a:lstStyle/>
        <a:p>
          <a:endParaRPr lang="zh-HK" altLang="en-US"/>
        </a:p>
      </dgm:t>
    </dgm:pt>
    <dgm:pt modelId="{79B51F95-68FD-423F-B8FD-6A1495D81B70}">
      <dgm:prSet custT="1"/>
      <dgm:spPr>
        <a:xfrm>
          <a:off x="5350934" y="2263079"/>
          <a:ext cx="2416742" cy="1003194"/>
        </a:xfrm>
        <a:prstGeom prst="roundRect">
          <a:avLst/>
        </a:prstGeom>
        <a:gradFill rotWithShape="0">
          <a:gsLst>
            <a:gs pos="0">
              <a:srgbClr val="9BBB59">
                <a:hueOff val="3750088"/>
                <a:satOff val="-5627"/>
                <a:lumOff val="-915"/>
                <a:alphaOff val="0"/>
                <a:shade val="51000"/>
                <a:satMod val="130000"/>
              </a:srgbClr>
            </a:gs>
            <a:gs pos="80000">
              <a:srgbClr val="9BBB59">
                <a:hueOff val="3750088"/>
                <a:satOff val="-5627"/>
                <a:lumOff val="-915"/>
                <a:alphaOff val="0"/>
                <a:shade val="93000"/>
                <a:satMod val="130000"/>
              </a:srgbClr>
            </a:gs>
            <a:gs pos="100000">
              <a:srgbClr val="9BBB59">
                <a:hueOff val="3750088"/>
                <a:satOff val="-5627"/>
                <a:lumOff val="-91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gn="l">
            <a:buNone/>
          </a:pPr>
          <a:r>
            <a:rPr lang="zh-TW" altLang="en-US" sz="1600" b="1" u="sng" dirty="0">
              <a:solidFill>
                <a:sysClr val="window" lastClr="FFFFFF"/>
              </a:solidFill>
              <a:latin typeface="Tahoma"/>
              <a:ea typeface="+mn-ea"/>
              <a:cs typeface="+mn-cs"/>
            </a:rPr>
            <a:t>學生成績</a:t>
          </a:r>
          <a:br>
            <a:rPr lang="en-US" altLang="zh-TW" sz="1400" dirty="0">
              <a:solidFill>
                <a:sysClr val="window" lastClr="FFFFFF"/>
              </a:solidFill>
              <a:latin typeface="Tahoma"/>
              <a:ea typeface="+mn-ea"/>
              <a:cs typeface="+mn-cs"/>
            </a:rPr>
          </a:br>
          <a:r>
            <a:rPr lang="zh-TW" altLang="en-US" sz="1400" dirty="0">
              <a:solidFill>
                <a:sysClr val="window" lastClr="FFFFFF"/>
              </a:solidFill>
              <a:latin typeface="Tahoma"/>
              <a:ea typeface="+mn-ea"/>
              <a:cs typeface="+mn-cs"/>
            </a:rPr>
            <a:t>學生考績綱要設定及學生積分輸入</a:t>
          </a:r>
          <a:endParaRPr lang="en-US" altLang="zh-TW" sz="1400" dirty="0">
            <a:solidFill>
              <a:sysClr val="window" lastClr="FFFFFF"/>
            </a:solidFill>
            <a:latin typeface="Tahoma"/>
            <a:ea typeface="+mn-ea"/>
            <a:cs typeface="+mn-cs"/>
          </a:endParaRPr>
        </a:p>
      </dgm:t>
    </dgm:pt>
    <dgm:pt modelId="{2043A089-0ABD-4CD4-9015-5781468B9769}" type="parTrans" cxnId="{07108CD7-FA8C-4DB9-A482-5B41900A9CED}">
      <dgm:prSet/>
      <dgm:spPr>
        <a:xfrm rot="746502">
          <a:off x="4519537" y="2144725"/>
          <a:ext cx="671380" cy="487969"/>
        </a:xfrm>
        <a:prstGeom prst="rightArrow">
          <a:avLst>
            <a:gd name="adj1" fmla="val 60000"/>
            <a:gd name="adj2" fmla="val 50000"/>
          </a:avLst>
        </a:prstGeom>
        <a:gradFill rotWithShape="0">
          <a:gsLst>
            <a:gs pos="0">
              <a:srgbClr val="9BBB59">
                <a:hueOff val="3750088"/>
                <a:satOff val="-5627"/>
                <a:lumOff val="-915"/>
                <a:alphaOff val="0"/>
                <a:shade val="51000"/>
                <a:satMod val="130000"/>
              </a:srgbClr>
            </a:gs>
            <a:gs pos="80000">
              <a:srgbClr val="9BBB59">
                <a:hueOff val="3750088"/>
                <a:satOff val="-5627"/>
                <a:lumOff val="-915"/>
                <a:alphaOff val="0"/>
                <a:shade val="93000"/>
                <a:satMod val="130000"/>
              </a:srgbClr>
            </a:gs>
            <a:gs pos="100000">
              <a:srgbClr val="9BBB59">
                <a:hueOff val="3750088"/>
                <a:satOff val="-5627"/>
                <a:lumOff val="-91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pPr>
            <a:buNone/>
          </a:pPr>
          <a:endParaRPr lang="zh-HK" altLang="en-US">
            <a:solidFill>
              <a:sysClr val="window" lastClr="FFFFFF"/>
            </a:solidFill>
            <a:latin typeface="Tahoma"/>
            <a:ea typeface="+mn-ea"/>
            <a:cs typeface="+mn-cs"/>
          </a:endParaRPr>
        </a:p>
      </dgm:t>
    </dgm:pt>
    <dgm:pt modelId="{7879CD7B-2140-454B-AC17-4EA2D8518915}" type="sibTrans" cxnId="{07108CD7-FA8C-4DB9-A482-5B41900A9CED}">
      <dgm:prSet/>
      <dgm:spPr/>
      <dgm:t>
        <a:bodyPr/>
        <a:lstStyle/>
        <a:p>
          <a:endParaRPr lang="zh-HK" altLang="en-US"/>
        </a:p>
      </dgm:t>
    </dgm:pt>
    <dgm:pt modelId="{0CAAC32E-0AD1-4905-B9B4-FB7769628B86}">
      <dgm:prSet custT="1"/>
      <dgm:spPr>
        <a:xfrm>
          <a:off x="4893735" y="3723476"/>
          <a:ext cx="2910065" cy="1478189"/>
        </a:xfrm>
        <a:prstGeom prst="roundRect">
          <a:avLst/>
        </a:prstGeom>
        <a:gradFill rotWithShape="0">
          <a:gsLst>
            <a:gs pos="0">
              <a:srgbClr val="9BBB59">
                <a:hueOff val="7500176"/>
                <a:satOff val="-11253"/>
                <a:lumOff val="-1830"/>
                <a:alphaOff val="0"/>
                <a:shade val="51000"/>
                <a:satMod val="130000"/>
              </a:srgbClr>
            </a:gs>
            <a:gs pos="80000">
              <a:srgbClr val="9BBB59">
                <a:hueOff val="7500176"/>
                <a:satOff val="-11253"/>
                <a:lumOff val="-1830"/>
                <a:alphaOff val="0"/>
                <a:shade val="93000"/>
                <a:satMod val="130000"/>
              </a:srgbClr>
            </a:gs>
            <a:gs pos="100000">
              <a:srgbClr val="9BBB59">
                <a:hueOff val="7500176"/>
                <a:satOff val="-11253"/>
                <a:lumOff val="-183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gn="l">
            <a:buNone/>
          </a:pPr>
          <a:r>
            <a:rPr lang="zh-TW" altLang="en-US" sz="1600" b="1" u="sng" dirty="0">
              <a:solidFill>
                <a:sysClr val="window" lastClr="FFFFFF"/>
              </a:solidFill>
              <a:latin typeface="Tahoma"/>
              <a:ea typeface="+mn-ea"/>
              <a:cs typeface="+mn-cs"/>
            </a:rPr>
            <a:t>時間表編排</a:t>
          </a:r>
          <a:br>
            <a:rPr lang="en-US" altLang="zh-TW" sz="1400" dirty="0">
              <a:solidFill>
                <a:sysClr val="window" lastClr="FFFFFF"/>
              </a:solidFill>
              <a:latin typeface="Tahoma"/>
              <a:ea typeface="+mn-ea"/>
              <a:cs typeface="+mn-cs"/>
            </a:rPr>
          </a:br>
          <a:r>
            <a:rPr lang="en-US" altLang="zh-TW" sz="1400" dirty="0">
              <a:solidFill>
                <a:sysClr val="window" lastClr="FFFFFF"/>
              </a:solidFill>
              <a:latin typeface="Tahoma"/>
              <a:ea typeface="+mn-ea"/>
              <a:cs typeface="+mn-cs"/>
            </a:rPr>
            <a:t>-</a:t>
          </a:r>
          <a:r>
            <a:rPr lang="zh-TW" altLang="en-US" sz="1400" dirty="0">
              <a:solidFill>
                <a:sysClr val="window" lastClr="FFFFFF"/>
              </a:solidFill>
              <a:latin typeface="Tahoma"/>
              <a:ea typeface="+mn-ea"/>
              <a:cs typeface="+mn-cs"/>
            </a:rPr>
            <a:t>用作時間表編排的一般科目課堂</a:t>
          </a:r>
          <a:br>
            <a:rPr lang="en-US" altLang="zh-TW" sz="1400" dirty="0">
              <a:solidFill>
                <a:sysClr val="window" lastClr="FFFFFF"/>
              </a:solidFill>
              <a:latin typeface="Tahoma"/>
              <a:ea typeface="+mn-ea"/>
              <a:cs typeface="+mn-cs"/>
            </a:rPr>
          </a:br>
          <a:r>
            <a:rPr lang="en-US" altLang="zh-TW" sz="1400" dirty="0">
              <a:solidFill>
                <a:sysClr val="window" lastClr="FFFFFF"/>
              </a:solidFill>
              <a:latin typeface="Tahoma"/>
              <a:ea typeface="+mn-ea"/>
              <a:cs typeface="+mn-cs"/>
            </a:rPr>
            <a:t>-</a:t>
          </a:r>
          <a:r>
            <a:rPr lang="zh-TW" altLang="en-US" sz="1400" dirty="0">
              <a:solidFill>
                <a:sysClr val="window" lastClr="FFFFFF"/>
              </a:solidFill>
              <a:latin typeface="Tahoma"/>
              <a:ea typeface="+mn-ea"/>
              <a:cs typeface="+mn-cs"/>
            </a:rPr>
            <a:t>跨班別科目</a:t>
          </a:r>
          <a:r>
            <a:rPr lang="en-US" altLang="zh-TW" sz="1400" dirty="0">
              <a:solidFill>
                <a:sysClr val="window" lastClr="FFFFFF"/>
              </a:solidFill>
              <a:latin typeface="Tahoma"/>
              <a:ea typeface="+mn-ea"/>
              <a:cs typeface="+mn-cs"/>
            </a:rPr>
            <a:t>(</a:t>
          </a:r>
          <a:r>
            <a:rPr lang="zh-TW" altLang="en-US" sz="1400" dirty="0">
              <a:solidFill>
                <a:sysClr val="window" lastClr="FFFFFF"/>
              </a:solidFill>
              <a:latin typeface="Tahoma"/>
              <a:ea typeface="+mn-ea"/>
              <a:cs typeface="+mn-cs"/>
            </a:rPr>
            <a:t>科目集</a:t>
          </a:r>
          <a:r>
            <a:rPr lang="en-US" altLang="zh-TW" sz="1400" dirty="0">
              <a:solidFill>
                <a:sysClr val="window" lastClr="FFFFFF"/>
              </a:solidFill>
              <a:latin typeface="Tahoma"/>
              <a:ea typeface="+mn-ea"/>
              <a:cs typeface="+mn-cs"/>
            </a:rPr>
            <a:t>/</a:t>
          </a:r>
          <a:r>
            <a:rPr lang="zh-TW" altLang="en-US" sz="1400" dirty="0">
              <a:solidFill>
                <a:sysClr val="window" lastClr="FFFFFF"/>
              </a:solidFill>
              <a:latin typeface="Tahoma"/>
              <a:ea typeface="+mn-ea"/>
              <a:cs typeface="+mn-cs"/>
            </a:rPr>
            <a:t>非科目集</a:t>
          </a:r>
          <a:r>
            <a:rPr lang="en-US" altLang="zh-TW" sz="1400" dirty="0">
              <a:solidFill>
                <a:sysClr val="window" lastClr="FFFFFF"/>
              </a:solidFill>
              <a:latin typeface="Tahoma"/>
              <a:ea typeface="+mn-ea"/>
              <a:cs typeface="+mn-cs"/>
            </a:rPr>
            <a:t>)</a:t>
          </a:r>
          <a:r>
            <a:rPr lang="zh-TW" altLang="en-US" sz="1400" dirty="0">
              <a:solidFill>
                <a:sysClr val="window" lastClr="FFFFFF"/>
              </a:solidFill>
              <a:latin typeface="Tahoma"/>
              <a:ea typeface="+mn-ea"/>
              <a:cs typeface="+mn-cs"/>
            </a:rPr>
            <a:t>的課堂可作同時上課編排</a:t>
          </a:r>
          <a:endParaRPr lang="en-US" altLang="zh-TW" sz="1400" dirty="0">
            <a:solidFill>
              <a:sysClr val="window" lastClr="FFFFFF"/>
            </a:solidFill>
            <a:latin typeface="Tahoma"/>
            <a:ea typeface="+mn-ea"/>
            <a:cs typeface="+mn-cs"/>
          </a:endParaRPr>
        </a:p>
      </dgm:t>
    </dgm:pt>
    <dgm:pt modelId="{CB9688C6-6F31-4FE3-92A2-69F968FA193D}" type="parTrans" cxnId="{5B42C34F-27B9-40E0-975C-62706C136A12}">
      <dgm:prSet/>
      <dgm:spPr>
        <a:xfrm rot="1955884">
          <a:off x="4305670" y="3192961"/>
          <a:ext cx="728817" cy="487969"/>
        </a:xfrm>
        <a:prstGeom prst="rightArrow">
          <a:avLst>
            <a:gd name="adj1" fmla="val 60000"/>
            <a:gd name="adj2" fmla="val 50000"/>
          </a:avLst>
        </a:prstGeom>
        <a:gradFill rotWithShape="0">
          <a:gsLst>
            <a:gs pos="0">
              <a:srgbClr val="9BBB59">
                <a:hueOff val="7500176"/>
                <a:satOff val="-11253"/>
                <a:lumOff val="-1830"/>
                <a:alphaOff val="0"/>
                <a:shade val="51000"/>
                <a:satMod val="130000"/>
              </a:srgbClr>
            </a:gs>
            <a:gs pos="80000">
              <a:srgbClr val="9BBB59">
                <a:hueOff val="7500176"/>
                <a:satOff val="-11253"/>
                <a:lumOff val="-1830"/>
                <a:alphaOff val="0"/>
                <a:shade val="93000"/>
                <a:satMod val="130000"/>
              </a:srgbClr>
            </a:gs>
            <a:gs pos="100000">
              <a:srgbClr val="9BBB59">
                <a:hueOff val="7500176"/>
                <a:satOff val="-11253"/>
                <a:lumOff val="-183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pPr>
            <a:buNone/>
          </a:pPr>
          <a:endParaRPr lang="zh-HK" altLang="en-US">
            <a:solidFill>
              <a:sysClr val="window" lastClr="FFFFFF"/>
            </a:solidFill>
            <a:latin typeface="Tahoma"/>
            <a:ea typeface="+mn-ea"/>
            <a:cs typeface="+mn-cs"/>
          </a:endParaRPr>
        </a:p>
      </dgm:t>
    </dgm:pt>
    <dgm:pt modelId="{D96864A7-D23F-45E0-8022-76C5C8D36E85}" type="sibTrans" cxnId="{5B42C34F-27B9-40E0-975C-62706C136A12}">
      <dgm:prSet/>
      <dgm:spPr/>
      <dgm:t>
        <a:bodyPr/>
        <a:lstStyle/>
        <a:p>
          <a:endParaRPr lang="zh-HK" altLang="en-US"/>
        </a:p>
      </dgm:t>
    </dgm:pt>
    <dgm:pt modelId="{B83D985F-49F9-40B9-B08A-9528E5E203BB}">
      <dgm:prSet custT="1"/>
      <dgm:spPr>
        <a:xfrm>
          <a:off x="2667001" y="3647282"/>
          <a:ext cx="1896537" cy="1591915"/>
        </a:xfrm>
        <a:prstGeom prst="roundRect">
          <a:avLst/>
        </a:prstGeom>
        <a:gradFill rotWithShape="0">
          <a:gsLst>
            <a:gs pos="0">
              <a:srgbClr val="9BBB59">
                <a:hueOff val="11250264"/>
                <a:satOff val="-16880"/>
                <a:lumOff val="-2745"/>
                <a:alphaOff val="0"/>
                <a:shade val="51000"/>
                <a:satMod val="130000"/>
              </a:srgbClr>
            </a:gs>
            <a:gs pos="80000">
              <a:srgbClr val="9BBB59">
                <a:hueOff val="11250264"/>
                <a:satOff val="-16880"/>
                <a:lumOff val="-2745"/>
                <a:alphaOff val="0"/>
                <a:shade val="93000"/>
                <a:satMod val="130000"/>
              </a:srgbClr>
            </a:gs>
            <a:gs pos="100000">
              <a:srgbClr val="9BBB59">
                <a:hueOff val="11250264"/>
                <a:satOff val="-16880"/>
                <a:lumOff val="-274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gn="l">
            <a:buNone/>
          </a:pPr>
          <a:r>
            <a:rPr lang="zh-TW" altLang="en-US" sz="1600" b="1" u="sng" dirty="0">
              <a:solidFill>
                <a:sysClr val="window" lastClr="FFFFFF"/>
              </a:solidFill>
              <a:latin typeface="Tahoma"/>
              <a:ea typeface="+mn-ea"/>
              <a:cs typeface="+mn-cs"/>
            </a:rPr>
            <a:t>其他</a:t>
          </a:r>
          <a:br>
            <a:rPr lang="en-US" altLang="zh-TW" sz="1400" dirty="0">
              <a:solidFill>
                <a:sysClr val="window" lastClr="FFFFFF"/>
              </a:solidFill>
              <a:latin typeface="Tahoma"/>
              <a:ea typeface="+mn-ea"/>
              <a:cs typeface="+mn-cs"/>
            </a:rPr>
          </a:br>
          <a:r>
            <a:rPr lang="en-US" altLang="zh-TW" sz="1400" dirty="0">
              <a:solidFill>
                <a:sysClr val="window" lastClr="FFFFFF"/>
              </a:solidFill>
              <a:latin typeface="Tahoma"/>
              <a:ea typeface="+mn-ea"/>
              <a:cs typeface="+mn-cs"/>
            </a:rPr>
            <a:t>-</a:t>
          </a:r>
          <a:r>
            <a:rPr lang="zh-TW" altLang="en-US" sz="1400" dirty="0">
              <a:solidFill>
                <a:sysClr val="window" lastClr="FFFFFF"/>
              </a:solidFill>
              <a:latin typeface="Tahoma"/>
              <a:ea typeface="+mn-ea"/>
              <a:cs typeface="+mn-cs"/>
            </a:rPr>
            <a:t>香港考評局程序</a:t>
          </a:r>
          <a:br>
            <a:rPr lang="en-US" altLang="zh-TW" sz="1400" dirty="0">
              <a:solidFill>
                <a:sysClr val="window" lastClr="FFFFFF"/>
              </a:solidFill>
              <a:latin typeface="Tahoma"/>
              <a:ea typeface="+mn-ea"/>
              <a:cs typeface="+mn-cs"/>
            </a:rPr>
          </a:br>
          <a:r>
            <a:rPr lang="en-US" altLang="zh-TW" sz="1400" dirty="0">
              <a:solidFill>
                <a:sysClr val="window" lastClr="FFFFFF"/>
              </a:solidFill>
              <a:latin typeface="Tahoma"/>
              <a:ea typeface="+mn-ea"/>
              <a:cs typeface="+mn-cs"/>
            </a:rPr>
            <a:t>-</a:t>
          </a:r>
          <a:r>
            <a:rPr lang="zh-TW" altLang="en-US" sz="1400" dirty="0">
              <a:solidFill>
                <a:sysClr val="window" lastClr="FFFFFF"/>
              </a:solidFill>
              <a:latin typeface="Tahoma"/>
              <a:ea typeface="+mn-ea"/>
              <a:cs typeface="+mn-cs"/>
            </a:rPr>
            <a:t>學位分配</a:t>
          </a:r>
          <a:br>
            <a:rPr lang="en-US" altLang="zh-TW" sz="1400" dirty="0">
              <a:solidFill>
                <a:sysClr val="window" lastClr="FFFFFF"/>
              </a:solidFill>
              <a:latin typeface="Tahoma"/>
              <a:ea typeface="+mn-ea"/>
              <a:cs typeface="+mn-cs"/>
            </a:rPr>
          </a:br>
          <a:r>
            <a:rPr lang="en-US" altLang="zh-TW" sz="1400" dirty="0">
              <a:solidFill>
                <a:sysClr val="window" lastClr="FFFFFF"/>
              </a:solidFill>
              <a:latin typeface="Tahoma"/>
              <a:ea typeface="+mn-ea"/>
              <a:cs typeface="+mn-cs"/>
            </a:rPr>
            <a:t>-</a:t>
          </a:r>
          <a:r>
            <a:rPr lang="zh-TW" altLang="en-US" sz="1400" dirty="0">
              <a:solidFill>
                <a:sysClr val="window" lastClr="FFFFFF"/>
              </a:solidFill>
              <a:latin typeface="Tahoma"/>
              <a:ea typeface="+mn-ea"/>
              <a:cs typeface="+mn-cs"/>
            </a:rPr>
            <a:t>教職員資料</a:t>
          </a:r>
          <a:br>
            <a:rPr lang="en-US" altLang="zh-TW" sz="1400" dirty="0">
              <a:solidFill>
                <a:sysClr val="window" lastClr="FFFFFF"/>
              </a:solidFill>
              <a:latin typeface="Tahoma"/>
              <a:ea typeface="+mn-ea"/>
              <a:cs typeface="+mn-cs"/>
            </a:rPr>
          </a:br>
          <a:r>
            <a:rPr lang="en-US" altLang="zh-TW" sz="1400" dirty="0">
              <a:solidFill>
                <a:sysClr val="window" lastClr="FFFFFF"/>
              </a:solidFill>
              <a:latin typeface="Tahoma"/>
              <a:ea typeface="+mn-ea"/>
              <a:cs typeface="+mn-cs"/>
            </a:rPr>
            <a:t>-</a:t>
          </a:r>
          <a:r>
            <a:rPr lang="zh-TW" altLang="en-US" sz="1400" dirty="0">
              <a:solidFill>
                <a:sysClr val="window" lastClr="FFFFFF"/>
              </a:solidFill>
              <a:latin typeface="Tahoma"/>
              <a:ea typeface="+mn-ea"/>
              <a:cs typeface="+mn-cs"/>
            </a:rPr>
            <a:t>教職員調配</a:t>
          </a:r>
          <a:br>
            <a:rPr lang="en-US" altLang="zh-TW" sz="1400" dirty="0">
              <a:solidFill>
                <a:sysClr val="window" lastClr="FFFFFF"/>
              </a:solidFill>
              <a:latin typeface="Tahoma"/>
              <a:ea typeface="+mn-ea"/>
              <a:cs typeface="+mn-cs"/>
            </a:rPr>
          </a:br>
          <a:r>
            <a:rPr lang="en-US" altLang="zh-TW" sz="1400" dirty="0">
              <a:solidFill>
                <a:sysClr val="window" lastClr="FFFFFF"/>
              </a:solidFill>
              <a:latin typeface="Tahoma"/>
              <a:ea typeface="+mn-ea"/>
              <a:cs typeface="+mn-cs"/>
            </a:rPr>
            <a:t>……</a:t>
          </a:r>
          <a:endParaRPr lang="zh-TW" altLang="en-US" sz="1400" dirty="0">
            <a:solidFill>
              <a:sysClr val="window" lastClr="FFFFFF"/>
            </a:solidFill>
            <a:latin typeface="Tahoma"/>
            <a:ea typeface="+mn-ea"/>
            <a:cs typeface="+mn-cs"/>
          </a:endParaRPr>
        </a:p>
      </dgm:t>
    </dgm:pt>
    <dgm:pt modelId="{4963D84A-FCCE-481D-987E-04290DCE1D42}" type="parTrans" cxnId="{EF14FABF-E138-4D99-B4BC-C6D12605B996}">
      <dgm:prSet/>
      <dgm:spPr>
        <a:xfrm rot="2199638">
          <a:off x="462523" y="3587453"/>
          <a:ext cx="1772246" cy="487969"/>
        </a:xfrm>
        <a:prstGeom prst="rightArrow">
          <a:avLst>
            <a:gd name="adj1" fmla="val 60000"/>
            <a:gd name="adj2" fmla="val 50000"/>
          </a:avLst>
        </a:prstGeom>
        <a:gradFill rotWithShape="0">
          <a:gsLst>
            <a:gs pos="0">
              <a:srgbClr val="9BBB59">
                <a:hueOff val="11250264"/>
                <a:satOff val="-16880"/>
                <a:lumOff val="-2745"/>
                <a:alphaOff val="0"/>
                <a:shade val="51000"/>
                <a:satMod val="130000"/>
              </a:srgbClr>
            </a:gs>
            <a:gs pos="80000">
              <a:srgbClr val="9BBB59">
                <a:hueOff val="11250264"/>
                <a:satOff val="-16880"/>
                <a:lumOff val="-2745"/>
                <a:alphaOff val="0"/>
                <a:shade val="93000"/>
                <a:satMod val="130000"/>
              </a:srgbClr>
            </a:gs>
            <a:gs pos="100000">
              <a:srgbClr val="9BBB59">
                <a:hueOff val="11250264"/>
                <a:satOff val="-16880"/>
                <a:lumOff val="-274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gm:spPr>
      <dgm:t>
        <a:bodyPr/>
        <a:lstStyle/>
        <a:p>
          <a:pPr>
            <a:buNone/>
          </a:pPr>
          <a:endParaRPr lang="zh-HK" altLang="en-US">
            <a:solidFill>
              <a:sysClr val="window" lastClr="FFFFFF"/>
            </a:solidFill>
            <a:latin typeface="Tahoma"/>
            <a:ea typeface="+mn-ea"/>
            <a:cs typeface="+mn-cs"/>
          </a:endParaRPr>
        </a:p>
      </dgm:t>
    </dgm:pt>
    <dgm:pt modelId="{E954C758-1636-47CA-85D1-25BC5BE55F1E}" type="sibTrans" cxnId="{EF14FABF-E138-4D99-B4BC-C6D12605B996}">
      <dgm:prSet/>
      <dgm:spPr/>
      <dgm:t>
        <a:bodyPr/>
        <a:lstStyle/>
        <a:p>
          <a:endParaRPr lang="zh-HK" altLang="en-US"/>
        </a:p>
      </dgm:t>
    </dgm:pt>
    <dgm:pt modelId="{2E1526F6-2A89-4382-B76F-17030D7124A6}" type="pres">
      <dgm:prSet presAssocID="{4EDB2531-CA4C-4AEE-819D-D4AB95BAD8E6}" presName="Name0" presStyleCnt="0">
        <dgm:presLayoutVars>
          <dgm:chMax val="1"/>
          <dgm:dir/>
          <dgm:animLvl val="ctr"/>
          <dgm:resizeHandles val="exact"/>
        </dgm:presLayoutVars>
      </dgm:prSet>
      <dgm:spPr/>
    </dgm:pt>
    <dgm:pt modelId="{1B01B861-387F-4C28-A580-70F8F975CDA6}" type="pres">
      <dgm:prSet presAssocID="{F4E5B14A-532F-4953-8615-BA88D6D6D1F1}" presName="centerShape" presStyleLbl="node0" presStyleIdx="0" presStyleCnt="1" custScaleX="357504" custScaleY="235487" custLinFactX="-1223" custLinFactNeighborX="-100000" custLinFactNeighborY="-26621"/>
      <dgm:spPr>
        <a:prstGeom prst="roundRect">
          <a:avLst/>
        </a:prstGeom>
      </dgm:spPr>
    </dgm:pt>
    <dgm:pt modelId="{5F29D424-09A3-4FC6-B441-91C100600CE3}" type="pres">
      <dgm:prSet presAssocID="{886CECC9-932E-4DE5-BA1C-4F7127D5684A}" presName="parTrans" presStyleLbl="sibTrans2D1" presStyleIdx="0" presStyleCnt="4"/>
      <dgm:spPr/>
    </dgm:pt>
    <dgm:pt modelId="{6A0B0241-2D61-460E-B2B3-0ECAF9F885BD}" type="pres">
      <dgm:prSet presAssocID="{886CECC9-932E-4DE5-BA1C-4F7127D5684A}" presName="connectorText" presStyleLbl="sibTrans2D1" presStyleIdx="0" presStyleCnt="4"/>
      <dgm:spPr/>
    </dgm:pt>
    <dgm:pt modelId="{236BB4BD-C548-4186-8673-2411B9477E49}" type="pres">
      <dgm:prSet presAssocID="{F25AE543-865A-4F0C-95DB-654B06D951CB}" presName="node" presStyleLbl="node1" presStyleIdx="0" presStyleCnt="4" custScaleX="189816" custScaleY="141714" custRadScaleRad="244551" custRadScaleInc="147292">
        <dgm:presLayoutVars>
          <dgm:bulletEnabled val="1"/>
        </dgm:presLayoutVars>
      </dgm:prSet>
      <dgm:spPr>
        <a:prstGeom prst="roundRect">
          <a:avLst/>
        </a:prstGeom>
      </dgm:spPr>
    </dgm:pt>
    <dgm:pt modelId="{8D4FB19D-D226-4FC3-B6EB-7B704F977AD1}" type="pres">
      <dgm:prSet presAssocID="{2043A089-0ABD-4CD4-9015-5781468B9769}" presName="parTrans" presStyleLbl="sibTrans2D1" presStyleIdx="1" presStyleCnt="4" custLinFactNeighborX="-6861" custLinFactNeighborY="41901"/>
      <dgm:spPr/>
    </dgm:pt>
    <dgm:pt modelId="{72805A5A-DC85-417C-8A49-D0A455CEE565}" type="pres">
      <dgm:prSet presAssocID="{2043A089-0ABD-4CD4-9015-5781468B9769}" presName="connectorText" presStyleLbl="sibTrans2D1" presStyleIdx="1" presStyleCnt="4"/>
      <dgm:spPr/>
    </dgm:pt>
    <dgm:pt modelId="{99741E1F-1AE0-434F-9362-017A3C505B96}" type="pres">
      <dgm:prSet presAssocID="{79B51F95-68FD-423F-B8FD-6A1495D81B70}" presName="node" presStyleLbl="node1" presStyleIdx="1" presStyleCnt="4" custScaleX="168390" custScaleY="69899" custRadScaleRad="135086" custRadScaleInc="-5792">
        <dgm:presLayoutVars>
          <dgm:bulletEnabled val="1"/>
        </dgm:presLayoutVars>
      </dgm:prSet>
      <dgm:spPr>
        <a:prstGeom prst="roundRect">
          <a:avLst/>
        </a:prstGeom>
      </dgm:spPr>
    </dgm:pt>
    <dgm:pt modelId="{F5877EC0-B810-42E1-80C7-C7A99E9F505A}" type="pres">
      <dgm:prSet presAssocID="{CB9688C6-6F31-4FE3-92A2-69F968FA193D}" presName="parTrans" presStyleLbl="sibTrans2D1" presStyleIdx="2" presStyleCnt="4" custAng="839130" custScaleX="68452" custLinFactNeighborX="-1013" custLinFactNeighborY="36107"/>
      <dgm:spPr/>
    </dgm:pt>
    <dgm:pt modelId="{EF5CEC73-BA59-4A54-808D-3442ACFE508C}" type="pres">
      <dgm:prSet presAssocID="{CB9688C6-6F31-4FE3-92A2-69F968FA193D}" presName="connectorText" presStyleLbl="sibTrans2D1" presStyleIdx="2" presStyleCnt="4"/>
      <dgm:spPr/>
    </dgm:pt>
    <dgm:pt modelId="{5CA8190C-571B-4F65-AF3B-73FFD9C49DA1}" type="pres">
      <dgm:prSet presAssocID="{0CAAC32E-0AD1-4905-B9B4-FB7769628B86}" presName="node" presStyleLbl="node1" presStyleIdx="2" presStyleCnt="4" custScaleX="202763" custScaleY="102995" custRadScaleRad="161610" custRadScaleInc="-143251">
        <dgm:presLayoutVars>
          <dgm:bulletEnabled val="1"/>
        </dgm:presLayoutVars>
      </dgm:prSet>
      <dgm:spPr>
        <a:prstGeom prst="roundRect">
          <a:avLst/>
        </a:prstGeom>
      </dgm:spPr>
    </dgm:pt>
    <dgm:pt modelId="{98559DB0-5C79-4707-A8D0-D6E4E8754764}" type="pres">
      <dgm:prSet presAssocID="{4963D84A-FCCE-481D-987E-04290DCE1D42}" presName="parTrans" presStyleLbl="sibTrans2D1" presStyleIdx="3" presStyleCnt="4" custAng="20105218" custScaleX="521387" custLinFactX="-205175" custLinFactNeighborX="-300000" custLinFactNeighborY="82655"/>
      <dgm:spPr/>
    </dgm:pt>
    <dgm:pt modelId="{02F6D048-EEEE-48AF-A085-975A268BA8FB}" type="pres">
      <dgm:prSet presAssocID="{4963D84A-FCCE-481D-987E-04290DCE1D42}" presName="connectorText" presStyleLbl="sibTrans2D1" presStyleIdx="3" presStyleCnt="4"/>
      <dgm:spPr/>
    </dgm:pt>
    <dgm:pt modelId="{66EF49BD-9844-4F4B-811E-4A07285F0D32}" type="pres">
      <dgm:prSet presAssocID="{B83D985F-49F9-40B9-B08A-9528E5E203BB}" presName="node" presStyleLbl="node1" presStyleIdx="3" presStyleCnt="4" custScaleX="132144" custScaleY="110919" custRadScaleRad="75654" custRadScaleInc="-171208">
        <dgm:presLayoutVars>
          <dgm:bulletEnabled val="1"/>
        </dgm:presLayoutVars>
      </dgm:prSet>
      <dgm:spPr>
        <a:prstGeom prst="roundRect">
          <a:avLst/>
        </a:prstGeom>
      </dgm:spPr>
    </dgm:pt>
  </dgm:ptLst>
  <dgm:cxnLst>
    <dgm:cxn modelId="{AEBB2004-3FF0-4DA6-A7CB-34A16EBD5DC6}" type="presOf" srcId="{886CECC9-932E-4DE5-BA1C-4F7127D5684A}" destId="{6A0B0241-2D61-460E-B2B3-0ECAF9F885BD}" srcOrd="1" destOrd="0" presId="urn:microsoft.com/office/officeart/2005/8/layout/radial5"/>
    <dgm:cxn modelId="{5A2D181A-F0CC-45C1-93D5-E6F2415B2933}" type="presOf" srcId="{F4E5B14A-532F-4953-8615-BA88D6D6D1F1}" destId="{1B01B861-387F-4C28-A580-70F8F975CDA6}" srcOrd="0" destOrd="0" presId="urn:microsoft.com/office/officeart/2005/8/layout/radial5"/>
    <dgm:cxn modelId="{2C7CFE1E-AC0F-4EA8-91EC-7DB241D14950}" srcId="{4EDB2531-CA4C-4AEE-819D-D4AB95BAD8E6}" destId="{28F8B67A-A0B3-4954-A89A-8057BC9B019F}" srcOrd="1" destOrd="0" parTransId="{012936EF-E0C1-4107-9AF9-4ED36236A85F}" sibTransId="{B96A1B50-0544-4B6D-BDE4-1F2DDC3140A4}"/>
    <dgm:cxn modelId="{E031B627-785A-409E-A055-E53FD402CF38}" type="presOf" srcId="{CB9688C6-6F31-4FE3-92A2-69F968FA193D}" destId="{F5877EC0-B810-42E1-80C7-C7A99E9F505A}" srcOrd="0" destOrd="0" presId="urn:microsoft.com/office/officeart/2005/8/layout/radial5"/>
    <dgm:cxn modelId="{8A52142B-1D33-4EEB-9F42-9ECCBAFABCDB}" type="presOf" srcId="{4EDB2531-CA4C-4AEE-819D-D4AB95BAD8E6}" destId="{2E1526F6-2A89-4382-B76F-17030D7124A6}" srcOrd="0" destOrd="0" presId="urn:microsoft.com/office/officeart/2005/8/layout/radial5"/>
    <dgm:cxn modelId="{4C455E2E-CB1A-4C2F-88BE-9E80009E2BD8}" type="presOf" srcId="{4963D84A-FCCE-481D-987E-04290DCE1D42}" destId="{98559DB0-5C79-4707-A8D0-D6E4E8754764}" srcOrd="0" destOrd="0" presId="urn:microsoft.com/office/officeart/2005/8/layout/radial5"/>
    <dgm:cxn modelId="{25BF9132-7A7A-4DB0-8603-4A2D1A90F2B3}" srcId="{28F8B67A-A0B3-4954-A89A-8057BC9B019F}" destId="{78B8E308-18D2-4DE6-8D81-6507266E1462}" srcOrd="0" destOrd="0" parTransId="{ABC43D37-7746-41A0-8335-3798E940A776}" sibTransId="{32276E68-DE9A-4348-9BC9-298CBE7887B3}"/>
    <dgm:cxn modelId="{D5067933-9C45-40F9-98B8-AA2C1FEE4C01}" type="presOf" srcId="{CB9688C6-6F31-4FE3-92A2-69F968FA193D}" destId="{EF5CEC73-BA59-4A54-808D-3442ACFE508C}" srcOrd="1" destOrd="0" presId="urn:microsoft.com/office/officeart/2005/8/layout/radial5"/>
    <dgm:cxn modelId="{EC415D43-4AEF-41FF-8A20-1A2A4B2B5B2B}" type="presOf" srcId="{B83D985F-49F9-40B9-B08A-9528E5E203BB}" destId="{66EF49BD-9844-4F4B-811E-4A07285F0D32}" srcOrd="0" destOrd="0" presId="urn:microsoft.com/office/officeart/2005/8/layout/radial5"/>
    <dgm:cxn modelId="{5CC38564-162B-4C87-BF2F-6C3937F130DC}" type="presOf" srcId="{2043A089-0ABD-4CD4-9015-5781468B9769}" destId="{72805A5A-DC85-417C-8A49-D0A455CEE565}" srcOrd="1" destOrd="0" presId="urn:microsoft.com/office/officeart/2005/8/layout/radial5"/>
    <dgm:cxn modelId="{5B42C34F-27B9-40E0-975C-62706C136A12}" srcId="{F4E5B14A-532F-4953-8615-BA88D6D6D1F1}" destId="{0CAAC32E-0AD1-4905-B9B4-FB7769628B86}" srcOrd="2" destOrd="0" parTransId="{CB9688C6-6F31-4FE3-92A2-69F968FA193D}" sibTransId="{D96864A7-D23F-45E0-8022-76C5C8D36E85}"/>
    <dgm:cxn modelId="{F1273B54-C945-448A-AB3B-CFC7E9628843}" type="presOf" srcId="{F25AE543-865A-4F0C-95DB-654B06D951CB}" destId="{236BB4BD-C548-4186-8673-2411B9477E49}" srcOrd="0" destOrd="0" presId="urn:microsoft.com/office/officeart/2005/8/layout/radial5"/>
    <dgm:cxn modelId="{2EE29894-0C9F-4052-9D08-0E9DC5DBCC63}" type="presOf" srcId="{886CECC9-932E-4DE5-BA1C-4F7127D5684A}" destId="{5F29D424-09A3-4FC6-B441-91C100600CE3}" srcOrd="0" destOrd="0" presId="urn:microsoft.com/office/officeart/2005/8/layout/radial5"/>
    <dgm:cxn modelId="{C33F4CA0-3F2D-4B62-8DCE-DBE34BE4E539}" type="presOf" srcId="{4963D84A-FCCE-481D-987E-04290DCE1D42}" destId="{02F6D048-EEEE-48AF-A085-975A268BA8FB}" srcOrd="1" destOrd="0" presId="urn:microsoft.com/office/officeart/2005/8/layout/radial5"/>
    <dgm:cxn modelId="{F1E2E5A7-BC0E-4B93-9F74-56E23F20B0B0}" type="presOf" srcId="{0CAAC32E-0AD1-4905-B9B4-FB7769628B86}" destId="{5CA8190C-571B-4F65-AF3B-73FFD9C49DA1}" srcOrd="0" destOrd="0" presId="urn:microsoft.com/office/officeart/2005/8/layout/radial5"/>
    <dgm:cxn modelId="{955ABCAC-78B6-404E-90A1-1EA50225FC4C}" srcId="{4EDB2531-CA4C-4AEE-819D-D4AB95BAD8E6}" destId="{F4E5B14A-532F-4953-8615-BA88D6D6D1F1}" srcOrd="0" destOrd="0" parTransId="{B8CFB159-0F8E-4028-A565-32C66703456D}" sibTransId="{E457154E-EF96-4510-98C6-C841C7D3715E}"/>
    <dgm:cxn modelId="{EF14FABF-E138-4D99-B4BC-C6D12605B996}" srcId="{F4E5B14A-532F-4953-8615-BA88D6D6D1F1}" destId="{B83D985F-49F9-40B9-B08A-9528E5E203BB}" srcOrd="3" destOrd="0" parTransId="{4963D84A-FCCE-481D-987E-04290DCE1D42}" sibTransId="{E954C758-1636-47CA-85D1-25BC5BE55F1E}"/>
    <dgm:cxn modelId="{07108CD7-FA8C-4DB9-A482-5B41900A9CED}" srcId="{F4E5B14A-532F-4953-8615-BA88D6D6D1F1}" destId="{79B51F95-68FD-423F-B8FD-6A1495D81B70}" srcOrd="1" destOrd="0" parTransId="{2043A089-0ABD-4CD4-9015-5781468B9769}" sibTransId="{7879CD7B-2140-454B-AC17-4EA2D8518915}"/>
    <dgm:cxn modelId="{09DCECE8-CE51-4AF0-A703-B2787680EC37}" type="presOf" srcId="{2043A089-0ABD-4CD4-9015-5781468B9769}" destId="{8D4FB19D-D226-4FC3-B6EB-7B704F977AD1}" srcOrd="0" destOrd="0" presId="urn:microsoft.com/office/officeart/2005/8/layout/radial5"/>
    <dgm:cxn modelId="{6AE939EA-3B1F-4267-917A-8A11692A79FF}" type="presOf" srcId="{79B51F95-68FD-423F-B8FD-6A1495D81B70}" destId="{99741E1F-1AE0-434F-9362-017A3C505B96}" srcOrd="0" destOrd="0" presId="urn:microsoft.com/office/officeart/2005/8/layout/radial5"/>
    <dgm:cxn modelId="{FCCEBFFD-84FA-423A-819B-B42A9F1BC44F}" srcId="{F4E5B14A-532F-4953-8615-BA88D6D6D1F1}" destId="{F25AE543-865A-4F0C-95DB-654B06D951CB}" srcOrd="0" destOrd="0" parTransId="{886CECC9-932E-4DE5-BA1C-4F7127D5684A}" sibTransId="{62335109-D7CC-4925-8D17-4A84F8E7FFF5}"/>
    <dgm:cxn modelId="{53174DF8-7710-45CC-B7D1-906AB009B4A5}" type="presParOf" srcId="{2E1526F6-2A89-4382-B76F-17030D7124A6}" destId="{1B01B861-387F-4C28-A580-70F8F975CDA6}" srcOrd="0" destOrd="0" presId="urn:microsoft.com/office/officeart/2005/8/layout/radial5"/>
    <dgm:cxn modelId="{95C42A10-AC9B-49C4-AB7A-3B99A56CCFE1}" type="presParOf" srcId="{2E1526F6-2A89-4382-B76F-17030D7124A6}" destId="{5F29D424-09A3-4FC6-B441-91C100600CE3}" srcOrd="1" destOrd="0" presId="urn:microsoft.com/office/officeart/2005/8/layout/radial5"/>
    <dgm:cxn modelId="{E678CB51-15CE-40E8-A504-1B347C579D2C}" type="presParOf" srcId="{5F29D424-09A3-4FC6-B441-91C100600CE3}" destId="{6A0B0241-2D61-460E-B2B3-0ECAF9F885BD}" srcOrd="0" destOrd="0" presId="urn:microsoft.com/office/officeart/2005/8/layout/radial5"/>
    <dgm:cxn modelId="{BFC94C1C-ED21-424F-A618-E7AE614678AF}" type="presParOf" srcId="{2E1526F6-2A89-4382-B76F-17030D7124A6}" destId="{236BB4BD-C548-4186-8673-2411B9477E49}" srcOrd="2" destOrd="0" presId="urn:microsoft.com/office/officeart/2005/8/layout/radial5"/>
    <dgm:cxn modelId="{6B60F444-5610-4BC5-B8C5-1E08D027F653}" type="presParOf" srcId="{2E1526F6-2A89-4382-B76F-17030D7124A6}" destId="{8D4FB19D-D226-4FC3-B6EB-7B704F977AD1}" srcOrd="3" destOrd="0" presId="urn:microsoft.com/office/officeart/2005/8/layout/radial5"/>
    <dgm:cxn modelId="{8F5A1AD8-85FE-4BC0-88AB-89976626A5FA}" type="presParOf" srcId="{8D4FB19D-D226-4FC3-B6EB-7B704F977AD1}" destId="{72805A5A-DC85-417C-8A49-D0A455CEE565}" srcOrd="0" destOrd="0" presId="urn:microsoft.com/office/officeart/2005/8/layout/radial5"/>
    <dgm:cxn modelId="{F975DBC5-C718-4F4C-B8FC-FBE522068717}" type="presParOf" srcId="{2E1526F6-2A89-4382-B76F-17030D7124A6}" destId="{99741E1F-1AE0-434F-9362-017A3C505B96}" srcOrd="4" destOrd="0" presId="urn:microsoft.com/office/officeart/2005/8/layout/radial5"/>
    <dgm:cxn modelId="{A2DD12A2-46A2-4B2A-AAD6-32B18F3AEB2A}" type="presParOf" srcId="{2E1526F6-2A89-4382-B76F-17030D7124A6}" destId="{F5877EC0-B810-42E1-80C7-C7A99E9F505A}" srcOrd="5" destOrd="0" presId="urn:microsoft.com/office/officeart/2005/8/layout/radial5"/>
    <dgm:cxn modelId="{26D66AD4-B7FA-4F68-8E35-16D1BA8EF6F4}" type="presParOf" srcId="{F5877EC0-B810-42E1-80C7-C7A99E9F505A}" destId="{EF5CEC73-BA59-4A54-808D-3442ACFE508C}" srcOrd="0" destOrd="0" presId="urn:microsoft.com/office/officeart/2005/8/layout/radial5"/>
    <dgm:cxn modelId="{615BD351-9489-4246-938D-9D7215D48250}" type="presParOf" srcId="{2E1526F6-2A89-4382-B76F-17030D7124A6}" destId="{5CA8190C-571B-4F65-AF3B-73FFD9C49DA1}" srcOrd="6" destOrd="0" presId="urn:microsoft.com/office/officeart/2005/8/layout/radial5"/>
    <dgm:cxn modelId="{E8D5E0D5-1F41-4A44-A8E6-C230EF449A68}" type="presParOf" srcId="{2E1526F6-2A89-4382-B76F-17030D7124A6}" destId="{98559DB0-5C79-4707-A8D0-D6E4E8754764}" srcOrd="7" destOrd="0" presId="urn:microsoft.com/office/officeart/2005/8/layout/radial5"/>
    <dgm:cxn modelId="{7043E9C6-C5E3-4A7A-8FCD-8823BA4F6037}" type="presParOf" srcId="{98559DB0-5C79-4707-A8D0-D6E4E8754764}" destId="{02F6D048-EEEE-48AF-A085-975A268BA8FB}" srcOrd="0" destOrd="0" presId="urn:microsoft.com/office/officeart/2005/8/layout/radial5"/>
    <dgm:cxn modelId="{6E958853-B8CE-493F-9969-4A86A2F6C321}" type="presParOf" srcId="{2E1526F6-2A89-4382-B76F-17030D7124A6}" destId="{66EF49BD-9844-4F4B-811E-4A07285F0D32}"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624BEA-C0AF-4DA5-BC4F-6C42172011E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HK" altLang="en-US"/>
        </a:p>
      </dgm:t>
    </dgm:pt>
    <dgm:pt modelId="{D6054AFB-12EA-4B59-B8AE-3B0D6740280C}" type="pres">
      <dgm:prSet presAssocID="{77624BEA-C0AF-4DA5-BC4F-6C42172011E2}" presName="hierChild1" presStyleCnt="0">
        <dgm:presLayoutVars>
          <dgm:chPref val="1"/>
          <dgm:dir/>
          <dgm:animOne val="branch"/>
          <dgm:animLvl val="lvl"/>
          <dgm:resizeHandles/>
        </dgm:presLayoutVars>
      </dgm:prSet>
      <dgm:spPr/>
    </dgm:pt>
  </dgm:ptLst>
  <dgm:cxnLst>
    <dgm:cxn modelId="{2D0F452E-44DC-4DBA-A55C-49D2CE78070D}" type="presOf" srcId="{77624BEA-C0AF-4DA5-BC4F-6C42172011E2}" destId="{D6054AFB-12EA-4B59-B8AE-3B0D6740280C}" srcOrd="0"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624BEA-C0AF-4DA5-BC4F-6C42172011E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HK" altLang="en-US"/>
        </a:p>
      </dgm:t>
    </dgm:pt>
    <dgm:pt modelId="{6184EAA0-B775-4EB0-B0CB-78C0638E05D2}">
      <dgm:prSet phldrT="[文字]"/>
      <dgm:spPr>
        <a:xfrm>
          <a:off x="2425675" y="1131556"/>
          <a:ext cx="4508523" cy="123372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zh-TW" altLang="en-US" b="1" u="none" dirty="0">
              <a:solidFill>
                <a:sysClr val="windowText" lastClr="000000"/>
              </a:solidFill>
              <a:effectLst/>
              <a:latin typeface="Tahoma"/>
              <a:ea typeface="新細明體" panose="02020500000000000000" pitchFamily="18" charset="-120"/>
              <a:cs typeface="+mn-cs"/>
            </a:rPr>
            <a:t>編修</a:t>
          </a:r>
          <a:r>
            <a:rPr lang="zh-TW" altLang="en-US" b="1" u="none" dirty="0">
              <a:solidFill>
                <a:srgbClr val="FF0000"/>
              </a:solidFill>
              <a:effectLst/>
              <a:latin typeface="Tahoma"/>
              <a:ea typeface="新細明體" panose="02020500000000000000" pitchFamily="18" charset="-120"/>
              <a:cs typeface="+mn-cs"/>
            </a:rPr>
            <a:t>班本</a:t>
          </a:r>
          <a:r>
            <a:rPr lang="zh-TW" altLang="en-US" b="1" u="none" dirty="0">
              <a:solidFill>
                <a:sysClr val="windowText" lastClr="000000"/>
              </a:solidFill>
              <a:effectLst/>
              <a:latin typeface="Tahoma"/>
              <a:ea typeface="新細明體" panose="02020500000000000000" pitchFamily="18" charset="-120"/>
              <a:cs typeface="+mn-cs"/>
            </a:rPr>
            <a:t>科目</a:t>
          </a:r>
          <a:endParaRPr lang="zh-HK" altLang="en-US" b="1" u="none" dirty="0">
            <a:solidFill>
              <a:sysClr val="windowText" lastClr="000000"/>
            </a:solidFill>
            <a:effectLst/>
            <a:latin typeface="Tahoma"/>
            <a:ea typeface="+mn-ea"/>
            <a:cs typeface="+mn-cs"/>
          </a:endParaRPr>
        </a:p>
      </dgm:t>
    </dgm:pt>
    <dgm:pt modelId="{9F1F4476-BA59-4134-81DE-D8EFC91BDE41}" type="parTrans" cxnId="{B10911B3-69C8-4F5D-83C1-665A2D79B692}">
      <dgm:prSet/>
      <dgm:spPr/>
      <dgm:t>
        <a:bodyPr/>
        <a:lstStyle/>
        <a:p>
          <a:endParaRPr lang="zh-HK" altLang="en-US"/>
        </a:p>
      </dgm:t>
    </dgm:pt>
    <dgm:pt modelId="{F600038F-4699-4B50-92A0-3B97D2A40ACF}" type="sibTrans" cxnId="{B10911B3-69C8-4F5D-83C1-665A2D79B692}">
      <dgm:prSet/>
      <dgm:spPr/>
      <dgm:t>
        <a:bodyPr/>
        <a:lstStyle/>
        <a:p>
          <a:endParaRPr lang="zh-HK" altLang="en-US"/>
        </a:p>
      </dgm:t>
    </dgm:pt>
    <dgm:pt modelId="{CE4C9A86-8C0D-4773-83BA-987282E2435C}">
      <dgm:prSet phldrT="[文字]" custT="1"/>
      <dgm:spPr>
        <a:xfrm>
          <a:off x="215952" y="2930336"/>
          <a:ext cx="4048722" cy="3001188"/>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l">
            <a:buNone/>
          </a:pPr>
          <a:r>
            <a:rPr lang="zh-TW" altLang="en-US" sz="2800" b="1" u="sng"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班本</a:t>
          </a:r>
          <a:r>
            <a:rPr lang="zh-TW" altLang="en-US" sz="3200" b="1" u="sng" dirty="0">
              <a:solidFill>
                <a:srgbClr val="FF0000"/>
              </a:solidFill>
              <a:effectLst/>
              <a:latin typeface="新細明體" panose="02020500000000000000" pitchFamily="18" charset="-120"/>
              <a:ea typeface="新細明體" panose="02020500000000000000" pitchFamily="18" charset="-120"/>
              <a:cs typeface="+mn-cs"/>
            </a:rPr>
            <a:t>必修</a:t>
          </a:r>
          <a:r>
            <a:rPr lang="zh-TW" altLang="en-US" sz="2800" b="1" u="sng"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科目</a:t>
          </a:r>
          <a:endParaRPr lang="en-US" altLang="zh-TW" sz="2800" b="1" u="sng"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endParaRPr>
        </a:p>
        <a:p>
          <a:pPr algn="l">
            <a:buNone/>
          </a:pPr>
          <a:r>
            <a:rPr lang="en-US" altLang="zh-TW" sz="20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zh-TW" altLang="en-US" sz="20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編配予</a:t>
          </a:r>
          <a:r>
            <a:rPr lang="zh-TW" altLang="en-US" sz="2000" b="1" dirty="0">
              <a:solidFill>
                <a:srgbClr val="FF0000"/>
              </a:solidFill>
              <a:effectLst/>
              <a:latin typeface="新細明體" panose="02020500000000000000" pitchFamily="18" charset="-120"/>
              <a:ea typeface="新細明體" panose="02020500000000000000" pitchFamily="18" charset="-120"/>
              <a:cs typeface="+mn-cs"/>
            </a:rPr>
            <a:t>指定班別</a:t>
          </a:r>
        </a:p>
        <a:p>
          <a:pPr algn="l">
            <a:buNone/>
          </a:pPr>
          <a:r>
            <a:rPr lang="en-US" altLang="zh-TW" sz="2000" b="1" dirty="0">
              <a:solidFill>
                <a:sysClr val="windowText" lastClr="000000"/>
              </a:solidFill>
              <a:effectLst/>
              <a:latin typeface="新細明體" panose="02020500000000000000" pitchFamily="18" charset="-120"/>
              <a:ea typeface="新細明體" panose="02020500000000000000" pitchFamily="18" charset="-120"/>
              <a:cs typeface="+mn-cs"/>
            </a:rPr>
            <a:t>- </a:t>
          </a:r>
          <a:r>
            <a:rPr lang="zh-TW" altLang="en-US" sz="2000" b="1" dirty="0">
              <a:solidFill>
                <a:srgbClr val="FF0000"/>
              </a:solidFill>
              <a:effectLst/>
              <a:latin typeface="新細明體" panose="02020500000000000000" pitchFamily="18" charset="-120"/>
              <a:ea typeface="新細明體" panose="02020500000000000000" pitchFamily="18" charset="-120"/>
              <a:cs typeface="+mn-cs"/>
            </a:rPr>
            <a:t>全班學生</a:t>
          </a:r>
          <a:r>
            <a:rPr lang="zh-TW" altLang="en-US" sz="20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修讀</a:t>
          </a:r>
          <a:endParaRPr lang="en-US" altLang="zh-TW" sz="2000" b="1" u="sng"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endParaRPr>
        </a:p>
      </dgm:t>
    </dgm:pt>
    <dgm:pt modelId="{17659E32-B0AB-4498-AADC-B6836DEF1694}" type="parTrans" cxnId="{FED4F38B-E787-4228-8791-17333E90A3AD}">
      <dgm:prSet/>
      <dgm:spPr>
        <a:xfrm>
          <a:off x="2024438" y="2160201"/>
          <a:ext cx="2439623" cy="565053"/>
        </a:xfrm>
        <a:custGeom>
          <a:avLst/>
          <a:gdLst/>
          <a:ahLst/>
          <a:cxnLst/>
          <a:rect l="0" t="0" r="0" b="0"/>
          <a:pathLst>
            <a:path>
              <a:moveTo>
                <a:pt x="2439623" y="0"/>
              </a:moveTo>
              <a:lnTo>
                <a:pt x="2439623" y="385067"/>
              </a:lnTo>
              <a:lnTo>
                <a:pt x="0" y="385067"/>
              </a:lnTo>
              <a:lnTo>
                <a:pt x="0" y="565053"/>
              </a:lnTo>
            </a:path>
          </a:pathLst>
        </a:custGeom>
        <a:noFill/>
        <a:ln w="25400" cap="flat" cmpd="sng" algn="ctr">
          <a:solidFill>
            <a:srgbClr val="4F81BD">
              <a:shade val="60000"/>
              <a:hueOff val="0"/>
              <a:satOff val="0"/>
              <a:lumOff val="0"/>
              <a:alphaOff val="0"/>
            </a:srgbClr>
          </a:solidFill>
          <a:prstDash val="solid"/>
        </a:ln>
        <a:effectLst/>
      </dgm:spPr>
      <dgm:t>
        <a:bodyPr/>
        <a:lstStyle/>
        <a:p>
          <a:endParaRPr lang="zh-HK" altLang="en-US"/>
        </a:p>
      </dgm:t>
    </dgm:pt>
    <dgm:pt modelId="{CF160C0E-732B-479D-B6FA-D44811AF443A}" type="sibTrans" cxnId="{FED4F38B-E787-4228-8791-17333E90A3AD}">
      <dgm:prSet/>
      <dgm:spPr/>
      <dgm:t>
        <a:bodyPr/>
        <a:lstStyle/>
        <a:p>
          <a:endParaRPr lang="zh-HK" altLang="en-US"/>
        </a:p>
      </dgm:t>
    </dgm:pt>
    <dgm:pt modelId="{830E4BC6-E0F8-4623-9BB2-BF2A01A340EC}">
      <dgm:prSet phldrT="[文字]" custT="1"/>
      <dgm:spPr>
        <a:xfrm>
          <a:off x="4696425" y="2930336"/>
          <a:ext cx="4447497" cy="295102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l">
            <a:buNone/>
          </a:pPr>
          <a:r>
            <a:rPr lang="zh-TW" altLang="en-US" sz="2800" b="1" i="0" u="sng"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班本</a:t>
          </a:r>
          <a:r>
            <a:rPr lang="zh-TW" altLang="en-US" sz="3200" b="1" i="0" u="sng" dirty="0">
              <a:solidFill>
                <a:srgbClr val="FF0000"/>
              </a:solidFill>
              <a:effectLst/>
              <a:latin typeface="新細明體" panose="02020500000000000000" pitchFamily="18" charset="-120"/>
              <a:ea typeface="新細明體" panose="02020500000000000000" pitchFamily="18" charset="-120"/>
              <a:cs typeface="+mn-cs"/>
            </a:rPr>
            <a:t>選修</a:t>
          </a:r>
          <a:r>
            <a:rPr lang="zh-TW" altLang="en-US" sz="2800" b="1" i="0" u="sng"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科目</a:t>
          </a:r>
          <a:endParaRPr lang="en-US" altLang="zh-TW" sz="2800" b="1" i="0" u="sng"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endParaRPr>
        </a:p>
        <a:p>
          <a:pPr algn="l">
            <a:buNone/>
          </a:pP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不同科目</a:t>
          </a:r>
          <a:r>
            <a:rPr lang="zh-TW" altLang="en-US" sz="1800" b="1" dirty="0">
              <a:solidFill>
                <a:srgbClr val="FF0000"/>
              </a:solidFill>
              <a:effectLst/>
              <a:latin typeface="新細明體" panose="02020500000000000000" pitchFamily="18" charset="-120"/>
              <a:ea typeface="新細明體" panose="02020500000000000000" pitchFamily="18" charset="-120"/>
              <a:cs typeface="+mn-cs"/>
            </a:rPr>
            <a:t>教學語言</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的同一科目視作 </a:t>
          </a:r>
          <a:endPar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endParaRPr>
        </a:p>
        <a:p>
          <a:pPr algn="l">
            <a:buNone/>
          </a:pP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不同選修科目 </a:t>
          </a: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(e.g. </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普教中、粵教中</a:t>
          </a: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endPar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endParaRPr>
        </a:p>
        <a:p>
          <a:pPr algn="l">
            <a:buNone/>
          </a:pP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班中只有</a:t>
          </a:r>
          <a:r>
            <a:rPr lang="zh-TW" altLang="en-US" sz="1800" b="1" dirty="0">
              <a:solidFill>
                <a:srgbClr val="FF0000"/>
              </a:solidFill>
              <a:effectLst/>
              <a:latin typeface="新細明體" panose="02020500000000000000" pitchFamily="18" charset="-120"/>
              <a:ea typeface="新細明體" panose="02020500000000000000" pitchFamily="18" charset="-120"/>
              <a:cs typeface="+mn-cs"/>
            </a:rPr>
            <a:t>部份學生</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修讀同一科目</a:t>
          </a:r>
        </a:p>
        <a:p>
          <a:pPr algn="l">
            <a:buNone/>
          </a:pP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需在</a:t>
          </a:r>
          <a:r>
            <a:rPr lang="zh-TW" altLang="en-US" sz="1800" b="1" dirty="0">
              <a:solidFill>
                <a:srgbClr val="FF0000"/>
              </a:solidFill>
              <a:effectLst/>
              <a:latin typeface="新細明體" panose="02020500000000000000" pitchFamily="18" charset="-120"/>
              <a:ea typeface="新細明體" panose="02020500000000000000" pitchFamily="18" charset="-120"/>
              <a:cs typeface="+mn-cs"/>
            </a:rPr>
            <a:t>學生資料模組</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將學生編入各選修</a:t>
          </a:r>
          <a:endPar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endParaRPr>
        </a:p>
        <a:p>
          <a:pPr algn="l">
            <a:buNone/>
          </a:pP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科目</a:t>
          </a:r>
          <a:endParaRPr lang="zh-HK" altLang="en-US" sz="1800" b="1" i="0" u="sng"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endParaRPr>
        </a:p>
      </dgm:t>
    </dgm:pt>
    <dgm:pt modelId="{3A3B2A97-ECCA-436A-8C33-F79343516C99}" type="parTrans" cxnId="{0DACE5CD-DFDE-444F-A4B0-5B7AF74A3907}">
      <dgm:prSet/>
      <dgm:spPr>
        <a:xfrm>
          <a:off x="4464062" y="2160201"/>
          <a:ext cx="2240236" cy="565053"/>
        </a:xfrm>
        <a:custGeom>
          <a:avLst/>
          <a:gdLst/>
          <a:ahLst/>
          <a:cxnLst/>
          <a:rect l="0" t="0" r="0" b="0"/>
          <a:pathLst>
            <a:path>
              <a:moveTo>
                <a:pt x="0" y="0"/>
              </a:moveTo>
              <a:lnTo>
                <a:pt x="0" y="385067"/>
              </a:lnTo>
              <a:lnTo>
                <a:pt x="2240236" y="385067"/>
              </a:lnTo>
              <a:lnTo>
                <a:pt x="2240236" y="565053"/>
              </a:lnTo>
            </a:path>
          </a:pathLst>
        </a:custGeom>
        <a:noFill/>
        <a:ln w="25400" cap="flat" cmpd="sng" algn="ctr">
          <a:solidFill>
            <a:srgbClr val="4F81BD">
              <a:shade val="60000"/>
              <a:hueOff val="0"/>
              <a:satOff val="0"/>
              <a:lumOff val="0"/>
              <a:alphaOff val="0"/>
            </a:srgbClr>
          </a:solidFill>
          <a:prstDash val="solid"/>
        </a:ln>
        <a:effectLst/>
      </dgm:spPr>
      <dgm:t>
        <a:bodyPr/>
        <a:lstStyle/>
        <a:p>
          <a:endParaRPr lang="zh-HK" altLang="en-US"/>
        </a:p>
      </dgm:t>
    </dgm:pt>
    <dgm:pt modelId="{8A3B9180-FB0A-4581-A7CF-4E9AAD10A6B1}" type="sibTrans" cxnId="{0DACE5CD-DFDE-444F-A4B0-5B7AF74A3907}">
      <dgm:prSet/>
      <dgm:spPr/>
      <dgm:t>
        <a:bodyPr/>
        <a:lstStyle/>
        <a:p>
          <a:endParaRPr lang="zh-HK" altLang="en-US"/>
        </a:p>
      </dgm:t>
    </dgm:pt>
    <dgm:pt modelId="{D6054AFB-12EA-4B59-B8AE-3B0D6740280C}" type="pres">
      <dgm:prSet presAssocID="{77624BEA-C0AF-4DA5-BC4F-6C42172011E2}" presName="hierChild1" presStyleCnt="0">
        <dgm:presLayoutVars>
          <dgm:chPref val="1"/>
          <dgm:dir/>
          <dgm:animOne val="branch"/>
          <dgm:animLvl val="lvl"/>
          <dgm:resizeHandles/>
        </dgm:presLayoutVars>
      </dgm:prSet>
      <dgm:spPr/>
    </dgm:pt>
    <dgm:pt modelId="{22998FC6-AABA-46AA-925A-E78FFE12C597}" type="pres">
      <dgm:prSet presAssocID="{6184EAA0-B775-4EB0-B0CB-78C0638E05D2}" presName="hierRoot1" presStyleCnt="0"/>
      <dgm:spPr/>
    </dgm:pt>
    <dgm:pt modelId="{126D6B94-0D45-4A1D-8BA4-1711152C4D5A}" type="pres">
      <dgm:prSet presAssocID="{6184EAA0-B775-4EB0-B0CB-78C0638E05D2}" presName="composite" presStyleCnt="0"/>
      <dgm:spPr/>
    </dgm:pt>
    <dgm:pt modelId="{4982B9B2-D4FA-46C0-B449-A3DF90EAF453}" type="pres">
      <dgm:prSet presAssocID="{6184EAA0-B775-4EB0-B0CB-78C0638E05D2}" presName="background" presStyleLbl="node0" presStyleIdx="0" presStyleCnt="1"/>
      <dgm:spPr>
        <a:xfrm>
          <a:off x="2209800" y="926475"/>
          <a:ext cx="4508523" cy="123372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26CFCFE3-168F-4EB5-B699-60379A6898F0}" type="pres">
      <dgm:prSet presAssocID="{6184EAA0-B775-4EB0-B0CB-78C0638E05D2}" presName="text" presStyleLbl="fgAcc0" presStyleIdx="0" presStyleCnt="1" custScaleX="232054">
        <dgm:presLayoutVars>
          <dgm:chPref val="3"/>
        </dgm:presLayoutVars>
      </dgm:prSet>
      <dgm:spPr/>
    </dgm:pt>
    <dgm:pt modelId="{696563D7-0371-4305-9E7A-7AB36A8F510B}" type="pres">
      <dgm:prSet presAssocID="{6184EAA0-B775-4EB0-B0CB-78C0638E05D2}" presName="hierChild2" presStyleCnt="0"/>
      <dgm:spPr/>
    </dgm:pt>
    <dgm:pt modelId="{F414C286-F414-4DED-8636-9012E22D8E20}" type="pres">
      <dgm:prSet presAssocID="{17659E32-B0AB-4498-AADC-B6836DEF1694}" presName="Name10" presStyleLbl="parChTrans1D2" presStyleIdx="0" presStyleCnt="2"/>
      <dgm:spPr/>
    </dgm:pt>
    <dgm:pt modelId="{73DE1F3C-8C32-4AFB-8AE4-D8865EFD7DAA}" type="pres">
      <dgm:prSet presAssocID="{CE4C9A86-8C0D-4773-83BA-987282E2435C}" presName="hierRoot2" presStyleCnt="0"/>
      <dgm:spPr/>
    </dgm:pt>
    <dgm:pt modelId="{BCBD316F-6DBE-4B64-A488-A8F3D5D038CD}" type="pres">
      <dgm:prSet presAssocID="{CE4C9A86-8C0D-4773-83BA-987282E2435C}" presName="composite2" presStyleCnt="0"/>
      <dgm:spPr/>
    </dgm:pt>
    <dgm:pt modelId="{F3E559BE-85E3-4C94-B034-4CE66EF96B83}" type="pres">
      <dgm:prSet presAssocID="{CE4C9A86-8C0D-4773-83BA-987282E2435C}" presName="background2" presStyleLbl="node2" presStyleIdx="0" presStyleCnt="2"/>
      <dgm:spPr>
        <a:xfrm>
          <a:off x="77" y="2725255"/>
          <a:ext cx="4048722" cy="300118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010D8580-83A9-460E-B69F-C89FAC855E2C}" type="pres">
      <dgm:prSet presAssocID="{CE4C9A86-8C0D-4773-83BA-987282E2435C}" presName="text2" presStyleLbl="fgAcc2" presStyleIdx="0" presStyleCnt="2" custScaleX="208388" custScaleY="243262">
        <dgm:presLayoutVars>
          <dgm:chPref val="3"/>
        </dgm:presLayoutVars>
      </dgm:prSet>
      <dgm:spPr/>
    </dgm:pt>
    <dgm:pt modelId="{2559E66B-905D-45F1-8A92-56A6E1D0595A}" type="pres">
      <dgm:prSet presAssocID="{CE4C9A86-8C0D-4773-83BA-987282E2435C}" presName="hierChild3" presStyleCnt="0"/>
      <dgm:spPr/>
    </dgm:pt>
    <dgm:pt modelId="{35AA773E-344E-478C-B0B0-FFA3F5239DE6}" type="pres">
      <dgm:prSet presAssocID="{3A3B2A97-ECCA-436A-8C33-F79343516C99}" presName="Name10" presStyleLbl="parChTrans1D2" presStyleIdx="1" presStyleCnt="2"/>
      <dgm:spPr/>
    </dgm:pt>
    <dgm:pt modelId="{00BDDCF9-AB19-4B0C-9548-2E007402D8B2}" type="pres">
      <dgm:prSet presAssocID="{830E4BC6-E0F8-4623-9BB2-BF2A01A340EC}" presName="hierRoot2" presStyleCnt="0"/>
      <dgm:spPr/>
    </dgm:pt>
    <dgm:pt modelId="{882D49D2-C971-41CA-95DB-4490373F1B64}" type="pres">
      <dgm:prSet presAssocID="{830E4BC6-E0F8-4623-9BB2-BF2A01A340EC}" presName="composite2" presStyleCnt="0"/>
      <dgm:spPr/>
    </dgm:pt>
    <dgm:pt modelId="{AAEC32DD-5BA7-4AAC-8854-547AAF00E5A2}" type="pres">
      <dgm:prSet presAssocID="{830E4BC6-E0F8-4623-9BB2-BF2A01A340EC}" presName="background2" presStyleLbl="node2" presStyleIdx="1" presStyleCnt="2"/>
      <dgm:spPr>
        <a:xfrm>
          <a:off x="4480549" y="2725255"/>
          <a:ext cx="4447497" cy="295102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5400685A-947A-4720-A58A-B138438864A8}" type="pres">
      <dgm:prSet presAssocID="{830E4BC6-E0F8-4623-9BB2-BF2A01A340EC}" presName="text2" presStyleLbl="fgAcc2" presStyleIdx="1" presStyleCnt="2" custScaleX="228913" custScaleY="239196">
        <dgm:presLayoutVars>
          <dgm:chPref val="3"/>
        </dgm:presLayoutVars>
      </dgm:prSet>
      <dgm:spPr/>
    </dgm:pt>
    <dgm:pt modelId="{F1F2ACB9-EEF2-4C01-A532-A5C19D638B7C}" type="pres">
      <dgm:prSet presAssocID="{830E4BC6-E0F8-4623-9BB2-BF2A01A340EC}" presName="hierChild3" presStyleCnt="0"/>
      <dgm:spPr/>
    </dgm:pt>
  </dgm:ptLst>
  <dgm:cxnLst>
    <dgm:cxn modelId="{E65C6817-D615-473C-B437-32BB0B9E02B6}" type="presOf" srcId="{17659E32-B0AB-4498-AADC-B6836DEF1694}" destId="{F414C286-F414-4DED-8636-9012E22D8E20}" srcOrd="0" destOrd="0" presId="urn:microsoft.com/office/officeart/2005/8/layout/hierarchy1"/>
    <dgm:cxn modelId="{8C545C2E-3188-49EF-8CAD-A8DDFDE2A75C}" type="presOf" srcId="{3A3B2A97-ECCA-436A-8C33-F79343516C99}" destId="{35AA773E-344E-478C-B0B0-FFA3F5239DE6}" srcOrd="0" destOrd="0" presId="urn:microsoft.com/office/officeart/2005/8/layout/hierarchy1"/>
    <dgm:cxn modelId="{2D0F452E-44DC-4DBA-A55C-49D2CE78070D}" type="presOf" srcId="{77624BEA-C0AF-4DA5-BC4F-6C42172011E2}" destId="{D6054AFB-12EA-4B59-B8AE-3B0D6740280C}" srcOrd="0" destOrd="0" presId="urn:microsoft.com/office/officeart/2005/8/layout/hierarchy1"/>
    <dgm:cxn modelId="{2D14EB40-83BA-4720-BA66-5A915ECDBA2D}" type="presOf" srcId="{6184EAA0-B775-4EB0-B0CB-78C0638E05D2}" destId="{26CFCFE3-168F-4EB5-B699-60379A6898F0}" srcOrd="0" destOrd="0" presId="urn:microsoft.com/office/officeart/2005/8/layout/hierarchy1"/>
    <dgm:cxn modelId="{4D359452-3174-43F4-83F9-9676C83264EC}" type="presOf" srcId="{830E4BC6-E0F8-4623-9BB2-BF2A01A340EC}" destId="{5400685A-947A-4720-A58A-B138438864A8}" srcOrd="0" destOrd="0" presId="urn:microsoft.com/office/officeart/2005/8/layout/hierarchy1"/>
    <dgm:cxn modelId="{7506AB86-90B6-47E6-8065-138123ABC58C}" type="presOf" srcId="{CE4C9A86-8C0D-4773-83BA-987282E2435C}" destId="{010D8580-83A9-460E-B69F-C89FAC855E2C}" srcOrd="0" destOrd="0" presId="urn:microsoft.com/office/officeart/2005/8/layout/hierarchy1"/>
    <dgm:cxn modelId="{FED4F38B-E787-4228-8791-17333E90A3AD}" srcId="{6184EAA0-B775-4EB0-B0CB-78C0638E05D2}" destId="{CE4C9A86-8C0D-4773-83BA-987282E2435C}" srcOrd="0" destOrd="0" parTransId="{17659E32-B0AB-4498-AADC-B6836DEF1694}" sibTransId="{CF160C0E-732B-479D-B6FA-D44811AF443A}"/>
    <dgm:cxn modelId="{B10911B3-69C8-4F5D-83C1-665A2D79B692}" srcId="{77624BEA-C0AF-4DA5-BC4F-6C42172011E2}" destId="{6184EAA0-B775-4EB0-B0CB-78C0638E05D2}" srcOrd="0" destOrd="0" parTransId="{9F1F4476-BA59-4134-81DE-D8EFC91BDE41}" sibTransId="{F600038F-4699-4B50-92A0-3B97D2A40ACF}"/>
    <dgm:cxn modelId="{0DACE5CD-DFDE-444F-A4B0-5B7AF74A3907}" srcId="{6184EAA0-B775-4EB0-B0CB-78C0638E05D2}" destId="{830E4BC6-E0F8-4623-9BB2-BF2A01A340EC}" srcOrd="1" destOrd="0" parTransId="{3A3B2A97-ECCA-436A-8C33-F79343516C99}" sibTransId="{8A3B9180-FB0A-4581-A7CF-4E9AAD10A6B1}"/>
    <dgm:cxn modelId="{36F628A3-4078-473A-BC11-DC145CB1C714}" type="presParOf" srcId="{D6054AFB-12EA-4B59-B8AE-3B0D6740280C}" destId="{22998FC6-AABA-46AA-925A-E78FFE12C597}" srcOrd="0" destOrd="0" presId="urn:microsoft.com/office/officeart/2005/8/layout/hierarchy1"/>
    <dgm:cxn modelId="{468BB34A-25F6-4752-817A-1413A6EF2D4D}" type="presParOf" srcId="{22998FC6-AABA-46AA-925A-E78FFE12C597}" destId="{126D6B94-0D45-4A1D-8BA4-1711152C4D5A}" srcOrd="0" destOrd="0" presId="urn:microsoft.com/office/officeart/2005/8/layout/hierarchy1"/>
    <dgm:cxn modelId="{F0642F4A-566E-4698-A210-55AB06D45320}" type="presParOf" srcId="{126D6B94-0D45-4A1D-8BA4-1711152C4D5A}" destId="{4982B9B2-D4FA-46C0-B449-A3DF90EAF453}" srcOrd="0" destOrd="0" presId="urn:microsoft.com/office/officeart/2005/8/layout/hierarchy1"/>
    <dgm:cxn modelId="{220A425F-E0F6-467C-B027-EC789FD45393}" type="presParOf" srcId="{126D6B94-0D45-4A1D-8BA4-1711152C4D5A}" destId="{26CFCFE3-168F-4EB5-B699-60379A6898F0}" srcOrd="1" destOrd="0" presId="urn:microsoft.com/office/officeart/2005/8/layout/hierarchy1"/>
    <dgm:cxn modelId="{65966B63-D683-49F0-8268-980DD95FB0F6}" type="presParOf" srcId="{22998FC6-AABA-46AA-925A-E78FFE12C597}" destId="{696563D7-0371-4305-9E7A-7AB36A8F510B}" srcOrd="1" destOrd="0" presId="urn:microsoft.com/office/officeart/2005/8/layout/hierarchy1"/>
    <dgm:cxn modelId="{9AAD3F57-7668-4A32-B115-C33F7227AF98}" type="presParOf" srcId="{696563D7-0371-4305-9E7A-7AB36A8F510B}" destId="{F414C286-F414-4DED-8636-9012E22D8E20}" srcOrd="0" destOrd="0" presId="urn:microsoft.com/office/officeart/2005/8/layout/hierarchy1"/>
    <dgm:cxn modelId="{89AAB14F-A9B5-4566-BB3A-C9E859517292}" type="presParOf" srcId="{696563D7-0371-4305-9E7A-7AB36A8F510B}" destId="{73DE1F3C-8C32-4AFB-8AE4-D8865EFD7DAA}" srcOrd="1" destOrd="0" presId="urn:microsoft.com/office/officeart/2005/8/layout/hierarchy1"/>
    <dgm:cxn modelId="{C49AF27E-2032-4002-AF0D-D3F01742141C}" type="presParOf" srcId="{73DE1F3C-8C32-4AFB-8AE4-D8865EFD7DAA}" destId="{BCBD316F-6DBE-4B64-A488-A8F3D5D038CD}" srcOrd="0" destOrd="0" presId="urn:microsoft.com/office/officeart/2005/8/layout/hierarchy1"/>
    <dgm:cxn modelId="{98143944-EB8B-4795-A009-CDCA4105D035}" type="presParOf" srcId="{BCBD316F-6DBE-4B64-A488-A8F3D5D038CD}" destId="{F3E559BE-85E3-4C94-B034-4CE66EF96B83}" srcOrd="0" destOrd="0" presId="urn:microsoft.com/office/officeart/2005/8/layout/hierarchy1"/>
    <dgm:cxn modelId="{6D4ED45D-94C1-4AD0-ADB7-5ECA1D66FFA1}" type="presParOf" srcId="{BCBD316F-6DBE-4B64-A488-A8F3D5D038CD}" destId="{010D8580-83A9-460E-B69F-C89FAC855E2C}" srcOrd="1" destOrd="0" presId="urn:microsoft.com/office/officeart/2005/8/layout/hierarchy1"/>
    <dgm:cxn modelId="{3995083A-5D5F-44E8-BA99-423377A5ED37}" type="presParOf" srcId="{73DE1F3C-8C32-4AFB-8AE4-D8865EFD7DAA}" destId="{2559E66B-905D-45F1-8A92-56A6E1D0595A}" srcOrd="1" destOrd="0" presId="urn:microsoft.com/office/officeart/2005/8/layout/hierarchy1"/>
    <dgm:cxn modelId="{5828A596-6799-4C5C-BF91-9E57936A2A69}" type="presParOf" srcId="{696563D7-0371-4305-9E7A-7AB36A8F510B}" destId="{35AA773E-344E-478C-B0B0-FFA3F5239DE6}" srcOrd="2" destOrd="0" presId="urn:microsoft.com/office/officeart/2005/8/layout/hierarchy1"/>
    <dgm:cxn modelId="{9D2C8446-3F60-4564-8DB0-3A07A235D400}" type="presParOf" srcId="{696563D7-0371-4305-9E7A-7AB36A8F510B}" destId="{00BDDCF9-AB19-4B0C-9548-2E007402D8B2}" srcOrd="3" destOrd="0" presId="urn:microsoft.com/office/officeart/2005/8/layout/hierarchy1"/>
    <dgm:cxn modelId="{BBA0DDB8-E442-4A0B-9805-54B8073A9A09}" type="presParOf" srcId="{00BDDCF9-AB19-4B0C-9548-2E007402D8B2}" destId="{882D49D2-C971-41CA-95DB-4490373F1B64}" srcOrd="0" destOrd="0" presId="urn:microsoft.com/office/officeart/2005/8/layout/hierarchy1"/>
    <dgm:cxn modelId="{B1F94307-0A73-4C33-8AA5-48E57979CB84}" type="presParOf" srcId="{882D49D2-C971-41CA-95DB-4490373F1B64}" destId="{AAEC32DD-5BA7-4AAC-8854-547AAF00E5A2}" srcOrd="0" destOrd="0" presId="urn:microsoft.com/office/officeart/2005/8/layout/hierarchy1"/>
    <dgm:cxn modelId="{F35EFB5B-6886-4021-A5B3-BF59A756AFD5}" type="presParOf" srcId="{882D49D2-C971-41CA-95DB-4490373F1B64}" destId="{5400685A-947A-4720-A58A-B138438864A8}" srcOrd="1" destOrd="0" presId="urn:microsoft.com/office/officeart/2005/8/layout/hierarchy1"/>
    <dgm:cxn modelId="{AE20FD57-359F-4874-81FD-125CDA9C9D88}" type="presParOf" srcId="{00BDDCF9-AB19-4B0C-9548-2E007402D8B2}" destId="{F1F2ACB9-EEF2-4C01-A532-A5C19D638B7C}"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624BEA-C0AF-4DA5-BC4F-6C42172011E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HK" altLang="en-US"/>
        </a:p>
      </dgm:t>
    </dgm:pt>
    <dgm:pt modelId="{6184EAA0-B775-4EB0-B0CB-78C0638E05D2}">
      <dgm:prSet phldrT="[文字]" custT="1"/>
      <dgm:spPr>
        <a:xfrm>
          <a:off x="2140647" y="968781"/>
          <a:ext cx="5065855" cy="116100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buNone/>
          </a:pPr>
          <a:r>
            <a:rPr lang="zh-TW" altLang="en-US" sz="3600" b="1" u="none" dirty="0">
              <a:solidFill>
                <a:sysClr val="windowText" lastClr="000000"/>
              </a:solidFill>
              <a:effectLst/>
              <a:latin typeface="Tahoma"/>
              <a:ea typeface="新細明體" panose="02020500000000000000" pitchFamily="18" charset="-120"/>
              <a:cs typeface="+mn-cs"/>
            </a:rPr>
            <a:t>編修</a:t>
          </a:r>
          <a:r>
            <a:rPr lang="zh-TW" altLang="en-US" sz="3600" b="1" dirty="0">
              <a:solidFill>
                <a:srgbClr val="FF0000"/>
              </a:solidFill>
              <a:effectLst/>
              <a:latin typeface="Tahoma"/>
              <a:ea typeface="新細明體" charset="-120"/>
              <a:cs typeface="+mn-cs"/>
            </a:rPr>
            <a:t>跨班別</a:t>
          </a:r>
          <a:r>
            <a:rPr lang="zh-TW" altLang="en-US" sz="3600" b="1" dirty="0">
              <a:solidFill>
                <a:sysClr val="windowText" lastClr="000000">
                  <a:hueOff val="0"/>
                  <a:satOff val="0"/>
                  <a:lumOff val="0"/>
                  <a:alphaOff val="0"/>
                </a:sysClr>
              </a:solidFill>
              <a:effectLst/>
              <a:latin typeface="Tahoma"/>
              <a:ea typeface="新細明體" charset="-120"/>
              <a:cs typeface="+mn-cs"/>
            </a:rPr>
            <a:t>科目組別</a:t>
          </a:r>
          <a:endParaRPr lang="zh-HK" altLang="en-US" sz="3600" b="1" u="none" dirty="0">
            <a:solidFill>
              <a:sysClr val="windowText" lastClr="000000"/>
            </a:solidFill>
            <a:effectLst/>
            <a:latin typeface="Tahoma"/>
            <a:ea typeface="+mn-ea"/>
            <a:cs typeface="+mn-cs"/>
          </a:endParaRPr>
        </a:p>
      </dgm:t>
    </dgm:pt>
    <dgm:pt modelId="{9F1F4476-BA59-4134-81DE-D8EFC91BDE41}" type="parTrans" cxnId="{B10911B3-69C8-4F5D-83C1-665A2D79B692}">
      <dgm:prSet/>
      <dgm:spPr/>
      <dgm:t>
        <a:bodyPr/>
        <a:lstStyle/>
        <a:p>
          <a:endParaRPr lang="zh-HK" altLang="en-US"/>
        </a:p>
      </dgm:t>
    </dgm:pt>
    <dgm:pt modelId="{F600038F-4699-4B50-92A0-3B97D2A40ACF}" type="sibTrans" cxnId="{B10911B3-69C8-4F5D-83C1-665A2D79B692}">
      <dgm:prSet/>
      <dgm:spPr/>
      <dgm:t>
        <a:bodyPr/>
        <a:lstStyle/>
        <a:p>
          <a:endParaRPr lang="zh-HK" altLang="en-US"/>
        </a:p>
      </dgm:t>
    </dgm:pt>
    <dgm:pt modelId="{CE4C9A86-8C0D-4773-83BA-987282E2435C}">
      <dgm:prSet phldrT="[文字]" custT="1"/>
      <dgm:spPr>
        <a:xfrm>
          <a:off x="206622" y="2661532"/>
          <a:ext cx="4132682" cy="3420679"/>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l">
            <a:buNone/>
          </a:pPr>
          <a:r>
            <a:rPr lang="zh-TW" altLang="en-US" sz="2800" b="1" u="sng" dirty="0">
              <a:solidFill>
                <a:srgbClr val="00B050"/>
              </a:solidFill>
              <a:effectLst/>
              <a:latin typeface="新細明體" panose="02020500000000000000" pitchFamily="18" charset="-120"/>
              <a:ea typeface="新細明體" panose="02020500000000000000" pitchFamily="18" charset="-120"/>
              <a:cs typeface="+mn-cs"/>
            </a:rPr>
            <a:t>非科目集 </a:t>
          </a:r>
          <a:endParaRPr lang="en-US" altLang="zh-TW" sz="2800" b="1" u="sng" dirty="0">
            <a:solidFill>
              <a:srgbClr val="00B050"/>
            </a:solidFill>
            <a:effectLst/>
            <a:latin typeface="新細明體" panose="02020500000000000000" pitchFamily="18" charset="-120"/>
            <a:ea typeface="新細明體" panose="02020500000000000000" pitchFamily="18" charset="-120"/>
            <a:cs typeface="+mn-cs"/>
          </a:endParaRPr>
        </a:p>
        <a:p>
          <a:pPr algn="l">
            <a:buNone/>
          </a:pP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組別內只有</a:t>
          </a:r>
          <a:r>
            <a:rPr lang="zh-TW" altLang="en-US" sz="1800" b="1" dirty="0">
              <a:solidFill>
                <a:srgbClr val="FF0000"/>
              </a:solidFill>
              <a:effectLst/>
              <a:latin typeface="新細明體" panose="02020500000000000000" pitchFamily="18" charset="-120"/>
              <a:ea typeface="新細明體" panose="02020500000000000000" pitchFamily="18" charset="-120"/>
              <a:cs typeface="+mn-cs"/>
            </a:rPr>
            <a:t>一科</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(e.g. </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英國語文</a:t>
          </a: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p>
        <a:p>
          <a:pPr algn="l">
            <a:buNone/>
          </a:pPr>
          <a:r>
            <a:rPr lang="en-US" altLang="zh-TW" sz="1800" b="1" dirty="0">
              <a:solidFill>
                <a:sysClr val="windowText" lastClr="000000"/>
              </a:solidFill>
              <a:effectLst/>
              <a:latin typeface="新細明體" panose="02020500000000000000" pitchFamily="18" charset="-120"/>
              <a:ea typeface="新細明體" panose="02020500000000000000" pitchFamily="18" charset="-120"/>
              <a:cs typeface="+mn-cs"/>
            </a:rPr>
            <a:t>-</a:t>
          </a:r>
          <a:r>
            <a:rPr lang="zh-TW" altLang="en-US" sz="1800" b="1" dirty="0">
              <a:solidFill>
                <a:sysClr val="windowText" lastClr="000000"/>
              </a:solidFill>
              <a:effectLst/>
              <a:latin typeface="新細明體" panose="02020500000000000000" pitchFamily="18" charset="-120"/>
              <a:ea typeface="新細明體" panose="02020500000000000000" pitchFamily="18" charset="-120"/>
              <a:cs typeface="+mn-cs"/>
            </a:rPr>
            <a:t> </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再細分為</a:t>
          </a:r>
          <a:r>
            <a:rPr lang="zh-TW" altLang="en-US" sz="1800" b="1" dirty="0">
              <a:solidFill>
                <a:srgbClr val="FF0000"/>
              </a:solidFill>
              <a:effectLst/>
              <a:latin typeface="新細明體" panose="02020500000000000000" pitchFamily="18" charset="-120"/>
              <a:ea typeface="新細明體" panose="02020500000000000000" pitchFamily="18" charset="-120"/>
              <a:cs typeface="+mn-cs"/>
            </a:rPr>
            <a:t>數個分組 </a:t>
          </a: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(e.g.</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英</a:t>
          </a: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I</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、英</a:t>
          </a: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II</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、英</a:t>
          </a: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III……)</a:t>
          </a:r>
        </a:p>
        <a:p>
          <a:pPr algn="l">
            <a:buNone/>
          </a:pP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各組別內可加入</a:t>
          </a:r>
          <a:r>
            <a:rPr lang="zh-TW" altLang="en-US" sz="1800" b="1" dirty="0">
              <a:solidFill>
                <a:srgbClr val="FF0000"/>
              </a:solidFill>
              <a:effectLst/>
              <a:latin typeface="新細明體" panose="02020500000000000000" pitchFamily="18" charset="-120"/>
              <a:ea typeface="新細明體" panose="02020500000000000000" pitchFamily="18" charset="-120"/>
              <a:cs typeface="+mn-cs"/>
            </a:rPr>
            <a:t>不同級別的班別 </a:t>
          </a: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(e.g.</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1A</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1B</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1C</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2A……)</a:t>
          </a:r>
        </a:p>
        <a:p>
          <a:pPr algn="l">
            <a:buNone/>
          </a:pP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各分組內可有來自</a:t>
          </a:r>
          <a:r>
            <a:rPr lang="zh-TW" altLang="en-US" sz="1800" b="1" dirty="0">
              <a:solidFill>
                <a:srgbClr val="FF0000"/>
              </a:solidFill>
              <a:effectLst/>
              <a:latin typeface="新細明體" panose="02020500000000000000" pitchFamily="18" charset="-120"/>
              <a:ea typeface="新細明體" panose="02020500000000000000" pitchFamily="18" charset="-120"/>
              <a:cs typeface="+mn-cs"/>
            </a:rPr>
            <a:t>不同級別</a:t>
          </a:r>
          <a:r>
            <a:rPr lang="en-US" altLang="zh-TW" sz="1800" b="1" dirty="0">
              <a:solidFill>
                <a:srgbClr val="FF0000"/>
              </a:solidFill>
              <a:effectLst/>
              <a:latin typeface="新細明體" panose="02020500000000000000" pitchFamily="18" charset="-120"/>
              <a:ea typeface="新細明體" panose="02020500000000000000" pitchFamily="18" charset="-120"/>
              <a:cs typeface="+mn-cs"/>
            </a:rPr>
            <a:t>/</a:t>
          </a:r>
          <a:r>
            <a:rPr lang="zh-TW" altLang="en-US" sz="1800" b="1" dirty="0">
              <a:solidFill>
                <a:srgbClr val="FF0000"/>
              </a:solidFill>
              <a:effectLst/>
              <a:latin typeface="新細明體" panose="02020500000000000000" pitchFamily="18" charset="-120"/>
              <a:ea typeface="新細明體" panose="02020500000000000000" pitchFamily="18" charset="-120"/>
              <a:cs typeface="+mn-cs"/>
            </a:rPr>
            <a:t>班別的學生</a:t>
          </a:r>
          <a:endParaRPr lang="en-US" altLang="zh-TW" sz="1800" b="1" dirty="0">
            <a:solidFill>
              <a:sysClr val="windowText" lastClr="000000"/>
            </a:solidFill>
            <a:effectLst/>
            <a:latin typeface="新細明體" panose="02020500000000000000" pitchFamily="18" charset="-120"/>
            <a:ea typeface="新細明體" panose="02020500000000000000" pitchFamily="18" charset="-120"/>
            <a:cs typeface="+mn-cs"/>
          </a:endParaRPr>
        </a:p>
        <a:p>
          <a:pPr algn="l">
            <a:buNone/>
          </a:pP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需在</a:t>
          </a:r>
          <a:r>
            <a:rPr lang="zh-TW" altLang="en-US" sz="1800" b="1" dirty="0">
              <a:solidFill>
                <a:srgbClr val="FF0000"/>
              </a:solidFill>
              <a:effectLst/>
              <a:latin typeface="新細明體" panose="02020500000000000000" pitchFamily="18" charset="-120"/>
              <a:ea typeface="新細明體" panose="02020500000000000000" pitchFamily="18" charset="-120"/>
              <a:cs typeface="+mn-cs"/>
            </a:rPr>
            <a:t>學生資料模組</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將相聯班別的學生編入其中一個分組</a:t>
          </a:r>
          <a:endParaRPr lang="en-US" altLang="zh-TW" sz="1800" b="1" u="sng"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endParaRPr>
        </a:p>
      </dgm:t>
    </dgm:pt>
    <dgm:pt modelId="{17659E32-B0AB-4498-AADC-B6836DEF1694}" type="parTrans" cxnId="{FED4F38B-E787-4228-8791-17333E90A3AD}">
      <dgm:prSet/>
      <dgm:spPr>
        <a:xfrm>
          <a:off x="2069812" y="1936793"/>
          <a:ext cx="2400611" cy="531746"/>
        </a:xfrm>
        <a:custGeom>
          <a:avLst/>
          <a:gdLst/>
          <a:ahLst/>
          <a:cxnLst/>
          <a:rect l="0" t="0" r="0" b="0"/>
          <a:pathLst>
            <a:path>
              <a:moveTo>
                <a:pt x="2400611" y="0"/>
              </a:moveTo>
              <a:lnTo>
                <a:pt x="2400611" y="362369"/>
              </a:lnTo>
              <a:lnTo>
                <a:pt x="0" y="362369"/>
              </a:lnTo>
              <a:lnTo>
                <a:pt x="0" y="531746"/>
              </a:lnTo>
            </a:path>
          </a:pathLst>
        </a:custGeom>
        <a:noFill/>
        <a:ln w="25400" cap="flat" cmpd="sng" algn="ctr">
          <a:solidFill>
            <a:srgbClr val="4F81BD">
              <a:shade val="60000"/>
              <a:hueOff val="0"/>
              <a:satOff val="0"/>
              <a:lumOff val="0"/>
              <a:alphaOff val="0"/>
            </a:srgbClr>
          </a:solidFill>
          <a:prstDash val="solid"/>
        </a:ln>
        <a:effectLst/>
      </dgm:spPr>
      <dgm:t>
        <a:bodyPr/>
        <a:lstStyle/>
        <a:p>
          <a:endParaRPr lang="zh-HK" altLang="en-US"/>
        </a:p>
      </dgm:t>
    </dgm:pt>
    <dgm:pt modelId="{CF160C0E-732B-479D-B6FA-D44811AF443A}" type="sibTrans" cxnId="{FED4F38B-E787-4228-8791-17333E90A3AD}">
      <dgm:prSet/>
      <dgm:spPr/>
      <dgm:t>
        <a:bodyPr/>
        <a:lstStyle/>
        <a:p>
          <a:endParaRPr lang="zh-HK" altLang="en-US"/>
        </a:p>
      </dgm:t>
    </dgm:pt>
    <dgm:pt modelId="{830E4BC6-E0F8-4623-9BB2-BF2A01A340EC}">
      <dgm:prSet phldrT="[文字]" custT="1"/>
      <dgm:spPr>
        <a:xfrm>
          <a:off x="4745605" y="2661532"/>
          <a:ext cx="4394923" cy="3420679"/>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l">
            <a:buNone/>
          </a:pPr>
          <a:r>
            <a:rPr lang="zh-TW" altLang="en-US" sz="2800" b="1" u="sng" dirty="0">
              <a:solidFill>
                <a:srgbClr val="CC0066"/>
              </a:solidFill>
              <a:effectLst/>
              <a:latin typeface="新細明體" panose="02020500000000000000" pitchFamily="18" charset="-120"/>
              <a:ea typeface="新細明體" panose="02020500000000000000" pitchFamily="18" charset="-120"/>
              <a:cs typeface="+mn-cs"/>
            </a:rPr>
            <a:t>科目集</a:t>
          </a:r>
          <a:r>
            <a:rPr lang="zh-TW" altLang="en-US" sz="2800" b="1" u="sng" dirty="0">
              <a:solidFill>
                <a:sysClr val="windowText" lastClr="000000"/>
              </a:solidFill>
              <a:effectLst/>
              <a:latin typeface="新細明體" panose="02020500000000000000" pitchFamily="18" charset="-120"/>
              <a:ea typeface="新細明體" panose="02020500000000000000" pitchFamily="18" charset="-120"/>
              <a:cs typeface="+mn-cs"/>
            </a:rPr>
            <a:t> </a:t>
          </a:r>
          <a:r>
            <a:rPr lang="en-US" altLang="zh-TW" sz="1800" b="1" u="sng" dirty="0">
              <a:solidFill>
                <a:sysClr val="windowText" lastClr="000000"/>
              </a:solidFill>
              <a:effectLst/>
              <a:latin typeface="新細明體" panose="02020500000000000000" pitchFamily="18" charset="-120"/>
              <a:ea typeface="新細明體" panose="02020500000000000000" pitchFamily="18" charset="-120"/>
              <a:cs typeface="+mn-cs"/>
            </a:rPr>
            <a:t>(</a:t>
          </a:r>
          <a:r>
            <a:rPr lang="zh-TW" altLang="en-US" sz="1800" b="1" u="sng"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適用於設定</a:t>
          </a:r>
          <a:r>
            <a:rPr lang="zh-TW" altLang="en-US" sz="1800" b="1" u="sng" dirty="0">
              <a:solidFill>
                <a:srgbClr val="FF0000"/>
              </a:solidFill>
              <a:effectLst/>
              <a:latin typeface="新細明體" panose="02020500000000000000" pitchFamily="18" charset="-120"/>
              <a:ea typeface="新細明體" panose="02020500000000000000" pitchFamily="18" charset="-120"/>
              <a:cs typeface="+mn-cs"/>
            </a:rPr>
            <a:t>新高中選修科</a:t>
          </a:r>
          <a:r>
            <a:rPr lang="en-US" altLang="zh-TW" sz="1800" b="1" u="sng" dirty="0">
              <a:solidFill>
                <a:srgbClr val="FF0000"/>
              </a:solidFill>
              <a:effectLst/>
              <a:latin typeface="新細明體" panose="02020500000000000000" pitchFamily="18" charset="-120"/>
              <a:ea typeface="新細明體" panose="02020500000000000000" pitchFamily="18" charset="-120"/>
              <a:cs typeface="+mn-cs"/>
            </a:rPr>
            <a:t>)</a:t>
          </a:r>
          <a:endParaRPr lang="en-US" altLang="zh-TW" sz="1800" b="1" u="sng" dirty="0">
            <a:solidFill>
              <a:srgbClr val="CC0066"/>
            </a:solidFill>
            <a:effectLst/>
            <a:latin typeface="新細明體" panose="02020500000000000000" pitchFamily="18" charset="-120"/>
            <a:ea typeface="新細明體" panose="02020500000000000000" pitchFamily="18" charset="-120"/>
            <a:cs typeface="+mn-cs"/>
          </a:endParaRPr>
        </a:p>
        <a:p>
          <a:pPr algn="l">
            <a:buNone/>
          </a:pP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每個</a:t>
          </a:r>
          <a:r>
            <a:rPr lang="zh-HK"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科目集</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通常有最少</a:t>
          </a:r>
          <a:r>
            <a:rPr lang="zh-TW" altLang="en-US" sz="1800" b="1" dirty="0">
              <a:solidFill>
                <a:srgbClr val="FF0000"/>
              </a:solidFill>
              <a:effectLst/>
              <a:latin typeface="新細明體" panose="02020500000000000000" pitchFamily="18" charset="-120"/>
              <a:ea typeface="新細明體" panose="02020500000000000000" pitchFamily="18" charset="-120"/>
              <a:cs typeface="+mn-cs"/>
            </a:rPr>
            <a:t>兩科的科目選擇 </a:t>
          </a:r>
          <a:r>
            <a:rPr lang="en-US" altLang="zh-TW" sz="1800" b="1" dirty="0">
              <a:solidFill>
                <a:sysClr val="windowText" lastClr="000000"/>
              </a:solidFill>
              <a:effectLst/>
              <a:latin typeface="新細明體" panose="02020500000000000000" pitchFamily="18" charset="-120"/>
              <a:ea typeface="新細明體" panose="02020500000000000000" pitchFamily="18" charset="-120"/>
              <a:cs typeface="+mn-cs"/>
            </a:rPr>
            <a:t>(</a:t>
          </a: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e.g. </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中國歷史、中國文學、經濟</a:t>
          </a: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endParaRPr lang="en-US" altLang="zh-TW" sz="1800" b="1" dirty="0">
            <a:solidFill>
              <a:sysClr val="windowText" lastClr="000000"/>
            </a:solidFill>
            <a:effectLst/>
            <a:latin typeface="新細明體" panose="02020500000000000000" pitchFamily="18" charset="-120"/>
            <a:ea typeface="新細明體" panose="02020500000000000000" pitchFamily="18" charset="-120"/>
            <a:cs typeface="+mn-cs"/>
          </a:endParaRPr>
        </a:p>
        <a:p>
          <a:pPr algn="l">
            <a:buNone/>
          </a:pP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各組別內可加入</a:t>
          </a:r>
          <a:r>
            <a:rPr lang="zh-TW" altLang="en-US" sz="1800" b="1" dirty="0">
              <a:solidFill>
                <a:srgbClr val="FF0000"/>
              </a:solidFill>
              <a:effectLst/>
              <a:latin typeface="新細明體" panose="02020500000000000000" pitchFamily="18" charset="-120"/>
              <a:ea typeface="新細明體" panose="02020500000000000000" pitchFamily="18" charset="-120"/>
              <a:cs typeface="+mn-cs"/>
            </a:rPr>
            <a:t>不同級別的</a:t>
          </a:r>
          <a:r>
            <a:rPr lang="zh-TW" altLang="en-US" sz="1800" b="1" u="none" dirty="0">
              <a:solidFill>
                <a:srgbClr val="FF0000"/>
              </a:solidFill>
              <a:effectLst/>
              <a:latin typeface="新細明體" panose="02020500000000000000" pitchFamily="18" charset="-120"/>
              <a:ea typeface="新細明體" panose="02020500000000000000" pitchFamily="18" charset="-120"/>
              <a:cs typeface="+mn-cs"/>
            </a:rPr>
            <a:t>高中</a:t>
          </a:r>
          <a:r>
            <a:rPr lang="zh-TW" altLang="en-US" sz="1800" b="1" dirty="0">
              <a:solidFill>
                <a:srgbClr val="FF0000"/>
              </a:solidFill>
              <a:effectLst/>
              <a:latin typeface="新細明體" panose="02020500000000000000" pitchFamily="18" charset="-120"/>
              <a:ea typeface="新細明體" panose="02020500000000000000" pitchFamily="18" charset="-120"/>
              <a:cs typeface="+mn-cs"/>
            </a:rPr>
            <a:t>班別</a:t>
          </a: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(e.g.</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4A</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4B</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4C</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5A……)</a:t>
          </a:r>
        </a:p>
        <a:p>
          <a:pPr algn="l">
            <a:buNone/>
          </a:pP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各分組內可有來自</a:t>
          </a:r>
          <a:r>
            <a:rPr lang="zh-TW" altLang="en-US" sz="1800" b="1" dirty="0">
              <a:solidFill>
                <a:srgbClr val="FF0000"/>
              </a:solidFill>
              <a:effectLst/>
              <a:latin typeface="新細明體" panose="02020500000000000000" pitchFamily="18" charset="-120"/>
              <a:ea typeface="新細明體" panose="02020500000000000000" pitchFamily="18" charset="-120"/>
              <a:cs typeface="+mn-cs"/>
            </a:rPr>
            <a:t>不同級別</a:t>
          </a:r>
          <a:r>
            <a:rPr lang="en-US" altLang="zh-TW" sz="1800" b="1" dirty="0">
              <a:solidFill>
                <a:srgbClr val="FF0000"/>
              </a:solidFill>
              <a:effectLst/>
              <a:latin typeface="新細明體" panose="02020500000000000000" pitchFamily="18" charset="-120"/>
              <a:ea typeface="新細明體" panose="02020500000000000000" pitchFamily="18" charset="-120"/>
              <a:cs typeface="+mn-cs"/>
            </a:rPr>
            <a:t>/</a:t>
          </a:r>
          <a:r>
            <a:rPr lang="zh-TW" altLang="en-US" sz="1800" b="1" dirty="0">
              <a:solidFill>
                <a:srgbClr val="FF0000"/>
              </a:solidFill>
              <a:effectLst/>
              <a:latin typeface="新細明體" panose="02020500000000000000" pitchFamily="18" charset="-120"/>
              <a:ea typeface="新細明體" panose="02020500000000000000" pitchFamily="18" charset="-120"/>
              <a:cs typeface="+mn-cs"/>
            </a:rPr>
            <a:t>班別的學生</a:t>
          </a:r>
          <a:endPar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endParaRPr>
        </a:p>
        <a:p>
          <a:pPr algn="l">
            <a:buNone/>
          </a:pPr>
          <a:r>
            <a:rPr lang="en-US" altLang="zh-TW"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需在</a:t>
          </a:r>
          <a:r>
            <a:rPr lang="zh-TW" altLang="en-US" sz="1800" b="1" dirty="0">
              <a:solidFill>
                <a:srgbClr val="FF0000"/>
              </a:solidFill>
              <a:effectLst/>
              <a:latin typeface="新細明體" panose="02020500000000000000" pitchFamily="18" charset="-120"/>
              <a:ea typeface="新細明體" panose="02020500000000000000" pitchFamily="18" charset="-120"/>
              <a:cs typeface="+mn-cs"/>
            </a:rPr>
            <a:t>學生資料模組</a:t>
          </a:r>
          <a:r>
            <a:rPr lang="zh-TW" altLang="en-US" sz="1800" b="1"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將相聯班別的學生編入各選修科目</a:t>
          </a:r>
          <a:endParaRPr lang="en-US" altLang="zh-TW" sz="2800" b="1" u="none" dirty="0">
            <a:solidFill>
              <a:srgbClr val="CC0066"/>
            </a:solidFill>
            <a:effectLst/>
            <a:latin typeface="新細明體" panose="02020500000000000000" pitchFamily="18" charset="-120"/>
            <a:ea typeface="新細明體" panose="02020500000000000000" pitchFamily="18" charset="-120"/>
            <a:cs typeface="+mn-cs"/>
          </a:endParaRPr>
        </a:p>
      </dgm:t>
    </dgm:pt>
    <dgm:pt modelId="{3A3B2A97-ECCA-436A-8C33-F79343516C99}" type="parTrans" cxnId="{0DACE5CD-DFDE-444F-A4B0-5B7AF74A3907}">
      <dgm:prSet/>
      <dgm:spPr>
        <a:xfrm>
          <a:off x="4470424" y="1936793"/>
          <a:ext cx="2269491" cy="531746"/>
        </a:xfrm>
        <a:custGeom>
          <a:avLst/>
          <a:gdLst/>
          <a:ahLst/>
          <a:cxnLst/>
          <a:rect l="0" t="0" r="0" b="0"/>
          <a:pathLst>
            <a:path>
              <a:moveTo>
                <a:pt x="0" y="0"/>
              </a:moveTo>
              <a:lnTo>
                <a:pt x="0" y="362369"/>
              </a:lnTo>
              <a:lnTo>
                <a:pt x="2269491" y="362369"/>
              </a:lnTo>
              <a:lnTo>
                <a:pt x="2269491" y="531746"/>
              </a:lnTo>
            </a:path>
          </a:pathLst>
        </a:custGeom>
        <a:noFill/>
        <a:ln w="25400" cap="flat" cmpd="sng" algn="ctr">
          <a:solidFill>
            <a:srgbClr val="4F81BD">
              <a:shade val="60000"/>
              <a:hueOff val="0"/>
              <a:satOff val="0"/>
              <a:lumOff val="0"/>
              <a:alphaOff val="0"/>
            </a:srgbClr>
          </a:solidFill>
          <a:prstDash val="solid"/>
        </a:ln>
        <a:effectLst/>
      </dgm:spPr>
      <dgm:t>
        <a:bodyPr/>
        <a:lstStyle/>
        <a:p>
          <a:endParaRPr lang="zh-HK" altLang="en-US"/>
        </a:p>
      </dgm:t>
    </dgm:pt>
    <dgm:pt modelId="{8A3B9180-FB0A-4581-A7CF-4E9AAD10A6B1}" type="sibTrans" cxnId="{0DACE5CD-DFDE-444F-A4B0-5B7AF74A3907}">
      <dgm:prSet/>
      <dgm:spPr/>
      <dgm:t>
        <a:bodyPr/>
        <a:lstStyle/>
        <a:p>
          <a:endParaRPr lang="zh-HK" altLang="en-US"/>
        </a:p>
      </dgm:t>
    </dgm:pt>
    <dgm:pt modelId="{D6054AFB-12EA-4B59-B8AE-3B0D6740280C}" type="pres">
      <dgm:prSet presAssocID="{77624BEA-C0AF-4DA5-BC4F-6C42172011E2}" presName="hierChild1" presStyleCnt="0">
        <dgm:presLayoutVars>
          <dgm:chPref val="1"/>
          <dgm:dir/>
          <dgm:animOne val="branch"/>
          <dgm:animLvl val="lvl"/>
          <dgm:resizeHandles/>
        </dgm:presLayoutVars>
      </dgm:prSet>
      <dgm:spPr/>
    </dgm:pt>
    <dgm:pt modelId="{22998FC6-AABA-46AA-925A-E78FFE12C597}" type="pres">
      <dgm:prSet presAssocID="{6184EAA0-B775-4EB0-B0CB-78C0638E05D2}" presName="hierRoot1" presStyleCnt="0"/>
      <dgm:spPr/>
    </dgm:pt>
    <dgm:pt modelId="{126D6B94-0D45-4A1D-8BA4-1711152C4D5A}" type="pres">
      <dgm:prSet presAssocID="{6184EAA0-B775-4EB0-B0CB-78C0638E05D2}" presName="composite" presStyleCnt="0"/>
      <dgm:spPr/>
    </dgm:pt>
    <dgm:pt modelId="{4982B9B2-D4FA-46C0-B449-A3DF90EAF453}" type="pres">
      <dgm:prSet presAssocID="{6184EAA0-B775-4EB0-B0CB-78C0638E05D2}" presName="background" presStyleLbl="node0" presStyleIdx="0" presStyleCnt="1"/>
      <dgm:spPr>
        <a:xfrm>
          <a:off x="1937496" y="775788"/>
          <a:ext cx="5065855" cy="116100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26CFCFE3-168F-4EB5-B699-60379A6898F0}" type="pres">
      <dgm:prSet presAssocID="{6184EAA0-B775-4EB0-B0CB-78C0638E05D2}" presName="text" presStyleLbl="fgAcc0" presStyleIdx="0" presStyleCnt="1" custScaleX="277072">
        <dgm:presLayoutVars>
          <dgm:chPref val="3"/>
        </dgm:presLayoutVars>
      </dgm:prSet>
      <dgm:spPr/>
    </dgm:pt>
    <dgm:pt modelId="{696563D7-0371-4305-9E7A-7AB36A8F510B}" type="pres">
      <dgm:prSet presAssocID="{6184EAA0-B775-4EB0-B0CB-78C0638E05D2}" presName="hierChild2" presStyleCnt="0"/>
      <dgm:spPr/>
    </dgm:pt>
    <dgm:pt modelId="{F414C286-F414-4DED-8636-9012E22D8E20}" type="pres">
      <dgm:prSet presAssocID="{17659E32-B0AB-4498-AADC-B6836DEF1694}" presName="Name10" presStyleLbl="parChTrans1D2" presStyleIdx="0" presStyleCnt="2"/>
      <dgm:spPr/>
    </dgm:pt>
    <dgm:pt modelId="{73DE1F3C-8C32-4AFB-8AE4-D8865EFD7DAA}" type="pres">
      <dgm:prSet presAssocID="{CE4C9A86-8C0D-4773-83BA-987282E2435C}" presName="hierRoot2" presStyleCnt="0"/>
      <dgm:spPr/>
    </dgm:pt>
    <dgm:pt modelId="{BCBD316F-6DBE-4B64-A488-A8F3D5D038CD}" type="pres">
      <dgm:prSet presAssocID="{CE4C9A86-8C0D-4773-83BA-987282E2435C}" presName="composite2" presStyleCnt="0"/>
      <dgm:spPr/>
    </dgm:pt>
    <dgm:pt modelId="{F3E559BE-85E3-4C94-B034-4CE66EF96B83}" type="pres">
      <dgm:prSet presAssocID="{CE4C9A86-8C0D-4773-83BA-987282E2435C}" presName="background2" presStyleLbl="node2" presStyleIdx="0" presStyleCnt="2"/>
      <dgm:spPr>
        <a:xfrm>
          <a:off x="3471" y="2468539"/>
          <a:ext cx="4132682" cy="342067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010D8580-83A9-460E-B69F-C89FAC855E2C}" type="pres">
      <dgm:prSet presAssocID="{CE4C9A86-8C0D-4773-83BA-987282E2435C}" presName="text2" presStyleLbl="fgAcc2" presStyleIdx="0" presStyleCnt="2" custScaleX="226033" custScaleY="294631">
        <dgm:presLayoutVars>
          <dgm:chPref val="3"/>
        </dgm:presLayoutVars>
      </dgm:prSet>
      <dgm:spPr/>
    </dgm:pt>
    <dgm:pt modelId="{2559E66B-905D-45F1-8A92-56A6E1D0595A}" type="pres">
      <dgm:prSet presAssocID="{CE4C9A86-8C0D-4773-83BA-987282E2435C}" presName="hierChild3" presStyleCnt="0"/>
      <dgm:spPr/>
    </dgm:pt>
    <dgm:pt modelId="{35AA773E-344E-478C-B0B0-FFA3F5239DE6}" type="pres">
      <dgm:prSet presAssocID="{3A3B2A97-ECCA-436A-8C33-F79343516C99}" presName="Name10" presStyleLbl="parChTrans1D2" presStyleIdx="1" presStyleCnt="2"/>
      <dgm:spPr/>
    </dgm:pt>
    <dgm:pt modelId="{00BDDCF9-AB19-4B0C-9548-2E007402D8B2}" type="pres">
      <dgm:prSet presAssocID="{830E4BC6-E0F8-4623-9BB2-BF2A01A340EC}" presName="hierRoot2" presStyleCnt="0"/>
      <dgm:spPr/>
    </dgm:pt>
    <dgm:pt modelId="{882D49D2-C971-41CA-95DB-4490373F1B64}" type="pres">
      <dgm:prSet presAssocID="{830E4BC6-E0F8-4623-9BB2-BF2A01A340EC}" presName="composite2" presStyleCnt="0"/>
      <dgm:spPr/>
    </dgm:pt>
    <dgm:pt modelId="{AAEC32DD-5BA7-4AAC-8854-547AAF00E5A2}" type="pres">
      <dgm:prSet presAssocID="{830E4BC6-E0F8-4623-9BB2-BF2A01A340EC}" presName="background2" presStyleLbl="node2" presStyleIdx="1" presStyleCnt="2"/>
      <dgm:spPr>
        <a:xfrm>
          <a:off x="4542454" y="2468539"/>
          <a:ext cx="4394923" cy="342067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5400685A-947A-4720-A58A-B138438864A8}" type="pres">
      <dgm:prSet presAssocID="{830E4BC6-E0F8-4623-9BB2-BF2A01A340EC}" presName="text2" presStyleLbl="fgAcc2" presStyleIdx="1" presStyleCnt="2" custScaleX="240376" custScaleY="294631">
        <dgm:presLayoutVars>
          <dgm:chPref val="3"/>
        </dgm:presLayoutVars>
      </dgm:prSet>
      <dgm:spPr/>
    </dgm:pt>
    <dgm:pt modelId="{F1F2ACB9-EEF2-4C01-A532-A5C19D638B7C}" type="pres">
      <dgm:prSet presAssocID="{830E4BC6-E0F8-4623-9BB2-BF2A01A340EC}" presName="hierChild3" presStyleCnt="0"/>
      <dgm:spPr/>
    </dgm:pt>
  </dgm:ptLst>
  <dgm:cxnLst>
    <dgm:cxn modelId="{8E0A6F1E-F6FF-4ABD-90FD-276D9C173A15}" type="presOf" srcId="{77624BEA-C0AF-4DA5-BC4F-6C42172011E2}" destId="{D6054AFB-12EA-4B59-B8AE-3B0D6740280C}" srcOrd="0" destOrd="0" presId="urn:microsoft.com/office/officeart/2005/8/layout/hierarchy1"/>
    <dgm:cxn modelId="{0B29AE20-021E-4C73-BA72-B56B6F9162C0}" type="presOf" srcId="{CE4C9A86-8C0D-4773-83BA-987282E2435C}" destId="{010D8580-83A9-460E-B69F-C89FAC855E2C}" srcOrd="0" destOrd="0" presId="urn:microsoft.com/office/officeart/2005/8/layout/hierarchy1"/>
    <dgm:cxn modelId="{D52E492B-942E-4BBE-A780-D7CDB5B0F4D5}" type="presOf" srcId="{830E4BC6-E0F8-4623-9BB2-BF2A01A340EC}" destId="{5400685A-947A-4720-A58A-B138438864A8}" srcOrd="0" destOrd="0" presId="urn:microsoft.com/office/officeart/2005/8/layout/hierarchy1"/>
    <dgm:cxn modelId="{3736967A-CA6D-4F1B-8E07-9AC477B9A603}" type="presOf" srcId="{6184EAA0-B775-4EB0-B0CB-78C0638E05D2}" destId="{26CFCFE3-168F-4EB5-B699-60379A6898F0}" srcOrd="0" destOrd="0" presId="urn:microsoft.com/office/officeart/2005/8/layout/hierarchy1"/>
    <dgm:cxn modelId="{FED4F38B-E787-4228-8791-17333E90A3AD}" srcId="{6184EAA0-B775-4EB0-B0CB-78C0638E05D2}" destId="{CE4C9A86-8C0D-4773-83BA-987282E2435C}" srcOrd="0" destOrd="0" parTransId="{17659E32-B0AB-4498-AADC-B6836DEF1694}" sibTransId="{CF160C0E-732B-479D-B6FA-D44811AF443A}"/>
    <dgm:cxn modelId="{B10911B3-69C8-4F5D-83C1-665A2D79B692}" srcId="{77624BEA-C0AF-4DA5-BC4F-6C42172011E2}" destId="{6184EAA0-B775-4EB0-B0CB-78C0638E05D2}" srcOrd="0" destOrd="0" parTransId="{9F1F4476-BA59-4134-81DE-D8EFC91BDE41}" sibTransId="{F600038F-4699-4B50-92A0-3B97D2A40ACF}"/>
    <dgm:cxn modelId="{0DACE5CD-DFDE-444F-A4B0-5B7AF74A3907}" srcId="{6184EAA0-B775-4EB0-B0CB-78C0638E05D2}" destId="{830E4BC6-E0F8-4623-9BB2-BF2A01A340EC}" srcOrd="1" destOrd="0" parTransId="{3A3B2A97-ECCA-436A-8C33-F79343516C99}" sibTransId="{8A3B9180-FB0A-4581-A7CF-4E9AAD10A6B1}"/>
    <dgm:cxn modelId="{FC2F49E1-5AE1-4831-B035-DD2206FCC26A}" type="presOf" srcId="{17659E32-B0AB-4498-AADC-B6836DEF1694}" destId="{F414C286-F414-4DED-8636-9012E22D8E20}" srcOrd="0" destOrd="0" presId="urn:microsoft.com/office/officeart/2005/8/layout/hierarchy1"/>
    <dgm:cxn modelId="{6D3341E9-A151-4864-B488-FCE2034A5998}" type="presOf" srcId="{3A3B2A97-ECCA-436A-8C33-F79343516C99}" destId="{35AA773E-344E-478C-B0B0-FFA3F5239DE6}" srcOrd="0" destOrd="0" presId="urn:microsoft.com/office/officeart/2005/8/layout/hierarchy1"/>
    <dgm:cxn modelId="{4D10BCF6-68DB-4041-BBA8-54498AEAE5FB}" type="presParOf" srcId="{D6054AFB-12EA-4B59-B8AE-3B0D6740280C}" destId="{22998FC6-AABA-46AA-925A-E78FFE12C597}" srcOrd="0" destOrd="0" presId="urn:microsoft.com/office/officeart/2005/8/layout/hierarchy1"/>
    <dgm:cxn modelId="{554364B7-C812-490D-A348-6E9D210089AD}" type="presParOf" srcId="{22998FC6-AABA-46AA-925A-E78FFE12C597}" destId="{126D6B94-0D45-4A1D-8BA4-1711152C4D5A}" srcOrd="0" destOrd="0" presId="urn:microsoft.com/office/officeart/2005/8/layout/hierarchy1"/>
    <dgm:cxn modelId="{C2E86011-C9E3-4F22-904A-9483054F17B6}" type="presParOf" srcId="{126D6B94-0D45-4A1D-8BA4-1711152C4D5A}" destId="{4982B9B2-D4FA-46C0-B449-A3DF90EAF453}" srcOrd="0" destOrd="0" presId="urn:microsoft.com/office/officeart/2005/8/layout/hierarchy1"/>
    <dgm:cxn modelId="{EE86021B-7AFF-4A16-B3AF-6E84687A75E8}" type="presParOf" srcId="{126D6B94-0D45-4A1D-8BA4-1711152C4D5A}" destId="{26CFCFE3-168F-4EB5-B699-60379A6898F0}" srcOrd="1" destOrd="0" presId="urn:microsoft.com/office/officeart/2005/8/layout/hierarchy1"/>
    <dgm:cxn modelId="{DBA8D9AA-879F-4CAD-8FD0-A17728BB5554}" type="presParOf" srcId="{22998FC6-AABA-46AA-925A-E78FFE12C597}" destId="{696563D7-0371-4305-9E7A-7AB36A8F510B}" srcOrd="1" destOrd="0" presId="urn:microsoft.com/office/officeart/2005/8/layout/hierarchy1"/>
    <dgm:cxn modelId="{BD099564-202D-4849-A832-D4AFB9E99D1F}" type="presParOf" srcId="{696563D7-0371-4305-9E7A-7AB36A8F510B}" destId="{F414C286-F414-4DED-8636-9012E22D8E20}" srcOrd="0" destOrd="0" presId="urn:microsoft.com/office/officeart/2005/8/layout/hierarchy1"/>
    <dgm:cxn modelId="{E8CE71B1-A5C9-4C1F-9DAF-A8FAA4AD3E33}" type="presParOf" srcId="{696563D7-0371-4305-9E7A-7AB36A8F510B}" destId="{73DE1F3C-8C32-4AFB-8AE4-D8865EFD7DAA}" srcOrd="1" destOrd="0" presId="urn:microsoft.com/office/officeart/2005/8/layout/hierarchy1"/>
    <dgm:cxn modelId="{68129D65-74FA-4FC1-A16D-90521C6F8355}" type="presParOf" srcId="{73DE1F3C-8C32-4AFB-8AE4-D8865EFD7DAA}" destId="{BCBD316F-6DBE-4B64-A488-A8F3D5D038CD}" srcOrd="0" destOrd="0" presId="urn:microsoft.com/office/officeart/2005/8/layout/hierarchy1"/>
    <dgm:cxn modelId="{C41FBB73-1BC1-4C83-AAEE-53E995AC1D69}" type="presParOf" srcId="{BCBD316F-6DBE-4B64-A488-A8F3D5D038CD}" destId="{F3E559BE-85E3-4C94-B034-4CE66EF96B83}" srcOrd="0" destOrd="0" presId="urn:microsoft.com/office/officeart/2005/8/layout/hierarchy1"/>
    <dgm:cxn modelId="{F8160F35-F71E-4A95-B945-69BD38412707}" type="presParOf" srcId="{BCBD316F-6DBE-4B64-A488-A8F3D5D038CD}" destId="{010D8580-83A9-460E-B69F-C89FAC855E2C}" srcOrd="1" destOrd="0" presId="urn:microsoft.com/office/officeart/2005/8/layout/hierarchy1"/>
    <dgm:cxn modelId="{FA9D02F7-A840-4174-8E80-91CD37010AF8}" type="presParOf" srcId="{73DE1F3C-8C32-4AFB-8AE4-D8865EFD7DAA}" destId="{2559E66B-905D-45F1-8A92-56A6E1D0595A}" srcOrd="1" destOrd="0" presId="urn:microsoft.com/office/officeart/2005/8/layout/hierarchy1"/>
    <dgm:cxn modelId="{2D5AC8DC-549D-4FF9-9A25-6AF4381E744D}" type="presParOf" srcId="{696563D7-0371-4305-9E7A-7AB36A8F510B}" destId="{35AA773E-344E-478C-B0B0-FFA3F5239DE6}" srcOrd="2" destOrd="0" presId="urn:microsoft.com/office/officeart/2005/8/layout/hierarchy1"/>
    <dgm:cxn modelId="{238BDFDA-B5ED-41D2-AD0F-3626CD1309A2}" type="presParOf" srcId="{696563D7-0371-4305-9E7A-7AB36A8F510B}" destId="{00BDDCF9-AB19-4B0C-9548-2E007402D8B2}" srcOrd="3" destOrd="0" presId="urn:microsoft.com/office/officeart/2005/8/layout/hierarchy1"/>
    <dgm:cxn modelId="{751CFD0E-66E8-42B8-ABFA-45280F186B67}" type="presParOf" srcId="{00BDDCF9-AB19-4B0C-9548-2E007402D8B2}" destId="{882D49D2-C971-41CA-95DB-4490373F1B64}" srcOrd="0" destOrd="0" presId="urn:microsoft.com/office/officeart/2005/8/layout/hierarchy1"/>
    <dgm:cxn modelId="{9F07ED89-8CC5-46A3-A88F-547377AB6A07}" type="presParOf" srcId="{882D49D2-C971-41CA-95DB-4490373F1B64}" destId="{AAEC32DD-5BA7-4AAC-8854-547AAF00E5A2}" srcOrd="0" destOrd="0" presId="urn:microsoft.com/office/officeart/2005/8/layout/hierarchy1"/>
    <dgm:cxn modelId="{60185E97-EB83-4D75-87B7-322D01F23E81}" type="presParOf" srcId="{882D49D2-C971-41CA-95DB-4490373F1B64}" destId="{5400685A-947A-4720-A58A-B138438864A8}" srcOrd="1" destOrd="0" presId="urn:microsoft.com/office/officeart/2005/8/layout/hierarchy1"/>
    <dgm:cxn modelId="{9F06DC0F-27F3-4406-9042-296D27C6136C}" type="presParOf" srcId="{00BDDCF9-AB19-4B0C-9548-2E007402D8B2}" destId="{F1F2ACB9-EEF2-4C01-A532-A5C19D638B7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96B31-C81C-4394-9401-20BD36E949C3}">
      <dsp:nvSpPr>
        <dsp:cNvPr id="0" name=""/>
        <dsp:cNvSpPr/>
      </dsp:nvSpPr>
      <dsp:spPr>
        <a:xfrm rot="5400000">
          <a:off x="-290340" y="295491"/>
          <a:ext cx="1935602" cy="1354921"/>
        </a:xfrm>
        <a:prstGeom prst="chevron">
          <a:avLst/>
        </a:prstGeom>
        <a:solidFill>
          <a:srgbClr val="9BBB59">
            <a:hueOff val="0"/>
            <a:satOff val="0"/>
            <a:lumOff val="0"/>
            <a:alphaOff val="0"/>
          </a:srgb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ts val="0"/>
            </a:spcAft>
            <a:buNone/>
          </a:pPr>
          <a:r>
            <a:rPr lang="zh-TW" altLang="en-US" sz="2800" b="1" kern="1200" dirty="0">
              <a:solidFill>
                <a:sysClr val="window" lastClr="FFFFFF"/>
              </a:solidFill>
              <a:latin typeface="Tahoma"/>
              <a:ea typeface="+mn-ea"/>
              <a:cs typeface="+mn-cs"/>
            </a:rPr>
            <a:t>學年末</a:t>
          </a:r>
          <a:endParaRPr lang="en-US" altLang="zh-TW" sz="2800" b="1" kern="1200" dirty="0">
            <a:solidFill>
              <a:sysClr val="window" lastClr="FFFFFF"/>
            </a:solidFill>
            <a:latin typeface="Tahoma"/>
            <a:ea typeface="+mn-ea"/>
            <a:cs typeface="+mn-cs"/>
          </a:endParaRPr>
        </a:p>
        <a:p>
          <a:pPr marL="0" lvl="0" indent="0" algn="ctr" defTabSz="1244600">
            <a:lnSpc>
              <a:spcPct val="90000"/>
            </a:lnSpc>
            <a:spcBef>
              <a:spcPct val="0"/>
            </a:spcBef>
            <a:spcAft>
              <a:spcPts val="0"/>
            </a:spcAft>
            <a:buNone/>
          </a:pPr>
          <a:r>
            <a:rPr lang="en-US" altLang="zh-TW" sz="1200" b="1" kern="1200" dirty="0">
              <a:solidFill>
                <a:sysClr val="window" lastClr="FFFFFF"/>
              </a:solidFill>
              <a:latin typeface="+mn-lt"/>
              <a:ea typeface="+mn-ea"/>
              <a:cs typeface="+mn-cs"/>
            </a:rPr>
            <a:t>(6</a:t>
          </a:r>
          <a:r>
            <a:rPr lang="zh-TW" altLang="en-US" sz="1200" b="1" kern="1200" dirty="0">
              <a:solidFill>
                <a:sysClr val="window" lastClr="FFFFFF"/>
              </a:solidFill>
              <a:latin typeface="+mn-lt"/>
              <a:ea typeface="+mn-ea"/>
              <a:cs typeface="+mn-cs"/>
            </a:rPr>
            <a:t>月至</a:t>
          </a:r>
          <a:r>
            <a:rPr lang="en-US" altLang="zh-TW" sz="1200" b="1" kern="1200" dirty="0">
              <a:solidFill>
                <a:sysClr val="window" lastClr="FFFFFF"/>
              </a:solidFill>
              <a:latin typeface="+mn-lt"/>
              <a:ea typeface="+mn-ea"/>
              <a:cs typeface="+mn-cs"/>
            </a:rPr>
            <a:t>8</a:t>
          </a:r>
          <a:r>
            <a:rPr lang="zh-TW" altLang="en-US" sz="1200" b="1" kern="1200" dirty="0">
              <a:solidFill>
                <a:sysClr val="window" lastClr="FFFFFF"/>
              </a:solidFill>
              <a:latin typeface="+mn-lt"/>
              <a:ea typeface="+mn-ea"/>
              <a:cs typeface="+mn-cs"/>
            </a:rPr>
            <a:t>月</a:t>
          </a:r>
          <a:r>
            <a:rPr lang="en-US" altLang="zh-TW" sz="1200" b="1" kern="1200" dirty="0">
              <a:solidFill>
                <a:sysClr val="window" lastClr="FFFFFF"/>
              </a:solidFill>
              <a:latin typeface="+mn-lt"/>
              <a:ea typeface="+mn-ea"/>
              <a:cs typeface="+mn-cs"/>
            </a:rPr>
            <a:t>)</a:t>
          </a:r>
          <a:endParaRPr lang="en-US" altLang="zh-TW" sz="1200" b="1" kern="1200" dirty="0">
            <a:solidFill>
              <a:sysClr val="window" lastClr="FFFFFF"/>
            </a:solidFill>
            <a:latin typeface="Tahoma"/>
            <a:ea typeface="+mn-ea"/>
            <a:cs typeface="+mn-cs"/>
          </a:endParaRPr>
        </a:p>
      </dsp:txBody>
      <dsp:txXfrm rot="-5400000">
        <a:off x="1" y="682612"/>
        <a:ext cx="1354921" cy="580681"/>
      </dsp:txXfrm>
    </dsp:sp>
    <dsp:sp modelId="{FA9D92E9-B4B5-4A4D-B05D-C66218EC2409}">
      <dsp:nvSpPr>
        <dsp:cNvPr id="0" name=""/>
        <dsp:cNvSpPr/>
      </dsp:nvSpPr>
      <dsp:spPr>
        <a:xfrm rot="5400000">
          <a:off x="4239059" y="-2878986"/>
          <a:ext cx="1258802" cy="7027078"/>
        </a:xfrm>
        <a:prstGeom prst="round2Same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b="1" kern="1200" dirty="0">
              <a:solidFill>
                <a:sysClr val="windowText" lastClr="000000">
                  <a:hueOff val="0"/>
                  <a:satOff val="0"/>
                  <a:lumOff val="0"/>
                  <a:alphaOff val="0"/>
                </a:sysClr>
              </a:solidFill>
              <a:latin typeface="+mn-lt"/>
              <a:ea typeface="+mn-ea"/>
              <a:cs typeface="+mn-cs"/>
            </a:rPr>
            <a:t>檢查及</a:t>
          </a:r>
          <a:r>
            <a:rPr lang="zh-TW" altLang="en-US" sz="2800" b="1" kern="1200" dirty="0">
              <a:solidFill>
                <a:srgbClr val="FF0000"/>
              </a:solidFill>
              <a:latin typeface="+mn-lt"/>
              <a:ea typeface="+mn-ea"/>
              <a:cs typeface="+mn-cs"/>
            </a:rPr>
            <a:t>確定現學年</a:t>
          </a:r>
          <a:r>
            <a:rPr lang="zh-TW" altLang="en-US" sz="2800" b="1" kern="1200" dirty="0">
              <a:solidFill>
                <a:sysClr val="windowText" lastClr="000000">
                  <a:hueOff val="0"/>
                  <a:satOff val="0"/>
                  <a:lumOff val="0"/>
                  <a:alphaOff val="0"/>
                </a:sysClr>
              </a:solidFill>
              <a:latin typeface="+mn-lt"/>
              <a:ea typeface="+mn-ea"/>
              <a:cs typeface="+mn-cs"/>
            </a:rPr>
            <a:t>的學校資料</a:t>
          </a:r>
          <a:endParaRPr lang="zh-HK" altLang="en-US" sz="2800" kern="1200" dirty="0">
            <a:solidFill>
              <a:sysClr val="windowText" lastClr="000000">
                <a:hueOff val="0"/>
                <a:satOff val="0"/>
                <a:lumOff val="0"/>
                <a:alphaOff val="0"/>
              </a:sysClr>
            </a:solidFill>
            <a:latin typeface="Tahoma"/>
            <a:ea typeface="+mn-ea"/>
            <a:cs typeface="+mn-cs"/>
          </a:endParaRPr>
        </a:p>
        <a:p>
          <a:pPr marL="285750" lvl="1" indent="-285750" algn="l" defTabSz="1244600">
            <a:lnSpc>
              <a:spcPct val="90000"/>
            </a:lnSpc>
            <a:spcBef>
              <a:spcPct val="0"/>
            </a:spcBef>
            <a:spcAft>
              <a:spcPct val="15000"/>
            </a:spcAft>
            <a:buChar char="•"/>
          </a:pPr>
          <a:r>
            <a:rPr lang="zh-TW" altLang="en-US" sz="2800" b="1" kern="1200" dirty="0">
              <a:solidFill>
                <a:sysClr val="windowText" lastClr="000000"/>
              </a:solidFill>
              <a:latin typeface="+mn-lt"/>
              <a:ea typeface="+mn-ea"/>
              <a:cs typeface="+mn-cs"/>
              <a:hlinkClick xmlns:r="http://schemas.openxmlformats.org/officeDocument/2006/relationships" r:id="" action="ppaction://hlinksldjump"/>
            </a:rPr>
            <a:t>策劃新學年</a:t>
          </a:r>
          <a:r>
            <a:rPr lang="zh-TW" altLang="en-US" sz="2800" b="1" kern="1200" dirty="0">
              <a:solidFill>
                <a:sysClr val="windowText" lastClr="000000"/>
              </a:solidFill>
              <a:latin typeface="+mn-lt"/>
              <a:ea typeface="+mn-ea"/>
              <a:cs typeface="+mn-cs"/>
            </a:rPr>
            <a:t> </a:t>
          </a:r>
          <a:r>
            <a:rPr lang="zh-TW" altLang="en-US" sz="2800" b="1" kern="1200" dirty="0">
              <a:solidFill>
                <a:sysClr val="windowText" lastClr="000000">
                  <a:hueOff val="0"/>
                  <a:satOff val="0"/>
                  <a:lumOff val="0"/>
                  <a:alphaOff val="0"/>
                </a:sysClr>
              </a:solidFill>
              <a:effectLst/>
              <a:latin typeface="+mn-lt"/>
              <a:ea typeface="+mn-ea"/>
              <a:cs typeface="+mn-cs"/>
            </a:rPr>
            <a:t>及</a:t>
          </a:r>
          <a:r>
            <a:rPr lang="zh-TW" altLang="en-US" sz="2800" b="1" kern="1200" dirty="0">
              <a:solidFill>
                <a:sysClr val="windowText" lastClr="000000">
                  <a:hueOff val="0"/>
                  <a:satOff val="0"/>
                  <a:lumOff val="0"/>
                  <a:alphaOff val="0"/>
                </a:sysClr>
              </a:solidFill>
              <a:latin typeface="+mn-lt"/>
              <a:ea typeface="+mn-ea"/>
              <a:cs typeface="+mn-cs"/>
            </a:rPr>
            <a:t> </a:t>
          </a:r>
          <a:r>
            <a:rPr lang="zh-TW" altLang="en-US" sz="2800" b="1" kern="1200" dirty="0">
              <a:solidFill>
                <a:srgbClr val="FF0000"/>
              </a:solidFill>
              <a:latin typeface="+mn-lt"/>
              <a:ea typeface="+mn-ea"/>
              <a:cs typeface="+mn-cs"/>
            </a:rPr>
            <a:t>更新新學年</a:t>
          </a:r>
          <a:r>
            <a:rPr lang="zh-TW" altLang="en-US" sz="2800" b="1" kern="1200" dirty="0">
              <a:solidFill>
                <a:sysClr val="windowText" lastClr="000000">
                  <a:hueOff val="0"/>
                  <a:satOff val="0"/>
                  <a:lumOff val="0"/>
                  <a:alphaOff val="0"/>
                </a:sysClr>
              </a:solidFill>
              <a:latin typeface="+mn-lt"/>
              <a:ea typeface="+mn-ea"/>
              <a:cs typeface="+mn-cs"/>
            </a:rPr>
            <a:t>的學校資料 </a:t>
          </a:r>
          <a:endParaRPr lang="zh-HK" altLang="en-US" sz="2800" kern="1200" dirty="0">
            <a:solidFill>
              <a:sysClr val="windowText" lastClr="000000">
                <a:hueOff val="0"/>
                <a:satOff val="0"/>
                <a:lumOff val="0"/>
                <a:alphaOff val="0"/>
              </a:sysClr>
            </a:solidFill>
            <a:latin typeface="Tahoma"/>
            <a:ea typeface="+mn-ea"/>
            <a:cs typeface="+mn-cs"/>
          </a:endParaRPr>
        </a:p>
      </dsp:txBody>
      <dsp:txXfrm rot="-5400000">
        <a:off x="1354921" y="66602"/>
        <a:ext cx="6965628" cy="1135902"/>
      </dsp:txXfrm>
    </dsp:sp>
    <dsp:sp modelId="{19ADFC4E-4B42-4D4E-8E11-F396E8AD9AEB}">
      <dsp:nvSpPr>
        <dsp:cNvPr id="0" name=""/>
        <dsp:cNvSpPr/>
      </dsp:nvSpPr>
      <dsp:spPr>
        <a:xfrm rot="5400000">
          <a:off x="-290340" y="2040339"/>
          <a:ext cx="1935602" cy="1354921"/>
        </a:xfrm>
        <a:prstGeom prst="chevron">
          <a:avLst/>
        </a:prstGeom>
        <a:solidFill>
          <a:srgbClr val="9BBB59">
            <a:hueOff val="5625132"/>
            <a:satOff val="-8440"/>
            <a:lumOff val="-1373"/>
            <a:alphaOff val="0"/>
          </a:srgbClr>
        </a:solidFill>
        <a:ln w="25400" cap="flat" cmpd="sng" algn="ctr">
          <a:solidFill>
            <a:srgbClr val="9BBB59">
              <a:hueOff val="5625132"/>
              <a:satOff val="-8440"/>
              <a:lumOff val="-1373"/>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ts val="0"/>
            </a:spcAft>
            <a:buNone/>
          </a:pPr>
          <a:r>
            <a:rPr lang="zh-TW" altLang="en-US" sz="2800" b="1" kern="1200" dirty="0">
              <a:solidFill>
                <a:sysClr val="window" lastClr="FFFFFF"/>
              </a:solidFill>
              <a:latin typeface="Tahoma"/>
              <a:ea typeface="+mn-ea"/>
              <a:cs typeface="+mn-cs"/>
            </a:rPr>
            <a:t>開學初</a:t>
          </a:r>
          <a:endParaRPr lang="en-US" altLang="zh-TW" sz="2800" b="1" kern="1200" dirty="0">
            <a:solidFill>
              <a:sysClr val="window" lastClr="FFFFFF"/>
            </a:solidFill>
            <a:latin typeface="Tahoma"/>
            <a:ea typeface="+mn-ea"/>
            <a:cs typeface="+mn-cs"/>
          </a:endParaRPr>
        </a:p>
        <a:p>
          <a:pPr marL="0" lvl="0" indent="0" algn="ctr" defTabSz="1244600">
            <a:lnSpc>
              <a:spcPct val="90000"/>
            </a:lnSpc>
            <a:spcBef>
              <a:spcPct val="0"/>
            </a:spcBef>
            <a:spcAft>
              <a:spcPts val="0"/>
            </a:spcAft>
            <a:buNone/>
          </a:pPr>
          <a:r>
            <a:rPr lang="en-US" altLang="zh-TW" sz="1200" b="1" kern="1200" dirty="0">
              <a:solidFill>
                <a:sysClr val="window" lastClr="FFFFFF"/>
              </a:solidFill>
              <a:latin typeface="+mn-lt"/>
              <a:ea typeface="+mn-ea"/>
              <a:cs typeface="+mn-cs"/>
            </a:rPr>
            <a:t>(9</a:t>
          </a:r>
          <a:r>
            <a:rPr lang="zh-TW" altLang="en-US" sz="1200" b="1" kern="1200" dirty="0">
              <a:solidFill>
                <a:sysClr val="window" lastClr="FFFFFF"/>
              </a:solidFill>
              <a:latin typeface="+mn-lt"/>
              <a:ea typeface="+mn-ea"/>
              <a:cs typeface="+mn-cs"/>
            </a:rPr>
            <a:t>月中</a:t>
          </a:r>
          <a:r>
            <a:rPr lang="en-US" altLang="zh-TW" sz="1200" b="1" kern="1200" dirty="0">
              <a:solidFill>
                <a:sysClr val="window" lastClr="FFFFFF"/>
              </a:solidFill>
              <a:latin typeface="+mn-lt"/>
              <a:ea typeface="+mn-ea"/>
              <a:cs typeface="+mn-cs"/>
            </a:rPr>
            <a:t>)</a:t>
          </a:r>
          <a:r>
            <a:rPr lang="zh-TW" altLang="en-US" sz="1200" b="1" kern="1200" dirty="0">
              <a:solidFill>
                <a:sysClr val="window" lastClr="FFFFFF"/>
              </a:solidFill>
              <a:latin typeface="+mn-lt"/>
              <a:ea typeface="+mn-ea"/>
              <a:cs typeface="+mn-cs"/>
            </a:rPr>
            <a:t> </a:t>
          </a:r>
          <a:endParaRPr lang="zh-HK" altLang="en-US" sz="1200" b="1" kern="1200" dirty="0">
            <a:solidFill>
              <a:sysClr val="window" lastClr="FFFFFF"/>
            </a:solidFill>
            <a:latin typeface="Tahoma"/>
            <a:ea typeface="+mn-ea"/>
            <a:cs typeface="+mn-cs"/>
          </a:endParaRPr>
        </a:p>
      </dsp:txBody>
      <dsp:txXfrm rot="-5400000">
        <a:off x="1" y="2427460"/>
        <a:ext cx="1354921" cy="580681"/>
      </dsp:txXfrm>
    </dsp:sp>
    <dsp:sp modelId="{38A24363-7EC9-407F-96A3-9EF5F6030046}">
      <dsp:nvSpPr>
        <dsp:cNvPr id="0" name=""/>
        <dsp:cNvSpPr/>
      </dsp:nvSpPr>
      <dsp:spPr>
        <a:xfrm rot="5400000">
          <a:off x="4239390" y="-1134469"/>
          <a:ext cx="1258141" cy="7027078"/>
        </a:xfrm>
        <a:prstGeom prst="round2SameRect">
          <a:avLst/>
        </a:prstGeo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TW" altLang="en-US" sz="2800" b="1" kern="1200" dirty="0">
              <a:solidFill>
                <a:srgbClr val="FF0000"/>
              </a:solidFill>
              <a:latin typeface="+mn-lt"/>
              <a:ea typeface="+mn-ea"/>
              <a:cs typeface="+mn-cs"/>
            </a:rPr>
            <a:t>確定新學年</a:t>
          </a:r>
          <a:r>
            <a:rPr lang="zh-TW" altLang="en-US" sz="2800" b="1" kern="1200" dirty="0">
              <a:solidFill>
                <a:sysClr val="windowText" lastClr="000000">
                  <a:hueOff val="0"/>
                  <a:satOff val="0"/>
                  <a:lumOff val="0"/>
                  <a:alphaOff val="0"/>
                </a:sysClr>
              </a:solidFill>
              <a:latin typeface="+mn-lt"/>
              <a:ea typeface="+mn-ea"/>
              <a:cs typeface="+mn-cs"/>
            </a:rPr>
            <a:t>學校資料 及 </a:t>
          </a:r>
          <a:r>
            <a:rPr lang="zh-TW" altLang="en-US" sz="2800" b="1" kern="1200" dirty="0">
              <a:solidFill>
                <a:srgbClr val="FF0000"/>
              </a:solidFill>
              <a:latin typeface="+mn-lt"/>
              <a:ea typeface="+mn-ea"/>
              <a:cs typeface="+mn-cs"/>
            </a:rPr>
            <a:t>過渡到新學年</a:t>
          </a:r>
          <a:endParaRPr lang="zh-HK" altLang="en-US" sz="2800" kern="1200" dirty="0">
            <a:solidFill>
              <a:srgbClr val="FF0000"/>
            </a:solidFill>
            <a:latin typeface="+mn-lt"/>
            <a:ea typeface="+mn-ea"/>
            <a:cs typeface="+mn-cs"/>
          </a:endParaRPr>
        </a:p>
        <a:p>
          <a:pPr marL="285750" lvl="1" indent="-285750" algn="l" defTabSz="1244600">
            <a:lnSpc>
              <a:spcPct val="90000"/>
            </a:lnSpc>
            <a:spcBef>
              <a:spcPct val="0"/>
            </a:spcBef>
            <a:spcAft>
              <a:spcPct val="15000"/>
            </a:spcAft>
            <a:buChar char="•"/>
          </a:pPr>
          <a:r>
            <a:rPr lang="zh-HK" altLang="en-US" sz="2800" b="1" kern="1200" dirty="0">
              <a:solidFill>
                <a:sysClr val="windowText" lastClr="000000">
                  <a:hueOff val="0"/>
                  <a:satOff val="0"/>
                  <a:lumOff val="0"/>
                  <a:alphaOff val="0"/>
                </a:sysClr>
              </a:solidFill>
              <a:latin typeface="+mn-lt"/>
              <a:ea typeface="+mn-ea"/>
              <a:cs typeface="+mn-cs"/>
            </a:rPr>
            <a:t>預備</a:t>
          </a:r>
          <a:r>
            <a:rPr lang="zh-TW" altLang="en-US" sz="2800" b="1" kern="1200" dirty="0">
              <a:solidFill>
                <a:sysClr val="windowText" lastClr="000000">
                  <a:hueOff val="0"/>
                  <a:satOff val="0"/>
                  <a:lumOff val="0"/>
                  <a:alphaOff val="0"/>
                </a:sysClr>
              </a:solidFill>
              <a:latin typeface="+mn-lt"/>
              <a:ea typeface="+mn-ea"/>
              <a:cs typeface="+mn-cs"/>
            </a:rPr>
            <a:t>、確定及發送</a:t>
          </a:r>
          <a:r>
            <a:rPr lang="zh-TW" altLang="en-US" sz="2800" b="1" kern="1200" dirty="0">
              <a:solidFill>
                <a:srgbClr val="FF0000"/>
              </a:solidFill>
              <a:effectLst/>
              <a:latin typeface="+mn-lt"/>
              <a:ea typeface="+mn-ea"/>
              <a:cs typeface="+mn-cs"/>
              <a:hlinkClick xmlns:r="http://schemas.openxmlformats.org/officeDocument/2006/relationships" r:id="" action="ppaction://noaction"/>
            </a:rPr>
            <a:t>班別及科目資料調查</a:t>
          </a:r>
          <a:r>
            <a:rPr lang="zh-TW" altLang="en-US" sz="2800" b="1" kern="1200" dirty="0">
              <a:solidFill>
                <a:srgbClr val="FF0000"/>
              </a:solidFill>
              <a:effectLst/>
              <a:latin typeface="+mn-lt"/>
              <a:ea typeface="+mn-ea"/>
              <a:cs typeface="+mn-cs"/>
            </a:rPr>
            <a:t> </a:t>
          </a:r>
          <a:endParaRPr lang="zh-HK" altLang="en-US" sz="2800" kern="1200" dirty="0">
            <a:solidFill>
              <a:srgbClr val="FF0000"/>
            </a:solidFill>
            <a:effectLst/>
            <a:latin typeface="+mn-lt"/>
            <a:ea typeface="+mn-ea"/>
            <a:cs typeface="+mn-cs"/>
          </a:endParaRPr>
        </a:p>
      </dsp:txBody>
      <dsp:txXfrm rot="-5400000">
        <a:off x="1354922" y="1811416"/>
        <a:ext cx="6965661" cy="1135307"/>
      </dsp:txXfrm>
    </dsp:sp>
    <dsp:sp modelId="{A7E93D98-2FF6-4140-94B8-13254FD6583E}">
      <dsp:nvSpPr>
        <dsp:cNvPr id="0" name=""/>
        <dsp:cNvSpPr/>
      </dsp:nvSpPr>
      <dsp:spPr>
        <a:xfrm rot="5400000">
          <a:off x="-290340" y="3785187"/>
          <a:ext cx="1935602" cy="1354921"/>
        </a:xfrm>
        <a:prstGeom prst="chevron">
          <a:avLst/>
        </a:prstGeom>
        <a:solidFill>
          <a:srgbClr val="9BBB59">
            <a:hueOff val="11250264"/>
            <a:satOff val="-16880"/>
            <a:lumOff val="-2745"/>
            <a:alphaOff val="0"/>
          </a:srgbClr>
        </a:solidFill>
        <a:ln w="25400" cap="flat" cmpd="sng" algn="ctr">
          <a:solidFill>
            <a:srgbClr val="9BBB59">
              <a:hueOff val="11250264"/>
              <a:satOff val="-16880"/>
              <a:lumOff val="-2745"/>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ts val="0"/>
            </a:spcAft>
            <a:buNone/>
          </a:pPr>
          <a:r>
            <a:rPr lang="zh-TW" altLang="en-US" sz="2800" b="1" kern="1200" dirty="0">
              <a:solidFill>
                <a:sysClr val="window" lastClr="FFFFFF"/>
              </a:solidFill>
              <a:latin typeface="Tahoma"/>
              <a:ea typeface="+mn-ea"/>
              <a:cs typeface="+mn-cs"/>
            </a:rPr>
            <a:t>學年中</a:t>
          </a:r>
          <a:endParaRPr lang="en-US" altLang="zh-TW" sz="2800" b="1" kern="1200" dirty="0">
            <a:solidFill>
              <a:sysClr val="window" lastClr="FFFFFF"/>
            </a:solidFill>
            <a:latin typeface="Tahoma"/>
            <a:ea typeface="+mn-ea"/>
            <a:cs typeface="+mn-cs"/>
          </a:endParaRPr>
        </a:p>
        <a:p>
          <a:pPr marL="0" lvl="0" indent="0" algn="ctr" defTabSz="1244600">
            <a:lnSpc>
              <a:spcPct val="90000"/>
            </a:lnSpc>
            <a:spcBef>
              <a:spcPct val="0"/>
            </a:spcBef>
            <a:spcAft>
              <a:spcPts val="0"/>
            </a:spcAft>
            <a:buNone/>
          </a:pPr>
          <a:r>
            <a:rPr lang="en-US" altLang="zh-TW" sz="1200" b="1" kern="1200" dirty="0">
              <a:solidFill>
                <a:sysClr val="window" lastClr="FFFFFF"/>
              </a:solidFill>
              <a:latin typeface="+mn-lt"/>
              <a:ea typeface="+mn-ea"/>
              <a:cs typeface="+mn-cs"/>
            </a:rPr>
            <a:t>(2</a:t>
          </a:r>
          <a:r>
            <a:rPr lang="zh-TW" altLang="en-US" sz="1200" b="1" kern="1200" dirty="0">
              <a:solidFill>
                <a:sysClr val="window" lastClr="FFFFFF"/>
              </a:solidFill>
              <a:latin typeface="+mn-lt"/>
              <a:ea typeface="+mn-ea"/>
              <a:cs typeface="+mn-cs"/>
            </a:rPr>
            <a:t>月</a:t>
          </a:r>
          <a:r>
            <a:rPr lang="en-US" altLang="zh-TW" sz="1200" b="1" kern="1200" dirty="0">
              <a:solidFill>
                <a:sysClr val="window" lastClr="FFFFFF"/>
              </a:solidFill>
              <a:latin typeface="+mn-lt"/>
              <a:ea typeface="+mn-ea"/>
              <a:cs typeface="+mn-cs"/>
            </a:rPr>
            <a:t>)</a:t>
          </a:r>
          <a:endParaRPr lang="zh-HK" altLang="en-US" sz="1200" b="1" kern="1200" dirty="0">
            <a:solidFill>
              <a:sysClr val="window" lastClr="FFFFFF"/>
            </a:solidFill>
            <a:latin typeface="Tahoma"/>
            <a:ea typeface="+mn-ea"/>
            <a:cs typeface="+mn-cs"/>
          </a:endParaRPr>
        </a:p>
      </dsp:txBody>
      <dsp:txXfrm rot="-5400000">
        <a:off x="1" y="4172308"/>
        <a:ext cx="1354921" cy="580681"/>
      </dsp:txXfrm>
    </dsp:sp>
    <dsp:sp modelId="{17AA2FAA-4C7A-4215-843D-75E28D1750A7}">
      <dsp:nvSpPr>
        <dsp:cNvPr id="0" name=""/>
        <dsp:cNvSpPr/>
      </dsp:nvSpPr>
      <dsp:spPr>
        <a:xfrm rot="5400000">
          <a:off x="4239390" y="610378"/>
          <a:ext cx="1258141" cy="7027078"/>
        </a:xfrm>
        <a:prstGeom prst="round2SameRect">
          <a:avLst/>
        </a:prstGeo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HK" altLang="en-US" sz="2800" b="1" kern="1200" dirty="0">
              <a:solidFill>
                <a:sysClr val="windowText" lastClr="000000">
                  <a:hueOff val="0"/>
                  <a:satOff val="0"/>
                  <a:lumOff val="0"/>
                  <a:alphaOff val="0"/>
                </a:sysClr>
              </a:solidFill>
              <a:latin typeface="+mn-lt"/>
              <a:ea typeface="+mn-ea"/>
              <a:cs typeface="+mn-cs"/>
            </a:rPr>
            <a:t>預備</a:t>
          </a:r>
          <a:r>
            <a:rPr lang="zh-TW" altLang="en-US" sz="2800" b="1" kern="1200" dirty="0">
              <a:solidFill>
                <a:sysClr val="windowText" lastClr="000000">
                  <a:hueOff val="0"/>
                  <a:satOff val="0"/>
                  <a:lumOff val="0"/>
                  <a:alphaOff val="0"/>
                </a:sysClr>
              </a:solidFill>
              <a:latin typeface="+mn-lt"/>
              <a:ea typeface="+mn-ea"/>
              <a:cs typeface="+mn-cs"/>
            </a:rPr>
            <a:t>、確定及發送</a:t>
          </a:r>
          <a:r>
            <a:rPr lang="zh-TW" altLang="en-US" sz="2800" b="1" kern="1200" dirty="0">
              <a:solidFill>
                <a:srgbClr val="FF0000"/>
              </a:solidFill>
              <a:latin typeface="+mn-lt"/>
              <a:ea typeface="+mn-ea"/>
              <a:cs typeface="+mn-cs"/>
              <a:hlinkClick xmlns:r="http://schemas.openxmlformats.org/officeDocument/2006/relationships" r:id="" action="ppaction://noaction"/>
            </a:rPr>
            <a:t>中學計劃科目資料調查</a:t>
          </a:r>
          <a:endParaRPr lang="zh-HK" altLang="en-US" sz="2800" kern="1200" dirty="0">
            <a:solidFill>
              <a:srgbClr val="FF0000"/>
            </a:solidFill>
            <a:latin typeface="+mn-lt"/>
            <a:ea typeface="+mn-ea"/>
            <a:cs typeface="+mn-cs"/>
          </a:endParaRPr>
        </a:p>
      </dsp:txBody>
      <dsp:txXfrm rot="-5400000">
        <a:off x="1354922" y="3556264"/>
        <a:ext cx="6965661" cy="1135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35052-845A-47BF-A72B-4C57DAFBACA7}">
      <dsp:nvSpPr>
        <dsp:cNvPr id="0" name=""/>
        <dsp:cNvSpPr/>
      </dsp:nvSpPr>
      <dsp:spPr>
        <a:xfrm>
          <a:off x="0" y="4802679"/>
          <a:ext cx="5638800" cy="630349"/>
        </a:xfrm>
        <a:prstGeom prst="rect">
          <a:avLst/>
        </a:prstGeom>
        <a:solidFill>
          <a:srgbClr val="8064A2">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 action="ppaction://hlinksldjump"/>
            </a:rPr>
            <a:t>6. </a:t>
          </a:r>
          <a:r>
            <a:rPr lang="zh-TW" altLang="en-US" sz="3600" b="1" kern="1200"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 action="ppaction://hlinksldjump"/>
            </a:rPr>
            <a:t>確定學校資料</a:t>
          </a:r>
          <a:endParaRPr lang="zh-HK" altLang="en-US" sz="3600" b="1" kern="1200" dirty="0">
            <a:solidFill>
              <a:sysClr val="window" lastClr="FFFFFF"/>
            </a:solidFill>
            <a:latin typeface="新細明體" panose="02020500000000000000" pitchFamily="18" charset="-120"/>
            <a:ea typeface="新細明體" panose="02020500000000000000" pitchFamily="18" charset="-120"/>
            <a:cs typeface="+mn-cs"/>
          </a:endParaRPr>
        </a:p>
      </dsp:txBody>
      <dsp:txXfrm>
        <a:off x="0" y="4802679"/>
        <a:ext cx="5638800" cy="630349"/>
      </dsp:txXfrm>
    </dsp:sp>
    <dsp:sp modelId="{4EBED45C-B3FD-4659-A6A6-4E4DC4B9EC45}">
      <dsp:nvSpPr>
        <dsp:cNvPr id="0" name=""/>
        <dsp:cNvSpPr/>
      </dsp:nvSpPr>
      <dsp:spPr>
        <a:xfrm rot="10800000">
          <a:off x="0" y="3842658"/>
          <a:ext cx="5638800" cy="969476"/>
        </a:xfrm>
        <a:prstGeom prst="upArrowCallout">
          <a:avLst/>
        </a:prstGeom>
        <a:solidFill>
          <a:srgbClr val="8064A2">
            <a:hueOff val="-892954"/>
            <a:satOff val="5380"/>
            <a:lumOff val="431"/>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 action="ppaction://hlinksldjump"/>
            </a:rPr>
            <a:t>5.</a:t>
          </a:r>
          <a:r>
            <a:rPr lang="zh-TW" altLang="en-US" sz="3600" b="1" kern="1200"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 action="ppaction://hlinksldjump"/>
            </a:rPr>
            <a:t> 編修科目資料</a:t>
          </a:r>
          <a:endParaRPr lang="zh-HK" altLang="en-US" sz="3600" b="1" kern="1200" dirty="0">
            <a:solidFill>
              <a:sysClr val="window" lastClr="FFFFFF"/>
            </a:solidFill>
            <a:latin typeface="新細明體" panose="02020500000000000000" pitchFamily="18" charset="-120"/>
            <a:ea typeface="新細明體" panose="02020500000000000000" pitchFamily="18" charset="-120"/>
            <a:cs typeface="+mn-cs"/>
          </a:endParaRPr>
        </a:p>
      </dsp:txBody>
      <dsp:txXfrm rot="10800000">
        <a:off x="0" y="3842658"/>
        <a:ext cx="5638800" cy="629936"/>
      </dsp:txXfrm>
    </dsp:sp>
    <dsp:sp modelId="{BCFE0E5B-620B-43F5-A5A2-EE593B9A9909}">
      <dsp:nvSpPr>
        <dsp:cNvPr id="0" name=""/>
        <dsp:cNvSpPr/>
      </dsp:nvSpPr>
      <dsp:spPr>
        <a:xfrm rot="10800000">
          <a:off x="0" y="2904071"/>
          <a:ext cx="5638800" cy="969476"/>
        </a:xfrm>
        <a:prstGeom prst="upArrowCallout">
          <a:avLst/>
        </a:prstGeom>
        <a:solidFill>
          <a:srgbClr val="8064A2">
            <a:hueOff val="-1785908"/>
            <a:satOff val="10760"/>
            <a:lumOff val="862"/>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 action="ppaction://hlinksldjump"/>
            </a:rPr>
            <a:t>4.</a:t>
          </a:r>
          <a:r>
            <a:rPr lang="zh-TW" altLang="en-US" sz="3600" b="1" kern="1200"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 action="ppaction://hlinksldjump"/>
            </a:rPr>
            <a:t> 編修班別資料</a:t>
          </a:r>
          <a:endParaRPr lang="zh-HK" altLang="en-US" sz="3600" b="1" kern="1200" dirty="0">
            <a:solidFill>
              <a:sysClr val="window" lastClr="FFFFFF"/>
            </a:solidFill>
            <a:latin typeface="新細明體" panose="02020500000000000000" pitchFamily="18" charset="-120"/>
            <a:ea typeface="新細明體" panose="02020500000000000000" pitchFamily="18" charset="-120"/>
            <a:cs typeface="+mn-cs"/>
          </a:endParaRPr>
        </a:p>
      </dsp:txBody>
      <dsp:txXfrm rot="10800000">
        <a:off x="0" y="2904071"/>
        <a:ext cx="5638800" cy="629936"/>
      </dsp:txXfrm>
    </dsp:sp>
    <dsp:sp modelId="{4209A4C4-4757-4B6E-B0BE-A3106D52253C}">
      <dsp:nvSpPr>
        <dsp:cNvPr id="0" name=""/>
        <dsp:cNvSpPr/>
      </dsp:nvSpPr>
      <dsp:spPr>
        <a:xfrm rot="10800000">
          <a:off x="0" y="1922614"/>
          <a:ext cx="5638800" cy="969476"/>
        </a:xfrm>
        <a:prstGeom prst="upArrowCallout">
          <a:avLst/>
        </a:prstGeom>
        <a:solidFill>
          <a:srgbClr val="8064A2">
            <a:hueOff val="-2678862"/>
            <a:satOff val="16139"/>
            <a:lumOff val="1294"/>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 action="ppaction://hlinksldjump"/>
            </a:rPr>
            <a:t>3. </a:t>
          </a:r>
          <a:r>
            <a:rPr lang="zh-TW" altLang="en-US" sz="3600" b="1" kern="1200"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 action="ppaction://hlinksldjump"/>
            </a:rPr>
            <a:t>編修學校設施</a:t>
          </a:r>
          <a:endParaRPr lang="zh-HK" altLang="en-US" sz="3600" b="1" kern="1200" dirty="0">
            <a:solidFill>
              <a:sysClr val="window" lastClr="FFFFFF"/>
            </a:solidFill>
            <a:latin typeface="新細明體" panose="02020500000000000000" pitchFamily="18" charset="-120"/>
            <a:ea typeface="新細明體" panose="02020500000000000000" pitchFamily="18" charset="-120"/>
            <a:cs typeface="+mn-cs"/>
          </a:endParaRPr>
        </a:p>
      </dsp:txBody>
      <dsp:txXfrm rot="10800000">
        <a:off x="0" y="1922614"/>
        <a:ext cx="5638800" cy="629936"/>
      </dsp:txXfrm>
    </dsp:sp>
    <dsp:sp modelId="{2351D9EE-FBFB-422A-B4B2-34DFED28ECE9}">
      <dsp:nvSpPr>
        <dsp:cNvPr id="0" name=""/>
        <dsp:cNvSpPr/>
      </dsp:nvSpPr>
      <dsp:spPr>
        <a:xfrm rot="10800000">
          <a:off x="0" y="962592"/>
          <a:ext cx="5638800" cy="969476"/>
        </a:xfrm>
        <a:prstGeom prst="upArrowCallout">
          <a:avLst/>
        </a:prstGeom>
        <a:solidFill>
          <a:srgbClr val="8064A2">
            <a:hueOff val="-3571816"/>
            <a:satOff val="21519"/>
            <a:lumOff val="1725"/>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 action="ppaction://hlinksldjump"/>
            </a:rPr>
            <a:t>2.</a:t>
          </a:r>
          <a:r>
            <a:rPr lang="zh-TW" altLang="en-US" sz="3600" b="1" kern="1200"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 action="ppaction://hlinksldjump"/>
            </a:rPr>
            <a:t> 編修校曆</a:t>
          </a:r>
          <a:endParaRPr lang="zh-HK" altLang="en-US" sz="3600" b="1" kern="1200" dirty="0">
            <a:solidFill>
              <a:sysClr val="window" lastClr="FFFFFF"/>
            </a:solidFill>
            <a:latin typeface="新細明體" panose="02020500000000000000" pitchFamily="18" charset="-120"/>
            <a:ea typeface="新細明體" panose="02020500000000000000" pitchFamily="18" charset="-120"/>
            <a:cs typeface="+mn-cs"/>
          </a:endParaRPr>
        </a:p>
      </dsp:txBody>
      <dsp:txXfrm rot="10800000">
        <a:off x="0" y="962592"/>
        <a:ext cx="5638800" cy="629936"/>
      </dsp:txXfrm>
    </dsp:sp>
    <dsp:sp modelId="{7BB4E3FF-ACEF-4E5B-A6E1-9FE4B35C0ED1}">
      <dsp:nvSpPr>
        <dsp:cNvPr id="0" name=""/>
        <dsp:cNvSpPr/>
      </dsp:nvSpPr>
      <dsp:spPr>
        <a:xfrm rot="10800000">
          <a:off x="0" y="2571"/>
          <a:ext cx="5638800" cy="969476"/>
        </a:xfrm>
        <a:prstGeom prst="upArrowCallout">
          <a:avLst/>
        </a:prstGeom>
        <a:solidFill>
          <a:srgbClr val="8064A2">
            <a:hueOff val="-4464770"/>
            <a:satOff val="26899"/>
            <a:lumOff val="2156"/>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 action="ppaction://hlinksldjump"/>
            </a:rPr>
            <a:t>1.</a:t>
          </a:r>
          <a:r>
            <a:rPr lang="zh-TW" altLang="en-US" sz="3600" b="1" kern="1200"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 action="ppaction://hlinksldjump"/>
            </a:rPr>
            <a:t> </a:t>
          </a:r>
          <a:r>
            <a:rPr lang="zh-HK" altLang="en-US" sz="3600" b="1" kern="1200"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 action="ppaction://hlinksldjump"/>
            </a:rPr>
            <a:t>策劃新學年</a:t>
          </a:r>
          <a:r>
            <a:rPr lang="zh-TW" altLang="en-US" sz="3600" b="1" kern="1200" dirty="0">
              <a:solidFill>
                <a:sysClr val="window" lastClr="FFFFFF"/>
              </a:solidFill>
              <a:latin typeface="新細明體" panose="02020500000000000000" pitchFamily="18" charset="-120"/>
              <a:ea typeface="新細明體" panose="02020500000000000000" pitchFamily="18" charset="-120"/>
              <a:cs typeface="+mn-cs"/>
              <a:hlinkClick xmlns:r="http://schemas.openxmlformats.org/officeDocument/2006/relationships" r:id="" action="ppaction://hlinksldjump"/>
            </a:rPr>
            <a:t>的先決條件</a:t>
          </a:r>
          <a:endParaRPr lang="zh-HK" altLang="en-US" sz="3600" b="1" kern="1200" dirty="0">
            <a:solidFill>
              <a:sysClr val="window" lastClr="FFFFFF"/>
            </a:solidFill>
            <a:latin typeface="新細明體" panose="02020500000000000000" pitchFamily="18" charset="-120"/>
            <a:ea typeface="新細明體" panose="02020500000000000000" pitchFamily="18" charset="-120"/>
            <a:cs typeface="+mn-cs"/>
          </a:endParaRPr>
        </a:p>
      </dsp:txBody>
      <dsp:txXfrm rot="10800000">
        <a:off x="0" y="2571"/>
        <a:ext cx="5638800" cy="629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05D0E-6464-4DC5-BB19-17AC12437946}">
      <dsp:nvSpPr>
        <dsp:cNvPr id="0" name=""/>
        <dsp:cNvSpPr/>
      </dsp:nvSpPr>
      <dsp:spPr>
        <a:xfrm>
          <a:off x="0" y="0"/>
          <a:ext cx="8468139" cy="1183213"/>
        </a:xfrm>
        <a:prstGeom prst="roundRect">
          <a:avLst>
            <a:gd name="adj" fmla="val 1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perspectiveHeroicExtremeRightFacing" zoom="82000">
            <a:rot lat="0" lon="0" rev="0"/>
          </a:camera>
          <a:lightRig rig="morning" dir="t">
            <a:rot lat="0" lon="0" rev="20400000"/>
          </a:lightRig>
        </a:scene3d>
        <a:sp3d extrusionH="190500" prstMaterial="matte">
          <a:bevelT w="120650" h="38100" prst="relaxedInset"/>
          <a:bevelB w="120650" h="571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zh-TW" altLang="en-US" sz="3600" b="1" kern="1200" dirty="0">
              <a:solidFill>
                <a:sysClr val="window" lastClr="FFFFFF"/>
              </a:solidFill>
              <a:latin typeface="Tahoma"/>
              <a:ea typeface="+mn-ea"/>
              <a:cs typeface="+mn-cs"/>
            </a:rPr>
            <a:t>新增</a:t>
          </a:r>
          <a:r>
            <a:rPr lang="en-US" sz="3600" b="1" kern="1200" dirty="0">
              <a:solidFill>
                <a:sysClr val="window" lastClr="FFFFFF"/>
              </a:solidFill>
              <a:latin typeface="Tahoma"/>
              <a:ea typeface="+mn-ea"/>
              <a:cs typeface="+mn-cs"/>
            </a:rPr>
            <a:t>/ </a:t>
          </a:r>
          <a:r>
            <a:rPr lang="zh-TW" altLang="en-US" sz="3600" b="1" kern="1200" dirty="0">
              <a:solidFill>
                <a:sysClr val="window" lastClr="FFFFFF"/>
              </a:solidFill>
              <a:latin typeface="Tahoma"/>
              <a:ea typeface="+mn-ea"/>
              <a:cs typeface="+mn-cs"/>
            </a:rPr>
            <a:t>刪除班別</a:t>
          </a:r>
          <a:endParaRPr lang="zh-HK" altLang="en-US" sz="3600" kern="1200" dirty="0">
            <a:solidFill>
              <a:sysClr val="window" lastClr="FFFFFF"/>
            </a:solidFill>
            <a:latin typeface="Tahoma"/>
            <a:ea typeface="+mn-ea"/>
            <a:cs typeface="+mn-cs"/>
          </a:endParaRPr>
        </a:p>
      </dsp:txBody>
      <dsp:txXfrm>
        <a:off x="34655" y="34655"/>
        <a:ext cx="7091378" cy="1113903"/>
      </dsp:txXfrm>
    </dsp:sp>
    <dsp:sp modelId="{8C6941E5-07F0-4355-922C-8F63342074D2}">
      <dsp:nvSpPr>
        <dsp:cNvPr id="0" name=""/>
        <dsp:cNvSpPr/>
      </dsp:nvSpPr>
      <dsp:spPr>
        <a:xfrm>
          <a:off x="709206" y="1398343"/>
          <a:ext cx="8468139" cy="1183213"/>
        </a:xfrm>
        <a:prstGeom prst="roundRect">
          <a:avLst>
            <a:gd name="adj" fmla="val 10000"/>
          </a:avLst>
        </a:prstGeom>
        <a:solidFill>
          <a:srgbClr val="8064A2">
            <a:hueOff val="-1488257"/>
            <a:satOff val="8966"/>
            <a:lumOff val="719"/>
            <a:alphaOff val="0"/>
          </a:srgbClr>
        </a:solidFill>
        <a:ln>
          <a:noFill/>
        </a:ln>
        <a:effectLst>
          <a:outerShdw blurRad="40000" dist="23000" dir="5400000" rotWithShape="0">
            <a:srgbClr val="000000">
              <a:alpha val="35000"/>
            </a:srgbClr>
          </a:outerShdw>
        </a:effectLst>
        <a:scene3d>
          <a:camera prst="perspectiveHeroicExtremeRightFacing" zoom="82000">
            <a:rot lat="0" lon="0" rev="0"/>
          </a:camera>
          <a:lightRig rig="morning" dir="t">
            <a:rot lat="0" lon="0" rev="20400000"/>
          </a:lightRig>
        </a:scene3d>
        <a:sp3d extrusionH="190500" prstMaterial="matte">
          <a:bevelT w="120650" h="38100" prst="relaxedInset"/>
          <a:bevelB w="120650" h="571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rtl="0">
            <a:lnSpc>
              <a:spcPct val="90000"/>
            </a:lnSpc>
            <a:spcBef>
              <a:spcPct val="0"/>
            </a:spcBef>
            <a:spcAft>
              <a:spcPct val="35000"/>
            </a:spcAft>
            <a:buNone/>
          </a:pPr>
          <a:r>
            <a:rPr lang="zh-TW" altLang="en-US" sz="4100" b="1" kern="1200" dirty="0">
              <a:solidFill>
                <a:sysClr val="window" lastClr="FFFFFF"/>
              </a:solidFill>
              <a:latin typeface="Tahoma"/>
              <a:ea typeface="+mn-ea"/>
              <a:cs typeface="+mn-cs"/>
            </a:rPr>
            <a:t>更新班別基本資料</a:t>
          </a:r>
          <a:endParaRPr lang="zh-HK" altLang="en-US" sz="4100" kern="1200" dirty="0">
            <a:solidFill>
              <a:sysClr val="window" lastClr="FFFFFF"/>
            </a:solidFill>
            <a:latin typeface="Tahoma"/>
            <a:ea typeface="+mn-ea"/>
            <a:cs typeface="+mn-cs"/>
          </a:endParaRPr>
        </a:p>
      </dsp:txBody>
      <dsp:txXfrm>
        <a:off x="743861" y="1432998"/>
        <a:ext cx="6920533" cy="1113903"/>
      </dsp:txXfrm>
    </dsp:sp>
    <dsp:sp modelId="{C11A2C83-3F34-47AE-A4DC-024992014FE4}">
      <dsp:nvSpPr>
        <dsp:cNvPr id="0" name=""/>
        <dsp:cNvSpPr/>
      </dsp:nvSpPr>
      <dsp:spPr>
        <a:xfrm>
          <a:off x="1407828" y="2796686"/>
          <a:ext cx="8468139" cy="1183213"/>
        </a:xfrm>
        <a:prstGeom prst="roundRect">
          <a:avLst>
            <a:gd name="adj" fmla="val 10000"/>
          </a:avLst>
        </a:prstGeom>
        <a:solidFill>
          <a:srgbClr val="8064A2">
            <a:hueOff val="-2976513"/>
            <a:satOff val="17933"/>
            <a:lumOff val="1437"/>
            <a:alphaOff val="0"/>
          </a:srgbClr>
        </a:solidFill>
        <a:ln>
          <a:noFill/>
        </a:ln>
        <a:effectLst>
          <a:outerShdw blurRad="40000" dist="23000" dir="5400000" rotWithShape="0">
            <a:srgbClr val="000000">
              <a:alpha val="35000"/>
            </a:srgbClr>
          </a:outerShdw>
        </a:effectLst>
        <a:scene3d>
          <a:camera prst="perspectiveHeroicExtremeRightFacing" zoom="82000">
            <a:rot lat="0" lon="0" rev="0"/>
          </a:camera>
          <a:lightRig rig="morning" dir="t">
            <a:rot lat="0" lon="0" rev="20400000"/>
          </a:lightRig>
        </a:scene3d>
        <a:sp3d extrusionH="190500" prstMaterial="matte">
          <a:bevelT w="120650" h="38100" prst="relaxedInset"/>
          <a:bevelB w="120650" h="571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rtl="0">
            <a:lnSpc>
              <a:spcPct val="90000"/>
            </a:lnSpc>
            <a:spcBef>
              <a:spcPct val="0"/>
            </a:spcBef>
            <a:spcAft>
              <a:spcPct val="35000"/>
            </a:spcAft>
            <a:buNone/>
          </a:pPr>
          <a:r>
            <a:rPr lang="zh-TW" altLang="en-US" sz="4100" b="1" kern="1200" dirty="0">
              <a:solidFill>
                <a:sysClr val="window" lastClr="FFFFFF"/>
              </a:solidFill>
              <a:latin typeface="Tahoma"/>
              <a:ea typeface="+mn-ea"/>
              <a:cs typeface="+mn-cs"/>
            </a:rPr>
            <a:t>更新班本科目</a:t>
          </a:r>
          <a:r>
            <a:rPr lang="en-US" sz="4100" b="1" kern="1200" dirty="0">
              <a:solidFill>
                <a:sysClr val="window" lastClr="FFFFFF"/>
              </a:solidFill>
              <a:latin typeface="Tahoma"/>
              <a:ea typeface="+mn-ea"/>
              <a:cs typeface="+mn-cs"/>
            </a:rPr>
            <a:t>(</a:t>
          </a:r>
          <a:r>
            <a:rPr lang="zh-TW" altLang="en-US" sz="4100" b="1" kern="1200" dirty="0">
              <a:solidFill>
                <a:sysClr val="window" lastClr="FFFFFF"/>
              </a:solidFill>
              <a:latin typeface="Tahoma"/>
              <a:ea typeface="+mn-ea"/>
              <a:cs typeface="+mn-cs"/>
            </a:rPr>
            <a:t>必修或選修</a:t>
          </a:r>
          <a:r>
            <a:rPr lang="en-US" sz="4100" b="1" kern="1200" dirty="0">
              <a:solidFill>
                <a:sysClr val="window" lastClr="FFFFFF"/>
              </a:solidFill>
              <a:latin typeface="Tahoma"/>
              <a:ea typeface="+mn-ea"/>
              <a:cs typeface="+mn-cs"/>
            </a:rPr>
            <a:t>)</a:t>
          </a:r>
          <a:endParaRPr lang="zh-HK" altLang="en-US" sz="4100" kern="1200" dirty="0">
            <a:solidFill>
              <a:sysClr val="window" lastClr="FFFFFF"/>
            </a:solidFill>
            <a:latin typeface="Tahoma"/>
            <a:ea typeface="+mn-ea"/>
            <a:cs typeface="+mn-cs"/>
          </a:endParaRPr>
        </a:p>
      </dsp:txBody>
      <dsp:txXfrm>
        <a:off x="1442483" y="2831341"/>
        <a:ext cx="6931118" cy="1113903"/>
      </dsp:txXfrm>
    </dsp:sp>
    <dsp:sp modelId="{B83006D4-2A91-476A-B6EC-7A2DA3E57A3D}">
      <dsp:nvSpPr>
        <dsp:cNvPr id="0" name=""/>
        <dsp:cNvSpPr/>
      </dsp:nvSpPr>
      <dsp:spPr>
        <a:xfrm>
          <a:off x="2117034" y="4195029"/>
          <a:ext cx="8468139" cy="1183213"/>
        </a:xfrm>
        <a:prstGeom prst="roundRect">
          <a:avLst>
            <a:gd name="adj" fmla="val 10000"/>
          </a:avLst>
        </a:prstGeom>
        <a:solidFill>
          <a:srgbClr val="8064A2">
            <a:hueOff val="-4464770"/>
            <a:satOff val="26899"/>
            <a:lumOff val="2156"/>
            <a:alphaOff val="0"/>
          </a:srgbClr>
        </a:solidFill>
        <a:ln>
          <a:noFill/>
        </a:ln>
        <a:effectLst>
          <a:outerShdw blurRad="40000" dist="23000" dir="5400000" rotWithShape="0">
            <a:srgbClr val="000000">
              <a:alpha val="35000"/>
            </a:srgbClr>
          </a:outerShdw>
        </a:effectLst>
        <a:scene3d>
          <a:camera prst="perspectiveHeroicExtremeRightFacing" zoom="82000">
            <a:rot lat="0" lon="0" rev="0"/>
          </a:camera>
          <a:lightRig rig="morning" dir="t">
            <a:rot lat="0" lon="0" rev="20400000"/>
          </a:lightRig>
        </a:scene3d>
        <a:sp3d extrusionH="190500" prstMaterial="matte">
          <a:bevelT w="120650" h="38100" prst="relaxedInset"/>
          <a:bevelB w="120650" h="571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rtl="0">
            <a:lnSpc>
              <a:spcPct val="90000"/>
            </a:lnSpc>
            <a:spcBef>
              <a:spcPct val="0"/>
            </a:spcBef>
            <a:spcAft>
              <a:spcPct val="35000"/>
            </a:spcAft>
            <a:buNone/>
          </a:pPr>
          <a:r>
            <a:rPr lang="zh-TW" altLang="en-US" sz="4100" b="1" kern="1200" dirty="0">
              <a:solidFill>
                <a:sysClr val="window" lastClr="FFFFFF"/>
              </a:solidFill>
              <a:latin typeface="Tahoma"/>
              <a:ea typeface="+mn-ea"/>
              <a:cs typeface="+mn-cs"/>
            </a:rPr>
            <a:t>更新跨班別科目組別</a:t>
          </a:r>
          <a:endParaRPr lang="zh-HK" altLang="en-US" sz="4100" kern="1200" dirty="0">
            <a:solidFill>
              <a:sysClr val="window" lastClr="FFFFFF"/>
            </a:solidFill>
            <a:latin typeface="Tahoma"/>
            <a:ea typeface="+mn-ea"/>
            <a:cs typeface="+mn-cs"/>
          </a:endParaRPr>
        </a:p>
      </dsp:txBody>
      <dsp:txXfrm>
        <a:off x="2151689" y="4229684"/>
        <a:ext cx="6920533" cy="1113903"/>
      </dsp:txXfrm>
    </dsp:sp>
    <dsp:sp modelId="{8DC681E9-20A2-406C-9E36-0F27F192A2F5}">
      <dsp:nvSpPr>
        <dsp:cNvPr id="0" name=""/>
        <dsp:cNvSpPr/>
      </dsp:nvSpPr>
      <dsp:spPr>
        <a:xfrm>
          <a:off x="7699050" y="906233"/>
          <a:ext cx="769088" cy="769088"/>
        </a:xfrm>
        <a:prstGeom prst="downArrow">
          <a:avLst>
            <a:gd name="adj1" fmla="val 55000"/>
            <a:gd name="adj2" fmla="val 45000"/>
          </a:avLst>
        </a:prstGeom>
        <a:solidFill>
          <a:srgbClr val="8064A2">
            <a:tint val="40000"/>
            <a:alpha val="90000"/>
            <a:hueOff val="0"/>
            <a:satOff val="0"/>
            <a:lumOff val="0"/>
            <a:alphaOff val="0"/>
          </a:srgbClr>
        </a:solidFill>
        <a:ln>
          <a:noFill/>
        </a:ln>
        <a:effectLst/>
        <a:scene3d>
          <a:camera prst="perspectiveHeroicExtremeRightFacing" zoom="82000">
            <a:rot lat="0" lon="0" rev="0"/>
          </a:camera>
          <a:lightRig rig="morning" dir="t">
            <a:rot lat="0" lon="0" rev="204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zh-HK" altLang="en-US" sz="3500" kern="1200">
            <a:solidFill>
              <a:sysClr val="windowText" lastClr="000000">
                <a:hueOff val="0"/>
                <a:satOff val="0"/>
                <a:lumOff val="0"/>
                <a:alphaOff val="0"/>
              </a:sysClr>
            </a:solidFill>
            <a:latin typeface="Tahoma"/>
            <a:ea typeface="+mn-ea"/>
            <a:cs typeface="+mn-cs"/>
          </a:endParaRPr>
        </a:p>
      </dsp:txBody>
      <dsp:txXfrm>
        <a:off x="7872095" y="906233"/>
        <a:ext cx="422998" cy="578739"/>
      </dsp:txXfrm>
    </dsp:sp>
    <dsp:sp modelId="{201C0C4B-0F3D-4780-91AF-D9B9F7763AF7}">
      <dsp:nvSpPr>
        <dsp:cNvPr id="0" name=""/>
        <dsp:cNvSpPr/>
      </dsp:nvSpPr>
      <dsp:spPr>
        <a:xfrm>
          <a:off x="8408257" y="2304577"/>
          <a:ext cx="769088" cy="769088"/>
        </a:xfrm>
        <a:prstGeom prst="downArrow">
          <a:avLst>
            <a:gd name="adj1" fmla="val 55000"/>
            <a:gd name="adj2" fmla="val 45000"/>
          </a:avLst>
        </a:prstGeom>
        <a:solidFill>
          <a:srgbClr val="8064A2">
            <a:tint val="40000"/>
            <a:alpha val="90000"/>
            <a:hueOff val="-1972855"/>
            <a:satOff val="11079"/>
            <a:lumOff val="704"/>
            <a:alphaOff val="0"/>
          </a:srgbClr>
        </a:solidFill>
        <a:ln>
          <a:noFill/>
        </a:ln>
        <a:effectLst/>
        <a:scene3d>
          <a:camera prst="perspectiveHeroicExtremeRightFacing" zoom="82000">
            <a:rot lat="0" lon="0" rev="0"/>
          </a:camera>
          <a:lightRig rig="morning" dir="t">
            <a:rot lat="0" lon="0" rev="204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zh-HK" altLang="en-US" sz="3500" kern="1200">
            <a:solidFill>
              <a:sysClr val="windowText" lastClr="000000">
                <a:hueOff val="0"/>
                <a:satOff val="0"/>
                <a:lumOff val="0"/>
                <a:alphaOff val="0"/>
              </a:sysClr>
            </a:solidFill>
            <a:latin typeface="Tahoma"/>
            <a:ea typeface="+mn-ea"/>
            <a:cs typeface="+mn-cs"/>
          </a:endParaRPr>
        </a:p>
      </dsp:txBody>
      <dsp:txXfrm>
        <a:off x="8581302" y="2304577"/>
        <a:ext cx="422998" cy="578739"/>
      </dsp:txXfrm>
    </dsp:sp>
    <dsp:sp modelId="{540D047D-3D60-4B36-AE87-6ADB3843B102}">
      <dsp:nvSpPr>
        <dsp:cNvPr id="0" name=""/>
        <dsp:cNvSpPr/>
      </dsp:nvSpPr>
      <dsp:spPr>
        <a:xfrm>
          <a:off x="9106878" y="3702920"/>
          <a:ext cx="769088" cy="769088"/>
        </a:xfrm>
        <a:prstGeom prst="downArrow">
          <a:avLst>
            <a:gd name="adj1" fmla="val 55000"/>
            <a:gd name="adj2" fmla="val 45000"/>
          </a:avLst>
        </a:prstGeom>
        <a:solidFill>
          <a:srgbClr val="8064A2">
            <a:tint val="40000"/>
            <a:alpha val="90000"/>
            <a:hueOff val="-3945710"/>
            <a:satOff val="22157"/>
            <a:lumOff val="1408"/>
            <a:alphaOff val="0"/>
          </a:srgbClr>
        </a:solidFill>
        <a:ln>
          <a:noFill/>
        </a:ln>
        <a:effectLst/>
        <a:scene3d>
          <a:camera prst="perspectiveHeroicExtremeRightFacing" zoom="82000">
            <a:rot lat="0" lon="0" rev="0"/>
          </a:camera>
          <a:lightRig rig="morning" dir="t">
            <a:rot lat="0" lon="0" rev="20400000"/>
          </a:lightRig>
        </a:scene3d>
        <a:sp3d z="152400" extrusionH="63500" prstMaterial="matte">
          <a:bevelT w="50800" h="19050" prst="relaxedInset"/>
          <a:contourClr>
            <a:sysClr val="window" lastClr="FFFFFF"/>
          </a:contourClr>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zh-HK" altLang="en-US" sz="3500" kern="1200">
            <a:solidFill>
              <a:sysClr val="windowText" lastClr="000000">
                <a:hueOff val="0"/>
                <a:satOff val="0"/>
                <a:lumOff val="0"/>
                <a:alphaOff val="0"/>
              </a:sysClr>
            </a:solidFill>
            <a:latin typeface="Tahoma"/>
            <a:ea typeface="+mn-ea"/>
            <a:cs typeface="+mn-cs"/>
          </a:endParaRPr>
        </a:p>
      </dsp:txBody>
      <dsp:txXfrm>
        <a:off x="9279923" y="3702920"/>
        <a:ext cx="422998" cy="578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1B861-387F-4C28-A580-70F8F975CDA6}">
      <dsp:nvSpPr>
        <dsp:cNvPr id="0" name=""/>
        <dsp:cNvSpPr/>
      </dsp:nvSpPr>
      <dsp:spPr>
        <a:xfrm>
          <a:off x="0" y="360688"/>
          <a:ext cx="4368367" cy="2877432"/>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35000"/>
            </a:spcAft>
            <a:buNone/>
          </a:pPr>
          <a:r>
            <a:rPr lang="zh-TW" altLang="en-US" sz="2800" b="1" u="sng" kern="1200" dirty="0">
              <a:solidFill>
                <a:sysClr val="window" lastClr="FFFFFF"/>
              </a:solidFill>
              <a:latin typeface="Tahoma"/>
              <a:ea typeface="+mn-ea"/>
              <a:cs typeface="+mn-cs"/>
            </a:rPr>
            <a:t>四類科目</a:t>
          </a:r>
          <a:r>
            <a:rPr lang="en-US" altLang="zh-TW" sz="2800" b="1" u="sng" kern="1200" dirty="0">
              <a:solidFill>
                <a:sysClr val="window" lastClr="FFFFFF"/>
              </a:solidFill>
              <a:latin typeface="Tahoma"/>
              <a:ea typeface="+mn-ea"/>
              <a:cs typeface="+mn-cs"/>
            </a:rPr>
            <a:t>:</a:t>
          </a:r>
          <a:br>
            <a:rPr lang="en-US" altLang="zh-TW" sz="2800" kern="1200" dirty="0">
              <a:solidFill>
                <a:sysClr val="window" lastClr="FFFFFF"/>
              </a:solidFill>
              <a:latin typeface="Tahoma"/>
              <a:ea typeface="+mn-ea"/>
              <a:cs typeface="+mn-cs"/>
            </a:rPr>
          </a:br>
          <a:r>
            <a:rPr lang="zh-TW" altLang="en-US" sz="2900" kern="1200" dirty="0">
              <a:solidFill>
                <a:sysClr val="window" lastClr="FFFFFF"/>
              </a:solidFill>
              <a:latin typeface="Tahoma"/>
              <a:ea typeface="+mn-ea"/>
              <a:cs typeface="+mn-cs"/>
            </a:rPr>
            <a:t>必修科目</a:t>
          </a:r>
          <a:br>
            <a:rPr lang="en-US" altLang="zh-TW" sz="2900" kern="1200" dirty="0">
              <a:solidFill>
                <a:sysClr val="window" lastClr="FFFFFF"/>
              </a:solidFill>
              <a:latin typeface="Tahoma"/>
              <a:ea typeface="+mn-ea"/>
              <a:cs typeface="+mn-cs"/>
            </a:rPr>
          </a:br>
          <a:r>
            <a:rPr lang="zh-TW" altLang="en-US" sz="2900" kern="1200" dirty="0">
              <a:solidFill>
                <a:sysClr val="window" lastClr="FFFFFF"/>
              </a:solidFill>
              <a:latin typeface="Tahoma"/>
              <a:ea typeface="+mn-ea"/>
              <a:cs typeface="+mn-cs"/>
            </a:rPr>
            <a:t>選修科目</a:t>
          </a:r>
          <a:br>
            <a:rPr lang="en-US" altLang="zh-TW" sz="2900" kern="1200" dirty="0">
              <a:solidFill>
                <a:sysClr val="window" lastClr="FFFFFF"/>
              </a:solidFill>
              <a:latin typeface="Tahoma"/>
              <a:ea typeface="+mn-ea"/>
              <a:cs typeface="+mn-cs"/>
            </a:rPr>
          </a:br>
          <a:r>
            <a:rPr lang="zh-TW" altLang="en-US" sz="2900" kern="1200" dirty="0">
              <a:solidFill>
                <a:sysClr val="window" lastClr="FFFFFF"/>
              </a:solidFill>
              <a:latin typeface="Tahoma"/>
              <a:ea typeface="+mn-ea"/>
              <a:cs typeface="+mn-cs"/>
            </a:rPr>
            <a:t>科目組別</a:t>
          </a:r>
          <a:br>
            <a:rPr lang="en-US" altLang="zh-TW" sz="2900" kern="1200" dirty="0">
              <a:solidFill>
                <a:sysClr val="window" lastClr="FFFFFF"/>
              </a:solidFill>
              <a:latin typeface="Tahoma"/>
              <a:ea typeface="+mn-ea"/>
              <a:cs typeface="+mn-cs"/>
            </a:rPr>
          </a:br>
          <a:r>
            <a:rPr lang="zh-TW" altLang="en-US" sz="2800" kern="1200" dirty="0">
              <a:solidFill>
                <a:sysClr val="window" lastClr="FFFFFF"/>
              </a:solidFill>
              <a:latin typeface="Tahoma"/>
              <a:ea typeface="+mn-ea"/>
              <a:cs typeface="+mn-cs"/>
            </a:rPr>
            <a:t>跨班別科目</a:t>
          </a:r>
          <a:endParaRPr lang="zh-HK" altLang="en-US" sz="2800" u="none" kern="1200" dirty="0">
            <a:solidFill>
              <a:sysClr val="window" lastClr="FFFFFF"/>
            </a:solidFill>
            <a:latin typeface="Tahoma"/>
            <a:ea typeface="+mn-ea"/>
            <a:cs typeface="+mn-cs"/>
          </a:endParaRPr>
        </a:p>
      </dsp:txBody>
      <dsp:txXfrm>
        <a:off x="140465" y="501153"/>
        <a:ext cx="4087437" cy="2596502"/>
      </dsp:txXfrm>
    </dsp:sp>
    <dsp:sp modelId="{5F29D424-09A3-4FC6-B441-91C100600CE3}">
      <dsp:nvSpPr>
        <dsp:cNvPr id="0" name=""/>
        <dsp:cNvSpPr/>
      </dsp:nvSpPr>
      <dsp:spPr>
        <a:xfrm rot="20931800">
          <a:off x="4534216" y="1029143"/>
          <a:ext cx="646725" cy="487969"/>
        </a:xfrm>
        <a:prstGeom prst="rightArrow">
          <a:avLst>
            <a:gd name="adj1" fmla="val 60000"/>
            <a:gd name="adj2" fmla="val 5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HK" altLang="en-US" sz="2100" kern="1200">
            <a:solidFill>
              <a:sysClr val="window" lastClr="FFFFFF"/>
            </a:solidFill>
            <a:latin typeface="Tahoma"/>
            <a:ea typeface="+mn-ea"/>
            <a:cs typeface="+mn-cs"/>
          </a:endParaRPr>
        </a:p>
      </dsp:txBody>
      <dsp:txXfrm>
        <a:off x="4535594" y="1140875"/>
        <a:ext cx="500334" cy="292781"/>
      </dsp:txXfrm>
    </dsp:sp>
    <dsp:sp modelId="{236BB4BD-C548-4186-8673-2411B9477E49}">
      <dsp:nvSpPr>
        <dsp:cNvPr id="0" name=""/>
        <dsp:cNvSpPr/>
      </dsp:nvSpPr>
      <dsp:spPr>
        <a:xfrm>
          <a:off x="5429150" y="-124476"/>
          <a:ext cx="2724249" cy="2033887"/>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zh-TW" altLang="en-US" sz="1600" b="1" u="sng" kern="1200" dirty="0">
              <a:solidFill>
                <a:sysClr val="window" lastClr="FFFFFF"/>
              </a:solidFill>
              <a:latin typeface="Tahoma"/>
              <a:ea typeface="+mn-ea"/>
              <a:cs typeface="+mn-cs"/>
            </a:rPr>
            <a:t>學生資料</a:t>
          </a:r>
          <a:br>
            <a:rPr lang="en-US" altLang="zh-TW" sz="1400" kern="1200" dirty="0">
              <a:solidFill>
                <a:sysClr val="window" lastClr="FFFFFF"/>
              </a:solidFill>
              <a:latin typeface="Tahoma"/>
              <a:ea typeface="+mn-ea"/>
              <a:cs typeface="+mn-cs"/>
            </a:rPr>
          </a:br>
          <a:r>
            <a:rPr lang="en-US" altLang="zh-TW" sz="1400" kern="1200" dirty="0">
              <a:solidFill>
                <a:sysClr val="window" lastClr="FFFFFF"/>
              </a:solidFill>
              <a:latin typeface="Tahoma"/>
              <a:ea typeface="+mn-ea"/>
              <a:cs typeface="+mn-cs"/>
            </a:rPr>
            <a:t>-</a:t>
          </a:r>
          <a:r>
            <a:rPr lang="zh-TW" altLang="en-US" sz="1400" kern="1200" dirty="0">
              <a:solidFill>
                <a:sysClr val="window" lastClr="FFFFFF"/>
              </a:solidFill>
              <a:latin typeface="Tahoma"/>
              <a:ea typeface="+mn-ea"/>
              <a:cs typeface="+mn-cs"/>
            </a:rPr>
            <a:t>選擇修讀班本選修科</a:t>
          </a:r>
          <a:br>
            <a:rPr lang="en-US" altLang="zh-TW" sz="1400" kern="1200" dirty="0">
              <a:solidFill>
                <a:sysClr val="window" lastClr="FFFFFF"/>
              </a:solidFill>
              <a:latin typeface="Tahoma"/>
              <a:ea typeface="+mn-ea"/>
              <a:cs typeface="+mn-cs"/>
            </a:rPr>
          </a:br>
          <a:r>
            <a:rPr lang="en-US" altLang="zh-TW" sz="1400" kern="1200" dirty="0">
              <a:solidFill>
                <a:sysClr val="window" lastClr="FFFFFF"/>
              </a:solidFill>
              <a:latin typeface="Tahoma"/>
              <a:ea typeface="+mn-ea"/>
              <a:cs typeface="+mn-cs"/>
            </a:rPr>
            <a:t>-</a:t>
          </a:r>
          <a:r>
            <a:rPr lang="zh-TW" altLang="en-US" sz="1400" kern="1200" dirty="0">
              <a:solidFill>
                <a:sysClr val="window" lastClr="FFFFFF"/>
              </a:solidFill>
              <a:latin typeface="Tahoma"/>
              <a:ea typeface="+mn-ea"/>
              <a:cs typeface="+mn-cs"/>
            </a:rPr>
            <a:t>科目組別 </a:t>
          </a:r>
          <a:br>
            <a:rPr lang="en-US" altLang="zh-TW" sz="1400" kern="1200" dirty="0">
              <a:solidFill>
                <a:sysClr val="window" lastClr="FFFFFF"/>
              </a:solidFill>
              <a:latin typeface="Tahoma"/>
              <a:ea typeface="+mn-ea"/>
              <a:cs typeface="+mn-cs"/>
            </a:rPr>
          </a:br>
          <a:r>
            <a:rPr lang="en-US" altLang="zh-TW" sz="1400" kern="1200" dirty="0">
              <a:solidFill>
                <a:sysClr val="window" lastClr="FFFFFF"/>
              </a:solidFill>
              <a:latin typeface="Tahoma"/>
              <a:ea typeface="+mn-ea"/>
              <a:cs typeface="+mn-cs"/>
            </a:rPr>
            <a:t>-</a:t>
          </a:r>
          <a:r>
            <a:rPr lang="zh-TW" altLang="en-US" sz="1400" kern="1200" dirty="0">
              <a:solidFill>
                <a:sysClr val="window" lastClr="FFFFFF"/>
              </a:solidFill>
              <a:latin typeface="Tahoma"/>
              <a:ea typeface="+mn-ea"/>
              <a:cs typeface="+mn-cs"/>
            </a:rPr>
            <a:t>跨班別科目組別</a:t>
          </a:r>
          <a:r>
            <a:rPr lang="en-US" altLang="zh-TW" sz="1400" kern="1200" dirty="0">
              <a:solidFill>
                <a:sysClr val="window" lastClr="FFFFFF"/>
              </a:solidFill>
              <a:latin typeface="Tahoma"/>
              <a:ea typeface="+mn-ea"/>
              <a:cs typeface="+mn-cs"/>
            </a:rPr>
            <a:t>(</a:t>
          </a:r>
          <a:r>
            <a:rPr lang="zh-TW" altLang="en-US" sz="1400" kern="1200" dirty="0">
              <a:solidFill>
                <a:sysClr val="window" lastClr="FFFFFF"/>
              </a:solidFill>
              <a:latin typeface="Tahoma"/>
              <a:ea typeface="+mn-ea"/>
              <a:cs typeface="+mn-cs"/>
            </a:rPr>
            <a:t>非科目集</a:t>
          </a:r>
          <a:r>
            <a:rPr lang="en-US" altLang="zh-TW" sz="1400" kern="1200" dirty="0">
              <a:solidFill>
                <a:sysClr val="window" lastClr="FFFFFF"/>
              </a:solidFill>
              <a:latin typeface="Tahoma"/>
              <a:ea typeface="+mn-ea"/>
              <a:cs typeface="+mn-cs"/>
            </a:rPr>
            <a:t>) </a:t>
          </a:r>
          <a:br>
            <a:rPr lang="en-US" altLang="zh-TW" sz="1400" kern="1200" dirty="0">
              <a:solidFill>
                <a:sysClr val="window" lastClr="FFFFFF"/>
              </a:solidFill>
              <a:latin typeface="Tahoma"/>
              <a:ea typeface="+mn-ea"/>
              <a:cs typeface="+mn-cs"/>
            </a:rPr>
          </a:br>
          <a:r>
            <a:rPr lang="en-US" altLang="zh-TW" sz="1400" kern="1200" dirty="0">
              <a:solidFill>
                <a:sysClr val="window" lastClr="FFFFFF"/>
              </a:solidFill>
              <a:latin typeface="Tahoma"/>
              <a:ea typeface="+mn-ea"/>
              <a:cs typeface="+mn-cs"/>
            </a:rPr>
            <a:t>-</a:t>
          </a:r>
          <a:r>
            <a:rPr lang="zh-TW" altLang="en-US" sz="1400" kern="1200" dirty="0">
              <a:solidFill>
                <a:sysClr val="window" lastClr="FFFFFF"/>
              </a:solidFill>
              <a:latin typeface="Tahoma"/>
              <a:ea typeface="+mn-ea"/>
              <a:cs typeface="+mn-cs"/>
            </a:rPr>
            <a:t>跨班別科目組別</a:t>
          </a:r>
          <a:r>
            <a:rPr lang="en-US" altLang="zh-TW" sz="1400" kern="1200" dirty="0">
              <a:solidFill>
                <a:sysClr val="window" lastClr="FFFFFF"/>
              </a:solidFill>
              <a:latin typeface="Tahoma"/>
              <a:ea typeface="+mn-ea"/>
              <a:cs typeface="+mn-cs"/>
            </a:rPr>
            <a:t>(</a:t>
          </a:r>
          <a:r>
            <a:rPr lang="zh-TW" altLang="en-US" sz="1400" kern="1200" dirty="0">
              <a:solidFill>
                <a:sysClr val="window" lastClr="FFFFFF"/>
              </a:solidFill>
              <a:latin typeface="Tahoma"/>
              <a:ea typeface="+mn-ea"/>
              <a:cs typeface="+mn-cs"/>
            </a:rPr>
            <a:t>科目集</a:t>
          </a:r>
          <a:r>
            <a:rPr lang="en-US" altLang="zh-TW" sz="1400" kern="1200" dirty="0">
              <a:solidFill>
                <a:sysClr val="window" lastClr="FFFFFF"/>
              </a:solidFill>
              <a:latin typeface="Tahoma"/>
              <a:ea typeface="+mn-ea"/>
              <a:cs typeface="+mn-cs"/>
            </a:rPr>
            <a:t>)</a:t>
          </a:r>
        </a:p>
      </dsp:txBody>
      <dsp:txXfrm>
        <a:off x="5528436" y="-25190"/>
        <a:ext cx="2525677" cy="1835315"/>
      </dsp:txXfrm>
    </dsp:sp>
    <dsp:sp modelId="{8D4FB19D-D226-4FC3-B6EB-7B704F977AD1}">
      <dsp:nvSpPr>
        <dsp:cNvPr id="0" name=""/>
        <dsp:cNvSpPr/>
      </dsp:nvSpPr>
      <dsp:spPr>
        <a:xfrm rot="716672">
          <a:off x="4497053" y="2335066"/>
          <a:ext cx="714173" cy="487969"/>
        </a:xfrm>
        <a:prstGeom prst="rightArrow">
          <a:avLst>
            <a:gd name="adj1" fmla="val 60000"/>
            <a:gd name="adj2" fmla="val 50000"/>
          </a:avLst>
        </a:prstGeom>
        <a:gradFill rotWithShape="0">
          <a:gsLst>
            <a:gs pos="0">
              <a:srgbClr val="9BBB59">
                <a:hueOff val="3750088"/>
                <a:satOff val="-5627"/>
                <a:lumOff val="-915"/>
                <a:alphaOff val="0"/>
                <a:shade val="51000"/>
                <a:satMod val="130000"/>
              </a:srgbClr>
            </a:gs>
            <a:gs pos="80000">
              <a:srgbClr val="9BBB59">
                <a:hueOff val="3750088"/>
                <a:satOff val="-5627"/>
                <a:lumOff val="-915"/>
                <a:alphaOff val="0"/>
                <a:shade val="93000"/>
                <a:satMod val="130000"/>
              </a:srgbClr>
            </a:gs>
            <a:gs pos="100000">
              <a:srgbClr val="9BBB59">
                <a:hueOff val="3750088"/>
                <a:satOff val="-5627"/>
                <a:lumOff val="-91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HK" altLang="en-US" sz="2100" kern="1200">
            <a:solidFill>
              <a:sysClr val="window" lastClr="FFFFFF"/>
            </a:solidFill>
            <a:latin typeface="Tahoma"/>
            <a:ea typeface="+mn-ea"/>
            <a:cs typeface="+mn-cs"/>
          </a:endParaRPr>
        </a:p>
      </dsp:txBody>
      <dsp:txXfrm>
        <a:off x="4498638" y="2417511"/>
        <a:ext cx="567782" cy="292781"/>
      </dsp:txXfrm>
    </dsp:sp>
    <dsp:sp modelId="{99741E1F-1AE0-434F-9362-017A3C505B96}">
      <dsp:nvSpPr>
        <dsp:cNvPr id="0" name=""/>
        <dsp:cNvSpPr/>
      </dsp:nvSpPr>
      <dsp:spPr>
        <a:xfrm>
          <a:off x="5450329" y="2244370"/>
          <a:ext cx="2416742" cy="1003194"/>
        </a:xfrm>
        <a:prstGeom prst="roundRect">
          <a:avLst/>
        </a:prstGeom>
        <a:gradFill rotWithShape="0">
          <a:gsLst>
            <a:gs pos="0">
              <a:srgbClr val="9BBB59">
                <a:hueOff val="3750088"/>
                <a:satOff val="-5627"/>
                <a:lumOff val="-915"/>
                <a:alphaOff val="0"/>
                <a:shade val="51000"/>
                <a:satMod val="130000"/>
              </a:srgbClr>
            </a:gs>
            <a:gs pos="80000">
              <a:srgbClr val="9BBB59">
                <a:hueOff val="3750088"/>
                <a:satOff val="-5627"/>
                <a:lumOff val="-915"/>
                <a:alphaOff val="0"/>
                <a:shade val="93000"/>
                <a:satMod val="130000"/>
              </a:srgbClr>
            </a:gs>
            <a:gs pos="100000">
              <a:srgbClr val="9BBB59">
                <a:hueOff val="3750088"/>
                <a:satOff val="-5627"/>
                <a:lumOff val="-91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zh-TW" altLang="en-US" sz="1600" b="1" u="sng" kern="1200" dirty="0">
              <a:solidFill>
                <a:sysClr val="window" lastClr="FFFFFF"/>
              </a:solidFill>
              <a:latin typeface="Tahoma"/>
              <a:ea typeface="+mn-ea"/>
              <a:cs typeface="+mn-cs"/>
            </a:rPr>
            <a:t>學生成績</a:t>
          </a:r>
          <a:br>
            <a:rPr lang="en-US" altLang="zh-TW" sz="1400" kern="1200" dirty="0">
              <a:solidFill>
                <a:sysClr val="window" lastClr="FFFFFF"/>
              </a:solidFill>
              <a:latin typeface="Tahoma"/>
              <a:ea typeface="+mn-ea"/>
              <a:cs typeface="+mn-cs"/>
            </a:rPr>
          </a:br>
          <a:r>
            <a:rPr lang="zh-TW" altLang="en-US" sz="1400" kern="1200" dirty="0">
              <a:solidFill>
                <a:sysClr val="window" lastClr="FFFFFF"/>
              </a:solidFill>
              <a:latin typeface="Tahoma"/>
              <a:ea typeface="+mn-ea"/>
              <a:cs typeface="+mn-cs"/>
            </a:rPr>
            <a:t>學生考績綱要設定及學生積分輸入</a:t>
          </a:r>
          <a:endParaRPr lang="en-US" altLang="zh-TW" sz="1400" kern="1200" dirty="0">
            <a:solidFill>
              <a:sysClr val="window" lastClr="FFFFFF"/>
            </a:solidFill>
            <a:latin typeface="Tahoma"/>
            <a:ea typeface="+mn-ea"/>
            <a:cs typeface="+mn-cs"/>
          </a:endParaRPr>
        </a:p>
      </dsp:txBody>
      <dsp:txXfrm>
        <a:off x="5499301" y="2293342"/>
        <a:ext cx="2318798" cy="905250"/>
      </dsp:txXfrm>
    </dsp:sp>
    <dsp:sp modelId="{F5877EC0-B810-42E1-80C7-C7A99E9F505A}">
      <dsp:nvSpPr>
        <dsp:cNvPr id="0" name=""/>
        <dsp:cNvSpPr/>
      </dsp:nvSpPr>
      <dsp:spPr>
        <a:xfrm rot="2560390">
          <a:off x="4366068" y="3140396"/>
          <a:ext cx="762684" cy="487969"/>
        </a:xfrm>
        <a:prstGeom prst="rightArrow">
          <a:avLst>
            <a:gd name="adj1" fmla="val 60000"/>
            <a:gd name="adj2" fmla="val 50000"/>
          </a:avLst>
        </a:prstGeom>
        <a:gradFill rotWithShape="0">
          <a:gsLst>
            <a:gs pos="0">
              <a:srgbClr val="9BBB59">
                <a:hueOff val="7500176"/>
                <a:satOff val="-11253"/>
                <a:lumOff val="-1830"/>
                <a:alphaOff val="0"/>
                <a:shade val="51000"/>
                <a:satMod val="130000"/>
              </a:srgbClr>
            </a:gs>
            <a:gs pos="80000">
              <a:srgbClr val="9BBB59">
                <a:hueOff val="7500176"/>
                <a:satOff val="-11253"/>
                <a:lumOff val="-1830"/>
                <a:alphaOff val="0"/>
                <a:shade val="93000"/>
                <a:satMod val="130000"/>
              </a:srgbClr>
            </a:gs>
            <a:gs pos="100000">
              <a:srgbClr val="9BBB59">
                <a:hueOff val="7500176"/>
                <a:satOff val="-11253"/>
                <a:lumOff val="-183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HK" altLang="en-US" sz="2100" kern="1200">
            <a:solidFill>
              <a:sysClr val="window" lastClr="FFFFFF"/>
            </a:solidFill>
            <a:latin typeface="Tahoma"/>
            <a:ea typeface="+mn-ea"/>
            <a:cs typeface="+mn-cs"/>
          </a:endParaRPr>
        </a:p>
      </dsp:txBody>
      <dsp:txXfrm>
        <a:off x="4385448" y="3188377"/>
        <a:ext cx="616293" cy="292781"/>
      </dsp:txXfrm>
    </dsp:sp>
    <dsp:sp modelId="{5CA8190C-571B-4F65-AF3B-73FFD9C49DA1}">
      <dsp:nvSpPr>
        <dsp:cNvPr id="0" name=""/>
        <dsp:cNvSpPr/>
      </dsp:nvSpPr>
      <dsp:spPr>
        <a:xfrm>
          <a:off x="5243334" y="3530490"/>
          <a:ext cx="2910065" cy="1478189"/>
        </a:xfrm>
        <a:prstGeom prst="roundRect">
          <a:avLst/>
        </a:prstGeom>
        <a:gradFill rotWithShape="0">
          <a:gsLst>
            <a:gs pos="0">
              <a:srgbClr val="9BBB59">
                <a:hueOff val="7500176"/>
                <a:satOff val="-11253"/>
                <a:lumOff val="-1830"/>
                <a:alphaOff val="0"/>
                <a:shade val="51000"/>
                <a:satMod val="130000"/>
              </a:srgbClr>
            </a:gs>
            <a:gs pos="80000">
              <a:srgbClr val="9BBB59">
                <a:hueOff val="7500176"/>
                <a:satOff val="-11253"/>
                <a:lumOff val="-1830"/>
                <a:alphaOff val="0"/>
                <a:shade val="93000"/>
                <a:satMod val="130000"/>
              </a:srgbClr>
            </a:gs>
            <a:gs pos="100000">
              <a:srgbClr val="9BBB59">
                <a:hueOff val="7500176"/>
                <a:satOff val="-11253"/>
                <a:lumOff val="-183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zh-TW" altLang="en-US" sz="1600" b="1" u="sng" kern="1200" dirty="0">
              <a:solidFill>
                <a:sysClr val="window" lastClr="FFFFFF"/>
              </a:solidFill>
              <a:latin typeface="Tahoma"/>
              <a:ea typeface="+mn-ea"/>
              <a:cs typeface="+mn-cs"/>
            </a:rPr>
            <a:t>時間表編排</a:t>
          </a:r>
          <a:br>
            <a:rPr lang="en-US" altLang="zh-TW" sz="1400" kern="1200" dirty="0">
              <a:solidFill>
                <a:sysClr val="window" lastClr="FFFFFF"/>
              </a:solidFill>
              <a:latin typeface="Tahoma"/>
              <a:ea typeface="+mn-ea"/>
              <a:cs typeface="+mn-cs"/>
            </a:rPr>
          </a:br>
          <a:r>
            <a:rPr lang="en-US" altLang="zh-TW" sz="1400" kern="1200" dirty="0">
              <a:solidFill>
                <a:sysClr val="window" lastClr="FFFFFF"/>
              </a:solidFill>
              <a:latin typeface="Tahoma"/>
              <a:ea typeface="+mn-ea"/>
              <a:cs typeface="+mn-cs"/>
            </a:rPr>
            <a:t>-</a:t>
          </a:r>
          <a:r>
            <a:rPr lang="zh-TW" altLang="en-US" sz="1400" kern="1200" dirty="0">
              <a:solidFill>
                <a:sysClr val="window" lastClr="FFFFFF"/>
              </a:solidFill>
              <a:latin typeface="Tahoma"/>
              <a:ea typeface="+mn-ea"/>
              <a:cs typeface="+mn-cs"/>
            </a:rPr>
            <a:t>用作時間表編排的一般科目課堂</a:t>
          </a:r>
          <a:br>
            <a:rPr lang="en-US" altLang="zh-TW" sz="1400" kern="1200" dirty="0">
              <a:solidFill>
                <a:sysClr val="window" lastClr="FFFFFF"/>
              </a:solidFill>
              <a:latin typeface="Tahoma"/>
              <a:ea typeface="+mn-ea"/>
              <a:cs typeface="+mn-cs"/>
            </a:rPr>
          </a:br>
          <a:r>
            <a:rPr lang="en-US" altLang="zh-TW" sz="1400" kern="1200" dirty="0">
              <a:solidFill>
                <a:sysClr val="window" lastClr="FFFFFF"/>
              </a:solidFill>
              <a:latin typeface="Tahoma"/>
              <a:ea typeface="+mn-ea"/>
              <a:cs typeface="+mn-cs"/>
            </a:rPr>
            <a:t>-</a:t>
          </a:r>
          <a:r>
            <a:rPr lang="zh-TW" altLang="en-US" sz="1400" kern="1200" dirty="0">
              <a:solidFill>
                <a:sysClr val="window" lastClr="FFFFFF"/>
              </a:solidFill>
              <a:latin typeface="Tahoma"/>
              <a:ea typeface="+mn-ea"/>
              <a:cs typeface="+mn-cs"/>
            </a:rPr>
            <a:t>跨班別科目</a:t>
          </a:r>
          <a:r>
            <a:rPr lang="en-US" altLang="zh-TW" sz="1400" kern="1200" dirty="0">
              <a:solidFill>
                <a:sysClr val="window" lastClr="FFFFFF"/>
              </a:solidFill>
              <a:latin typeface="Tahoma"/>
              <a:ea typeface="+mn-ea"/>
              <a:cs typeface="+mn-cs"/>
            </a:rPr>
            <a:t>(</a:t>
          </a:r>
          <a:r>
            <a:rPr lang="zh-TW" altLang="en-US" sz="1400" kern="1200" dirty="0">
              <a:solidFill>
                <a:sysClr val="window" lastClr="FFFFFF"/>
              </a:solidFill>
              <a:latin typeface="Tahoma"/>
              <a:ea typeface="+mn-ea"/>
              <a:cs typeface="+mn-cs"/>
            </a:rPr>
            <a:t>科目集</a:t>
          </a:r>
          <a:r>
            <a:rPr lang="en-US" altLang="zh-TW" sz="1400" kern="1200" dirty="0">
              <a:solidFill>
                <a:sysClr val="window" lastClr="FFFFFF"/>
              </a:solidFill>
              <a:latin typeface="Tahoma"/>
              <a:ea typeface="+mn-ea"/>
              <a:cs typeface="+mn-cs"/>
            </a:rPr>
            <a:t>/</a:t>
          </a:r>
          <a:r>
            <a:rPr lang="zh-TW" altLang="en-US" sz="1400" kern="1200" dirty="0">
              <a:solidFill>
                <a:sysClr val="window" lastClr="FFFFFF"/>
              </a:solidFill>
              <a:latin typeface="Tahoma"/>
              <a:ea typeface="+mn-ea"/>
              <a:cs typeface="+mn-cs"/>
            </a:rPr>
            <a:t>非科目集</a:t>
          </a:r>
          <a:r>
            <a:rPr lang="en-US" altLang="zh-TW" sz="1400" kern="1200" dirty="0">
              <a:solidFill>
                <a:sysClr val="window" lastClr="FFFFFF"/>
              </a:solidFill>
              <a:latin typeface="Tahoma"/>
              <a:ea typeface="+mn-ea"/>
              <a:cs typeface="+mn-cs"/>
            </a:rPr>
            <a:t>)</a:t>
          </a:r>
          <a:r>
            <a:rPr lang="zh-TW" altLang="en-US" sz="1400" kern="1200" dirty="0">
              <a:solidFill>
                <a:sysClr val="window" lastClr="FFFFFF"/>
              </a:solidFill>
              <a:latin typeface="Tahoma"/>
              <a:ea typeface="+mn-ea"/>
              <a:cs typeface="+mn-cs"/>
            </a:rPr>
            <a:t>的課堂可作同時上課編排</a:t>
          </a:r>
          <a:endParaRPr lang="en-US" altLang="zh-TW" sz="1400" kern="1200" dirty="0">
            <a:solidFill>
              <a:sysClr val="window" lastClr="FFFFFF"/>
            </a:solidFill>
            <a:latin typeface="Tahoma"/>
            <a:ea typeface="+mn-ea"/>
            <a:cs typeface="+mn-cs"/>
          </a:endParaRPr>
        </a:p>
      </dsp:txBody>
      <dsp:txXfrm>
        <a:off x="5315493" y="3602649"/>
        <a:ext cx="2765747" cy="1333871"/>
      </dsp:txXfrm>
    </dsp:sp>
    <dsp:sp modelId="{98559DB0-5C79-4707-A8D0-D6E4E8754764}">
      <dsp:nvSpPr>
        <dsp:cNvPr id="0" name=""/>
        <dsp:cNvSpPr/>
      </dsp:nvSpPr>
      <dsp:spPr>
        <a:xfrm rot="2157899">
          <a:off x="835662" y="3542239"/>
          <a:ext cx="1518596" cy="487969"/>
        </a:xfrm>
        <a:prstGeom prst="rightArrow">
          <a:avLst>
            <a:gd name="adj1" fmla="val 60000"/>
            <a:gd name="adj2" fmla="val 50000"/>
          </a:avLst>
        </a:prstGeom>
        <a:gradFill rotWithShape="0">
          <a:gsLst>
            <a:gs pos="0">
              <a:srgbClr val="9BBB59">
                <a:hueOff val="11250264"/>
                <a:satOff val="-16880"/>
                <a:lumOff val="-2745"/>
                <a:alphaOff val="0"/>
                <a:shade val="51000"/>
                <a:satMod val="130000"/>
              </a:srgbClr>
            </a:gs>
            <a:gs pos="80000">
              <a:srgbClr val="9BBB59">
                <a:hueOff val="11250264"/>
                <a:satOff val="-16880"/>
                <a:lumOff val="-2745"/>
                <a:alphaOff val="0"/>
                <a:shade val="93000"/>
                <a:satMod val="130000"/>
              </a:srgbClr>
            </a:gs>
            <a:gs pos="100000">
              <a:srgbClr val="9BBB59">
                <a:hueOff val="11250264"/>
                <a:satOff val="-16880"/>
                <a:lumOff val="-274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HK" altLang="en-US" sz="2100" kern="1200">
            <a:solidFill>
              <a:sysClr val="window" lastClr="FFFFFF"/>
            </a:solidFill>
            <a:latin typeface="Tahoma"/>
            <a:ea typeface="+mn-ea"/>
            <a:cs typeface="+mn-cs"/>
          </a:endParaRPr>
        </a:p>
      </dsp:txBody>
      <dsp:txXfrm>
        <a:off x="849615" y="3596846"/>
        <a:ext cx="1372205" cy="292781"/>
      </dsp:txXfrm>
    </dsp:sp>
    <dsp:sp modelId="{66EF49BD-9844-4F4B-811E-4A07285F0D32}">
      <dsp:nvSpPr>
        <dsp:cNvPr id="0" name=""/>
        <dsp:cNvSpPr/>
      </dsp:nvSpPr>
      <dsp:spPr>
        <a:xfrm>
          <a:off x="2657483" y="3555196"/>
          <a:ext cx="1896537" cy="1591915"/>
        </a:xfrm>
        <a:prstGeom prst="roundRect">
          <a:avLst/>
        </a:prstGeom>
        <a:gradFill rotWithShape="0">
          <a:gsLst>
            <a:gs pos="0">
              <a:srgbClr val="9BBB59">
                <a:hueOff val="11250264"/>
                <a:satOff val="-16880"/>
                <a:lumOff val="-2745"/>
                <a:alphaOff val="0"/>
                <a:shade val="51000"/>
                <a:satMod val="130000"/>
              </a:srgbClr>
            </a:gs>
            <a:gs pos="80000">
              <a:srgbClr val="9BBB59">
                <a:hueOff val="11250264"/>
                <a:satOff val="-16880"/>
                <a:lumOff val="-2745"/>
                <a:alphaOff val="0"/>
                <a:shade val="93000"/>
                <a:satMod val="130000"/>
              </a:srgbClr>
            </a:gs>
            <a:gs pos="100000">
              <a:srgbClr val="9BBB59">
                <a:hueOff val="11250264"/>
                <a:satOff val="-16880"/>
                <a:lumOff val="-274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zh-TW" altLang="en-US" sz="1600" b="1" u="sng" kern="1200" dirty="0">
              <a:solidFill>
                <a:sysClr val="window" lastClr="FFFFFF"/>
              </a:solidFill>
              <a:latin typeface="Tahoma"/>
              <a:ea typeface="+mn-ea"/>
              <a:cs typeface="+mn-cs"/>
            </a:rPr>
            <a:t>其他</a:t>
          </a:r>
          <a:br>
            <a:rPr lang="en-US" altLang="zh-TW" sz="1400" kern="1200" dirty="0">
              <a:solidFill>
                <a:sysClr val="window" lastClr="FFFFFF"/>
              </a:solidFill>
              <a:latin typeface="Tahoma"/>
              <a:ea typeface="+mn-ea"/>
              <a:cs typeface="+mn-cs"/>
            </a:rPr>
          </a:br>
          <a:r>
            <a:rPr lang="en-US" altLang="zh-TW" sz="1400" kern="1200" dirty="0">
              <a:solidFill>
                <a:sysClr val="window" lastClr="FFFFFF"/>
              </a:solidFill>
              <a:latin typeface="Tahoma"/>
              <a:ea typeface="+mn-ea"/>
              <a:cs typeface="+mn-cs"/>
            </a:rPr>
            <a:t>-</a:t>
          </a:r>
          <a:r>
            <a:rPr lang="zh-TW" altLang="en-US" sz="1400" kern="1200" dirty="0">
              <a:solidFill>
                <a:sysClr val="window" lastClr="FFFFFF"/>
              </a:solidFill>
              <a:latin typeface="Tahoma"/>
              <a:ea typeface="+mn-ea"/>
              <a:cs typeface="+mn-cs"/>
            </a:rPr>
            <a:t>香港考評局程序</a:t>
          </a:r>
          <a:br>
            <a:rPr lang="en-US" altLang="zh-TW" sz="1400" kern="1200" dirty="0">
              <a:solidFill>
                <a:sysClr val="window" lastClr="FFFFFF"/>
              </a:solidFill>
              <a:latin typeface="Tahoma"/>
              <a:ea typeface="+mn-ea"/>
              <a:cs typeface="+mn-cs"/>
            </a:rPr>
          </a:br>
          <a:r>
            <a:rPr lang="en-US" altLang="zh-TW" sz="1400" kern="1200" dirty="0">
              <a:solidFill>
                <a:sysClr val="window" lastClr="FFFFFF"/>
              </a:solidFill>
              <a:latin typeface="Tahoma"/>
              <a:ea typeface="+mn-ea"/>
              <a:cs typeface="+mn-cs"/>
            </a:rPr>
            <a:t>-</a:t>
          </a:r>
          <a:r>
            <a:rPr lang="zh-TW" altLang="en-US" sz="1400" kern="1200" dirty="0">
              <a:solidFill>
                <a:sysClr val="window" lastClr="FFFFFF"/>
              </a:solidFill>
              <a:latin typeface="Tahoma"/>
              <a:ea typeface="+mn-ea"/>
              <a:cs typeface="+mn-cs"/>
            </a:rPr>
            <a:t>學位分配</a:t>
          </a:r>
          <a:br>
            <a:rPr lang="en-US" altLang="zh-TW" sz="1400" kern="1200" dirty="0">
              <a:solidFill>
                <a:sysClr val="window" lastClr="FFFFFF"/>
              </a:solidFill>
              <a:latin typeface="Tahoma"/>
              <a:ea typeface="+mn-ea"/>
              <a:cs typeface="+mn-cs"/>
            </a:rPr>
          </a:br>
          <a:r>
            <a:rPr lang="en-US" altLang="zh-TW" sz="1400" kern="1200" dirty="0">
              <a:solidFill>
                <a:sysClr val="window" lastClr="FFFFFF"/>
              </a:solidFill>
              <a:latin typeface="Tahoma"/>
              <a:ea typeface="+mn-ea"/>
              <a:cs typeface="+mn-cs"/>
            </a:rPr>
            <a:t>-</a:t>
          </a:r>
          <a:r>
            <a:rPr lang="zh-TW" altLang="en-US" sz="1400" kern="1200" dirty="0">
              <a:solidFill>
                <a:sysClr val="window" lastClr="FFFFFF"/>
              </a:solidFill>
              <a:latin typeface="Tahoma"/>
              <a:ea typeface="+mn-ea"/>
              <a:cs typeface="+mn-cs"/>
            </a:rPr>
            <a:t>教職員資料</a:t>
          </a:r>
          <a:br>
            <a:rPr lang="en-US" altLang="zh-TW" sz="1400" kern="1200" dirty="0">
              <a:solidFill>
                <a:sysClr val="window" lastClr="FFFFFF"/>
              </a:solidFill>
              <a:latin typeface="Tahoma"/>
              <a:ea typeface="+mn-ea"/>
              <a:cs typeface="+mn-cs"/>
            </a:rPr>
          </a:br>
          <a:r>
            <a:rPr lang="en-US" altLang="zh-TW" sz="1400" kern="1200" dirty="0">
              <a:solidFill>
                <a:sysClr val="window" lastClr="FFFFFF"/>
              </a:solidFill>
              <a:latin typeface="Tahoma"/>
              <a:ea typeface="+mn-ea"/>
              <a:cs typeface="+mn-cs"/>
            </a:rPr>
            <a:t>-</a:t>
          </a:r>
          <a:r>
            <a:rPr lang="zh-TW" altLang="en-US" sz="1400" kern="1200" dirty="0">
              <a:solidFill>
                <a:sysClr val="window" lastClr="FFFFFF"/>
              </a:solidFill>
              <a:latin typeface="Tahoma"/>
              <a:ea typeface="+mn-ea"/>
              <a:cs typeface="+mn-cs"/>
            </a:rPr>
            <a:t>教職員調配</a:t>
          </a:r>
          <a:br>
            <a:rPr lang="en-US" altLang="zh-TW" sz="1400" kern="1200" dirty="0">
              <a:solidFill>
                <a:sysClr val="window" lastClr="FFFFFF"/>
              </a:solidFill>
              <a:latin typeface="Tahoma"/>
              <a:ea typeface="+mn-ea"/>
              <a:cs typeface="+mn-cs"/>
            </a:rPr>
          </a:br>
          <a:r>
            <a:rPr lang="en-US" altLang="zh-TW" sz="1400" kern="1200" dirty="0">
              <a:solidFill>
                <a:sysClr val="window" lastClr="FFFFFF"/>
              </a:solidFill>
              <a:latin typeface="Tahoma"/>
              <a:ea typeface="+mn-ea"/>
              <a:cs typeface="+mn-cs"/>
            </a:rPr>
            <a:t>……</a:t>
          </a:r>
          <a:endParaRPr lang="zh-TW" altLang="en-US" sz="1400" kern="1200" dirty="0">
            <a:solidFill>
              <a:sysClr val="window" lastClr="FFFFFF"/>
            </a:solidFill>
            <a:latin typeface="Tahoma"/>
            <a:ea typeface="+mn-ea"/>
            <a:cs typeface="+mn-cs"/>
          </a:endParaRPr>
        </a:p>
      </dsp:txBody>
      <dsp:txXfrm>
        <a:off x="2735194" y="3632907"/>
        <a:ext cx="1741115" cy="14364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A773E-344E-478C-B0B0-FFA3F5239DE6}">
      <dsp:nvSpPr>
        <dsp:cNvPr id="0" name=""/>
        <dsp:cNvSpPr/>
      </dsp:nvSpPr>
      <dsp:spPr>
        <a:xfrm>
          <a:off x="4464062" y="2160201"/>
          <a:ext cx="2240236" cy="565053"/>
        </a:xfrm>
        <a:custGeom>
          <a:avLst/>
          <a:gdLst/>
          <a:ahLst/>
          <a:cxnLst/>
          <a:rect l="0" t="0" r="0" b="0"/>
          <a:pathLst>
            <a:path>
              <a:moveTo>
                <a:pt x="0" y="0"/>
              </a:moveTo>
              <a:lnTo>
                <a:pt x="0" y="385067"/>
              </a:lnTo>
              <a:lnTo>
                <a:pt x="2240236" y="385067"/>
              </a:lnTo>
              <a:lnTo>
                <a:pt x="2240236" y="565053"/>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F414C286-F414-4DED-8636-9012E22D8E20}">
      <dsp:nvSpPr>
        <dsp:cNvPr id="0" name=""/>
        <dsp:cNvSpPr/>
      </dsp:nvSpPr>
      <dsp:spPr>
        <a:xfrm>
          <a:off x="2024438" y="2160201"/>
          <a:ext cx="2439623" cy="565053"/>
        </a:xfrm>
        <a:custGeom>
          <a:avLst/>
          <a:gdLst/>
          <a:ahLst/>
          <a:cxnLst/>
          <a:rect l="0" t="0" r="0" b="0"/>
          <a:pathLst>
            <a:path>
              <a:moveTo>
                <a:pt x="2439623" y="0"/>
              </a:moveTo>
              <a:lnTo>
                <a:pt x="2439623" y="385067"/>
              </a:lnTo>
              <a:lnTo>
                <a:pt x="0" y="385067"/>
              </a:lnTo>
              <a:lnTo>
                <a:pt x="0" y="565053"/>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982B9B2-D4FA-46C0-B449-A3DF90EAF453}">
      <dsp:nvSpPr>
        <dsp:cNvPr id="0" name=""/>
        <dsp:cNvSpPr/>
      </dsp:nvSpPr>
      <dsp:spPr>
        <a:xfrm>
          <a:off x="2209800" y="926475"/>
          <a:ext cx="4508523" cy="123372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26CFCFE3-168F-4EB5-B699-60379A6898F0}">
      <dsp:nvSpPr>
        <dsp:cNvPr id="0" name=""/>
        <dsp:cNvSpPr/>
      </dsp:nvSpPr>
      <dsp:spPr>
        <a:xfrm>
          <a:off x="2425675" y="1131556"/>
          <a:ext cx="4508523" cy="1233726"/>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zh-TW" altLang="en-US" sz="4900" b="1" u="none" kern="1200" dirty="0">
              <a:solidFill>
                <a:sysClr val="windowText" lastClr="000000"/>
              </a:solidFill>
              <a:effectLst/>
              <a:latin typeface="Tahoma"/>
              <a:ea typeface="新細明體" panose="02020500000000000000" pitchFamily="18" charset="-120"/>
              <a:cs typeface="+mn-cs"/>
            </a:rPr>
            <a:t>編修</a:t>
          </a:r>
          <a:r>
            <a:rPr lang="zh-TW" altLang="en-US" sz="4900" b="1" u="none" kern="1200" dirty="0">
              <a:solidFill>
                <a:srgbClr val="FF0000"/>
              </a:solidFill>
              <a:effectLst/>
              <a:latin typeface="Tahoma"/>
              <a:ea typeface="新細明體" panose="02020500000000000000" pitchFamily="18" charset="-120"/>
              <a:cs typeface="+mn-cs"/>
            </a:rPr>
            <a:t>班本</a:t>
          </a:r>
          <a:r>
            <a:rPr lang="zh-TW" altLang="en-US" sz="4900" b="1" u="none" kern="1200" dirty="0">
              <a:solidFill>
                <a:sysClr val="windowText" lastClr="000000"/>
              </a:solidFill>
              <a:effectLst/>
              <a:latin typeface="Tahoma"/>
              <a:ea typeface="新細明體" panose="02020500000000000000" pitchFamily="18" charset="-120"/>
              <a:cs typeface="+mn-cs"/>
            </a:rPr>
            <a:t>科目</a:t>
          </a:r>
          <a:endParaRPr lang="zh-HK" altLang="en-US" sz="4900" b="1" u="none" kern="1200" dirty="0">
            <a:solidFill>
              <a:sysClr val="windowText" lastClr="000000"/>
            </a:solidFill>
            <a:effectLst/>
            <a:latin typeface="Tahoma"/>
            <a:ea typeface="+mn-ea"/>
            <a:cs typeface="+mn-cs"/>
          </a:endParaRPr>
        </a:p>
      </dsp:txBody>
      <dsp:txXfrm>
        <a:off x="2461810" y="1167691"/>
        <a:ext cx="4436253" cy="1161456"/>
      </dsp:txXfrm>
    </dsp:sp>
    <dsp:sp modelId="{F3E559BE-85E3-4C94-B034-4CE66EF96B83}">
      <dsp:nvSpPr>
        <dsp:cNvPr id="0" name=""/>
        <dsp:cNvSpPr/>
      </dsp:nvSpPr>
      <dsp:spPr>
        <a:xfrm>
          <a:off x="77" y="2725255"/>
          <a:ext cx="4048722" cy="300118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010D8580-83A9-460E-B69F-C89FAC855E2C}">
      <dsp:nvSpPr>
        <dsp:cNvPr id="0" name=""/>
        <dsp:cNvSpPr/>
      </dsp:nvSpPr>
      <dsp:spPr>
        <a:xfrm>
          <a:off x="215952" y="2930336"/>
          <a:ext cx="4048722" cy="3001188"/>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TW" altLang="en-US" sz="2800" b="1" u="sng"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班本</a:t>
          </a:r>
          <a:r>
            <a:rPr lang="zh-TW" altLang="en-US" sz="3200" b="1" u="sng" kern="1200" dirty="0">
              <a:solidFill>
                <a:srgbClr val="FF0000"/>
              </a:solidFill>
              <a:effectLst/>
              <a:latin typeface="新細明體" panose="02020500000000000000" pitchFamily="18" charset="-120"/>
              <a:ea typeface="新細明體" panose="02020500000000000000" pitchFamily="18" charset="-120"/>
              <a:cs typeface="+mn-cs"/>
            </a:rPr>
            <a:t>必修</a:t>
          </a:r>
          <a:r>
            <a:rPr lang="zh-TW" altLang="en-US" sz="2800" b="1" u="sng"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科目</a:t>
          </a:r>
          <a:endParaRPr lang="en-US" altLang="zh-TW" sz="2800" b="1" u="sng"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endParaRPr>
        </a:p>
        <a:p>
          <a:pPr marL="0" lvl="0" indent="0" algn="l" defTabSz="1244600">
            <a:lnSpc>
              <a:spcPct val="90000"/>
            </a:lnSpc>
            <a:spcBef>
              <a:spcPct val="0"/>
            </a:spcBef>
            <a:spcAft>
              <a:spcPct val="35000"/>
            </a:spcAft>
            <a:buNone/>
          </a:pPr>
          <a:r>
            <a:rPr lang="en-US" altLang="zh-TW" sz="20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zh-TW" altLang="en-US" sz="20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編配予</a:t>
          </a:r>
          <a:r>
            <a:rPr lang="zh-TW" altLang="en-US" sz="2000" b="1" kern="1200" dirty="0">
              <a:solidFill>
                <a:srgbClr val="FF0000"/>
              </a:solidFill>
              <a:effectLst/>
              <a:latin typeface="新細明體" panose="02020500000000000000" pitchFamily="18" charset="-120"/>
              <a:ea typeface="新細明體" panose="02020500000000000000" pitchFamily="18" charset="-120"/>
              <a:cs typeface="+mn-cs"/>
            </a:rPr>
            <a:t>指定班別</a:t>
          </a:r>
        </a:p>
        <a:p>
          <a:pPr marL="0" lvl="0" indent="0" algn="l" defTabSz="1244600">
            <a:lnSpc>
              <a:spcPct val="90000"/>
            </a:lnSpc>
            <a:spcBef>
              <a:spcPct val="0"/>
            </a:spcBef>
            <a:spcAft>
              <a:spcPct val="35000"/>
            </a:spcAft>
            <a:buNone/>
          </a:pPr>
          <a:r>
            <a:rPr lang="en-US" altLang="zh-TW" sz="2000" b="1" kern="1200" dirty="0">
              <a:solidFill>
                <a:sysClr val="windowText" lastClr="000000"/>
              </a:solidFill>
              <a:effectLst/>
              <a:latin typeface="新細明體" panose="02020500000000000000" pitchFamily="18" charset="-120"/>
              <a:ea typeface="新細明體" panose="02020500000000000000" pitchFamily="18" charset="-120"/>
              <a:cs typeface="+mn-cs"/>
            </a:rPr>
            <a:t>- </a:t>
          </a:r>
          <a:r>
            <a:rPr lang="zh-TW" altLang="en-US" sz="2000" b="1" kern="1200" dirty="0">
              <a:solidFill>
                <a:srgbClr val="FF0000"/>
              </a:solidFill>
              <a:effectLst/>
              <a:latin typeface="新細明體" panose="02020500000000000000" pitchFamily="18" charset="-120"/>
              <a:ea typeface="新細明體" panose="02020500000000000000" pitchFamily="18" charset="-120"/>
              <a:cs typeface="+mn-cs"/>
            </a:rPr>
            <a:t>全班學生</a:t>
          </a:r>
          <a:r>
            <a:rPr lang="zh-TW" altLang="en-US" sz="20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修讀</a:t>
          </a:r>
          <a:endParaRPr lang="en-US" altLang="zh-TW" sz="2000" b="1" u="sng"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endParaRPr>
        </a:p>
      </dsp:txBody>
      <dsp:txXfrm>
        <a:off x="303854" y="3018238"/>
        <a:ext cx="3872918" cy="2825384"/>
      </dsp:txXfrm>
    </dsp:sp>
    <dsp:sp modelId="{AAEC32DD-5BA7-4AAC-8854-547AAF00E5A2}">
      <dsp:nvSpPr>
        <dsp:cNvPr id="0" name=""/>
        <dsp:cNvSpPr/>
      </dsp:nvSpPr>
      <dsp:spPr>
        <a:xfrm>
          <a:off x="4480549" y="2725255"/>
          <a:ext cx="4447497" cy="295102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5400685A-947A-4720-A58A-B138438864A8}">
      <dsp:nvSpPr>
        <dsp:cNvPr id="0" name=""/>
        <dsp:cNvSpPr/>
      </dsp:nvSpPr>
      <dsp:spPr>
        <a:xfrm>
          <a:off x="4696425" y="2930336"/>
          <a:ext cx="4447497" cy="2951025"/>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TW" altLang="en-US" sz="2800" b="1" i="0" u="sng"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班本</a:t>
          </a:r>
          <a:r>
            <a:rPr lang="zh-TW" altLang="en-US" sz="3200" b="1" i="0" u="sng" kern="1200" dirty="0">
              <a:solidFill>
                <a:srgbClr val="FF0000"/>
              </a:solidFill>
              <a:effectLst/>
              <a:latin typeface="新細明體" panose="02020500000000000000" pitchFamily="18" charset="-120"/>
              <a:ea typeface="新細明體" panose="02020500000000000000" pitchFamily="18" charset="-120"/>
              <a:cs typeface="+mn-cs"/>
            </a:rPr>
            <a:t>選修</a:t>
          </a:r>
          <a:r>
            <a:rPr lang="zh-TW" altLang="en-US" sz="2800" b="1" i="0" u="sng"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科目</a:t>
          </a:r>
          <a:endParaRPr lang="en-US" altLang="zh-TW" sz="2800" b="1" i="0" u="sng"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endParaRPr>
        </a:p>
        <a:p>
          <a:pPr marL="0" lvl="0" indent="0" algn="l" defTabSz="1244600">
            <a:lnSpc>
              <a:spcPct val="90000"/>
            </a:lnSpc>
            <a:spcBef>
              <a:spcPct val="0"/>
            </a:spcBef>
            <a:spcAft>
              <a:spcPct val="35000"/>
            </a:spcAft>
            <a:buNone/>
          </a:pP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不同科目</a:t>
          </a:r>
          <a:r>
            <a:rPr lang="zh-TW" altLang="en-US" sz="1800" b="1" kern="1200" dirty="0">
              <a:solidFill>
                <a:srgbClr val="FF0000"/>
              </a:solidFill>
              <a:effectLst/>
              <a:latin typeface="新細明體" panose="02020500000000000000" pitchFamily="18" charset="-120"/>
              <a:ea typeface="新細明體" panose="02020500000000000000" pitchFamily="18" charset="-120"/>
              <a:cs typeface="+mn-cs"/>
            </a:rPr>
            <a:t>教學語言</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的同一科目視作 </a:t>
          </a:r>
          <a:endPar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endParaRPr>
        </a:p>
        <a:p>
          <a:pPr marL="0" lvl="0" indent="0" algn="l" defTabSz="1244600">
            <a:lnSpc>
              <a:spcPct val="90000"/>
            </a:lnSpc>
            <a:spcBef>
              <a:spcPct val="0"/>
            </a:spcBef>
            <a:spcAft>
              <a:spcPct val="35000"/>
            </a:spcAft>
            <a:buNone/>
          </a:pP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不同選修科目 </a:t>
          </a: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(e.g. </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普教中、粵教中</a:t>
          </a: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endPar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endParaRPr>
        </a:p>
        <a:p>
          <a:pPr marL="0" lvl="0" indent="0" algn="l" defTabSz="1244600">
            <a:lnSpc>
              <a:spcPct val="90000"/>
            </a:lnSpc>
            <a:spcBef>
              <a:spcPct val="0"/>
            </a:spcBef>
            <a:spcAft>
              <a:spcPct val="35000"/>
            </a:spcAft>
            <a:buNone/>
          </a:pP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班中只有</a:t>
          </a:r>
          <a:r>
            <a:rPr lang="zh-TW" altLang="en-US" sz="1800" b="1" kern="1200" dirty="0">
              <a:solidFill>
                <a:srgbClr val="FF0000"/>
              </a:solidFill>
              <a:effectLst/>
              <a:latin typeface="新細明體" panose="02020500000000000000" pitchFamily="18" charset="-120"/>
              <a:ea typeface="新細明體" panose="02020500000000000000" pitchFamily="18" charset="-120"/>
              <a:cs typeface="+mn-cs"/>
            </a:rPr>
            <a:t>部份學生</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修讀同一科目</a:t>
          </a:r>
        </a:p>
        <a:p>
          <a:pPr marL="0" lvl="0" indent="0" algn="l" defTabSz="1244600">
            <a:lnSpc>
              <a:spcPct val="90000"/>
            </a:lnSpc>
            <a:spcBef>
              <a:spcPct val="0"/>
            </a:spcBef>
            <a:spcAft>
              <a:spcPct val="35000"/>
            </a:spcAft>
            <a:buNone/>
          </a:pP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需在</a:t>
          </a:r>
          <a:r>
            <a:rPr lang="zh-TW" altLang="en-US" sz="1800" b="1" kern="1200" dirty="0">
              <a:solidFill>
                <a:srgbClr val="FF0000"/>
              </a:solidFill>
              <a:effectLst/>
              <a:latin typeface="新細明體" panose="02020500000000000000" pitchFamily="18" charset="-120"/>
              <a:ea typeface="新細明體" panose="02020500000000000000" pitchFamily="18" charset="-120"/>
              <a:cs typeface="+mn-cs"/>
            </a:rPr>
            <a:t>學生資料模組</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將學生編入各選修</a:t>
          </a:r>
          <a:endPar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endParaRPr>
        </a:p>
        <a:p>
          <a:pPr marL="0" lvl="0" indent="0" algn="l" defTabSz="1244600">
            <a:lnSpc>
              <a:spcPct val="90000"/>
            </a:lnSpc>
            <a:spcBef>
              <a:spcPct val="0"/>
            </a:spcBef>
            <a:spcAft>
              <a:spcPct val="35000"/>
            </a:spcAft>
            <a:buNone/>
          </a:pP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科目</a:t>
          </a:r>
          <a:endParaRPr lang="zh-HK" altLang="en-US" sz="1800" b="1" i="0" u="sng"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endParaRPr>
        </a:p>
      </dsp:txBody>
      <dsp:txXfrm>
        <a:off x="4782858" y="3016769"/>
        <a:ext cx="4274631" cy="27781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A773E-344E-478C-B0B0-FFA3F5239DE6}">
      <dsp:nvSpPr>
        <dsp:cNvPr id="0" name=""/>
        <dsp:cNvSpPr/>
      </dsp:nvSpPr>
      <dsp:spPr>
        <a:xfrm>
          <a:off x="4470424" y="1936793"/>
          <a:ext cx="2269491" cy="531746"/>
        </a:xfrm>
        <a:custGeom>
          <a:avLst/>
          <a:gdLst/>
          <a:ahLst/>
          <a:cxnLst/>
          <a:rect l="0" t="0" r="0" b="0"/>
          <a:pathLst>
            <a:path>
              <a:moveTo>
                <a:pt x="0" y="0"/>
              </a:moveTo>
              <a:lnTo>
                <a:pt x="0" y="362369"/>
              </a:lnTo>
              <a:lnTo>
                <a:pt x="2269491" y="362369"/>
              </a:lnTo>
              <a:lnTo>
                <a:pt x="2269491" y="531746"/>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F414C286-F414-4DED-8636-9012E22D8E20}">
      <dsp:nvSpPr>
        <dsp:cNvPr id="0" name=""/>
        <dsp:cNvSpPr/>
      </dsp:nvSpPr>
      <dsp:spPr>
        <a:xfrm>
          <a:off x="2069812" y="1936793"/>
          <a:ext cx="2400611" cy="531746"/>
        </a:xfrm>
        <a:custGeom>
          <a:avLst/>
          <a:gdLst/>
          <a:ahLst/>
          <a:cxnLst/>
          <a:rect l="0" t="0" r="0" b="0"/>
          <a:pathLst>
            <a:path>
              <a:moveTo>
                <a:pt x="2400611" y="0"/>
              </a:moveTo>
              <a:lnTo>
                <a:pt x="2400611" y="362369"/>
              </a:lnTo>
              <a:lnTo>
                <a:pt x="0" y="362369"/>
              </a:lnTo>
              <a:lnTo>
                <a:pt x="0" y="531746"/>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982B9B2-D4FA-46C0-B449-A3DF90EAF453}">
      <dsp:nvSpPr>
        <dsp:cNvPr id="0" name=""/>
        <dsp:cNvSpPr/>
      </dsp:nvSpPr>
      <dsp:spPr>
        <a:xfrm>
          <a:off x="1937496" y="775788"/>
          <a:ext cx="5065855" cy="116100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26CFCFE3-168F-4EB5-B699-60379A6898F0}">
      <dsp:nvSpPr>
        <dsp:cNvPr id="0" name=""/>
        <dsp:cNvSpPr/>
      </dsp:nvSpPr>
      <dsp:spPr>
        <a:xfrm>
          <a:off x="2140647" y="968781"/>
          <a:ext cx="5065855" cy="116100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zh-TW" altLang="en-US" sz="3600" b="1" u="none" kern="1200" dirty="0">
              <a:solidFill>
                <a:sysClr val="windowText" lastClr="000000"/>
              </a:solidFill>
              <a:effectLst/>
              <a:latin typeface="Tahoma"/>
              <a:ea typeface="新細明體" panose="02020500000000000000" pitchFamily="18" charset="-120"/>
              <a:cs typeface="+mn-cs"/>
            </a:rPr>
            <a:t>編修</a:t>
          </a:r>
          <a:r>
            <a:rPr lang="zh-TW" altLang="en-US" sz="3600" b="1" kern="1200" dirty="0">
              <a:solidFill>
                <a:srgbClr val="FF0000"/>
              </a:solidFill>
              <a:effectLst/>
              <a:latin typeface="Tahoma"/>
              <a:ea typeface="新細明體" charset="-120"/>
              <a:cs typeface="+mn-cs"/>
            </a:rPr>
            <a:t>跨班別</a:t>
          </a:r>
          <a:r>
            <a:rPr lang="zh-TW" altLang="en-US" sz="3600" b="1" kern="1200" dirty="0">
              <a:solidFill>
                <a:sysClr val="windowText" lastClr="000000">
                  <a:hueOff val="0"/>
                  <a:satOff val="0"/>
                  <a:lumOff val="0"/>
                  <a:alphaOff val="0"/>
                </a:sysClr>
              </a:solidFill>
              <a:effectLst/>
              <a:latin typeface="Tahoma"/>
              <a:ea typeface="新細明體" charset="-120"/>
              <a:cs typeface="+mn-cs"/>
            </a:rPr>
            <a:t>科目組別</a:t>
          </a:r>
          <a:endParaRPr lang="zh-HK" altLang="en-US" sz="3600" b="1" u="none" kern="1200" dirty="0">
            <a:solidFill>
              <a:sysClr val="windowText" lastClr="000000"/>
            </a:solidFill>
            <a:effectLst/>
            <a:latin typeface="Tahoma"/>
            <a:ea typeface="+mn-ea"/>
            <a:cs typeface="+mn-cs"/>
          </a:endParaRPr>
        </a:p>
      </dsp:txBody>
      <dsp:txXfrm>
        <a:off x="2174652" y="1002786"/>
        <a:ext cx="4997845" cy="1092994"/>
      </dsp:txXfrm>
    </dsp:sp>
    <dsp:sp modelId="{F3E559BE-85E3-4C94-B034-4CE66EF96B83}">
      <dsp:nvSpPr>
        <dsp:cNvPr id="0" name=""/>
        <dsp:cNvSpPr/>
      </dsp:nvSpPr>
      <dsp:spPr>
        <a:xfrm>
          <a:off x="3471" y="2468539"/>
          <a:ext cx="4132682" cy="342067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010D8580-83A9-460E-B69F-C89FAC855E2C}">
      <dsp:nvSpPr>
        <dsp:cNvPr id="0" name=""/>
        <dsp:cNvSpPr/>
      </dsp:nvSpPr>
      <dsp:spPr>
        <a:xfrm>
          <a:off x="206622" y="2661532"/>
          <a:ext cx="4132682" cy="3420679"/>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TW" altLang="en-US" sz="2800" b="1" u="sng" kern="1200" dirty="0">
              <a:solidFill>
                <a:srgbClr val="00B050"/>
              </a:solidFill>
              <a:effectLst/>
              <a:latin typeface="新細明體" panose="02020500000000000000" pitchFamily="18" charset="-120"/>
              <a:ea typeface="新細明體" panose="02020500000000000000" pitchFamily="18" charset="-120"/>
              <a:cs typeface="+mn-cs"/>
            </a:rPr>
            <a:t>非科目集 </a:t>
          </a:r>
          <a:endParaRPr lang="en-US" altLang="zh-TW" sz="2800" b="1" u="sng" kern="1200" dirty="0">
            <a:solidFill>
              <a:srgbClr val="00B050"/>
            </a:solidFill>
            <a:effectLst/>
            <a:latin typeface="新細明體" panose="02020500000000000000" pitchFamily="18" charset="-120"/>
            <a:ea typeface="新細明體" panose="02020500000000000000" pitchFamily="18" charset="-120"/>
            <a:cs typeface="+mn-cs"/>
          </a:endParaRPr>
        </a:p>
        <a:p>
          <a:pPr marL="0" lvl="0" indent="0" algn="l" defTabSz="1244600">
            <a:lnSpc>
              <a:spcPct val="90000"/>
            </a:lnSpc>
            <a:spcBef>
              <a:spcPct val="0"/>
            </a:spcBef>
            <a:spcAft>
              <a:spcPct val="35000"/>
            </a:spcAft>
            <a:buNone/>
          </a:pP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組別內只有</a:t>
          </a:r>
          <a:r>
            <a:rPr lang="zh-TW" altLang="en-US" sz="1800" b="1" kern="1200" dirty="0">
              <a:solidFill>
                <a:srgbClr val="FF0000"/>
              </a:solidFill>
              <a:effectLst/>
              <a:latin typeface="新細明體" panose="02020500000000000000" pitchFamily="18" charset="-120"/>
              <a:ea typeface="新細明體" panose="02020500000000000000" pitchFamily="18" charset="-120"/>
              <a:cs typeface="+mn-cs"/>
            </a:rPr>
            <a:t>一科</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(e.g. </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英國語文</a:t>
          </a: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p>
        <a:p>
          <a:pPr marL="0" lvl="0" indent="0" algn="l" defTabSz="1244600">
            <a:lnSpc>
              <a:spcPct val="90000"/>
            </a:lnSpc>
            <a:spcBef>
              <a:spcPct val="0"/>
            </a:spcBef>
            <a:spcAft>
              <a:spcPct val="35000"/>
            </a:spcAft>
            <a:buNone/>
          </a:pPr>
          <a:r>
            <a:rPr lang="en-US" altLang="zh-TW" sz="1800" b="1" kern="1200" dirty="0">
              <a:solidFill>
                <a:sysClr val="windowText" lastClr="000000"/>
              </a:solidFill>
              <a:effectLst/>
              <a:latin typeface="新細明體" panose="02020500000000000000" pitchFamily="18" charset="-120"/>
              <a:ea typeface="新細明體" panose="02020500000000000000" pitchFamily="18" charset="-120"/>
              <a:cs typeface="+mn-cs"/>
            </a:rPr>
            <a:t>-</a:t>
          </a:r>
          <a:r>
            <a:rPr lang="zh-TW" altLang="en-US" sz="1800" b="1" kern="1200" dirty="0">
              <a:solidFill>
                <a:sysClr val="windowText" lastClr="000000"/>
              </a:solidFill>
              <a:effectLst/>
              <a:latin typeface="新細明體" panose="02020500000000000000" pitchFamily="18" charset="-120"/>
              <a:ea typeface="新細明體" panose="02020500000000000000" pitchFamily="18" charset="-120"/>
              <a:cs typeface="+mn-cs"/>
            </a:rPr>
            <a:t> </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再細分為</a:t>
          </a:r>
          <a:r>
            <a:rPr lang="zh-TW" altLang="en-US" sz="1800" b="1" kern="1200" dirty="0">
              <a:solidFill>
                <a:srgbClr val="FF0000"/>
              </a:solidFill>
              <a:effectLst/>
              <a:latin typeface="新細明體" panose="02020500000000000000" pitchFamily="18" charset="-120"/>
              <a:ea typeface="新細明體" panose="02020500000000000000" pitchFamily="18" charset="-120"/>
              <a:cs typeface="+mn-cs"/>
            </a:rPr>
            <a:t>數個分組 </a:t>
          </a: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(e.g.</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英</a:t>
          </a: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I</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、英</a:t>
          </a: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II</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、英</a:t>
          </a: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III……)</a:t>
          </a:r>
        </a:p>
        <a:p>
          <a:pPr marL="0" lvl="0" indent="0" algn="l" defTabSz="1244600">
            <a:lnSpc>
              <a:spcPct val="90000"/>
            </a:lnSpc>
            <a:spcBef>
              <a:spcPct val="0"/>
            </a:spcBef>
            <a:spcAft>
              <a:spcPct val="35000"/>
            </a:spcAft>
            <a:buNone/>
          </a:pP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各組別內可加入</a:t>
          </a:r>
          <a:r>
            <a:rPr lang="zh-TW" altLang="en-US" sz="1800" b="1" kern="1200" dirty="0">
              <a:solidFill>
                <a:srgbClr val="FF0000"/>
              </a:solidFill>
              <a:effectLst/>
              <a:latin typeface="新細明體" panose="02020500000000000000" pitchFamily="18" charset="-120"/>
              <a:ea typeface="新細明體" panose="02020500000000000000" pitchFamily="18" charset="-120"/>
              <a:cs typeface="+mn-cs"/>
            </a:rPr>
            <a:t>不同級別的班別 </a:t>
          </a: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(e.g.</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1A</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1B</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1C</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2A……)</a:t>
          </a:r>
        </a:p>
        <a:p>
          <a:pPr marL="0" lvl="0" indent="0" algn="l" defTabSz="1244600">
            <a:lnSpc>
              <a:spcPct val="90000"/>
            </a:lnSpc>
            <a:spcBef>
              <a:spcPct val="0"/>
            </a:spcBef>
            <a:spcAft>
              <a:spcPct val="35000"/>
            </a:spcAft>
            <a:buNone/>
          </a:pP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各分組內可有來自</a:t>
          </a:r>
          <a:r>
            <a:rPr lang="zh-TW" altLang="en-US" sz="1800" b="1" kern="1200" dirty="0">
              <a:solidFill>
                <a:srgbClr val="FF0000"/>
              </a:solidFill>
              <a:effectLst/>
              <a:latin typeface="新細明體" panose="02020500000000000000" pitchFamily="18" charset="-120"/>
              <a:ea typeface="新細明體" panose="02020500000000000000" pitchFamily="18" charset="-120"/>
              <a:cs typeface="+mn-cs"/>
            </a:rPr>
            <a:t>不同級別</a:t>
          </a:r>
          <a:r>
            <a:rPr lang="en-US" altLang="zh-TW" sz="1800" b="1" kern="1200" dirty="0">
              <a:solidFill>
                <a:srgbClr val="FF0000"/>
              </a:solidFill>
              <a:effectLst/>
              <a:latin typeface="新細明體" panose="02020500000000000000" pitchFamily="18" charset="-120"/>
              <a:ea typeface="新細明體" panose="02020500000000000000" pitchFamily="18" charset="-120"/>
              <a:cs typeface="+mn-cs"/>
            </a:rPr>
            <a:t>/</a:t>
          </a:r>
          <a:r>
            <a:rPr lang="zh-TW" altLang="en-US" sz="1800" b="1" kern="1200" dirty="0">
              <a:solidFill>
                <a:srgbClr val="FF0000"/>
              </a:solidFill>
              <a:effectLst/>
              <a:latin typeface="新細明體" panose="02020500000000000000" pitchFamily="18" charset="-120"/>
              <a:ea typeface="新細明體" panose="02020500000000000000" pitchFamily="18" charset="-120"/>
              <a:cs typeface="+mn-cs"/>
            </a:rPr>
            <a:t>班別的學生</a:t>
          </a:r>
          <a:endParaRPr lang="en-US" altLang="zh-TW" sz="1800" b="1" kern="1200" dirty="0">
            <a:solidFill>
              <a:sysClr val="windowText" lastClr="000000"/>
            </a:solidFill>
            <a:effectLst/>
            <a:latin typeface="新細明體" panose="02020500000000000000" pitchFamily="18" charset="-120"/>
            <a:ea typeface="新細明體" panose="02020500000000000000" pitchFamily="18" charset="-120"/>
            <a:cs typeface="+mn-cs"/>
          </a:endParaRPr>
        </a:p>
        <a:p>
          <a:pPr marL="0" lvl="0" indent="0" algn="l" defTabSz="1244600">
            <a:lnSpc>
              <a:spcPct val="90000"/>
            </a:lnSpc>
            <a:spcBef>
              <a:spcPct val="0"/>
            </a:spcBef>
            <a:spcAft>
              <a:spcPct val="35000"/>
            </a:spcAft>
            <a:buNone/>
          </a:pP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需在</a:t>
          </a:r>
          <a:r>
            <a:rPr lang="zh-TW" altLang="en-US" sz="1800" b="1" kern="1200" dirty="0">
              <a:solidFill>
                <a:srgbClr val="FF0000"/>
              </a:solidFill>
              <a:effectLst/>
              <a:latin typeface="新細明體" panose="02020500000000000000" pitchFamily="18" charset="-120"/>
              <a:ea typeface="新細明體" panose="02020500000000000000" pitchFamily="18" charset="-120"/>
              <a:cs typeface="+mn-cs"/>
            </a:rPr>
            <a:t>學生資料模組</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將相聯班別的學生編入其中一個分組</a:t>
          </a:r>
          <a:endParaRPr lang="en-US" altLang="zh-TW" sz="1800" b="1" u="sng"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endParaRPr>
        </a:p>
      </dsp:txBody>
      <dsp:txXfrm>
        <a:off x="306810" y="2761720"/>
        <a:ext cx="3932306" cy="3220303"/>
      </dsp:txXfrm>
    </dsp:sp>
    <dsp:sp modelId="{AAEC32DD-5BA7-4AAC-8854-547AAF00E5A2}">
      <dsp:nvSpPr>
        <dsp:cNvPr id="0" name=""/>
        <dsp:cNvSpPr/>
      </dsp:nvSpPr>
      <dsp:spPr>
        <a:xfrm>
          <a:off x="4542454" y="2468539"/>
          <a:ext cx="4394923" cy="3420679"/>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5400685A-947A-4720-A58A-B138438864A8}">
      <dsp:nvSpPr>
        <dsp:cNvPr id="0" name=""/>
        <dsp:cNvSpPr/>
      </dsp:nvSpPr>
      <dsp:spPr>
        <a:xfrm>
          <a:off x="4745605" y="2661532"/>
          <a:ext cx="4394923" cy="3420679"/>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TW" altLang="en-US" sz="2800" b="1" u="sng" kern="1200" dirty="0">
              <a:solidFill>
                <a:srgbClr val="CC0066"/>
              </a:solidFill>
              <a:effectLst/>
              <a:latin typeface="新細明體" panose="02020500000000000000" pitchFamily="18" charset="-120"/>
              <a:ea typeface="新細明體" panose="02020500000000000000" pitchFamily="18" charset="-120"/>
              <a:cs typeface="+mn-cs"/>
            </a:rPr>
            <a:t>科目集</a:t>
          </a:r>
          <a:r>
            <a:rPr lang="zh-TW" altLang="en-US" sz="2800" b="1" u="sng" kern="1200" dirty="0">
              <a:solidFill>
                <a:sysClr val="windowText" lastClr="000000"/>
              </a:solidFill>
              <a:effectLst/>
              <a:latin typeface="新細明體" panose="02020500000000000000" pitchFamily="18" charset="-120"/>
              <a:ea typeface="新細明體" panose="02020500000000000000" pitchFamily="18" charset="-120"/>
              <a:cs typeface="+mn-cs"/>
            </a:rPr>
            <a:t> </a:t>
          </a:r>
          <a:r>
            <a:rPr lang="en-US" altLang="zh-TW" sz="1800" b="1" u="sng" kern="1200" dirty="0">
              <a:solidFill>
                <a:sysClr val="windowText" lastClr="000000"/>
              </a:solidFill>
              <a:effectLst/>
              <a:latin typeface="新細明體" panose="02020500000000000000" pitchFamily="18" charset="-120"/>
              <a:ea typeface="新細明體" panose="02020500000000000000" pitchFamily="18" charset="-120"/>
              <a:cs typeface="+mn-cs"/>
            </a:rPr>
            <a:t>(</a:t>
          </a:r>
          <a:r>
            <a:rPr lang="zh-TW" altLang="en-US" sz="1800" b="1" u="sng"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適用於設定</a:t>
          </a:r>
          <a:r>
            <a:rPr lang="zh-TW" altLang="en-US" sz="1800" b="1" u="sng" kern="1200" dirty="0">
              <a:solidFill>
                <a:srgbClr val="FF0000"/>
              </a:solidFill>
              <a:effectLst/>
              <a:latin typeface="新細明體" panose="02020500000000000000" pitchFamily="18" charset="-120"/>
              <a:ea typeface="新細明體" panose="02020500000000000000" pitchFamily="18" charset="-120"/>
              <a:cs typeface="+mn-cs"/>
            </a:rPr>
            <a:t>新高中選修科</a:t>
          </a:r>
          <a:r>
            <a:rPr lang="en-US" altLang="zh-TW" sz="1800" b="1" u="sng" kern="1200" dirty="0">
              <a:solidFill>
                <a:srgbClr val="FF0000"/>
              </a:solidFill>
              <a:effectLst/>
              <a:latin typeface="新細明體" panose="02020500000000000000" pitchFamily="18" charset="-120"/>
              <a:ea typeface="新細明體" panose="02020500000000000000" pitchFamily="18" charset="-120"/>
              <a:cs typeface="+mn-cs"/>
            </a:rPr>
            <a:t>)</a:t>
          </a:r>
          <a:endParaRPr lang="en-US" altLang="zh-TW" sz="1800" b="1" u="sng" kern="1200" dirty="0">
            <a:solidFill>
              <a:srgbClr val="CC0066"/>
            </a:solidFill>
            <a:effectLst/>
            <a:latin typeface="新細明體" panose="02020500000000000000" pitchFamily="18" charset="-120"/>
            <a:ea typeface="新細明體" panose="02020500000000000000" pitchFamily="18" charset="-120"/>
            <a:cs typeface="+mn-cs"/>
          </a:endParaRPr>
        </a:p>
        <a:p>
          <a:pPr marL="0" lvl="0" indent="0" algn="l" defTabSz="1244600">
            <a:lnSpc>
              <a:spcPct val="90000"/>
            </a:lnSpc>
            <a:spcBef>
              <a:spcPct val="0"/>
            </a:spcBef>
            <a:spcAft>
              <a:spcPct val="35000"/>
            </a:spcAft>
            <a:buNone/>
          </a:pP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每個</a:t>
          </a:r>
          <a:r>
            <a:rPr lang="zh-HK"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科目集</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通常有最少</a:t>
          </a:r>
          <a:r>
            <a:rPr lang="zh-TW" altLang="en-US" sz="1800" b="1" kern="1200" dirty="0">
              <a:solidFill>
                <a:srgbClr val="FF0000"/>
              </a:solidFill>
              <a:effectLst/>
              <a:latin typeface="新細明體" panose="02020500000000000000" pitchFamily="18" charset="-120"/>
              <a:ea typeface="新細明體" panose="02020500000000000000" pitchFamily="18" charset="-120"/>
              <a:cs typeface="+mn-cs"/>
            </a:rPr>
            <a:t>兩科的科目選擇 </a:t>
          </a:r>
          <a:r>
            <a:rPr lang="en-US" altLang="zh-TW" sz="1800" b="1" kern="1200" dirty="0">
              <a:solidFill>
                <a:sysClr val="windowText" lastClr="000000"/>
              </a:solidFill>
              <a:effectLst/>
              <a:latin typeface="新細明體" panose="02020500000000000000" pitchFamily="18" charset="-120"/>
              <a:ea typeface="新細明體" panose="02020500000000000000" pitchFamily="18" charset="-120"/>
              <a:cs typeface="+mn-cs"/>
            </a:rPr>
            <a:t>(</a:t>
          </a: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e.g. </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中國歷史、中國文學、經濟</a:t>
          </a: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endParaRPr lang="en-US" altLang="zh-TW" sz="1800" b="1" kern="1200" dirty="0">
            <a:solidFill>
              <a:sysClr val="windowText" lastClr="000000"/>
            </a:solidFill>
            <a:effectLst/>
            <a:latin typeface="新細明體" panose="02020500000000000000" pitchFamily="18" charset="-120"/>
            <a:ea typeface="新細明體" panose="02020500000000000000" pitchFamily="18" charset="-120"/>
            <a:cs typeface="+mn-cs"/>
          </a:endParaRPr>
        </a:p>
        <a:p>
          <a:pPr marL="0" lvl="0" indent="0" algn="l" defTabSz="1244600">
            <a:lnSpc>
              <a:spcPct val="90000"/>
            </a:lnSpc>
            <a:spcBef>
              <a:spcPct val="0"/>
            </a:spcBef>
            <a:spcAft>
              <a:spcPct val="35000"/>
            </a:spcAft>
            <a:buNone/>
          </a:pP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各組別內可加入</a:t>
          </a:r>
          <a:r>
            <a:rPr lang="zh-TW" altLang="en-US" sz="1800" b="1" kern="1200" dirty="0">
              <a:solidFill>
                <a:srgbClr val="FF0000"/>
              </a:solidFill>
              <a:effectLst/>
              <a:latin typeface="新細明體" panose="02020500000000000000" pitchFamily="18" charset="-120"/>
              <a:ea typeface="新細明體" panose="02020500000000000000" pitchFamily="18" charset="-120"/>
              <a:cs typeface="+mn-cs"/>
            </a:rPr>
            <a:t>不同級別的</a:t>
          </a:r>
          <a:r>
            <a:rPr lang="zh-TW" altLang="en-US" sz="1800" b="1" u="none" kern="1200" dirty="0">
              <a:solidFill>
                <a:srgbClr val="FF0000"/>
              </a:solidFill>
              <a:effectLst/>
              <a:latin typeface="新細明體" panose="02020500000000000000" pitchFamily="18" charset="-120"/>
              <a:ea typeface="新細明體" panose="02020500000000000000" pitchFamily="18" charset="-120"/>
              <a:cs typeface="+mn-cs"/>
            </a:rPr>
            <a:t>高中</a:t>
          </a:r>
          <a:r>
            <a:rPr lang="zh-TW" altLang="en-US" sz="1800" b="1" kern="1200" dirty="0">
              <a:solidFill>
                <a:srgbClr val="FF0000"/>
              </a:solidFill>
              <a:effectLst/>
              <a:latin typeface="新細明體" panose="02020500000000000000" pitchFamily="18" charset="-120"/>
              <a:ea typeface="新細明體" panose="02020500000000000000" pitchFamily="18" charset="-120"/>
              <a:cs typeface="+mn-cs"/>
            </a:rPr>
            <a:t>班別</a:t>
          </a: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(e.g.</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4A</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4B</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4C</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a:t>
          </a: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5A……)</a:t>
          </a:r>
        </a:p>
        <a:p>
          <a:pPr marL="0" lvl="0" indent="0" algn="l" defTabSz="1244600">
            <a:lnSpc>
              <a:spcPct val="90000"/>
            </a:lnSpc>
            <a:spcBef>
              <a:spcPct val="0"/>
            </a:spcBef>
            <a:spcAft>
              <a:spcPct val="35000"/>
            </a:spcAft>
            <a:buNone/>
          </a:pP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各分組內可有來自</a:t>
          </a:r>
          <a:r>
            <a:rPr lang="zh-TW" altLang="en-US" sz="1800" b="1" kern="1200" dirty="0">
              <a:solidFill>
                <a:srgbClr val="FF0000"/>
              </a:solidFill>
              <a:effectLst/>
              <a:latin typeface="新細明體" panose="02020500000000000000" pitchFamily="18" charset="-120"/>
              <a:ea typeface="新細明體" panose="02020500000000000000" pitchFamily="18" charset="-120"/>
              <a:cs typeface="+mn-cs"/>
            </a:rPr>
            <a:t>不同級別</a:t>
          </a:r>
          <a:r>
            <a:rPr lang="en-US" altLang="zh-TW" sz="1800" b="1" kern="1200" dirty="0">
              <a:solidFill>
                <a:srgbClr val="FF0000"/>
              </a:solidFill>
              <a:effectLst/>
              <a:latin typeface="新細明體" panose="02020500000000000000" pitchFamily="18" charset="-120"/>
              <a:ea typeface="新細明體" panose="02020500000000000000" pitchFamily="18" charset="-120"/>
              <a:cs typeface="+mn-cs"/>
            </a:rPr>
            <a:t>/</a:t>
          </a:r>
          <a:r>
            <a:rPr lang="zh-TW" altLang="en-US" sz="1800" b="1" kern="1200" dirty="0">
              <a:solidFill>
                <a:srgbClr val="FF0000"/>
              </a:solidFill>
              <a:effectLst/>
              <a:latin typeface="新細明體" panose="02020500000000000000" pitchFamily="18" charset="-120"/>
              <a:ea typeface="新細明體" panose="02020500000000000000" pitchFamily="18" charset="-120"/>
              <a:cs typeface="+mn-cs"/>
            </a:rPr>
            <a:t>班別的學生</a:t>
          </a:r>
          <a:endPar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endParaRPr>
        </a:p>
        <a:p>
          <a:pPr marL="0" lvl="0" indent="0" algn="l" defTabSz="1244600">
            <a:lnSpc>
              <a:spcPct val="90000"/>
            </a:lnSpc>
            <a:spcBef>
              <a:spcPct val="0"/>
            </a:spcBef>
            <a:spcAft>
              <a:spcPct val="35000"/>
            </a:spcAft>
            <a:buNone/>
          </a:pPr>
          <a:r>
            <a:rPr lang="en-US" altLang="zh-TW"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 需在</a:t>
          </a:r>
          <a:r>
            <a:rPr lang="zh-TW" altLang="en-US" sz="1800" b="1" kern="1200" dirty="0">
              <a:solidFill>
                <a:srgbClr val="FF0000"/>
              </a:solidFill>
              <a:effectLst/>
              <a:latin typeface="新細明體" panose="02020500000000000000" pitchFamily="18" charset="-120"/>
              <a:ea typeface="新細明體" panose="02020500000000000000" pitchFamily="18" charset="-120"/>
              <a:cs typeface="+mn-cs"/>
            </a:rPr>
            <a:t>學生資料模組</a:t>
          </a:r>
          <a:r>
            <a:rPr lang="zh-TW" altLang="en-US" sz="1800" b="1" kern="1200" dirty="0">
              <a:solidFill>
                <a:sysClr val="windowText" lastClr="000000">
                  <a:hueOff val="0"/>
                  <a:satOff val="0"/>
                  <a:lumOff val="0"/>
                  <a:alphaOff val="0"/>
                </a:sysClr>
              </a:solidFill>
              <a:effectLst/>
              <a:latin typeface="新細明體" panose="02020500000000000000" pitchFamily="18" charset="-120"/>
              <a:ea typeface="新細明體" panose="02020500000000000000" pitchFamily="18" charset="-120"/>
              <a:cs typeface="+mn-cs"/>
            </a:rPr>
            <a:t>將相聯班別的學生編入各選修科目</a:t>
          </a:r>
          <a:endParaRPr lang="en-US" altLang="zh-TW" sz="2800" b="1" u="none" kern="1200" dirty="0">
            <a:solidFill>
              <a:srgbClr val="CC0066"/>
            </a:solidFill>
            <a:effectLst/>
            <a:latin typeface="新細明體" panose="02020500000000000000" pitchFamily="18" charset="-120"/>
            <a:ea typeface="新細明體" panose="02020500000000000000" pitchFamily="18" charset="-120"/>
            <a:cs typeface="+mn-cs"/>
          </a:endParaRPr>
        </a:p>
      </dsp:txBody>
      <dsp:txXfrm>
        <a:off x="4845793" y="2761720"/>
        <a:ext cx="4194547" cy="32203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3"/>
            <a:ext cx="2944957" cy="498396"/>
          </a:xfrm>
          <a:prstGeom prst="rect">
            <a:avLst/>
          </a:prstGeom>
        </p:spPr>
        <p:txBody>
          <a:bodyPr vert="horz" lIns="91846" tIns="45924" rIns="91846" bIns="45924" rtlCol="0"/>
          <a:lstStyle>
            <a:lvl1pPr algn="l">
              <a:defRPr sz="1200"/>
            </a:lvl1pPr>
          </a:lstStyle>
          <a:p>
            <a:endParaRPr lang="zh-HK" altLang="en-US"/>
          </a:p>
        </p:txBody>
      </p:sp>
      <p:sp>
        <p:nvSpPr>
          <p:cNvPr id="3" name="日期版面配置區 2"/>
          <p:cNvSpPr>
            <a:spLocks noGrp="1"/>
          </p:cNvSpPr>
          <p:nvPr>
            <p:ph type="dt" sz="quarter" idx="1"/>
          </p:nvPr>
        </p:nvSpPr>
        <p:spPr>
          <a:xfrm>
            <a:off x="3851100" y="3"/>
            <a:ext cx="2944957" cy="498396"/>
          </a:xfrm>
          <a:prstGeom prst="rect">
            <a:avLst/>
          </a:prstGeom>
        </p:spPr>
        <p:txBody>
          <a:bodyPr vert="horz" lIns="91846" tIns="45924" rIns="91846" bIns="45924" rtlCol="0"/>
          <a:lstStyle>
            <a:lvl1pPr algn="r">
              <a:defRPr sz="1200"/>
            </a:lvl1pPr>
          </a:lstStyle>
          <a:p>
            <a:fld id="{5A6930C4-1CEF-44DC-BA4F-D4673626C546}" type="datetimeFigureOut">
              <a:rPr lang="zh-HK" altLang="en-US" smtClean="0"/>
              <a:t>21/2/2025</a:t>
            </a:fld>
            <a:endParaRPr lang="zh-HK" altLang="en-US"/>
          </a:p>
        </p:txBody>
      </p:sp>
      <p:sp>
        <p:nvSpPr>
          <p:cNvPr id="4" name="頁尾版面配置區 3"/>
          <p:cNvSpPr>
            <a:spLocks noGrp="1"/>
          </p:cNvSpPr>
          <p:nvPr>
            <p:ph type="ftr" sz="quarter" idx="2"/>
          </p:nvPr>
        </p:nvSpPr>
        <p:spPr>
          <a:xfrm>
            <a:off x="1" y="9428246"/>
            <a:ext cx="2944957" cy="498396"/>
          </a:xfrm>
          <a:prstGeom prst="rect">
            <a:avLst/>
          </a:prstGeom>
        </p:spPr>
        <p:txBody>
          <a:bodyPr vert="horz" lIns="91846" tIns="45924" rIns="91846" bIns="45924"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51100" y="9428246"/>
            <a:ext cx="2944957" cy="498396"/>
          </a:xfrm>
          <a:prstGeom prst="rect">
            <a:avLst/>
          </a:prstGeom>
        </p:spPr>
        <p:txBody>
          <a:bodyPr vert="horz" lIns="91846" tIns="45924" rIns="91846" bIns="45924" rtlCol="0" anchor="b"/>
          <a:lstStyle>
            <a:lvl1pPr algn="r">
              <a:defRPr sz="1200"/>
            </a:lvl1pPr>
          </a:lstStyle>
          <a:p>
            <a:fld id="{CDEF0C94-2FE2-4F67-B31A-C622EEA70FDF}" type="slidenum">
              <a:rPr lang="zh-HK" altLang="en-US" smtClean="0"/>
              <a:t>‹#›</a:t>
            </a:fld>
            <a:endParaRPr lang="zh-HK" altLang="en-US"/>
          </a:p>
        </p:txBody>
      </p:sp>
    </p:spTree>
    <p:extLst>
      <p:ext uri="{BB962C8B-B14F-4D97-AF65-F5344CB8AC3E}">
        <p14:creationId xmlns:p14="http://schemas.microsoft.com/office/powerpoint/2010/main" val="38577704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2"/>
            <a:ext cx="2945732" cy="498629"/>
          </a:xfrm>
          <a:prstGeom prst="rect">
            <a:avLst/>
          </a:prstGeom>
        </p:spPr>
        <p:txBody>
          <a:bodyPr vert="horz" lIns="90946" tIns="45473" rIns="90946" bIns="45473" rtlCol="0"/>
          <a:lstStyle>
            <a:lvl1pPr algn="l">
              <a:defRPr sz="1200"/>
            </a:lvl1pPr>
          </a:lstStyle>
          <a:p>
            <a:endParaRPr lang="zh-HK" altLang="en-US"/>
          </a:p>
        </p:txBody>
      </p:sp>
      <p:sp>
        <p:nvSpPr>
          <p:cNvPr id="3" name="日期版面配置區 2"/>
          <p:cNvSpPr>
            <a:spLocks noGrp="1"/>
          </p:cNvSpPr>
          <p:nvPr>
            <p:ph type="dt" idx="1"/>
          </p:nvPr>
        </p:nvSpPr>
        <p:spPr>
          <a:xfrm>
            <a:off x="3850864" y="2"/>
            <a:ext cx="2945732" cy="498629"/>
          </a:xfrm>
          <a:prstGeom prst="rect">
            <a:avLst/>
          </a:prstGeom>
        </p:spPr>
        <p:txBody>
          <a:bodyPr vert="horz" lIns="90946" tIns="45473" rIns="90946" bIns="45473" rtlCol="0"/>
          <a:lstStyle>
            <a:lvl1pPr algn="r">
              <a:defRPr sz="1200"/>
            </a:lvl1pPr>
          </a:lstStyle>
          <a:p>
            <a:fld id="{71A6E3F1-224B-425D-A857-3CA308D64953}" type="datetimeFigureOut">
              <a:rPr lang="zh-HK" altLang="en-US" smtClean="0"/>
              <a:t>21/2/2025</a:t>
            </a:fld>
            <a:endParaRPr lang="zh-HK" altLang="en-US"/>
          </a:p>
        </p:txBody>
      </p:sp>
      <p:sp>
        <p:nvSpPr>
          <p:cNvPr id="4" name="投影片圖像版面配置區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0946" tIns="45473" rIns="90946" bIns="45473" rtlCol="0" anchor="ctr"/>
          <a:lstStyle/>
          <a:p>
            <a:endParaRPr lang="zh-HK" altLang="en-US"/>
          </a:p>
        </p:txBody>
      </p:sp>
      <p:sp>
        <p:nvSpPr>
          <p:cNvPr id="5" name="備忘稿版面配置區 4"/>
          <p:cNvSpPr>
            <a:spLocks noGrp="1"/>
          </p:cNvSpPr>
          <p:nvPr>
            <p:ph type="body" sz="quarter" idx="3"/>
          </p:nvPr>
        </p:nvSpPr>
        <p:spPr>
          <a:xfrm>
            <a:off x="680203" y="4777199"/>
            <a:ext cx="5437275" cy="3908613"/>
          </a:xfrm>
          <a:prstGeom prst="rect">
            <a:avLst/>
          </a:prstGeom>
        </p:spPr>
        <p:txBody>
          <a:bodyPr vert="horz" lIns="90946" tIns="45473" rIns="90946" bIns="45473"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2" y="9428010"/>
            <a:ext cx="2945732" cy="498628"/>
          </a:xfrm>
          <a:prstGeom prst="rect">
            <a:avLst/>
          </a:prstGeom>
        </p:spPr>
        <p:txBody>
          <a:bodyPr vert="horz" lIns="90946" tIns="45473" rIns="90946" bIns="45473"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864" y="9428010"/>
            <a:ext cx="2945732" cy="498628"/>
          </a:xfrm>
          <a:prstGeom prst="rect">
            <a:avLst/>
          </a:prstGeom>
        </p:spPr>
        <p:txBody>
          <a:bodyPr vert="horz" lIns="90946" tIns="45473" rIns="90946" bIns="45473" rtlCol="0" anchor="b"/>
          <a:lstStyle>
            <a:lvl1pPr algn="r">
              <a:defRPr sz="1200"/>
            </a:lvl1pPr>
          </a:lstStyle>
          <a:p>
            <a:fld id="{1E360F69-5F52-4D59-8E6C-D976104DA97D}" type="slidenum">
              <a:rPr lang="zh-HK" altLang="en-US" smtClean="0"/>
              <a:t>‹#›</a:t>
            </a:fld>
            <a:endParaRPr lang="zh-HK" altLang="en-US"/>
          </a:p>
        </p:txBody>
      </p:sp>
    </p:spTree>
    <p:extLst>
      <p:ext uri="{BB962C8B-B14F-4D97-AF65-F5344CB8AC3E}">
        <p14:creationId xmlns:p14="http://schemas.microsoft.com/office/powerpoint/2010/main" val="21927069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81">
              <a:defRPr sz="2000">
                <a:solidFill>
                  <a:schemeClr val="tx1"/>
                </a:solidFill>
                <a:latin typeface="Times New Roman" panose="02020603050405020304" pitchFamily="18" charset="0"/>
              </a:defRPr>
            </a:lvl1pPr>
            <a:lvl2pPr marL="744280" indent="-285413" defTabSz="914581">
              <a:defRPr sz="2000">
                <a:solidFill>
                  <a:schemeClr val="tx1"/>
                </a:solidFill>
                <a:latin typeface="Times New Roman" panose="02020603050405020304" pitchFamily="18" charset="0"/>
              </a:defRPr>
            </a:lvl2pPr>
            <a:lvl3pPr marL="1146380" indent="-228646" defTabSz="914581">
              <a:defRPr sz="2000">
                <a:solidFill>
                  <a:schemeClr val="tx1"/>
                </a:solidFill>
                <a:latin typeface="Times New Roman" panose="02020603050405020304" pitchFamily="18" charset="0"/>
              </a:defRPr>
            </a:lvl3pPr>
            <a:lvl4pPr marL="1603671" indent="-228646" defTabSz="914581">
              <a:defRPr sz="2000">
                <a:solidFill>
                  <a:schemeClr val="tx1"/>
                </a:solidFill>
                <a:latin typeface="Times New Roman" panose="02020603050405020304" pitchFamily="18" charset="0"/>
              </a:defRPr>
            </a:lvl4pPr>
            <a:lvl5pPr marL="2062538" indent="-228646" defTabSz="914581">
              <a:defRPr sz="2000">
                <a:solidFill>
                  <a:schemeClr val="tx1"/>
                </a:solidFill>
                <a:latin typeface="Times New Roman" panose="02020603050405020304" pitchFamily="18" charset="0"/>
              </a:defRPr>
            </a:lvl5pPr>
            <a:lvl6pPr marL="2516675" indent="-228646" defTabSz="914581" eaLnBrk="0" fontAlgn="base" hangingPunct="0">
              <a:spcBef>
                <a:spcPct val="0"/>
              </a:spcBef>
              <a:spcAft>
                <a:spcPct val="0"/>
              </a:spcAft>
              <a:defRPr sz="2000">
                <a:solidFill>
                  <a:schemeClr val="tx1"/>
                </a:solidFill>
                <a:latin typeface="Times New Roman" panose="02020603050405020304" pitchFamily="18" charset="0"/>
              </a:defRPr>
            </a:lvl6pPr>
            <a:lvl7pPr marL="2970811" indent="-228646" defTabSz="914581" eaLnBrk="0" fontAlgn="base" hangingPunct="0">
              <a:spcBef>
                <a:spcPct val="0"/>
              </a:spcBef>
              <a:spcAft>
                <a:spcPct val="0"/>
              </a:spcAft>
              <a:defRPr sz="2000">
                <a:solidFill>
                  <a:schemeClr val="tx1"/>
                </a:solidFill>
                <a:latin typeface="Times New Roman" panose="02020603050405020304" pitchFamily="18" charset="0"/>
              </a:defRPr>
            </a:lvl7pPr>
            <a:lvl8pPr marL="3424948" indent="-228646" defTabSz="914581" eaLnBrk="0" fontAlgn="base" hangingPunct="0">
              <a:spcBef>
                <a:spcPct val="0"/>
              </a:spcBef>
              <a:spcAft>
                <a:spcPct val="0"/>
              </a:spcAft>
              <a:defRPr sz="2000">
                <a:solidFill>
                  <a:schemeClr val="tx1"/>
                </a:solidFill>
                <a:latin typeface="Times New Roman" panose="02020603050405020304" pitchFamily="18" charset="0"/>
              </a:defRPr>
            </a:lvl8pPr>
            <a:lvl9pPr marL="3879085" indent="-228646" defTabSz="914581" eaLnBrk="0" fontAlgn="base" hangingPunct="0">
              <a:spcBef>
                <a:spcPct val="0"/>
              </a:spcBef>
              <a:spcAft>
                <a:spcPct val="0"/>
              </a:spcAft>
              <a:defRPr sz="2000">
                <a:solidFill>
                  <a:schemeClr val="tx1"/>
                </a:solidFill>
                <a:latin typeface="Times New Roman" panose="02020603050405020304" pitchFamily="18" charset="0"/>
              </a:defRPr>
            </a:lvl9pPr>
          </a:lstStyle>
          <a:p>
            <a:fld id="{3F5A71B2-992D-4BF1-8047-AA423EAAFB54}" type="slidenum">
              <a:rPr lang="zh-TW" altLang="en-US" sz="1200"/>
              <a:pPr/>
              <a:t>1</a:t>
            </a:fld>
            <a:endParaRPr lang="en-US" altLang="zh-TW" sz="1200"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Tree>
    <p:extLst>
      <p:ext uri="{BB962C8B-B14F-4D97-AF65-F5344CB8AC3E}">
        <p14:creationId xmlns:p14="http://schemas.microsoft.com/office/powerpoint/2010/main" val="1206673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10</a:t>
            </a:fld>
            <a:endParaRPr lang="zh-HK" altLang="en-US"/>
          </a:p>
        </p:txBody>
      </p:sp>
    </p:spTree>
    <p:extLst>
      <p:ext uri="{BB962C8B-B14F-4D97-AF65-F5344CB8AC3E}">
        <p14:creationId xmlns:p14="http://schemas.microsoft.com/office/powerpoint/2010/main" val="1951164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b="0"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11</a:t>
            </a:fld>
            <a:endParaRPr lang="zh-HK" altLang="en-US"/>
          </a:p>
        </p:txBody>
      </p:sp>
    </p:spTree>
    <p:extLst>
      <p:ext uri="{BB962C8B-B14F-4D97-AF65-F5344CB8AC3E}">
        <p14:creationId xmlns:p14="http://schemas.microsoft.com/office/powerpoint/2010/main" val="381107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12</a:t>
            </a:fld>
            <a:endParaRPr lang="zh-HK" altLang="en-US"/>
          </a:p>
        </p:txBody>
      </p:sp>
    </p:spTree>
    <p:extLst>
      <p:ext uri="{BB962C8B-B14F-4D97-AF65-F5344CB8AC3E}">
        <p14:creationId xmlns:p14="http://schemas.microsoft.com/office/powerpoint/2010/main" val="48153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13</a:t>
            </a:fld>
            <a:endParaRPr lang="zh-HK" altLang="en-US"/>
          </a:p>
        </p:txBody>
      </p:sp>
    </p:spTree>
    <p:extLst>
      <p:ext uri="{BB962C8B-B14F-4D97-AF65-F5344CB8AC3E}">
        <p14:creationId xmlns:p14="http://schemas.microsoft.com/office/powerpoint/2010/main" val="1038815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14</a:t>
            </a:fld>
            <a:endParaRPr lang="zh-HK" altLang="en-US"/>
          </a:p>
        </p:txBody>
      </p:sp>
    </p:spTree>
    <p:extLst>
      <p:ext uri="{BB962C8B-B14F-4D97-AF65-F5344CB8AC3E}">
        <p14:creationId xmlns:p14="http://schemas.microsoft.com/office/powerpoint/2010/main" val="69652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15</a:t>
            </a:fld>
            <a:endParaRPr lang="zh-HK" altLang="en-US"/>
          </a:p>
        </p:txBody>
      </p:sp>
    </p:spTree>
    <p:extLst>
      <p:ext uri="{BB962C8B-B14F-4D97-AF65-F5344CB8AC3E}">
        <p14:creationId xmlns:p14="http://schemas.microsoft.com/office/powerpoint/2010/main" val="2838267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16</a:t>
            </a:fld>
            <a:endParaRPr lang="zh-HK" altLang="en-US"/>
          </a:p>
        </p:txBody>
      </p:sp>
    </p:spTree>
    <p:extLst>
      <p:ext uri="{BB962C8B-B14F-4D97-AF65-F5344CB8AC3E}">
        <p14:creationId xmlns:p14="http://schemas.microsoft.com/office/powerpoint/2010/main" val="3361081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81">
              <a:defRPr sz="2000">
                <a:solidFill>
                  <a:schemeClr val="tx1"/>
                </a:solidFill>
                <a:latin typeface="Times New Roman" panose="02020603050405020304" pitchFamily="18" charset="0"/>
              </a:defRPr>
            </a:lvl1pPr>
            <a:lvl2pPr marL="744280" indent="-285413" defTabSz="914581">
              <a:defRPr sz="2000">
                <a:solidFill>
                  <a:schemeClr val="tx1"/>
                </a:solidFill>
                <a:latin typeface="Times New Roman" panose="02020603050405020304" pitchFamily="18" charset="0"/>
              </a:defRPr>
            </a:lvl2pPr>
            <a:lvl3pPr marL="1146380" indent="-228646" defTabSz="914581">
              <a:defRPr sz="2000">
                <a:solidFill>
                  <a:schemeClr val="tx1"/>
                </a:solidFill>
                <a:latin typeface="Times New Roman" panose="02020603050405020304" pitchFamily="18" charset="0"/>
              </a:defRPr>
            </a:lvl3pPr>
            <a:lvl4pPr marL="1603671" indent="-228646" defTabSz="914581">
              <a:defRPr sz="2000">
                <a:solidFill>
                  <a:schemeClr val="tx1"/>
                </a:solidFill>
                <a:latin typeface="Times New Roman" panose="02020603050405020304" pitchFamily="18" charset="0"/>
              </a:defRPr>
            </a:lvl4pPr>
            <a:lvl5pPr marL="2062538" indent="-228646" defTabSz="914581">
              <a:defRPr sz="2000">
                <a:solidFill>
                  <a:schemeClr val="tx1"/>
                </a:solidFill>
                <a:latin typeface="Times New Roman" panose="02020603050405020304" pitchFamily="18" charset="0"/>
              </a:defRPr>
            </a:lvl5pPr>
            <a:lvl6pPr marL="2516675" indent="-228646" defTabSz="914581" eaLnBrk="0" fontAlgn="base" hangingPunct="0">
              <a:spcBef>
                <a:spcPct val="0"/>
              </a:spcBef>
              <a:spcAft>
                <a:spcPct val="0"/>
              </a:spcAft>
              <a:defRPr sz="2000">
                <a:solidFill>
                  <a:schemeClr val="tx1"/>
                </a:solidFill>
                <a:latin typeface="Times New Roman" panose="02020603050405020304" pitchFamily="18" charset="0"/>
              </a:defRPr>
            </a:lvl6pPr>
            <a:lvl7pPr marL="2970811" indent="-228646" defTabSz="914581" eaLnBrk="0" fontAlgn="base" hangingPunct="0">
              <a:spcBef>
                <a:spcPct val="0"/>
              </a:spcBef>
              <a:spcAft>
                <a:spcPct val="0"/>
              </a:spcAft>
              <a:defRPr sz="2000">
                <a:solidFill>
                  <a:schemeClr val="tx1"/>
                </a:solidFill>
                <a:latin typeface="Times New Roman" panose="02020603050405020304" pitchFamily="18" charset="0"/>
              </a:defRPr>
            </a:lvl7pPr>
            <a:lvl8pPr marL="3424948" indent="-228646" defTabSz="914581" eaLnBrk="0" fontAlgn="base" hangingPunct="0">
              <a:spcBef>
                <a:spcPct val="0"/>
              </a:spcBef>
              <a:spcAft>
                <a:spcPct val="0"/>
              </a:spcAft>
              <a:defRPr sz="2000">
                <a:solidFill>
                  <a:schemeClr val="tx1"/>
                </a:solidFill>
                <a:latin typeface="Times New Roman" panose="02020603050405020304" pitchFamily="18" charset="0"/>
              </a:defRPr>
            </a:lvl8pPr>
            <a:lvl9pPr marL="3879085" indent="-228646" defTabSz="914581" eaLnBrk="0" fontAlgn="base" hangingPunct="0">
              <a:spcBef>
                <a:spcPct val="0"/>
              </a:spcBef>
              <a:spcAft>
                <a:spcPct val="0"/>
              </a:spcAft>
              <a:defRPr sz="2000">
                <a:solidFill>
                  <a:schemeClr val="tx1"/>
                </a:solidFill>
                <a:latin typeface="Times New Roman" panose="02020603050405020304" pitchFamily="18" charset="0"/>
              </a:defRPr>
            </a:lvl9pPr>
          </a:lstStyle>
          <a:p>
            <a:fld id="{0BAA35BC-DBC1-427E-AF18-73575C61179D}" type="slidenum">
              <a:rPr lang="zh-TW" altLang="en-US" sz="1200"/>
              <a:pPr/>
              <a:t>17</a:t>
            </a:fld>
            <a:endParaRPr lang="en-US" altLang="zh-TW"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Tree>
    <p:extLst>
      <p:ext uri="{BB962C8B-B14F-4D97-AF65-F5344CB8AC3E}">
        <p14:creationId xmlns:p14="http://schemas.microsoft.com/office/powerpoint/2010/main" val="2224455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18</a:t>
            </a:fld>
            <a:endParaRPr lang="zh-HK" altLang="en-US"/>
          </a:p>
        </p:txBody>
      </p:sp>
    </p:spTree>
    <p:extLst>
      <p:ext uri="{BB962C8B-B14F-4D97-AF65-F5344CB8AC3E}">
        <p14:creationId xmlns:p14="http://schemas.microsoft.com/office/powerpoint/2010/main" val="1148950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19</a:t>
            </a:fld>
            <a:endParaRPr lang="zh-HK" altLang="en-US"/>
          </a:p>
        </p:txBody>
      </p:sp>
    </p:spTree>
    <p:extLst>
      <p:ext uri="{BB962C8B-B14F-4D97-AF65-F5344CB8AC3E}">
        <p14:creationId xmlns:p14="http://schemas.microsoft.com/office/powerpoint/2010/main" val="3967731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a:ln/>
        </p:spPr>
      </p:sp>
      <p:sp>
        <p:nvSpPr>
          <p:cNvPr id="5017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5018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新細明體" charset="-120"/>
              </a:defRPr>
            </a:lvl1pPr>
            <a:lvl2pPr marL="737972" indent="-283835">
              <a:spcBef>
                <a:spcPct val="30000"/>
              </a:spcBef>
              <a:defRPr kumimoji="1" sz="1200">
                <a:solidFill>
                  <a:schemeClr val="tx1"/>
                </a:solidFill>
                <a:latin typeface="Times New Roman" pitchFamily="18" charset="0"/>
                <a:ea typeface="新細明體" charset="-120"/>
              </a:defRPr>
            </a:lvl2pPr>
            <a:lvl3pPr marL="1135342" indent="-227068">
              <a:spcBef>
                <a:spcPct val="30000"/>
              </a:spcBef>
              <a:defRPr kumimoji="1" sz="1200">
                <a:solidFill>
                  <a:schemeClr val="tx1"/>
                </a:solidFill>
                <a:latin typeface="Times New Roman" pitchFamily="18" charset="0"/>
                <a:ea typeface="新細明體" charset="-120"/>
              </a:defRPr>
            </a:lvl3pPr>
            <a:lvl4pPr marL="1589479" indent="-227068">
              <a:spcBef>
                <a:spcPct val="30000"/>
              </a:spcBef>
              <a:defRPr kumimoji="1" sz="1200">
                <a:solidFill>
                  <a:schemeClr val="tx1"/>
                </a:solidFill>
                <a:latin typeface="Times New Roman" pitchFamily="18" charset="0"/>
                <a:ea typeface="新細明體" charset="-120"/>
              </a:defRPr>
            </a:lvl4pPr>
            <a:lvl5pPr marL="2043615" indent="-227068">
              <a:spcBef>
                <a:spcPct val="30000"/>
              </a:spcBef>
              <a:defRPr kumimoji="1" sz="1200">
                <a:solidFill>
                  <a:schemeClr val="tx1"/>
                </a:solidFill>
                <a:latin typeface="Times New Roman" pitchFamily="18" charset="0"/>
                <a:ea typeface="新細明體" charset="-120"/>
              </a:defRPr>
            </a:lvl5pPr>
            <a:lvl6pPr marL="2497752" indent="-227068" eaLnBrk="0" fontAlgn="base" hangingPunct="0">
              <a:spcBef>
                <a:spcPct val="30000"/>
              </a:spcBef>
              <a:spcAft>
                <a:spcPct val="0"/>
              </a:spcAft>
              <a:defRPr kumimoji="1" sz="1200">
                <a:solidFill>
                  <a:schemeClr val="tx1"/>
                </a:solidFill>
                <a:latin typeface="Times New Roman" pitchFamily="18" charset="0"/>
                <a:ea typeface="新細明體" charset="-120"/>
              </a:defRPr>
            </a:lvl6pPr>
            <a:lvl7pPr marL="2951889" indent="-227068" eaLnBrk="0" fontAlgn="base" hangingPunct="0">
              <a:spcBef>
                <a:spcPct val="30000"/>
              </a:spcBef>
              <a:spcAft>
                <a:spcPct val="0"/>
              </a:spcAft>
              <a:defRPr kumimoji="1" sz="1200">
                <a:solidFill>
                  <a:schemeClr val="tx1"/>
                </a:solidFill>
                <a:latin typeface="Times New Roman" pitchFamily="18" charset="0"/>
                <a:ea typeface="新細明體" charset="-120"/>
              </a:defRPr>
            </a:lvl7pPr>
            <a:lvl8pPr marL="3406026" indent="-227068" eaLnBrk="0" fontAlgn="base" hangingPunct="0">
              <a:spcBef>
                <a:spcPct val="30000"/>
              </a:spcBef>
              <a:spcAft>
                <a:spcPct val="0"/>
              </a:spcAft>
              <a:defRPr kumimoji="1" sz="1200">
                <a:solidFill>
                  <a:schemeClr val="tx1"/>
                </a:solidFill>
                <a:latin typeface="Times New Roman" pitchFamily="18" charset="0"/>
                <a:ea typeface="新細明體" charset="-120"/>
              </a:defRPr>
            </a:lvl8pPr>
            <a:lvl9pPr marL="3860162" indent="-227068" eaLnBrk="0" fontAlgn="base" hangingPunct="0">
              <a:spcBef>
                <a:spcPct val="30000"/>
              </a:spcBef>
              <a:spcAft>
                <a:spcPct val="0"/>
              </a:spcAft>
              <a:defRPr kumimoji="1" sz="1200">
                <a:solidFill>
                  <a:schemeClr val="tx1"/>
                </a:solidFill>
                <a:latin typeface="Times New Roman" pitchFamily="18" charset="0"/>
                <a:ea typeface="新細明體" charset="-120"/>
              </a:defRPr>
            </a:lvl9pPr>
          </a:lstStyle>
          <a:p>
            <a:pPr>
              <a:spcBef>
                <a:spcPct val="0"/>
              </a:spcBef>
            </a:pPr>
            <a:fld id="{65FC57E0-FDE1-4AF8-A765-41EF35CFAC82}" type="slidenum">
              <a:rPr lang="en-US" altLang="zh-TW">
                <a:latin typeface="Arial" charset="0"/>
              </a:rPr>
              <a:pPr>
                <a:spcBef>
                  <a:spcPct val="0"/>
                </a:spcBef>
              </a:pPr>
              <a:t>2</a:t>
            </a:fld>
            <a:endParaRPr lang="en-US" altLang="zh-TW" dirty="0">
              <a:latin typeface="Arial" charset="0"/>
            </a:endParaRPr>
          </a:p>
        </p:txBody>
      </p:sp>
    </p:spTree>
    <p:extLst>
      <p:ext uri="{BB962C8B-B14F-4D97-AF65-F5344CB8AC3E}">
        <p14:creationId xmlns:p14="http://schemas.microsoft.com/office/powerpoint/2010/main" val="28397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20</a:t>
            </a:fld>
            <a:endParaRPr lang="zh-HK" altLang="en-US"/>
          </a:p>
        </p:txBody>
      </p:sp>
    </p:spTree>
    <p:extLst>
      <p:ext uri="{BB962C8B-B14F-4D97-AF65-F5344CB8AC3E}">
        <p14:creationId xmlns:p14="http://schemas.microsoft.com/office/powerpoint/2010/main" val="580178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21</a:t>
            </a:fld>
            <a:endParaRPr lang="zh-HK" altLang="en-US"/>
          </a:p>
        </p:txBody>
      </p:sp>
    </p:spTree>
    <p:extLst>
      <p:ext uri="{BB962C8B-B14F-4D97-AF65-F5344CB8AC3E}">
        <p14:creationId xmlns:p14="http://schemas.microsoft.com/office/powerpoint/2010/main" val="801575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97">
              <a:defRPr sz="2000">
                <a:solidFill>
                  <a:schemeClr val="tx1"/>
                </a:solidFill>
                <a:latin typeface="Times New Roman" panose="02020603050405020304" pitchFamily="18" charset="0"/>
              </a:defRPr>
            </a:lvl1pPr>
            <a:lvl2pPr marL="739550" indent="-283835" defTabSz="906697">
              <a:defRPr sz="2000">
                <a:solidFill>
                  <a:schemeClr val="tx1"/>
                </a:solidFill>
                <a:latin typeface="Times New Roman" panose="02020603050405020304" pitchFamily="18" charset="0"/>
              </a:defRPr>
            </a:lvl2pPr>
            <a:lvl3pPr marL="1138496" indent="-227068" defTabSz="906697">
              <a:defRPr sz="2000">
                <a:solidFill>
                  <a:schemeClr val="tx1"/>
                </a:solidFill>
                <a:latin typeface="Times New Roman" panose="02020603050405020304" pitchFamily="18" charset="0"/>
              </a:defRPr>
            </a:lvl3pPr>
            <a:lvl4pPr marL="1594210" indent="-227068" defTabSz="906697">
              <a:defRPr sz="2000">
                <a:solidFill>
                  <a:schemeClr val="tx1"/>
                </a:solidFill>
                <a:latin typeface="Times New Roman" panose="02020603050405020304" pitchFamily="18" charset="0"/>
              </a:defRPr>
            </a:lvl4pPr>
            <a:lvl5pPr marL="2049923" indent="-227068" defTabSz="906697">
              <a:defRPr sz="2000">
                <a:solidFill>
                  <a:schemeClr val="tx1"/>
                </a:solidFill>
                <a:latin typeface="Times New Roman" panose="02020603050405020304" pitchFamily="18" charset="0"/>
              </a:defRPr>
            </a:lvl5pPr>
            <a:lvl6pPr marL="2504060" indent="-227068" defTabSz="906697" eaLnBrk="0" fontAlgn="base" hangingPunct="0">
              <a:spcBef>
                <a:spcPct val="0"/>
              </a:spcBef>
              <a:spcAft>
                <a:spcPct val="0"/>
              </a:spcAft>
              <a:defRPr sz="2000">
                <a:solidFill>
                  <a:schemeClr val="tx1"/>
                </a:solidFill>
                <a:latin typeface="Times New Roman" panose="02020603050405020304" pitchFamily="18" charset="0"/>
              </a:defRPr>
            </a:lvl6pPr>
            <a:lvl7pPr marL="2958196" indent="-227068" defTabSz="906697" eaLnBrk="0" fontAlgn="base" hangingPunct="0">
              <a:spcBef>
                <a:spcPct val="0"/>
              </a:spcBef>
              <a:spcAft>
                <a:spcPct val="0"/>
              </a:spcAft>
              <a:defRPr sz="2000">
                <a:solidFill>
                  <a:schemeClr val="tx1"/>
                </a:solidFill>
                <a:latin typeface="Times New Roman" panose="02020603050405020304" pitchFamily="18" charset="0"/>
              </a:defRPr>
            </a:lvl7pPr>
            <a:lvl8pPr marL="3412333" indent="-227068" defTabSz="906697" eaLnBrk="0" fontAlgn="base" hangingPunct="0">
              <a:spcBef>
                <a:spcPct val="0"/>
              </a:spcBef>
              <a:spcAft>
                <a:spcPct val="0"/>
              </a:spcAft>
              <a:defRPr sz="2000">
                <a:solidFill>
                  <a:schemeClr val="tx1"/>
                </a:solidFill>
                <a:latin typeface="Times New Roman" panose="02020603050405020304" pitchFamily="18" charset="0"/>
              </a:defRPr>
            </a:lvl8pPr>
            <a:lvl9pPr marL="3866470" indent="-227068" defTabSz="906697" eaLnBrk="0" fontAlgn="base" hangingPunct="0">
              <a:spcBef>
                <a:spcPct val="0"/>
              </a:spcBef>
              <a:spcAft>
                <a:spcPct val="0"/>
              </a:spcAft>
              <a:defRPr sz="2000">
                <a:solidFill>
                  <a:schemeClr val="tx1"/>
                </a:solidFill>
                <a:latin typeface="Times New Roman" panose="02020603050405020304" pitchFamily="18" charset="0"/>
              </a:defRPr>
            </a:lvl9pPr>
          </a:lstStyle>
          <a:p>
            <a:fld id="{412388A8-FDF7-4C11-9409-B98AD2CF4658}" type="slidenum">
              <a:rPr lang="zh-TW" altLang="en-US" sz="1200"/>
              <a:pPr/>
              <a:t>22</a:t>
            </a:fld>
            <a:endParaRPr lang="en-US" altLang="zh-TW" sz="1200" dirty="0"/>
          </a:p>
        </p:txBody>
      </p:sp>
      <p:sp>
        <p:nvSpPr>
          <p:cNvPr id="54275" name="Rectangle 1026"/>
          <p:cNvSpPr>
            <a:spLocks noGrp="1" noRot="1" noChangeAspect="1" noChangeArrowheads="1" noTextEdit="1"/>
          </p:cNvSpPr>
          <p:nvPr>
            <p:ph type="sldImg"/>
          </p:nvPr>
        </p:nvSpPr>
        <p:spPr>
          <a:ln cap="flat"/>
        </p:spPr>
      </p:sp>
      <p:sp>
        <p:nvSpPr>
          <p:cNvPr id="5427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dirty="0"/>
          </a:p>
        </p:txBody>
      </p:sp>
    </p:spTree>
    <p:extLst>
      <p:ext uri="{BB962C8B-B14F-4D97-AF65-F5344CB8AC3E}">
        <p14:creationId xmlns:p14="http://schemas.microsoft.com/office/powerpoint/2010/main" val="2273214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97">
              <a:defRPr sz="2000">
                <a:solidFill>
                  <a:schemeClr val="tx1"/>
                </a:solidFill>
                <a:latin typeface="Times New Roman" panose="02020603050405020304" pitchFamily="18" charset="0"/>
              </a:defRPr>
            </a:lvl1pPr>
            <a:lvl2pPr marL="739550" indent="-283835" defTabSz="906697">
              <a:defRPr sz="2000">
                <a:solidFill>
                  <a:schemeClr val="tx1"/>
                </a:solidFill>
                <a:latin typeface="Times New Roman" panose="02020603050405020304" pitchFamily="18" charset="0"/>
              </a:defRPr>
            </a:lvl2pPr>
            <a:lvl3pPr marL="1138496" indent="-227068" defTabSz="906697">
              <a:defRPr sz="2000">
                <a:solidFill>
                  <a:schemeClr val="tx1"/>
                </a:solidFill>
                <a:latin typeface="Times New Roman" panose="02020603050405020304" pitchFamily="18" charset="0"/>
              </a:defRPr>
            </a:lvl3pPr>
            <a:lvl4pPr marL="1594210" indent="-227068" defTabSz="906697">
              <a:defRPr sz="2000">
                <a:solidFill>
                  <a:schemeClr val="tx1"/>
                </a:solidFill>
                <a:latin typeface="Times New Roman" panose="02020603050405020304" pitchFamily="18" charset="0"/>
              </a:defRPr>
            </a:lvl4pPr>
            <a:lvl5pPr marL="2049923" indent="-227068" defTabSz="906697">
              <a:defRPr sz="2000">
                <a:solidFill>
                  <a:schemeClr val="tx1"/>
                </a:solidFill>
                <a:latin typeface="Times New Roman" panose="02020603050405020304" pitchFamily="18" charset="0"/>
              </a:defRPr>
            </a:lvl5pPr>
            <a:lvl6pPr marL="2504060" indent="-227068" defTabSz="906697" eaLnBrk="0" fontAlgn="base" hangingPunct="0">
              <a:spcBef>
                <a:spcPct val="0"/>
              </a:spcBef>
              <a:spcAft>
                <a:spcPct val="0"/>
              </a:spcAft>
              <a:defRPr sz="2000">
                <a:solidFill>
                  <a:schemeClr val="tx1"/>
                </a:solidFill>
                <a:latin typeface="Times New Roman" panose="02020603050405020304" pitchFamily="18" charset="0"/>
              </a:defRPr>
            </a:lvl6pPr>
            <a:lvl7pPr marL="2958196" indent="-227068" defTabSz="906697" eaLnBrk="0" fontAlgn="base" hangingPunct="0">
              <a:spcBef>
                <a:spcPct val="0"/>
              </a:spcBef>
              <a:spcAft>
                <a:spcPct val="0"/>
              </a:spcAft>
              <a:defRPr sz="2000">
                <a:solidFill>
                  <a:schemeClr val="tx1"/>
                </a:solidFill>
                <a:latin typeface="Times New Roman" panose="02020603050405020304" pitchFamily="18" charset="0"/>
              </a:defRPr>
            </a:lvl7pPr>
            <a:lvl8pPr marL="3412333" indent="-227068" defTabSz="906697" eaLnBrk="0" fontAlgn="base" hangingPunct="0">
              <a:spcBef>
                <a:spcPct val="0"/>
              </a:spcBef>
              <a:spcAft>
                <a:spcPct val="0"/>
              </a:spcAft>
              <a:defRPr sz="2000">
                <a:solidFill>
                  <a:schemeClr val="tx1"/>
                </a:solidFill>
                <a:latin typeface="Times New Roman" panose="02020603050405020304" pitchFamily="18" charset="0"/>
              </a:defRPr>
            </a:lvl8pPr>
            <a:lvl9pPr marL="3866470" indent="-227068" defTabSz="906697" eaLnBrk="0" fontAlgn="base" hangingPunct="0">
              <a:spcBef>
                <a:spcPct val="0"/>
              </a:spcBef>
              <a:spcAft>
                <a:spcPct val="0"/>
              </a:spcAft>
              <a:defRPr sz="2000">
                <a:solidFill>
                  <a:schemeClr val="tx1"/>
                </a:solidFill>
                <a:latin typeface="Times New Roman" panose="02020603050405020304" pitchFamily="18" charset="0"/>
              </a:defRPr>
            </a:lvl9pPr>
          </a:lstStyle>
          <a:p>
            <a:fld id="{0F750290-B9C6-4A3F-9C0B-0A419AA58727}" type="slidenum">
              <a:rPr lang="zh-TW" altLang="en-US" sz="1200"/>
              <a:pPr/>
              <a:t>23</a:t>
            </a:fld>
            <a:endParaRPr lang="en-US" altLang="zh-TW" sz="1200" dirty="0"/>
          </a:p>
        </p:txBody>
      </p:sp>
      <p:sp>
        <p:nvSpPr>
          <p:cNvPr id="56323" name="Rectangle 1026"/>
          <p:cNvSpPr>
            <a:spLocks noGrp="1" noRot="1" noChangeAspect="1" noChangeArrowheads="1" noTextEdit="1"/>
          </p:cNvSpPr>
          <p:nvPr>
            <p:ph type="sldImg"/>
          </p:nvPr>
        </p:nvSpPr>
        <p:spPr>
          <a:ln cap="flat"/>
        </p:spPr>
      </p:sp>
      <p:sp>
        <p:nvSpPr>
          <p:cNvPr id="56324"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zh-TW" dirty="0"/>
          </a:p>
        </p:txBody>
      </p:sp>
    </p:spTree>
    <p:extLst>
      <p:ext uri="{BB962C8B-B14F-4D97-AF65-F5344CB8AC3E}">
        <p14:creationId xmlns:p14="http://schemas.microsoft.com/office/powerpoint/2010/main" val="386561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a:ln/>
        </p:spPr>
      </p:sp>
      <p:sp>
        <p:nvSpPr>
          <p:cNvPr id="59395"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dirty="0"/>
          </a:p>
        </p:txBody>
      </p:sp>
      <p:sp>
        <p:nvSpPr>
          <p:cNvPr id="59396"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81">
              <a:defRPr sz="2000">
                <a:solidFill>
                  <a:schemeClr val="tx1"/>
                </a:solidFill>
                <a:latin typeface="Times New Roman" panose="02020603050405020304" pitchFamily="18" charset="0"/>
              </a:defRPr>
            </a:lvl1pPr>
            <a:lvl2pPr marL="737972" indent="-283835" defTabSz="914581">
              <a:defRPr sz="2000">
                <a:solidFill>
                  <a:schemeClr val="tx1"/>
                </a:solidFill>
                <a:latin typeface="Times New Roman" panose="02020603050405020304" pitchFamily="18" charset="0"/>
              </a:defRPr>
            </a:lvl2pPr>
            <a:lvl3pPr marL="1135342" indent="-227068" defTabSz="914581">
              <a:defRPr sz="2000">
                <a:solidFill>
                  <a:schemeClr val="tx1"/>
                </a:solidFill>
                <a:latin typeface="Times New Roman" panose="02020603050405020304" pitchFamily="18" charset="0"/>
              </a:defRPr>
            </a:lvl3pPr>
            <a:lvl4pPr marL="1589479" indent="-227068" defTabSz="914581">
              <a:defRPr sz="2000">
                <a:solidFill>
                  <a:schemeClr val="tx1"/>
                </a:solidFill>
                <a:latin typeface="Times New Roman" panose="02020603050405020304" pitchFamily="18" charset="0"/>
              </a:defRPr>
            </a:lvl4pPr>
            <a:lvl5pPr marL="2043615" indent="-227068" defTabSz="914581">
              <a:defRPr sz="2000">
                <a:solidFill>
                  <a:schemeClr val="tx1"/>
                </a:solidFill>
                <a:latin typeface="Times New Roman" panose="02020603050405020304" pitchFamily="18" charset="0"/>
              </a:defRPr>
            </a:lvl5pPr>
            <a:lvl6pPr marL="2497752" indent="-227068" defTabSz="914581" eaLnBrk="0" fontAlgn="base" hangingPunct="0">
              <a:spcBef>
                <a:spcPct val="0"/>
              </a:spcBef>
              <a:spcAft>
                <a:spcPct val="0"/>
              </a:spcAft>
              <a:defRPr sz="2000">
                <a:solidFill>
                  <a:schemeClr val="tx1"/>
                </a:solidFill>
                <a:latin typeface="Times New Roman" panose="02020603050405020304" pitchFamily="18" charset="0"/>
              </a:defRPr>
            </a:lvl6pPr>
            <a:lvl7pPr marL="2951889" indent="-227068" defTabSz="914581" eaLnBrk="0" fontAlgn="base" hangingPunct="0">
              <a:spcBef>
                <a:spcPct val="0"/>
              </a:spcBef>
              <a:spcAft>
                <a:spcPct val="0"/>
              </a:spcAft>
              <a:defRPr sz="2000">
                <a:solidFill>
                  <a:schemeClr val="tx1"/>
                </a:solidFill>
                <a:latin typeface="Times New Roman" panose="02020603050405020304" pitchFamily="18" charset="0"/>
              </a:defRPr>
            </a:lvl7pPr>
            <a:lvl8pPr marL="3406026" indent="-227068" defTabSz="914581" eaLnBrk="0" fontAlgn="base" hangingPunct="0">
              <a:spcBef>
                <a:spcPct val="0"/>
              </a:spcBef>
              <a:spcAft>
                <a:spcPct val="0"/>
              </a:spcAft>
              <a:defRPr sz="2000">
                <a:solidFill>
                  <a:schemeClr val="tx1"/>
                </a:solidFill>
                <a:latin typeface="Times New Roman" panose="02020603050405020304" pitchFamily="18" charset="0"/>
              </a:defRPr>
            </a:lvl8pPr>
            <a:lvl9pPr marL="3860162" indent="-227068" defTabSz="914581" eaLnBrk="0" fontAlgn="base" hangingPunct="0">
              <a:spcBef>
                <a:spcPct val="0"/>
              </a:spcBef>
              <a:spcAft>
                <a:spcPct val="0"/>
              </a:spcAft>
              <a:defRPr sz="2000">
                <a:solidFill>
                  <a:schemeClr val="tx1"/>
                </a:solidFill>
                <a:latin typeface="Times New Roman" panose="02020603050405020304" pitchFamily="18" charset="0"/>
              </a:defRPr>
            </a:lvl9pPr>
          </a:lstStyle>
          <a:p>
            <a:fld id="{5937D492-DCEF-4E05-88E1-7B284A6CE498}" type="slidenum">
              <a:rPr lang="zh-TW" altLang="en-US" sz="1200"/>
              <a:pPr/>
              <a:t>24</a:t>
            </a:fld>
            <a:endParaRPr lang="en-US" altLang="zh-TW" sz="1200" dirty="0"/>
          </a:p>
        </p:txBody>
      </p:sp>
    </p:spTree>
    <p:extLst>
      <p:ext uri="{BB962C8B-B14F-4D97-AF65-F5344CB8AC3E}">
        <p14:creationId xmlns:p14="http://schemas.microsoft.com/office/powerpoint/2010/main" val="1070202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25</a:t>
            </a:fld>
            <a:endParaRPr lang="zh-HK" altLang="en-US"/>
          </a:p>
        </p:txBody>
      </p:sp>
    </p:spTree>
    <p:extLst>
      <p:ext uri="{BB962C8B-B14F-4D97-AF65-F5344CB8AC3E}">
        <p14:creationId xmlns:p14="http://schemas.microsoft.com/office/powerpoint/2010/main" val="2658458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26</a:t>
            </a:fld>
            <a:endParaRPr lang="zh-HK" altLang="en-US"/>
          </a:p>
        </p:txBody>
      </p:sp>
    </p:spTree>
    <p:extLst>
      <p:ext uri="{BB962C8B-B14F-4D97-AF65-F5344CB8AC3E}">
        <p14:creationId xmlns:p14="http://schemas.microsoft.com/office/powerpoint/2010/main" val="1476437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b="0"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27</a:t>
            </a:fld>
            <a:endParaRPr lang="zh-HK" altLang="en-US"/>
          </a:p>
        </p:txBody>
      </p:sp>
    </p:spTree>
    <p:extLst>
      <p:ext uri="{BB962C8B-B14F-4D97-AF65-F5344CB8AC3E}">
        <p14:creationId xmlns:p14="http://schemas.microsoft.com/office/powerpoint/2010/main" val="1606438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b="0"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28</a:t>
            </a:fld>
            <a:endParaRPr lang="zh-HK" altLang="en-US"/>
          </a:p>
        </p:txBody>
      </p:sp>
    </p:spTree>
    <p:extLst>
      <p:ext uri="{BB962C8B-B14F-4D97-AF65-F5344CB8AC3E}">
        <p14:creationId xmlns:p14="http://schemas.microsoft.com/office/powerpoint/2010/main" val="3635291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29</a:t>
            </a:fld>
            <a:endParaRPr lang="zh-HK" altLang="en-US"/>
          </a:p>
        </p:txBody>
      </p:sp>
    </p:spTree>
    <p:extLst>
      <p:ext uri="{BB962C8B-B14F-4D97-AF65-F5344CB8AC3E}">
        <p14:creationId xmlns:p14="http://schemas.microsoft.com/office/powerpoint/2010/main" val="332902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3</a:t>
            </a:fld>
            <a:endParaRPr lang="zh-HK" altLang="en-US"/>
          </a:p>
        </p:txBody>
      </p:sp>
    </p:spTree>
    <p:extLst>
      <p:ext uri="{BB962C8B-B14F-4D97-AF65-F5344CB8AC3E}">
        <p14:creationId xmlns:p14="http://schemas.microsoft.com/office/powerpoint/2010/main" val="573627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30</a:t>
            </a:fld>
            <a:endParaRPr lang="zh-HK" altLang="en-US"/>
          </a:p>
        </p:txBody>
      </p:sp>
    </p:spTree>
    <p:extLst>
      <p:ext uri="{BB962C8B-B14F-4D97-AF65-F5344CB8AC3E}">
        <p14:creationId xmlns:p14="http://schemas.microsoft.com/office/powerpoint/2010/main" val="4255535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31</a:t>
            </a:fld>
            <a:endParaRPr lang="zh-HK" altLang="en-US"/>
          </a:p>
        </p:txBody>
      </p:sp>
    </p:spTree>
    <p:extLst>
      <p:ext uri="{BB962C8B-B14F-4D97-AF65-F5344CB8AC3E}">
        <p14:creationId xmlns:p14="http://schemas.microsoft.com/office/powerpoint/2010/main" val="3649965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sz="1200" kern="0" dirty="0">
              <a:solidFill>
                <a:srgbClr val="800080"/>
              </a:solidFill>
              <a:latin typeface="Tahoma"/>
              <a:ea typeface="+mn-ea"/>
            </a:endParaRPr>
          </a:p>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32</a:t>
            </a:fld>
            <a:endParaRPr lang="zh-HK" altLang="en-US"/>
          </a:p>
        </p:txBody>
      </p:sp>
    </p:spTree>
    <p:extLst>
      <p:ext uri="{BB962C8B-B14F-4D97-AF65-F5344CB8AC3E}">
        <p14:creationId xmlns:p14="http://schemas.microsoft.com/office/powerpoint/2010/main" val="36487536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33</a:t>
            </a:fld>
            <a:endParaRPr lang="zh-HK" altLang="en-US"/>
          </a:p>
        </p:txBody>
      </p:sp>
    </p:spTree>
    <p:extLst>
      <p:ext uri="{BB962C8B-B14F-4D97-AF65-F5344CB8AC3E}">
        <p14:creationId xmlns:p14="http://schemas.microsoft.com/office/powerpoint/2010/main" val="26637737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97">
              <a:defRPr sz="2000">
                <a:solidFill>
                  <a:schemeClr val="tx1"/>
                </a:solidFill>
                <a:latin typeface="Times New Roman" panose="02020603050405020304" pitchFamily="18" charset="0"/>
              </a:defRPr>
            </a:lvl1pPr>
            <a:lvl2pPr marL="739550" indent="-283835" defTabSz="906697">
              <a:defRPr sz="2000">
                <a:solidFill>
                  <a:schemeClr val="tx1"/>
                </a:solidFill>
                <a:latin typeface="Times New Roman" panose="02020603050405020304" pitchFamily="18" charset="0"/>
              </a:defRPr>
            </a:lvl2pPr>
            <a:lvl3pPr marL="1138496" indent="-227068" defTabSz="906697">
              <a:defRPr sz="2000">
                <a:solidFill>
                  <a:schemeClr val="tx1"/>
                </a:solidFill>
                <a:latin typeface="Times New Roman" panose="02020603050405020304" pitchFamily="18" charset="0"/>
              </a:defRPr>
            </a:lvl3pPr>
            <a:lvl4pPr marL="1594210" indent="-227068" defTabSz="906697">
              <a:defRPr sz="2000">
                <a:solidFill>
                  <a:schemeClr val="tx1"/>
                </a:solidFill>
                <a:latin typeface="Times New Roman" panose="02020603050405020304" pitchFamily="18" charset="0"/>
              </a:defRPr>
            </a:lvl4pPr>
            <a:lvl5pPr marL="2049923" indent="-227068" defTabSz="906697">
              <a:defRPr sz="2000">
                <a:solidFill>
                  <a:schemeClr val="tx1"/>
                </a:solidFill>
                <a:latin typeface="Times New Roman" panose="02020603050405020304" pitchFamily="18" charset="0"/>
              </a:defRPr>
            </a:lvl5pPr>
            <a:lvl6pPr marL="2504060" indent="-227068" defTabSz="906697" eaLnBrk="0" fontAlgn="base" hangingPunct="0">
              <a:spcBef>
                <a:spcPct val="0"/>
              </a:spcBef>
              <a:spcAft>
                <a:spcPct val="0"/>
              </a:spcAft>
              <a:defRPr sz="2000">
                <a:solidFill>
                  <a:schemeClr val="tx1"/>
                </a:solidFill>
                <a:latin typeface="Times New Roman" panose="02020603050405020304" pitchFamily="18" charset="0"/>
              </a:defRPr>
            </a:lvl6pPr>
            <a:lvl7pPr marL="2958196" indent="-227068" defTabSz="906697" eaLnBrk="0" fontAlgn="base" hangingPunct="0">
              <a:spcBef>
                <a:spcPct val="0"/>
              </a:spcBef>
              <a:spcAft>
                <a:spcPct val="0"/>
              </a:spcAft>
              <a:defRPr sz="2000">
                <a:solidFill>
                  <a:schemeClr val="tx1"/>
                </a:solidFill>
                <a:latin typeface="Times New Roman" panose="02020603050405020304" pitchFamily="18" charset="0"/>
              </a:defRPr>
            </a:lvl7pPr>
            <a:lvl8pPr marL="3412333" indent="-227068" defTabSz="906697" eaLnBrk="0" fontAlgn="base" hangingPunct="0">
              <a:spcBef>
                <a:spcPct val="0"/>
              </a:spcBef>
              <a:spcAft>
                <a:spcPct val="0"/>
              </a:spcAft>
              <a:defRPr sz="2000">
                <a:solidFill>
                  <a:schemeClr val="tx1"/>
                </a:solidFill>
                <a:latin typeface="Times New Roman" panose="02020603050405020304" pitchFamily="18" charset="0"/>
              </a:defRPr>
            </a:lvl8pPr>
            <a:lvl9pPr marL="3866470" indent="-227068" defTabSz="906697" eaLnBrk="0" fontAlgn="base" hangingPunct="0">
              <a:spcBef>
                <a:spcPct val="0"/>
              </a:spcBef>
              <a:spcAft>
                <a:spcPct val="0"/>
              </a:spcAft>
              <a:defRPr sz="2000">
                <a:solidFill>
                  <a:schemeClr val="tx1"/>
                </a:solidFill>
                <a:latin typeface="Times New Roman" panose="02020603050405020304" pitchFamily="18" charset="0"/>
              </a:defRPr>
            </a:lvl9pPr>
          </a:lstStyle>
          <a:p>
            <a:fld id="{D9AB0803-6F27-4AED-89FF-2311565EE2DC}" type="slidenum">
              <a:rPr lang="zh-TW" altLang="en-US" sz="1200"/>
              <a:pPr/>
              <a:t>34</a:t>
            </a:fld>
            <a:endParaRPr lang="en-US" altLang="zh-TW" sz="1200" dirty="0"/>
          </a:p>
        </p:txBody>
      </p:sp>
      <p:sp>
        <p:nvSpPr>
          <p:cNvPr id="61443" name="Rectangle 1026"/>
          <p:cNvSpPr>
            <a:spLocks noGrp="1" noRot="1" noChangeAspect="1" noChangeArrowheads="1" noTextEdit="1"/>
          </p:cNvSpPr>
          <p:nvPr>
            <p:ph type="sldImg"/>
          </p:nvPr>
        </p:nvSpPr>
        <p:spPr>
          <a:ln cap="flat"/>
        </p:spPr>
      </p:sp>
      <p:sp>
        <p:nvSpPr>
          <p:cNvPr id="61444"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1" dirty="0">
              <a:solidFill>
                <a:sysClr val="windowText" lastClr="000000"/>
              </a:solidFill>
              <a:effectLst/>
              <a:latin typeface="新細明體" panose="02020500000000000000" pitchFamily="18" charset="-12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u="none" dirty="0">
              <a:solidFill>
                <a:srgbClr val="00B050"/>
              </a:solidFill>
              <a:effectLst/>
              <a:latin typeface="新細明體" panose="02020500000000000000" pitchFamily="18" charset="-120"/>
              <a:ea typeface="+mn-ea"/>
              <a:cs typeface="+mn-cs"/>
            </a:endParaRPr>
          </a:p>
        </p:txBody>
      </p:sp>
    </p:spTree>
    <p:extLst>
      <p:ext uri="{BB962C8B-B14F-4D97-AF65-F5344CB8AC3E}">
        <p14:creationId xmlns:p14="http://schemas.microsoft.com/office/powerpoint/2010/main" val="20163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35</a:t>
            </a:fld>
            <a:endParaRPr lang="zh-HK" altLang="en-US"/>
          </a:p>
        </p:txBody>
      </p:sp>
    </p:spTree>
    <p:extLst>
      <p:ext uri="{BB962C8B-B14F-4D97-AF65-F5344CB8AC3E}">
        <p14:creationId xmlns:p14="http://schemas.microsoft.com/office/powerpoint/2010/main" val="3021660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36</a:t>
            </a:fld>
            <a:endParaRPr lang="zh-HK" altLang="en-US"/>
          </a:p>
        </p:txBody>
      </p:sp>
    </p:spTree>
    <p:extLst>
      <p:ext uri="{BB962C8B-B14F-4D97-AF65-F5344CB8AC3E}">
        <p14:creationId xmlns:p14="http://schemas.microsoft.com/office/powerpoint/2010/main" val="227288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37</a:t>
            </a:fld>
            <a:endParaRPr lang="zh-HK" altLang="en-US"/>
          </a:p>
        </p:txBody>
      </p:sp>
    </p:spTree>
    <p:extLst>
      <p:ext uri="{BB962C8B-B14F-4D97-AF65-F5344CB8AC3E}">
        <p14:creationId xmlns:p14="http://schemas.microsoft.com/office/powerpoint/2010/main" val="3532850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38</a:t>
            </a:fld>
            <a:endParaRPr lang="zh-HK" altLang="en-US"/>
          </a:p>
        </p:txBody>
      </p:sp>
    </p:spTree>
    <p:extLst>
      <p:ext uri="{BB962C8B-B14F-4D97-AF65-F5344CB8AC3E}">
        <p14:creationId xmlns:p14="http://schemas.microsoft.com/office/powerpoint/2010/main" val="2989080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39</a:t>
            </a:fld>
            <a:endParaRPr lang="zh-HK" altLang="en-US"/>
          </a:p>
        </p:txBody>
      </p:sp>
    </p:spTree>
    <p:extLst>
      <p:ext uri="{BB962C8B-B14F-4D97-AF65-F5344CB8AC3E}">
        <p14:creationId xmlns:p14="http://schemas.microsoft.com/office/powerpoint/2010/main" val="423520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81">
              <a:defRPr sz="2000">
                <a:solidFill>
                  <a:schemeClr val="tx1"/>
                </a:solidFill>
                <a:latin typeface="Times New Roman" panose="02020603050405020304" pitchFamily="18" charset="0"/>
              </a:defRPr>
            </a:lvl1pPr>
            <a:lvl2pPr marL="744280" indent="-285413" defTabSz="914581">
              <a:defRPr sz="2000">
                <a:solidFill>
                  <a:schemeClr val="tx1"/>
                </a:solidFill>
                <a:latin typeface="Times New Roman" panose="02020603050405020304" pitchFamily="18" charset="0"/>
              </a:defRPr>
            </a:lvl2pPr>
            <a:lvl3pPr marL="1146380" indent="-228646" defTabSz="914581">
              <a:defRPr sz="2000">
                <a:solidFill>
                  <a:schemeClr val="tx1"/>
                </a:solidFill>
                <a:latin typeface="Times New Roman" panose="02020603050405020304" pitchFamily="18" charset="0"/>
              </a:defRPr>
            </a:lvl3pPr>
            <a:lvl4pPr marL="1603671" indent="-228646" defTabSz="914581">
              <a:defRPr sz="2000">
                <a:solidFill>
                  <a:schemeClr val="tx1"/>
                </a:solidFill>
                <a:latin typeface="Times New Roman" panose="02020603050405020304" pitchFamily="18" charset="0"/>
              </a:defRPr>
            </a:lvl4pPr>
            <a:lvl5pPr marL="2062538" indent="-228646" defTabSz="914581">
              <a:defRPr sz="2000">
                <a:solidFill>
                  <a:schemeClr val="tx1"/>
                </a:solidFill>
                <a:latin typeface="Times New Roman" panose="02020603050405020304" pitchFamily="18" charset="0"/>
              </a:defRPr>
            </a:lvl5pPr>
            <a:lvl6pPr marL="2516675" indent="-228646" defTabSz="914581" eaLnBrk="0" fontAlgn="base" hangingPunct="0">
              <a:spcBef>
                <a:spcPct val="0"/>
              </a:spcBef>
              <a:spcAft>
                <a:spcPct val="0"/>
              </a:spcAft>
              <a:defRPr sz="2000">
                <a:solidFill>
                  <a:schemeClr val="tx1"/>
                </a:solidFill>
                <a:latin typeface="Times New Roman" panose="02020603050405020304" pitchFamily="18" charset="0"/>
              </a:defRPr>
            </a:lvl6pPr>
            <a:lvl7pPr marL="2970811" indent="-228646" defTabSz="914581" eaLnBrk="0" fontAlgn="base" hangingPunct="0">
              <a:spcBef>
                <a:spcPct val="0"/>
              </a:spcBef>
              <a:spcAft>
                <a:spcPct val="0"/>
              </a:spcAft>
              <a:defRPr sz="2000">
                <a:solidFill>
                  <a:schemeClr val="tx1"/>
                </a:solidFill>
                <a:latin typeface="Times New Roman" panose="02020603050405020304" pitchFamily="18" charset="0"/>
              </a:defRPr>
            </a:lvl7pPr>
            <a:lvl8pPr marL="3424948" indent="-228646" defTabSz="914581" eaLnBrk="0" fontAlgn="base" hangingPunct="0">
              <a:spcBef>
                <a:spcPct val="0"/>
              </a:spcBef>
              <a:spcAft>
                <a:spcPct val="0"/>
              </a:spcAft>
              <a:defRPr sz="2000">
                <a:solidFill>
                  <a:schemeClr val="tx1"/>
                </a:solidFill>
                <a:latin typeface="Times New Roman" panose="02020603050405020304" pitchFamily="18" charset="0"/>
              </a:defRPr>
            </a:lvl8pPr>
            <a:lvl9pPr marL="3879085" indent="-228646" defTabSz="914581" eaLnBrk="0" fontAlgn="base" hangingPunct="0">
              <a:spcBef>
                <a:spcPct val="0"/>
              </a:spcBef>
              <a:spcAft>
                <a:spcPct val="0"/>
              </a:spcAft>
              <a:defRPr sz="2000">
                <a:solidFill>
                  <a:schemeClr val="tx1"/>
                </a:solidFill>
                <a:latin typeface="Times New Roman" panose="02020603050405020304" pitchFamily="18" charset="0"/>
              </a:defRPr>
            </a:lvl9pPr>
          </a:lstStyle>
          <a:p>
            <a:fld id="{C852537B-6744-46B1-813B-6FD60281E1B8}" type="slidenum">
              <a:rPr lang="zh-TW" altLang="en-US" sz="1200"/>
              <a:pPr/>
              <a:t>4</a:t>
            </a:fld>
            <a:endParaRPr lang="en-US" altLang="zh-TW" sz="1200"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97965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40</a:t>
            </a:fld>
            <a:endParaRPr lang="zh-HK" altLang="en-US"/>
          </a:p>
        </p:txBody>
      </p:sp>
    </p:spTree>
    <p:extLst>
      <p:ext uri="{BB962C8B-B14F-4D97-AF65-F5344CB8AC3E}">
        <p14:creationId xmlns:p14="http://schemas.microsoft.com/office/powerpoint/2010/main" val="37918406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41</a:t>
            </a:fld>
            <a:endParaRPr lang="zh-HK" altLang="en-US"/>
          </a:p>
        </p:txBody>
      </p:sp>
    </p:spTree>
    <p:extLst>
      <p:ext uri="{BB962C8B-B14F-4D97-AF65-F5344CB8AC3E}">
        <p14:creationId xmlns:p14="http://schemas.microsoft.com/office/powerpoint/2010/main" val="22522372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b="0" i="0" u="none" dirty="0">
              <a:solidFill>
                <a:schemeClr val="tx1"/>
              </a:solidFill>
            </a:endParaRPr>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42</a:t>
            </a:fld>
            <a:endParaRPr lang="zh-HK" altLang="en-US"/>
          </a:p>
        </p:txBody>
      </p:sp>
    </p:spTree>
    <p:extLst>
      <p:ext uri="{BB962C8B-B14F-4D97-AF65-F5344CB8AC3E}">
        <p14:creationId xmlns:p14="http://schemas.microsoft.com/office/powerpoint/2010/main" val="3661089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43</a:t>
            </a:fld>
            <a:endParaRPr lang="zh-HK" altLang="en-US"/>
          </a:p>
        </p:txBody>
      </p:sp>
    </p:spTree>
    <p:extLst>
      <p:ext uri="{BB962C8B-B14F-4D97-AF65-F5344CB8AC3E}">
        <p14:creationId xmlns:p14="http://schemas.microsoft.com/office/powerpoint/2010/main" val="6959337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44</a:t>
            </a:fld>
            <a:endParaRPr lang="zh-HK" altLang="en-US"/>
          </a:p>
        </p:txBody>
      </p:sp>
    </p:spTree>
    <p:extLst>
      <p:ext uri="{BB962C8B-B14F-4D97-AF65-F5344CB8AC3E}">
        <p14:creationId xmlns:p14="http://schemas.microsoft.com/office/powerpoint/2010/main" val="18563996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81">
              <a:defRPr sz="2000">
                <a:solidFill>
                  <a:schemeClr val="tx1"/>
                </a:solidFill>
                <a:latin typeface="Times New Roman" panose="02020603050405020304" pitchFamily="18" charset="0"/>
              </a:defRPr>
            </a:lvl1pPr>
            <a:lvl2pPr marL="744280" indent="-285413" defTabSz="914581">
              <a:defRPr sz="2000">
                <a:solidFill>
                  <a:schemeClr val="tx1"/>
                </a:solidFill>
                <a:latin typeface="Times New Roman" panose="02020603050405020304" pitchFamily="18" charset="0"/>
              </a:defRPr>
            </a:lvl2pPr>
            <a:lvl3pPr marL="1146380" indent="-228646" defTabSz="914581">
              <a:defRPr sz="2000">
                <a:solidFill>
                  <a:schemeClr val="tx1"/>
                </a:solidFill>
                <a:latin typeface="Times New Roman" panose="02020603050405020304" pitchFamily="18" charset="0"/>
              </a:defRPr>
            </a:lvl3pPr>
            <a:lvl4pPr marL="1603671" indent="-228646" defTabSz="914581">
              <a:defRPr sz="2000">
                <a:solidFill>
                  <a:schemeClr val="tx1"/>
                </a:solidFill>
                <a:latin typeface="Times New Roman" panose="02020603050405020304" pitchFamily="18" charset="0"/>
              </a:defRPr>
            </a:lvl4pPr>
            <a:lvl5pPr marL="2062538" indent="-228646" defTabSz="914581">
              <a:defRPr sz="2000">
                <a:solidFill>
                  <a:schemeClr val="tx1"/>
                </a:solidFill>
                <a:latin typeface="Times New Roman" panose="02020603050405020304" pitchFamily="18" charset="0"/>
              </a:defRPr>
            </a:lvl5pPr>
            <a:lvl6pPr marL="2516675" indent="-228646" defTabSz="914581" eaLnBrk="0" fontAlgn="base" hangingPunct="0">
              <a:spcBef>
                <a:spcPct val="0"/>
              </a:spcBef>
              <a:spcAft>
                <a:spcPct val="0"/>
              </a:spcAft>
              <a:defRPr sz="2000">
                <a:solidFill>
                  <a:schemeClr val="tx1"/>
                </a:solidFill>
                <a:latin typeface="Times New Roman" panose="02020603050405020304" pitchFamily="18" charset="0"/>
              </a:defRPr>
            </a:lvl6pPr>
            <a:lvl7pPr marL="2970811" indent="-228646" defTabSz="914581" eaLnBrk="0" fontAlgn="base" hangingPunct="0">
              <a:spcBef>
                <a:spcPct val="0"/>
              </a:spcBef>
              <a:spcAft>
                <a:spcPct val="0"/>
              </a:spcAft>
              <a:defRPr sz="2000">
                <a:solidFill>
                  <a:schemeClr val="tx1"/>
                </a:solidFill>
                <a:latin typeface="Times New Roman" panose="02020603050405020304" pitchFamily="18" charset="0"/>
              </a:defRPr>
            </a:lvl7pPr>
            <a:lvl8pPr marL="3424948" indent="-228646" defTabSz="914581" eaLnBrk="0" fontAlgn="base" hangingPunct="0">
              <a:spcBef>
                <a:spcPct val="0"/>
              </a:spcBef>
              <a:spcAft>
                <a:spcPct val="0"/>
              </a:spcAft>
              <a:defRPr sz="2000">
                <a:solidFill>
                  <a:schemeClr val="tx1"/>
                </a:solidFill>
                <a:latin typeface="Times New Roman" panose="02020603050405020304" pitchFamily="18" charset="0"/>
              </a:defRPr>
            </a:lvl8pPr>
            <a:lvl9pPr marL="3879085" indent="-228646" defTabSz="914581" eaLnBrk="0" fontAlgn="base" hangingPunct="0">
              <a:spcBef>
                <a:spcPct val="0"/>
              </a:spcBef>
              <a:spcAft>
                <a:spcPct val="0"/>
              </a:spcAft>
              <a:defRPr sz="2000">
                <a:solidFill>
                  <a:schemeClr val="tx1"/>
                </a:solidFill>
                <a:latin typeface="Times New Roman" panose="02020603050405020304" pitchFamily="18" charset="0"/>
              </a:defRPr>
            </a:lvl9pPr>
          </a:lstStyle>
          <a:p>
            <a:fld id="{C68DA427-F3E4-4713-98DF-3DFEEBB46500}" type="slidenum">
              <a:rPr lang="zh-TW" altLang="en-US" sz="1200"/>
              <a:pPr/>
              <a:t>45</a:t>
            </a:fld>
            <a:endParaRPr lang="en-US" altLang="zh-TW" sz="1200"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Tree>
    <p:extLst>
      <p:ext uri="{BB962C8B-B14F-4D97-AF65-F5344CB8AC3E}">
        <p14:creationId xmlns:p14="http://schemas.microsoft.com/office/powerpoint/2010/main" val="533733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46</a:t>
            </a:fld>
            <a:endParaRPr lang="zh-HK" altLang="en-US"/>
          </a:p>
        </p:txBody>
      </p:sp>
    </p:spTree>
    <p:extLst>
      <p:ext uri="{BB962C8B-B14F-4D97-AF65-F5344CB8AC3E}">
        <p14:creationId xmlns:p14="http://schemas.microsoft.com/office/powerpoint/2010/main" val="7827039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81">
              <a:defRPr sz="2000">
                <a:solidFill>
                  <a:schemeClr val="tx1"/>
                </a:solidFill>
                <a:latin typeface="Times New Roman" panose="02020603050405020304" pitchFamily="18" charset="0"/>
              </a:defRPr>
            </a:lvl1pPr>
            <a:lvl2pPr marL="744280" indent="-285413" defTabSz="914581">
              <a:defRPr sz="2000">
                <a:solidFill>
                  <a:schemeClr val="tx1"/>
                </a:solidFill>
                <a:latin typeface="Times New Roman" panose="02020603050405020304" pitchFamily="18" charset="0"/>
              </a:defRPr>
            </a:lvl2pPr>
            <a:lvl3pPr marL="1146380" indent="-228646" defTabSz="914581">
              <a:defRPr sz="2000">
                <a:solidFill>
                  <a:schemeClr val="tx1"/>
                </a:solidFill>
                <a:latin typeface="Times New Roman" panose="02020603050405020304" pitchFamily="18" charset="0"/>
              </a:defRPr>
            </a:lvl3pPr>
            <a:lvl4pPr marL="1603671" indent="-228646" defTabSz="914581">
              <a:defRPr sz="2000">
                <a:solidFill>
                  <a:schemeClr val="tx1"/>
                </a:solidFill>
                <a:latin typeface="Times New Roman" panose="02020603050405020304" pitchFamily="18" charset="0"/>
              </a:defRPr>
            </a:lvl4pPr>
            <a:lvl5pPr marL="2062538" indent="-228646" defTabSz="914581">
              <a:defRPr sz="2000">
                <a:solidFill>
                  <a:schemeClr val="tx1"/>
                </a:solidFill>
                <a:latin typeface="Times New Roman" panose="02020603050405020304" pitchFamily="18" charset="0"/>
              </a:defRPr>
            </a:lvl5pPr>
            <a:lvl6pPr marL="2516675" indent="-228646" defTabSz="914581" eaLnBrk="0" fontAlgn="base" hangingPunct="0">
              <a:spcBef>
                <a:spcPct val="0"/>
              </a:spcBef>
              <a:spcAft>
                <a:spcPct val="0"/>
              </a:spcAft>
              <a:defRPr sz="2000">
                <a:solidFill>
                  <a:schemeClr val="tx1"/>
                </a:solidFill>
                <a:latin typeface="Times New Roman" panose="02020603050405020304" pitchFamily="18" charset="0"/>
              </a:defRPr>
            </a:lvl6pPr>
            <a:lvl7pPr marL="2970811" indent="-228646" defTabSz="914581" eaLnBrk="0" fontAlgn="base" hangingPunct="0">
              <a:spcBef>
                <a:spcPct val="0"/>
              </a:spcBef>
              <a:spcAft>
                <a:spcPct val="0"/>
              </a:spcAft>
              <a:defRPr sz="2000">
                <a:solidFill>
                  <a:schemeClr val="tx1"/>
                </a:solidFill>
                <a:latin typeface="Times New Roman" panose="02020603050405020304" pitchFamily="18" charset="0"/>
              </a:defRPr>
            </a:lvl7pPr>
            <a:lvl8pPr marL="3424948" indent="-228646" defTabSz="914581" eaLnBrk="0" fontAlgn="base" hangingPunct="0">
              <a:spcBef>
                <a:spcPct val="0"/>
              </a:spcBef>
              <a:spcAft>
                <a:spcPct val="0"/>
              </a:spcAft>
              <a:defRPr sz="2000">
                <a:solidFill>
                  <a:schemeClr val="tx1"/>
                </a:solidFill>
                <a:latin typeface="Times New Roman" panose="02020603050405020304" pitchFamily="18" charset="0"/>
              </a:defRPr>
            </a:lvl8pPr>
            <a:lvl9pPr marL="3879085" indent="-228646" defTabSz="914581" eaLnBrk="0" fontAlgn="base" hangingPunct="0">
              <a:spcBef>
                <a:spcPct val="0"/>
              </a:spcBef>
              <a:spcAft>
                <a:spcPct val="0"/>
              </a:spcAft>
              <a:defRPr sz="2000">
                <a:solidFill>
                  <a:schemeClr val="tx1"/>
                </a:solidFill>
                <a:latin typeface="Times New Roman" panose="02020603050405020304" pitchFamily="18" charset="0"/>
              </a:defRPr>
            </a:lvl9pPr>
          </a:lstStyle>
          <a:p>
            <a:fld id="{0A822B76-004C-453D-9A5E-1B2E71421D02}" type="slidenum">
              <a:rPr lang="zh-TW" altLang="en-US" sz="1200"/>
              <a:pPr/>
              <a:t>47</a:t>
            </a:fld>
            <a:endParaRPr lang="en-US" altLang="zh-TW" sz="1200"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Tree>
    <p:extLst>
      <p:ext uri="{BB962C8B-B14F-4D97-AF65-F5344CB8AC3E}">
        <p14:creationId xmlns:p14="http://schemas.microsoft.com/office/powerpoint/2010/main" val="90578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5</a:t>
            </a:fld>
            <a:endParaRPr lang="zh-HK" altLang="en-US"/>
          </a:p>
        </p:txBody>
      </p:sp>
    </p:spTree>
    <p:extLst>
      <p:ext uri="{BB962C8B-B14F-4D97-AF65-F5344CB8AC3E}">
        <p14:creationId xmlns:p14="http://schemas.microsoft.com/office/powerpoint/2010/main" val="210962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581">
              <a:defRPr sz="2000">
                <a:solidFill>
                  <a:schemeClr val="tx1"/>
                </a:solidFill>
                <a:latin typeface="Times New Roman" panose="02020603050405020304" pitchFamily="18" charset="0"/>
              </a:defRPr>
            </a:lvl1pPr>
            <a:lvl2pPr marL="744280" indent="-285413" defTabSz="914581">
              <a:defRPr sz="2000">
                <a:solidFill>
                  <a:schemeClr val="tx1"/>
                </a:solidFill>
                <a:latin typeface="Times New Roman" panose="02020603050405020304" pitchFamily="18" charset="0"/>
              </a:defRPr>
            </a:lvl2pPr>
            <a:lvl3pPr marL="1146380" indent="-228646" defTabSz="914581">
              <a:defRPr sz="2000">
                <a:solidFill>
                  <a:schemeClr val="tx1"/>
                </a:solidFill>
                <a:latin typeface="Times New Roman" panose="02020603050405020304" pitchFamily="18" charset="0"/>
              </a:defRPr>
            </a:lvl3pPr>
            <a:lvl4pPr marL="1603671" indent="-228646" defTabSz="914581">
              <a:defRPr sz="2000">
                <a:solidFill>
                  <a:schemeClr val="tx1"/>
                </a:solidFill>
                <a:latin typeface="Times New Roman" panose="02020603050405020304" pitchFamily="18" charset="0"/>
              </a:defRPr>
            </a:lvl4pPr>
            <a:lvl5pPr marL="2062538" indent="-228646" defTabSz="914581">
              <a:defRPr sz="2000">
                <a:solidFill>
                  <a:schemeClr val="tx1"/>
                </a:solidFill>
                <a:latin typeface="Times New Roman" panose="02020603050405020304" pitchFamily="18" charset="0"/>
              </a:defRPr>
            </a:lvl5pPr>
            <a:lvl6pPr marL="2516675" indent="-228646" defTabSz="914581" eaLnBrk="0" fontAlgn="base" hangingPunct="0">
              <a:spcBef>
                <a:spcPct val="0"/>
              </a:spcBef>
              <a:spcAft>
                <a:spcPct val="0"/>
              </a:spcAft>
              <a:defRPr sz="2000">
                <a:solidFill>
                  <a:schemeClr val="tx1"/>
                </a:solidFill>
                <a:latin typeface="Times New Roman" panose="02020603050405020304" pitchFamily="18" charset="0"/>
              </a:defRPr>
            </a:lvl6pPr>
            <a:lvl7pPr marL="2970811" indent="-228646" defTabSz="914581" eaLnBrk="0" fontAlgn="base" hangingPunct="0">
              <a:spcBef>
                <a:spcPct val="0"/>
              </a:spcBef>
              <a:spcAft>
                <a:spcPct val="0"/>
              </a:spcAft>
              <a:defRPr sz="2000">
                <a:solidFill>
                  <a:schemeClr val="tx1"/>
                </a:solidFill>
                <a:latin typeface="Times New Roman" panose="02020603050405020304" pitchFamily="18" charset="0"/>
              </a:defRPr>
            </a:lvl7pPr>
            <a:lvl8pPr marL="3424948" indent="-228646" defTabSz="914581" eaLnBrk="0" fontAlgn="base" hangingPunct="0">
              <a:spcBef>
                <a:spcPct val="0"/>
              </a:spcBef>
              <a:spcAft>
                <a:spcPct val="0"/>
              </a:spcAft>
              <a:defRPr sz="2000">
                <a:solidFill>
                  <a:schemeClr val="tx1"/>
                </a:solidFill>
                <a:latin typeface="Times New Roman" panose="02020603050405020304" pitchFamily="18" charset="0"/>
              </a:defRPr>
            </a:lvl8pPr>
            <a:lvl9pPr marL="3879085" indent="-228646" defTabSz="914581" eaLnBrk="0" fontAlgn="base" hangingPunct="0">
              <a:spcBef>
                <a:spcPct val="0"/>
              </a:spcBef>
              <a:spcAft>
                <a:spcPct val="0"/>
              </a:spcAft>
              <a:defRPr sz="2000">
                <a:solidFill>
                  <a:schemeClr val="tx1"/>
                </a:solidFill>
                <a:latin typeface="Times New Roman" panose="02020603050405020304" pitchFamily="18" charset="0"/>
              </a:defRPr>
            </a:lvl9pPr>
          </a:lstStyle>
          <a:p>
            <a:fld id="{FA47EFF0-E49E-4E01-91E2-4DFA6F235999}" type="slidenum">
              <a:rPr lang="zh-TW" altLang="en-US" sz="1200"/>
              <a:pPr/>
              <a:t>6</a:t>
            </a:fld>
            <a:endParaRPr lang="en-US" altLang="zh-TW" sz="12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Tree>
    <p:extLst>
      <p:ext uri="{BB962C8B-B14F-4D97-AF65-F5344CB8AC3E}">
        <p14:creationId xmlns:p14="http://schemas.microsoft.com/office/powerpoint/2010/main" val="538010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7</a:t>
            </a:fld>
            <a:endParaRPr lang="zh-HK" altLang="en-US"/>
          </a:p>
        </p:txBody>
      </p:sp>
    </p:spTree>
    <p:extLst>
      <p:ext uri="{BB962C8B-B14F-4D97-AF65-F5344CB8AC3E}">
        <p14:creationId xmlns:p14="http://schemas.microsoft.com/office/powerpoint/2010/main" val="645641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8</a:t>
            </a:fld>
            <a:endParaRPr lang="zh-HK" altLang="en-US"/>
          </a:p>
        </p:txBody>
      </p:sp>
    </p:spTree>
    <p:extLst>
      <p:ext uri="{BB962C8B-B14F-4D97-AF65-F5344CB8AC3E}">
        <p14:creationId xmlns:p14="http://schemas.microsoft.com/office/powerpoint/2010/main" val="2846906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1E360F69-5F52-4D59-8E6C-D976104DA97D}" type="slidenum">
              <a:rPr lang="zh-HK" altLang="en-US" smtClean="0"/>
              <a:t>9</a:t>
            </a:fld>
            <a:endParaRPr lang="zh-HK" altLang="en-US"/>
          </a:p>
        </p:txBody>
      </p:sp>
    </p:spTree>
    <p:extLst>
      <p:ext uri="{BB962C8B-B14F-4D97-AF65-F5344CB8AC3E}">
        <p14:creationId xmlns:p14="http://schemas.microsoft.com/office/powerpoint/2010/main" val="4016729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sp>
        <p:nvSpPr>
          <p:cNvPr id="12" name="Rectangle 1026">
            <a:extLst>
              <a:ext uri="{FF2B5EF4-FFF2-40B4-BE49-F238E27FC236}">
                <a16:creationId xmlns:a16="http://schemas.microsoft.com/office/drawing/2014/main" id="{635241B9-6404-4628-AE09-839B066B3AB6}"/>
              </a:ext>
            </a:extLst>
          </p:cNvPr>
          <p:cNvSpPr>
            <a:spLocks noGrp="1" noChangeArrowheads="1"/>
          </p:cNvSpPr>
          <p:nvPr>
            <p:ph type="ctrTitle"/>
          </p:nvPr>
        </p:nvSpPr>
        <p:spPr>
          <a:xfrm>
            <a:off x="2844800" y="2438400"/>
            <a:ext cx="7924800" cy="1143000"/>
          </a:xfrm>
          <a:prstGeom prst="rect">
            <a:avLst/>
          </a:prstGeom>
        </p:spPr>
        <p:txBody>
          <a:bodyPr/>
          <a:lstStyle>
            <a:lvl1pPr algn="r">
              <a:defRPr lang="en-US" altLang="zh-TW" sz="4800" b="1" noProof="0" dirty="0">
                <a:solidFill>
                  <a:schemeClr val="tx2"/>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stStyle>
          <a:p>
            <a:pPr lvl="0"/>
            <a:r>
              <a:rPr lang="zh-TW" altLang="en-US" noProof="0" dirty="0"/>
              <a:t>按一下以編輯母片標題樣式</a:t>
            </a:r>
            <a:endParaRPr lang="en-US" altLang="zh-TW" noProof="0" dirty="0"/>
          </a:p>
        </p:txBody>
      </p:sp>
      <p:sp>
        <p:nvSpPr>
          <p:cNvPr id="13" name="Rectangle 1027">
            <a:extLst>
              <a:ext uri="{FF2B5EF4-FFF2-40B4-BE49-F238E27FC236}">
                <a16:creationId xmlns:a16="http://schemas.microsoft.com/office/drawing/2014/main" id="{5E4EDF56-8EA8-4F51-AA6F-DB1DEFF70B63}"/>
              </a:ext>
            </a:extLst>
          </p:cNvPr>
          <p:cNvSpPr>
            <a:spLocks noGrp="1" noChangeArrowheads="1"/>
          </p:cNvSpPr>
          <p:nvPr>
            <p:ph type="subTitle" idx="1"/>
          </p:nvPr>
        </p:nvSpPr>
        <p:spPr>
          <a:xfrm>
            <a:off x="2844800" y="3810001"/>
            <a:ext cx="7924800" cy="974725"/>
          </a:xfrm>
        </p:spPr>
        <p:txBody>
          <a:bodyPr/>
          <a:lstStyle>
            <a:lvl1pPr marL="0" indent="0" algn="r">
              <a:buFont typeface="Wingdings" pitchFamily="2" charset="2"/>
              <a:buNone/>
              <a:defRPr sz="3600">
                <a:solidFill>
                  <a:srgbClr val="004A48"/>
                </a:solidFill>
                <a:latin typeface="Cooper Black" pitchFamily="18" charset="0"/>
              </a:defRPr>
            </a:lvl1pPr>
          </a:lstStyle>
          <a:p>
            <a:pPr lvl="0"/>
            <a:r>
              <a:rPr lang="zh-TW" altLang="en-US" noProof="0"/>
              <a:t>按一下以編輯母片子標題樣式</a:t>
            </a:r>
            <a:endParaRPr lang="en-US" altLang="zh-TW" noProof="0"/>
          </a:p>
        </p:txBody>
      </p:sp>
      <p:pic>
        <p:nvPicPr>
          <p:cNvPr id="8" name="圖片 7">
            <a:extLst>
              <a:ext uri="{FF2B5EF4-FFF2-40B4-BE49-F238E27FC236}">
                <a16:creationId xmlns:a16="http://schemas.microsoft.com/office/drawing/2014/main" id="{4FCD2874-BFE6-457A-ACBB-071CAF287E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481" y="17393"/>
            <a:ext cx="2489606" cy="1590730"/>
          </a:xfrm>
          <a:prstGeom prst="rect">
            <a:avLst/>
          </a:prstGeom>
        </p:spPr>
      </p:pic>
      <p:grpSp>
        <p:nvGrpSpPr>
          <p:cNvPr id="11" name="Group 4">
            <a:extLst>
              <a:ext uri="{FF2B5EF4-FFF2-40B4-BE49-F238E27FC236}">
                <a16:creationId xmlns:a16="http://schemas.microsoft.com/office/drawing/2014/main" id="{13E72F35-3812-4F97-BA68-593F2C02403D}"/>
              </a:ext>
            </a:extLst>
          </p:cNvPr>
          <p:cNvGrpSpPr/>
          <p:nvPr userDrawn="1"/>
        </p:nvGrpSpPr>
        <p:grpSpPr>
          <a:xfrm>
            <a:off x="11351895" y="0"/>
            <a:ext cx="840103" cy="6858000"/>
            <a:chOff x="250409" y="0"/>
            <a:chExt cx="272970" cy="2087880"/>
          </a:xfrm>
        </p:grpSpPr>
        <p:sp>
          <p:nvSpPr>
            <p:cNvPr id="16" name="Freeform 5">
              <a:extLst>
                <a:ext uri="{FF2B5EF4-FFF2-40B4-BE49-F238E27FC236}">
                  <a16:creationId xmlns:a16="http://schemas.microsoft.com/office/drawing/2014/main" id="{5219A514-3B88-467B-B1CA-C375CE10ACCD}"/>
                </a:ext>
              </a:extLst>
            </p:cNvPr>
            <p:cNvSpPr>
              <a:spLocks noChangeAspect="1"/>
            </p:cNvSpPr>
            <p:nvPr/>
          </p:nvSpPr>
          <p:spPr>
            <a:xfrm>
              <a:off x="250409" y="0"/>
              <a:ext cx="272970" cy="2087880"/>
            </a:xfrm>
            <a:custGeom>
              <a:avLst/>
              <a:gdLst/>
              <a:ahLst/>
              <a:cxnLst/>
              <a:rect l="l" t="t" r="r" b="b"/>
              <a:pathLst>
                <a:path w="523379" h="3479800">
                  <a:moveTo>
                    <a:pt x="0" y="0"/>
                  </a:moveTo>
                  <a:lnTo>
                    <a:pt x="523379" y="0"/>
                  </a:lnTo>
                  <a:lnTo>
                    <a:pt x="523379" y="3479800"/>
                  </a:lnTo>
                  <a:lnTo>
                    <a:pt x="0" y="3479800"/>
                  </a:lnTo>
                  <a:close/>
                </a:path>
              </a:pathLst>
            </a:custGeom>
            <a:solidFill>
              <a:srgbClr val="D7E7F5"/>
            </a:solidFill>
          </p:spPr>
          <p:txBody>
            <a:bodyPr vert="vert270" tIns="10800" bIns="10800"/>
            <a:lstStyle/>
            <a:p>
              <a:r>
                <a:rPr lang="en-US" altLang="zh-TW" sz="4000" dirty="0">
                  <a:solidFill>
                    <a:srgbClr val="EBF0F9"/>
                  </a:solidFill>
                  <a:latin typeface="Arial" panose="020B0604020202020204" pitchFamily="34" charset="0"/>
                  <a:cs typeface="Arial" panose="020B0604020202020204" pitchFamily="34" charset="0"/>
                </a:rPr>
                <a:t> </a:t>
              </a:r>
              <a:endParaRPr lang="zh-TW" altLang="en-US" sz="4000" dirty="0">
                <a:solidFill>
                  <a:srgbClr val="EBF0F9"/>
                </a:solidFill>
                <a:latin typeface="Arial" panose="020B0604020202020204" pitchFamily="34" charset="0"/>
                <a:cs typeface="Arial" panose="020B0604020202020204" pitchFamily="34" charset="0"/>
              </a:endParaRPr>
            </a:p>
          </p:txBody>
        </p:sp>
      </p:grpSp>
      <p:sp>
        <p:nvSpPr>
          <p:cNvPr id="17" name="矩形 16">
            <a:extLst>
              <a:ext uri="{FF2B5EF4-FFF2-40B4-BE49-F238E27FC236}">
                <a16:creationId xmlns:a16="http://schemas.microsoft.com/office/drawing/2014/main" id="{AD288FEC-AA20-43F8-835C-0CEBA2C73EC1}"/>
              </a:ext>
            </a:extLst>
          </p:cNvPr>
          <p:cNvSpPr/>
          <p:nvPr userDrawn="1"/>
        </p:nvSpPr>
        <p:spPr>
          <a:xfrm>
            <a:off x="333148" y="5648464"/>
            <a:ext cx="6096000" cy="707886"/>
          </a:xfrm>
          <a:prstGeom prst="rect">
            <a:avLst/>
          </a:prstGeom>
        </p:spPr>
        <p:txBody>
          <a:bodyPr>
            <a:spAutoFit/>
          </a:bodyPr>
          <a:lstStyle/>
          <a:p>
            <a:pPr>
              <a:defRPr/>
            </a:pPr>
            <a:r>
              <a:rPr kumimoji="1" lang="zh-TW" altLang="en-US" sz="2000" dirty="0">
                <a:ln>
                  <a:solidFill>
                    <a:srgbClr val="0070C0"/>
                  </a:solidFill>
                </a:ln>
                <a:solidFill>
                  <a:srgbClr val="7030A0"/>
                </a:solidFill>
                <a:effectLst>
                  <a:outerShdw blurRad="38100" dist="38100" dir="2700000" algn="tl">
                    <a:srgbClr val="C0C0C0"/>
                  </a:outerShdw>
                </a:effectLst>
                <a:latin typeface="+mn-ea"/>
              </a:rPr>
              <a:t>教育局</a:t>
            </a:r>
          </a:p>
          <a:p>
            <a:pPr>
              <a:defRPr/>
            </a:pPr>
            <a:r>
              <a:rPr kumimoji="1" lang="zh-TW" altLang="en-US" sz="2000" dirty="0">
                <a:ln>
                  <a:solidFill>
                    <a:srgbClr val="0070C0"/>
                  </a:solidFill>
                </a:ln>
                <a:solidFill>
                  <a:srgbClr val="7030A0"/>
                </a:solidFill>
                <a:effectLst>
                  <a:outerShdw blurRad="38100" dist="38100" dir="2700000" algn="tl">
                    <a:srgbClr val="C0C0C0"/>
                  </a:outerShdw>
                </a:effectLst>
                <a:latin typeface="+mn-ea"/>
              </a:rPr>
              <a:t>系統及資訊管理組</a:t>
            </a:r>
          </a:p>
        </p:txBody>
      </p:sp>
      <p:pic>
        <p:nvPicPr>
          <p:cNvPr id="20" name="圖片 19">
            <a:extLst>
              <a:ext uri="{FF2B5EF4-FFF2-40B4-BE49-F238E27FC236}">
                <a16:creationId xmlns:a16="http://schemas.microsoft.com/office/drawing/2014/main" id="{4539CA01-2C86-42BF-BC79-9C12D166EC28}"/>
              </a:ext>
            </a:extLst>
          </p:cNvPr>
          <p:cNvPicPr>
            <a:picLocks noChangeAspect="1"/>
          </p:cNvPicPr>
          <p:nvPr userDrawn="1"/>
        </p:nvPicPr>
        <p:blipFill>
          <a:blip r:embed="rId3"/>
          <a:stretch>
            <a:fillRect/>
          </a:stretch>
        </p:blipFill>
        <p:spPr>
          <a:xfrm>
            <a:off x="4161855" y="3730074"/>
            <a:ext cx="6264000" cy="129717"/>
          </a:xfrm>
          <a:prstGeom prst="rect">
            <a:avLst/>
          </a:prstGeom>
        </p:spPr>
      </p:pic>
      <p:pic>
        <p:nvPicPr>
          <p:cNvPr id="21" name="圖片 20">
            <a:extLst>
              <a:ext uri="{FF2B5EF4-FFF2-40B4-BE49-F238E27FC236}">
                <a16:creationId xmlns:a16="http://schemas.microsoft.com/office/drawing/2014/main" id="{59EC2015-1BCE-4CAC-82A4-E0B3CD2E44DE}"/>
              </a:ext>
            </a:extLst>
          </p:cNvPr>
          <p:cNvPicPr>
            <a:picLocks noChangeAspect="1"/>
          </p:cNvPicPr>
          <p:nvPr userDrawn="1"/>
        </p:nvPicPr>
        <p:blipFill>
          <a:blip r:embed="rId4"/>
          <a:stretch>
            <a:fillRect/>
          </a:stretch>
        </p:blipFill>
        <p:spPr>
          <a:xfrm>
            <a:off x="4579227" y="3563420"/>
            <a:ext cx="6372000" cy="135604"/>
          </a:xfrm>
          <a:prstGeom prst="rect">
            <a:avLst/>
          </a:prstGeom>
        </p:spPr>
      </p:pic>
      <p:sp>
        <p:nvSpPr>
          <p:cNvPr id="10" name="文字方塊 9">
            <a:extLst>
              <a:ext uri="{FF2B5EF4-FFF2-40B4-BE49-F238E27FC236}">
                <a16:creationId xmlns:a16="http://schemas.microsoft.com/office/drawing/2014/main" id="{01AEA9E3-178C-490D-AC73-A7332BBA0AA6}"/>
              </a:ext>
            </a:extLst>
          </p:cNvPr>
          <p:cNvSpPr txBox="1"/>
          <p:nvPr userDrawn="1"/>
        </p:nvSpPr>
        <p:spPr>
          <a:xfrm rot="16200000">
            <a:off x="10192598" y="4788826"/>
            <a:ext cx="3158697" cy="707886"/>
          </a:xfrm>
          <a:prstGeom prst="rect">
            <a:avLst/>
          </a:prstGeom>
          <a:noFill/>
        </p:spPr>
        <p:txBody>
          <a:bodyPr wrap="square" rtlCol="0">
            <a:spAutoFit/>
          </a:bodyPr>
          <a:lstStyle/>
          <a:p>
            <a:r>
              <a:rPr lang="en-US" altLang="zh-TW" sz="4000" b="1" spc="-15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CloudSAMS</a:t>
            </a:r>
            <a:endParaRPr lang="en-US" sz="4000" b="1" spc="-15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128005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2072786" y="271659"/>
            <a:ext cx="9550400" cy="762000"/>
          </a:xfrm>
          <a:prstGeom prst="rect">
            <a:avLst/>
          </a:prstGeom>
        </p:spPr>
        <p:txBody>
          <a:bodyPr/>
          <a:lstStyle>
            <a:lvl1pPr>
              <a:defRPr sz="2600"/>
            </a:lvl1pPr>
          </a:lstStyle>
          <a:p>
            <a:r>
              <a:rPr lang="zh-TW" altLang="en-US" dirty="0"/>
              <a:t>按一下以編輯母片標題樣式</a:t>
            </a:r>
            <a:endParaRPr lang="zh-HK" altLang="en-US" dirty="0"/>
          </a:p>
        </p:txBody>
      </p:sp>
      <p:sp>
        <p:nvSpPr>
          <p:cNvPr id="3" name="內容版面配置區 2"/>
          <p:cNvSpPr>
            <a:spLocks noGrp="1"/>
          </p:cNvSpPr>
          <p:nvPr>
            <p:ph idx="1"/>
          </p:nvPr>
        </p:nvSpPr>
        <p:spPr/>
        <p:txBody>
          <a:bodyPr/>
          <a:lstStyle>
            <a:lvl1pPr>
              <a:defRPr lang="zh-TW" altLang="en-US" sz="2400" dirty="0">
                <a:solidFill>
                  <a:schemeClr val="folHlink"/>
                </a:solidFill>
                <a:latin typeface="+mn-lt"/>
                <a:ea typeface="+mn-ea"/>
                <a:cs typeface="+mn-cs"/>
              </a:defRPr>
            </a:lvl1pPr>
            <a:lvl2pPr>
              <a:defRPr lang="zh-TW" altLang="en-US" sz="2100" dirty="0">
                <a:solidFill>
                  <a:schemeClr val="folHlink"/>
                </a:solidFill>
                <a:latin typeface="+mn-lt"/>
              </a:defRPr>
            </a:lvl2pPr>
            <a:lvl3pPr>
              <a:defRPr lang="zh-TW" altLang="en-US" sz="1800" dirty="0">
                <a:solidFill>
                  <a:schemeClr val="folHlink"/>
                </a:solidFill>
                <a:latin typeface="+mn-lt"/>
              </a:defRPr>
            </a:lvl3pPr>
            <a:lvl4pPr>
              <a:defRPr lang="zh-TW" altLang="en-US" sz="1700" dirty="0">
                <a:solidFill>
                  <a:schemeClr val="folHlink"/>
                </a:solidFill>
                <a:latin typeface="+mn-lt"/>
              </a:defRPr>
            </a:lvl4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4" name="Rectangle 1032">
            <a:extLst>
              <a:ext uri="{FF2B5EF4-FFF2-40B4-BE49-F238E27FC236}">
                <a16:creationId xmlns:a16="http://schemas.microsoft.com/office/drawing/2014/main" id="{690065EC-2AB5-4318-9AAB-4D71484F29AD}"/>
              </a:ext>
            </a:extLst>
          </p:cNvPr>
          <p:cNvSpPr>
            <a:spLocks noGrp="1" noChangeArrowheads="1"/>
          </p:cNvSpPr>
          <p:nvPr>
            <p:ph type="sldNum" sz="quarter" idx="4"/>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349618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a:prstGeom prst="rect">
            <a:avLst/>
          </a:prstGeom>
        </p:spPr>
        <p:txBody>
          <a:bodyPr anchor="t"/>
          <a:lstStyle>
            <a:lvl1pPr algn="l">
              <a:defRPr sz="3000" b="1" cap="all"/>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TW" altLang="en-US"/>
              <a:t>按一下以編輯母片文字樣式</a:t>
            </a:r>
          </a:p>
        </p:txBody>
      </p:sp>
      <p:sp>
        <p:nvSpPr>
          <p:cNvPr id="4" name="Rectangle 1032">
            <a:extLst>
              <a:ext uri="{FF2B5EF4-FFF2-40B4-BE49-F238E27FC236}">
                <a16:creationId xmlns:a16="http://schemas.microsoft.com/office/drawing/2014/main" id="{E6B67330-8775-428E-9999-1505B0ACF128}"/>
              </a:ext>
            </a:extLst>
          </p:cNvPr>
          <p:cNvSpPr>
            <a:spLocks noGrp="1" noChangeArrowheads="1"/>
          </p:cNvSpPr>
          <p:nvPr>
            <p:ph type="sldNum" sz="quarter" idx="4"/>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40623510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2072786" y="271659"/>
            <a:ext cx="9550400" cy="762000"/>
          </a:xfrm>
          <a:prstGeom prst="rect">
            <a:avLst/>
          </a:prstGeom>
        </p:spPr>
        <p:txBody>
          <a:bodyPr/>
          <a:lstStyle>
            <a:lvl1pPr>
              <a:defRPr sz="2600"/>
            </a:lvl1pPr>
          </a:lstStyle>
          <a:p>
            <a:r>
              <a:rPr lang="zh-TW" altLang="en-US" dirty="0"/>
              <a:t>按一下以編輯母片標題樣式</a:t>
            </a:r>
            <a:endParaRPr lang="zh-HK" altLang="en-US" dirty="0"/>
          </a:p>
        </p:txBody>
      </p:sp>
      <p:sp>
        <p:nvSpPr>
          <p:cNvPr id="3" name="內容版面配置區 2"/>
          <p:cNvSpPr>
            <a:spLocks noGrp="1"/>
          </p:cNvSpPr>
          <p:nvPr>
            <p:ph sz="half" idx="1"/>
          </p:nvPr>
        </p:nvSpPr>
        <p:spPr>
          <a:xfrm>
            <a:off x="1219200" y="1509713"/>
            <a:ext cx="5283200"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6705600" y="1509713"/>
            <a:ext cx="5283200"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Rectangle 1032">
            <a:extLst>
              <a:ext uri="{FF2B5EF4-FFF2-40B4-BE49-F238E27FC236}">
                <a16:creationId xmlns:a16="http://schemas.microsoft.com/office/drawing/2014/main" id="{4A4002C6-7F14-4731-BC20-7B9B3C82609E}"/>
              </a:ext>
            </a:extLst>
          </p:cNvPr>
          <p:cNvSpPr>
            <a:spLocks noGrp="1" noChangeArrowheads="1"/>
          </p:cNvSpPr>
          <p:nvPr>
            <p:ph type="sldNum" sz="quarter" idx="4"/>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18131028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標題 1">
            <a:extLst>
              <a:ext uri="{FF2B5EF4-FFF2-40B4-BE49-F238E27FC236}">
                <a16:creationId xmlns:a16="http://schemas.microsoft.com/office/drawing/2014/main" id="{B4C24F66-D125-4F79-A64B-6CCC3D01C065}"/>
              </a:ext>
            </a:extLst>
          </p:cNvPr>
          <p:cNvSpPr>
            <a:spLocks noGrp="1"/>
          </p:cNvSpPr>
          <p:nvPr>
            <p:ph type="title"/>
          </p:nvPr>
        </p:nvSpPr>
        <p:spPr>
          <a:xfrm>
            <a:off x="2072786" y="271659"/>
            <a:ext cx="9550400" cy="762000"/>
          </a:xfrm>
          <a:prstGeom prst="rect">
            <a:avLst/>
          </a:prstGeom>
        </p:spPr>
        <p:txBody>
          <a:bodyPr/>
          <a:lstStyle>
            <a:lvl1pPr>
              <a:defRPr sz="2600"/>
            </a:lvl1pPr>
          </a:lstStyle>
          <a:p>
            <a:r>
              <a:rPr lang="zh-TW" altLang="en-US" dirty="0"/>
              <a:t>按一下以編輯母片標題樣式</a:t>
            </a:r>
            <a:endParaRPr lang="zh-HK" altLang="en-US" dirty="0"/>
          </a:p>
        </p:txBody>
      </p:sp>
      <p:sp>
        <p:nvSpPr>
          <p:cNvPr id="8" name="Rectangle 1032">
            <a:extLst>
              <a:ext uri="{FF2B5EF4-FFF2-40B4-BE49-F238E27FC236}">
                <a16:creationId xmlns:a16="http://schemas.microsoft.com/office/drawing/2014/main" id="{B1DAEE3E-4B73-415E-814D-0FF70825F4F6}"/>
              </a:ext>
            </a:extLst>
          </p:cNvPr>
          <p:cNvSpPr>
            <a:spLocks noGrp="1" noChangeArrowheads="1"/>
          </p:cNvSpPr>
          <p:nvPr>
            <p:ph type="sldNum" sz="quarter" idx="10"/>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29987664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2072786" y="271659"/>
            <a:ext cx="9550400" cy="762000"/>
          </a:xfrm>
          <a:prstGeom prst="rect">
            <a:avLst/>
          </a:prstGeom>
        </p:spPr>
        <p:txBody>
          <a:bodyPr/>
          <a:lstStyle/>
          <a:p>
            <a:r>
              <a:rPr lang="zh-TW" altLang="en-US"/>
              <a:t>按一下以編輯母片標題樣式</a:t>
            </a:r>
            <a:endParaRPr lang="zh-HK" altLang="en-US"/>
          </a:p>
        </p:txBody>
      </p:sp>
      <p:sp>
        <p:nvSpPr>
          <p:cNvPr id="3" name="文字版面配置區 2"/>
          <p:cNvSpPr>
            <a:spLocks noGrp="1"/>
          </p:cNvSpPr>
          <p:nvPr>
            <p:ph type="body" sz="half" idx="1"/>
          </p:nvPr>
        </p:nvSpPr>
        <p:spPr>
          <a:xfrm>
            <a:off x="1219200" y="1509713"/>
            <a:ext cx="5283200" cy="460851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6705600" y="1509713"/>
            <a:ext cx="5283200" cy="460851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Rectangle 1032">
            <a:extLst>
              <a:ext uri="{FF2B5EF4-FFF2-40B4-BE49-F238E27FC236}">
                <a16:creationId xmlns:a16="http://schemas.microsoft.com/office/drawing/2014/main" id="{67D7D5DD-2948-40FA-8FBF-3FB22A657891}"/>
              </a:ext>
            </a:extLst>
          </p:cNvPr>
          <p:cNvSpPr>
            <a:spLocks noGrp="1" noChangeArrowheads="1"/>
          </p:cNvSpPr>
          <p:nvPr>
            <p:ph type="sldNum" sz="quarter" idx="4"/>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3407482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2072786" y="271659"/>
            <a:ext cx="9550400" cy="762000"/>
          </a:xfrm>
          <a:prstGeom prst="rect">
            <a:avLst/>
          </a:prstGeom>
        </p:spPr>
        <p:txBody>
          <a:bodyPr/>
          <a:lstStyle/>
          <a:p>
            <a:r>
              <a:rPr lang="zh-TW" altLang="en-US"/>
              <a:t>按一下以編輯母片標題樣式</a:t>
            </a:r>
            <a:endParaRPr lang="zh-HK" altLang="en-US"/>
          </a:p>
        </p:txBody>
      </p:sp>
      <p:sp>
        <p:nvSpPr>
          <p:cNvPr id="3" name="Rectangle 1032">
            <a:extLst>
              <a:ext uri="{FF2B5EF4-FFF2-40B4-BE49-F238E27FC236}">
                <a16:creationId xmlns:a16="http://schemas.microsoft.com/office/drawing/2014/main" id="{CA6AC465-E014-49CB-8844-29A0F59407D9}"/>
              </a:ext>
            </a:extLst>
          </p:cNvPr>
          <p:cNvSpPr>
            <a:spLocks noGrp="1" noChangeArrowheads="1"/>
          </p:cNvSpPr>
          <p:nvPr>
            <p:ph type="sldNum" sz="quarter" idx="4"/>
          </p:nvPr>
        </p:nvSpPr>
        <p:spPr>
          <a:xfrm>
            <a:off x="10701813" y="6481616"/>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21325713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32">
            <a:extLst>
              <a:ext uri="{FF2B5EF4-FFF2-40B4-BE49-F238E27FC236}">
                <a16:creationId xmlns:a16="http://schemas.microsoft.com/office/drawing/2014/main" id="{FC03FC6E-3F99-4AA3-80AF-4061C271DF75}"/>
              </a:ext>
            </a:extLst>
          </p:cNvPr>
          <p:cNvSpPr>
            <a:spLocks noGrp="1" noChangeArrowheads="1"/>
          </p:cNvSpPr>
          <p:nvPr>
            <p:ph type="sldNum" sz="quarter" idx="4"/>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41618813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dirty="0"/>
          </a:p>
        </p:txBody>
      </p:sp>
      <p:sp>
        <p:nvSpPr>
          <p:cNvPr id="3" name="Rectangle 6"/>
          <p:cNvSpPr>
            <a:spLocks noGrp="1" noChangeArrowheads="1"/>
          </p:cNvSpPr>
          <p:nvPr>
            <p:ph type="dt" sz="half" idx="10"/>
          </p:nvPr>
        </p:nvSpPr>
        <p:spPr/>
        <p:txBody>
          <a:bodyPr/>
          <a:lstStyle>
            <a:lvl1pPr>
              <a:defRPr/>
            </a:lvl1pPr>
          </a:lstStyle>
          <a:p>
            <a:pPr>
              <a:defRPr/>
            </a:pPr>
            <a:endParaRPr lang="en-US" altLang="zh-TW" dirty="0"/>
          </a:p>
        </p:txBody>
      </p:sp>
      <p:sp>
        <p:nvSpPr>
          <p:cNvPr id="4" name="Rectangle 7"/>
          <p:cNvSpPr>
            <a:spLocks noGrp="1" noChangeArrowheads="1"/>
          </p:cNvSpPr>
          <p:nvPr>
            <p:ph type="ftr" sz="quarter" idx="11"/>
          </p:nvPr>
        </p:nvSpPr>
        <p:spPr/>
        <p:txBody>
          <a:bodyPr/>
          <a:lstStyle>
            <a:lvl1pPr>
              <a:defRPr/>
            </a:lvl1pPr>
          </a:lstStyle>
          <a:p>
            <a:pPr>
              <a:defRPr/>
            </a:pPr>
            <a:endParaRPr lang="en-US" altLang="zh-TW" dirty="0"/>
          </a:p>
        </p:txBody>
      </p:sp>
      <p:sp>
        <p:nvSpPr>
          <p:cNvPr id="5" name="Rectangle 8"/>
          <p:cNvSpPr>
            <a:spLocks noGrp="1" noChangeArrowheads="1"/>
          </p:cNvSpPr>
          <p:nvPr>
            <p:ph type="sldNum" sz="quarter" idx="12"/>
          </p:nvPr>
        </p:nvSpPr>
        <p:spPr/>
        <p:txBody>
          <a:bodyPr/>
          <a:lstStyle>
            <a:lvl1pPr>
              <a:defRPr/>
            </a:lvl1pPr>
          </a:lstStyle>
          <a:p>
            <a:pPr>
              <a:defRPr/>
            </a:pPr>
            <a:r>
              <a:rPr lang="en-US" altLang="zh-TW"/>
              <a:t>P.</a:t>
            </a:r>
            <a:fld id="{F22D7FCD-A5E0-4805-88D0-BB8619C1BC37}" type="slidenum">
              <a:rPr lang="en-US" altLang="zh-TW" smtClean="0"/>
              <a:pPr>
                <a:defRPr/>
              </a:pPr>
              <a:t>‹#›</a:t>
            </a:fld>
            <a:endParaRPr lang="en-US" altLang="zh-TW" dirty="0"/>
          </a:p>
        </p:txBody>
      </p:sp>
    </p:spTree>
    <p:extLst>
      <p:ext uri="{BB962C8B-B14F-4D97-AF65-F5344CB8AC3E}">
        <p14:creationId xmlns:p14="http://schemas.microsoft.com/office/powerpoint/2010/main" val="259599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C9BB8881-ECBC-4142-9933-CDAB826E4185}"/>
              </a:ext>
            </a:extLst>
          </p:cNvPr>
          <p:cNvSpPr/>
          <p:nvPr userDrawn="1"/>
        </p:nvSpPr>
        <p:spPr>
          <a:xfrm>
            <a:off x="0" y="6283067"/>
            <a:ext cx="12192000" cy="584776"/>
          </a:xfrm>
          <a:prstGeom prst="rect">
            <a:avLst/>
          </a:prstGeom>
          <a:gradFill>
            <a:gsLst>
              <a:gs pos="18000">
                <a:srgbClr val="F7FAFD"/>
              </a:gs>
              <a:gs pos="58000">
                <a:srgbClr val="B5D2EC"/>
              </a:gs>
              <a:gs pos="81000">
                <a:srgbClr val="B5D2EC"/>
              </a:gs>
              <a:gs pos="100000">
                <a:srgbClr val="CEE1F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圖片 2">
            <a:extLst>
              <a:ext uri="{FF2B5EF4-FFF2-40B4-BE49-F238E27FC236}">
                <a16:creationId xmlns:a16="http://schemas.microsoft.com/office/drawing/2014/main" id="{AF0E82B3-CBDD-4AC0-821B-99CF90E0C81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30940" y="48034"/>
            <a:ext cx="1591731" cy="1017034"/>
          </a:xfrm>
          <a:prstGeom prst="rect">
            <a:avLst/>
          </a:prstGeom>
        </p:spPr>
      </p:pic>
      <p:sp>
        <p:nvSpPr>
          <p:cNvPr id="1029" name="Rectangle 5"/>
          <p:cNvSpPr>
            <a:spLocks noGrp="1" noChangeArrowheads="1"/>
          </p:cNvSpPr>
          <p:nvPr>
            <p:ph type="body" idx="1"/>
          </p:nvPr>
        </p:nvSpPr>
        <p:spPr bwMode="auto">
          <a:xfrm>
            <a:off x="1219200" y="1509713"/>
            <a:ext cx="107696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CF01"/>
              </a:buClr>
              <a:buSzPct val="60000"/>
              <a:buFont typeface="Wingdings" pitchFamily="2" charset="2"/>
              <a:buChar char="n"/>
              <a:tabLst/>
              <a:defRPr/>
            </a:pPr>
            <a:r>
              <a:rPr kumimoji="0" lang="en-US" altLang="zh-TW" sz="2800" b="0" i="0" u="none" strike="noStrike" kern="0" cap="none" spc="0" normalizeH="0" baseline="0" noProof="0" dirty="0">
                <a:ln>
                  <a:noFill/>
                </a:ln>
                <a:solidFill>
                  <a:srgbClr val="660066"/>
                </a:solidFill>
                <a:effectLst/>
                <a:uLnTx/>
                <a:uFillTx/>
                <a:latin typeface="Trebuchet MS"/>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
                <a:srgbClr val="CC0099"/>
              </a:buClr>
              <a:buSzPct val="55000"/>
              <a:buFont typeface="Wingdings" pitchFamily="2" charset="2"/>
              <a:buChar char="n"/>
              <a:tabLst/>
              <a:defRPr/>
            </a:pPr>
            <a:r>
              <a:rPr kumimoji="0" lang="en-US" altLang="zh-TW" sz="2400" b="0" i="0" u="none" strike="noStrike" kern="0" cap="none" spc="0" normalizeH="0" baseline="0" noProof="0" dirty="0">
                <a:ln>
                  <a:noFill/>
                </a:ln>
                <a:solidFill>
                  <a:srgbClr val="9900CC"/>
                </a:solidFill>
                <a:effectLst/>
                <a:uLnTx/>
                <a:uFillTx/>
                <a:latin typeface="Trebuchet MS"/>
              </a:rPr>
              <a:t>Second level</a:t>
            </a:r>
          </a:p>
          <a:p>
            <a:pPr marL="1143000" marR="0" lvl="2" indent="-228600" algn="l" defTabSz="914400" rtl="0" eaLnBrk="1" fontAlgn="base" latinLnBrk="0" hangingPunct="1">
              <a:lnSpc>
                <a:spcPct val="100000"/>
              </a:lnSpc>
              <a:spcBef>
                <a:spcPct val="20000"/>
              </a:spcBef>
              <a:spcAft>
                <a:spcPct val="0"/>
              </a:spcAft>
              <a:buClr>
                <a:srgbClr val="00E4A8"/>
              </a:buClr>
              <a:buSzPct val="50000"/>
              <a:buFont typeface="Wingdings" pitchFamily="2" charset="2"/>
              <a:buChar char="n"/>
              <a:tabLst/>
              <a:defRPr/>
            </a:pPr>
            <a:r>
              <a:rPr kumimoji="0" lang="en-US" altLang="zh-TW" sz="2000" b="0" i="0" u="none" strike="noStrike" kern="0" cap="none" spc="0" normalizeH="0" baseline="0" noProof="0" dirty="0">
                <a:ln>
                  <a:noFill/>
                </a:ln>
                <a:solidFill>
                  <a:srgbClr val="6600CC"/>
                </a:solidFill>
                <a:effectLst/>
                <a:uLnTx/>
                <a:uFillTx/>
                <a:latin typeface="Trebuchet MS"/>
              </a:rPr>
              <a:t>Third level</a:t>
            </a:r>
          </a:p>
          <a:p>
            <a:pPr marL="1600200" marR="0" lvl="3" indent="-22860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a:pPr>
            <a:r>
              <a:rPr kumimoji="0" lang="en-US" altLang="zh-TW" sz="1800" b="0" i="0" u="none" strike="noStrike" kern="0" cap="none" spc="0" normalizeH="0" baseline="0" noProof="0" dirty="0">
                <a:ln>
                  <a:noFill/>
                </a:ln>
                <a:solidFill>
                  <a:srgbClr val="333399"/>
                </a:solidFill>
                <a:effectLst/>
                <a:uLnTx/>
                <a:uFillTx/>
                <a:latin typeface="Trebuchet MS"/>
              </a:rPr>
              <a:t>Fourth level</a:t>
            </a:r>
          </a:p>
        </p:txBody>
      </p:sp>
      <p:sp>
        <p:nvSpPr>
          <p:cNvPr id="15" name="Rectangle 1028">
            <a:extLst>
              <a:ext uri="{FF2B5EF4-FFF2-40B4-BE49-F238E27FC236}">
                <a16:creationId xmlns:a16="http://schemas.microsoft.com/office/drawing/2014/main" id="{AD4C71FC-CCAA-42BB-8D48-DFD3FDF83E5F}"/>
              </a:ext>
            </a:extLst>
          </p:cNvPr>
          <p:cNvSpPr>
            <a:spLocks noGrp="1" noChangeArrowheads="1"/>
          </p:cNvSpPr>
          <p:nvPr>
            <p:ph type="title"/>
          </p:nvPr>
        </p:nvSpPr>
        <p:spPr bwMode="auto">
          <a:xfrm>
            <a:off x="2070101" y="263690"/>
            <a:ext cx="9550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dirty="0"/>
              <a:t>按一下以編輯母片標題樣式</a:t>
            </a:r>
            <a:endParaRPr lang="en-US" altLang="zh-TW" dirty="0"/>
          </a:p>
        </p:txBody>
      </p:sp>
      <p:sp>
        <p:nvSpPr>
          <p:cNvPr id="16" name="Rectangle 1034">
            <a:extLst>
              <a:ext uri="{FF2B5EF4-FFF2-40B4-BE49-F238E27FC236}">
                <a16:creationId xmlns:a16="http://schemas.microsoft.com/office/drawing/2014/main" id="{11DA46A4-38A6-4E5A-9752-565E045AFC52}"/>
              </a:ext>
            </a:extLst>
          </p:cNvPr>
          <p:cNvSpPr>
            <a:spLocks noChangeArrowheads="1"/>
          </p:cNvSpPr>
          <p:nvPr userDrawn="1"/>
        </p:nvSpPr>
        <p:spPr bwMode="gray">
          <a:xfrm>
            <a:off x="2051051" y="330201"/>
            <a:ext cx="42333" cy="1052513"/>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7" name="Rectangle 1035">
            <a:extLst>
              <a:ext uri="{FF2B5EF4-FFF2-40B4-BE49-F238E27FC236}">
                <a16:creationId xmlns:a16="http://schemas.microsoft.com/office/drawing/2014/main" id="{ECF39216-7EA6-4DDD-969A-CA2C48B8803A}"/>
              </a:ext>
            </a:extLst>
          </p:cNvPr>
          <p:cNvSpPr>
            <a:spLocks noChangeArrowheads="1"/>
          </p:cNvSpPr>
          <p:nvPr userDrawn="1"/>
        </p:nvSpPr>
        <p:spPr bwMode="gray">
          <a:xfrm>
            <a:off x="628651" y="1016000"/>
            <a:ext cx="10968567" cy="31750"/>
          </a:xfrm>
          <a:prstGeom prst="rect">
            <a:avLst/>
          </a:prstGeom>
          <a:solidFill>
            <a:srgbClr val="3F8DA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8" name="Rectangle 1036">
            <a:extLst>
              <a:ext uri="{FF2B5EF4-FFF2-40B4-BE49-F238E27FC236}">
                <a16:creationId xmlns:a16="http://schemas.microsoft.com/office/drawing/2014/main" id="{496A3C86-C137-476B-B3EA-5A54F8D4D6E4}"/>
              </a:ext>
            </a:extLst>
          </p:cNvPr>
          <p:cNvSpPr>
            <a:spLocks noChangeArrowheads="1"/>
          </p:cNvSpPr>
          <p:nvPr userDrawn="1"/>
        </p:nvSpPr>
        <p:spPr bwMode="gray">
          <a:xfrm>
            <a:off x="4692651" y="1092200"/>
            <a:ext cx="5278967" cy="31750"/>
          </a:xfrm>
          <a:prstGeom prst="rect">
            <a:avLst/>
          </a:prstGeom>
          <a:gradFill rotWithShape="0">
            <a:gsLst>
              <a:gs pos="0">
                <a:srgbClr val="3F8DA5"/>
              </a:gs>
              <a:gs pos="100000">
                <a:srgbClr val="9BCAD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9" name="Rectangle 1037">
            <a:extLst>
              <a:ext uri="{FF2B5EF4-FFF2-40B4-BE49-F238E27FC236}">
                <a16:creationId xmlns:a16="http://schemas.microsoft.com/office/drawing/2014/main" id="{2E234E59-394E-4DFC-8838-16B123A48A3D}"/>
              </a:ext>
            </a:extLst>
          </p:cNvPr>
          <p:cNvSpPr>
            <a:spLocks noChangeArrowheads="1"/>
          </p:cNvSpPr>
          <p:nvPr userDrawn="1"/>
        </p:nvSpPr>
        <p:spPr bwMode="gray">
          <a:xfrm>
            <a:off x="7429501" y="1187450"/>
            <a:ext cx="3359151" cy="31750"/>
          </a:xfrm>
          <a:prstGeom prst="rect">
            <a:avLst/>
          </a:prstGeom>
          <a:solidFill>
            <a:srgbClr val="A1CD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25" name="文字方塊 24">
            <a:extLst>
              <a:ext uri="{FF2B5EF4-FFF2-40B4-BE49-F238E27FC236}">
                <a16:creationId xmlns:a16="http://schemas.microsoft.com/office/drawing/2014/main" id="{AD009F95-6ACD-47DA-B333-DCE5346BC742}"/>
              </a:ext>
            </a:extLst>
          </p:cNvPr>
          <p:cNvSpPr txBox="1"/>
          <p:nvPr userDrawn="1"/>
        </p:nvSpPr>
        <p:spPr>
          <a:xfrm>
            <a:off x="41565" y="6480355"/>
            <a:ext cx="4980851" cy="369332"/>
          </a:xfrm>
          <a:prstGeom prst="rect">
            <a:avLst/>
          </a:prstGeom>
          <a:noFill/>
        </p:spPr>
        <p:txBody>
          <a:bodyPr wrap="none" rtlCol="0">
            <a:spAutoFit/>
          </a:bodyPr>
          <a:lstStyle/>
          <a:p>
            <a:r>
              <a:rPr lang="en-US" sz="1800" kern="1200" dirty="0">
                <a:solidFill>
                  <a:srgbClr val="2E75B6"/>
                </a:solidFill>
                <a:latin typeface="+mn-lt"/>
                <a:ea typeface="+mn-ea"/>
                <a:cs typeface="+mn-cs"/>
              </a:rPr>
              <a:t>Systems and </a:t>
            </a:r>
            <a:r>
              <a:rPr lang="en-US" sz="1800" u="none" kern="1200" dirty="0">
                <a:solidFill>
                  <a:srgbClr val="2E75B6"/>
                </a:solidFill>
                <a:latin typeface="+mn-lt"/>
                <a:ea typeface="+mn-ea"/>
                <a:cs typeface="+mn-cs"/>
              </a:rPr>
              <a:t>Information</a:t>
            </a:r>
            <a:r>
              <a:rPr lang="en-US" sz="1800" kern="1200" dirty="0">
                <a:solidFill>
                  <a:srgbClr val="2E75B6"/>
                </a:solidFill>
                <a:latin typeface="+mn-lt"/>
                <a:ea typeface="+mn-ea"/>
                <a:cs typeface="+mn-cs"/>
              </a:rPr>
              <a:t> Management Section</a:t>
            </a:r>
          </a:p>
        </p:txBody>
      </p:sp>
      <p:sp>
        <p:nvSpPr>
          <p:cNvPr id="26" name="文字方塊 25">
            <a:extLst>
              <a:ext uri="{FF2B5EF4-FFF2-40B4-BE49-F238E27FC236}">
                <a16:creationId xmlns:a16="http://schemas.microsoft.com/office/drawing/2014/main" id="{FAB57F6A-1ACD-4678-872A-38EEF24D92FE}"/>
              </a:ext>
            </a:extLst>
          </p:cNvPr>
          <p:cNvSpPr txBox="1"/>
          <p:nvPr userDrawn="1"/>
        </p:nvSpPr>
        <p:spPr>
          <a:xfrm>
            <a:off x="8949061" y="6400425"/>
            <a:ext cx="2492828" cy="523220"/>
          </a:xfrm>
          <a:prstGeom prst="rect">
            <a:avLst/>
          </a:prstGeom>
          <a:noFill/>
        </p:spPr>
        <p:txBody>
          <a:bodyPr wrap="square" rtlCol="0">
            <a:spAutoFit/>
          </a:bodyPr>
          <a:lstStyle/>
          <a:p>
            <a:r>
              <a:rPr lang="en-US" altLang="zh-TW" sz="2800" b="1" spc="-15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CloudSAMS</a:t>
            </a:r>
            <a:endParaRPr lang="en-US" sz="2800" b="1" spc="-15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2" name="Rectangle 1032">
            <a:extLst>
              <a:ext uri="{FF2B5EF4-FFF2-40B4-BE49-F238E27FC236}">
                <a16:creationId xmlns:a16="http://schemas.microsoft.com/office/drawing/2014/main" id="{E6A5F99F-9F59-43CB-B56C-561C7B49472D}"/>
              </a:ext>
            </a:extLst>
          </p:cNvPr>
          <p:cNvSpPr>
            <a:spLocks noGrp="1" noChangeArrowheads="1"/>
          </p:cNvSpPr>
          <p:nvPr>
            <p:ph type="sldNum" sz="quarter" idx="4"/>
          </p:nvPr>
        </p:nvSpPr>
        <p:spPr>
          <a:xfrm>
            <a:off x="10701813" y="6456677"/>
            <a:ext cx="1195851" cy="457200"/>
          </a:xfrm>
          <a:prstGeom prst="rect">
            <a:avLst/>
          </a:prstGeom>
          <a:ln/>
        </p:spPr>
        <p:txBody>
          <a:bodyPr/>
          <a:lstStyle>
            <a:lvl1pPr algn="r">
              <a:defRPr lang="zh-HK" altLang="en-US" sz="1800" kern="1200" smtClean="0">
                <a:solidFill>
                  <a:srgbClr val="2E75B6"/>
                </a:solidFill>
                <a:latin typeface="+mn-lt"/>
                <a:ea typeface="+mn-ea"/>
                <a:cs typeface="+mn-cs"/>
              </a:defRPr>
            </a:lvl1pPr>
          </a:lstStyle>
          <a:p>
            <a:fld id="{7B3C8E2D-E91C-4BBB-B7BA-C2875630DAEF}" type="slidenum">
              <a:rPr lang="en-US" altLang="zh-HK" smtClean="0"/>
              <a:pPr/>
              <a:t>‹#›</a:t>
            </a:fld>
            <a:endParaRPr lang="en-US" dirty="0"/>
          </a:p>
        </p:txBody>
      </p:sp>
    </p:spTree>
    <p:extLst>
      <p:ext uri="{BB962C8B-B14F-4D97-AF65-F5344CB8AC3E}">
        <p14:creationId xmlns:p14="http://schemas.microsoft.com/office/powerpoint/2010/main" val="2012391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76" r:id="rId7"/>
    <p:sldLayoutId id="2147483667" r:id="rId8"/>
    <p:sldLayoutId id="2147483677" r:id="rId9"/>
  </p:sldLayoutIdLst>
  <p:transition/>
  <p:hf hdr="0" ftr="0" dt="0"/>
  <p:txStyles>
    <p:titleStyle>
      <a:lvl1pPr algn="l" rtl="0" eaLnBrk="1" fontAlgn="base" hangingPunct="1">
        <a:spcBef>
          <a:spcPct val="0"/>
        </a:spcBef>
        <a:spcAft>
          <a:spcPct val="0"/>
        </a:spcAft>
        <a:defRPr lang="en-US" altLang="zh-TW" sz="2600" b="1" dirty="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900" algn="l" rtl="0" eaLnBrk="1" fontAlgn="base" hangingPunct="1">
        <a:spcBef>
          <a:spcPct val="0"/>
        </a:spcBef>
        <a:spcAft>
          <a:spcPct val="0"/>
        </a:spcAft>
        <a:defRPr sz="2400">
          <a:solidFill>
            <a:schemeClr val="tx2"/>
          </a:solidFill>
          <a:latin typeface="Arial" pitchFamily="34" charset="0"/>
        </a:defRPr>
      </a:lvl6pPr>
      <a:lvl7pPr marL="685800" algn="l" rtl="0" eaLnBrk="1" fontAlgn="base" hangingPunct="1">
        <a:spcBef>
          <a:spcPct val="0"/>
        </a:spcBef>
        <a:spcAft>
          <a:spcPct val="0"/>
        </a:spcAft>
        <a:defRPr sz="2400">
          <a:solidFill>
            <a:schemeClr val="tx2"/>
          </a:solidFill>
          <a:latin typeface="Arial" pitchFamily="34" charset="0"/>
        </a:defRPr>
      </a:lvl7pPr>
      <a:lvl8pPr marL="1028700" algn="l" rtl="0" eaLnBrk="1" fontAlgn="base" hangingPunct="1">
        <a:spcBef>
          <a:spcPct val="0"/>
        </a:spcBef>
        <a:spcAft>
          <a:spcPct val="0"/>
        </a:spcAft>
        <a:defRPr sz="2400">
          <a:solidFill>
            <a:schemeClr val="tx2"/>
          </a:solidFill>
          <a:latin typeface="Arial" pitchFamily="34" charset="0"/>
        </a:defRPr>
      </a:lvl8pPr>
      <a:lvl9pPr marL="1371600" algn="l" rtl="0" eaLnBrk="1" fontAlgn="base" hangingPunct="1">
        <a:spcBef>
          <a:spcPct val="0"/>
        </a:spcBef>
        <a:spcAft>
          <a:spcPct val="0"/>
        </a:spcAft>
        <a:defRPr sz="2400">
          <a:solidFill>
            <a:schemeClr val="tx2"/>
          </a:solidFill>
          <a:latin typeface="Arial" pitchFamily="34" charset="0"/>
        </a:defRPr>
      </a:lvl9pPr>
    </p:titleStyle>
    <p:bodyStyle>
      <a:lvl1pPr marL="342900" marR="0" indent="-342900" algn="l" defTabSz="914400" rtl="0" eaLnBrk="1" fontAlgn="base" latinLnBrk="0" hangingPunct="1">
        <a:lnSpc>
          <a:spcPct val="100000"/>
        </a:lnSpc>
        <a:spcBef>
          <a:spcPct val="20000"/>
        </a:spcBef>
        <a:spcAft>
          <a:spcPct val="0"/>
        </a:spcAft>
        <a:buClr>
          <a:srgbClr val="FFCF01"/>
        </a:buClr>
        <a:buSzPct val="60000"/>
        <a:buFont typeface="Wingdings" pitchFamily="2" charset="2"/>
        <a:buChar char="n"/>
        <a:tabLst/>
        <a:defRPr lang="en-US" altLang="zh-TW" sz="2800" dirty="0">
          <a:solidFill>
            <a:srgbClr val="660066"/>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
          <a:srgbClr val="CC0099"/>
        </a:buClr>
        <a:buSzPct val="55000"/>
        <a:buFont typeface="Wingdings" pitchFamily="2" charset="2"/>
        <a:buChar char="n"/>
        <a:tabLst/>
        <a:defRPr lang="en-US" altLang="zh-TW" sz="2400" dirty="0">
          <a:solidFill>
            <a:srgbClr val="9900CC"/>
          </a:solidFill>
          <a:latin typeface="+mn-lt"/>
          <a:ea typeface="+mn-ea"/>
          <a:cs typeface="+mn-cs"/>
        </a:defRPr>
      </a:lvl2pPr>
      <a:lvl3pPr marL="1143000" marR="0" indent="-228600" algn="l" defTabSz="914400" rtl="0" eaLnBrk="1" fontAlgn="base" latinLnBrk="0" hangingPunct="1">
        <a:lnSpc>
          <a:spcPct val="100000"/>
        </a:lnSpc>
        <a:spcBef>
          <a:spcPct val="20000"/>
        </a:spcBef>
        <a:spcAft>
          <a:spcPct val="0"/>
        </a:spcAft>
        <a:buClr>
          <a:srgbClr val="00E4A8"/>
        </a:buClr>
        <a:buSzPct val="50000"/>
        <a:buFont typeface="Wingdings" pitchFamily="2" charset="2"/>
        <a:buChar char="n"/>
        <a:tabLst/>
        <a:defRPr lang="en-US" altLang="zh-TW" sz="2000" dirty="0">
          <a:solidFill>
            <a:srgbClr val="6600CC"/>
          </a:solidFill>
          <a:latin typeface="+mn-lt"/>
          <a:ea typeface="+mn-ea"/>
          <a:cs typeface="+mn-cs"/>
        </a:defRPr>
      </a:lvl3pPr>
      <a:lvl4pPr marL="1600200" marR="0" indent="-228600" algn="l" defTabSz="914400" rtl="0" eaLnBrk="1" fontAlgn="base" latinLnBrk="0" hangingPunct="1">
        <a:lnSpc>
          <a:spcPct val="100000"/>
        </a:lnSpc>
        <a:spcBef>
          <a:spcPct val="20000"/>
        </a:spcBef>
        <a:spcAft>
          <a:spcPct val="0"/>
        </a:spcAft>
        <a:buClr>
          <a:srgbClr val="3333CC"/>
        </a:buClr>
        <a:buSzPct val="55000"/>
        <a:buFont typeface="Wingdings" pitchFamily="2" charset="2"/>
        <a:buChar char="n"/>
        <a:tabLst/>
        <a:defRPr lang="en-US" altLang="zh-TW" sz="1800" kern="1200" noProof="0" dirty="0">
          <a:solidFill>
            <a:schemeClr val="accent1">
              <a:lumMod val="75000"/>
            </a:schemeClr>
          </a:solidFill>
          <a:latin typeface="+mn-lt"/>
          <a:ea typeface="+mn-ea"/>
          <a:cs typeface="+mn-cs"/>
        </a:defRPr>
      </a:lvl4pPr>
      <a:lvl5pPr marL="1543050" indent="-171450" algn="l" rtl="0" eaLnBrk="1" fontAlgn="base" hangingPunct="1">
        <a:spcBef>
          <a:spcPct val="20000"/>
        </a:spcBef>
        <a:spcAft>
          <a:spcPct val="0"/>
        </a:spcAft>
        <a:buClr>
          <a:schemeClr val="accent1"/>
        </a:buClr>
        <a:buSzPct val="50000"/>
        <a:buFont typeface="Wingdings" panose="05000000000000000000" pitchFamily="2" charset="2"/>
        <a:buChar char="n"/>
        <a:defRPr sz="1050">
          <a:solidFill>
            <a:schemeClr val="tx1"/>
          </a:solidFill>
          <a:latin typeface="Tahoma" pitchFamily="34" charset="0"/>
        </a:defRPr>
      </a:lvl5pPr>
      <a:lvl6pPr marL="18859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Tahoma" pitchFamily="34" charset="0"/>
        </a:defRPr>
      </a:lvl6pPr>
      <a:lvl7pPr marL="22288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Tahoma" pitchFamily="34" charset="0"/>
        </a:defRPr>
      </a:lvl7pPr>
      <a:lvl8pPr marL="25717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Tahoma" pitchFamily="34" charset="0"/>
        </a:defRPr>
      </a:lvl8pPr>
      <a:lvl9pPr marL="2914650" indent="-171450" algn="l" rtl="0" eaLnBrk="1" fontAlgn="base" hangingPunct="1">
        <a:spcBef>
          <a:spcPct val="20000"/>
        </a:spcBef>
        <a:spcAft>
          <a:spcPct val="0"/>
        </a:spcAft>
        <a:buClr>
          <a:schemeClr val="accent1"/>
        </a:buClr>
        <a:buSzPct val="50000"/>
        <a:buFont typeface="Wingdings" pitchFamily="2" charset="2"/>
        <a:buChar char="n"/>
        <a:defRPr sz="1050">
          <a:solidFill>
            <a:schemeClr val="tx1"/>
          </a:solidFill>
          <a:latin typeface="Tahoma" pitchFamily="34" charset="0"/>
        </a:defRPr>
      </a:lvl9pPr>
    </p:bodyStyle>
    <p:otherStyle>
      <a:defPPr>
        <a:defRPr lang="zh-H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9.xml"/><Relationship Id="rId4" Type="http://schemas.openxmlformats.org/officeDocument/2006/relationships/slide" Target="slide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applications.edb.gov.hk/schoolsearch/schoolsearch.aspx?langno=1" TargetMode="External"/><Relationship Id="rId5" Type="http://schemas.openxmlformats.org/officeDocument/2006/relationships/slide" Target="slide39.xml"/><Relationship Id="rId4" Type="http://schemas.openxmlformats.org/officeDocument/2006/relationships/slide" Target="slide3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16.xml"/><Relationship Id="rId7"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7.xml"/><Relationship Id="rId4" Type="http://schemas.openxmlformats.org/officeDocument/2006/relationships/slide" Target="slide8.xml"/><Relationship Id="rId9"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8.jpe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8.JPG"/></Relationships>
</file>

<file path=ppt/slides/_rels/slide4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4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9.xml"/><Relationship Id="rId5" Type="http://schemas.openxmlformats.org/officeDocument/2006/relationships/image" Target="../media/image54.JPG"/><Relationship Id="rId4" Type="http://schemas.openxmlformats.org/officeDocument/2006/relationships/slide" Target="slide4.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db.gov.hk/attachment/tc/sch-admin/regulations/sch-admin-guide/SAG_C.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applications.edb.gov.hk/circular/upload/EDBC/EDBC20005C.pdf" TargetMode="External"/><Relationship Id="rId4" Type="http://schemas.openxmlformats.org/officeDocument/2006/relationships/hyperlink" Target="http://applications.edb.gov.hk/circular/upload/EMBC/EMBC05007C.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04192A21-4465-4177-9E94-DCE15F368588}"/>
              </a:ext>
            </a:extLst>
          </p:cNvPr>
          <p:cNvSpPr>
            <a:spLocks noGrp="1"/>
          </p:cNvSpPr>
          <p:nvPr>
            <p:ph type="ctrTitle"/>
          </p:nvPr>
        </p:nvSpPr>
        <p:spPr/>
        <p:txBody>
          <a:bodyPr/>
          <a:lstStyle/>
          <a:p>
            <a:r>
              <a:rPr lang="zh-TW" altLang="en-US" dirty="0">
                <a:latin typeface="新細明體" panose="02020500000000000000" pitchFamily="18" charset="-120"/>
                <a:ea typeface="新細明體" panose="02020500000000000000" pitchFamily="18" charset="-120"/>
              </a:rPr>
              <a:t>學校管理模組功能簡介</a:t>
            </a:r>
            <a:br>
              <a:rPr lang="en-US" altLang="zh-TW" dirty="0">
                <a:latin typeface="新細明體" panose="02020500000000000000" pitchFamily="18" charset="-120"/>
                <a:ea typeface="新細明體" panose="02020500000000000000" pitchFamily="18" charset="-120"/>
              </a:rPr>
            </a:br>
            <a:r>
              <a:rPr lang="en-US" altLang="zh-TW" dirty="0">
                <a:latin typeface="新細明體" panose="02020500000000000000" pitchFamily="18" charset="-120"/>
                <a:ea typeface="新細明體" panose="02020500000000000000" pitchFamily="18" charset="-120"/>
              </a:rPr>
              <a:t>(</a:t>
            </a:r>
            <a:r>
              <a:rPr lang="zh-TW" altLang="en-US" dirty="0">
                <a:latin typeface="新細明體" panose="02020500000000000000" pitchFamily="18" charset="-120"/>
                <a:ea typeface="新細明體" panose="02020500000000000000" pitchFamily="18" charset="-120"/>
              </a:rPr>
              <a:t>已包括策劃新學年的資料</a:t>
            </a:r>
            <a:r>
              <a:rPr lang="en-US" altLang="zh-TW" dirty="0">
                <a:latin typeface="新細明體" panose="02020500000000000000" pitchFamily="18" charset="-120"/>
                <a:ea typeface="新細明體" panose="02020500000000000000" pitchFamily="18" charset="-120"/>
              </a:rPr>
              <a:t>)</a:t>
            </a:r>
            <a:endParaRPr lang="en-US" dirty="0"/>
          </a:p>
        </p:txBody>
      </p:sp>
      <p:sp>
        <p:nvSpPr>
          <p:cNvPr id="8" name="副標題 7">
            <a:extLst>
              <a:ext uri="{FF2B5EF4-FFF2-40B4-BE49-F238E27FC236}">
                <a16:creationId xmlns:a16="http://schemas.microsoft.com/office/drawing/2014/main" id="{9F22ACE0-6B33-4E33-9880-A76D89E99E85}"/>
              </a:ext>
            </a:extLst>
          </p:cNvPr>
          <p:cNvSpPr>
            <a:spLocks noGrp="1"/>
          </p:cNvSpPr>
          <p:nvPr>
            <p:ph type="subTitle" idx="1"/>
          </p:nvPr>
        </p:nvSpPr>
        <p:spPr/>
        <p:txBody>
          <a:bodyPr/>
          <a:lstStyle/>
          <a:p>
            <a:r>
              <a:rPr lang="en-US" altLang="zh-TW" dirty="0">
                <a:ea typeface="新細明體" panose="02020500000000000000" pitchFamily="18" charset="-120"/>
              </a:rPr>
              <a:t>*</a:t>
            </a:r>
            <a:r>
              <a:rPr lang="zh-TW" altLang="en-US" dirty="0">
                <a:ea typeface="新細明體" panose="02020500000000000000" pitchFamily="18" charset="-120"/>
              </a:rPr>
              <a:t>培訓課程預習適用*</a:t>
            </a:r>
            <a:endParaRPr lang="zh-TW" altLang="zh-HK" dirty="0">
              <a:ea typeface="新細明體" panose="02020500000000000000" pitchFamily="18" charset="-120"/>
            </a:endParaRPr>
          </a:p>
          <a:p>
            <a:endParaRPr lang="en-US" dirty="0"/>
          </a:p>
        </p:txBody>
      </p:sp>
    </p:spTree>
    <p:extLst>
      <p:ext uri="{BB962C8B-B14F-4D97-AF65-F5344CB8AC3E}">
        <p14:creationId xmlns:p14="http://schemas.microsoft.com/office/powerpoint/2010/main" val="2578253464"/>
      </p:ext>
    </p:extLst>
  </p:cSld>
  <p:clrMapOvr>
    <a:masterClrMapping/>
  </p:clrMapOvr>
  <p:transition advTm="627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78" y="1180682"/>
            <a:ext cx="1429285" cy="5038725"/>
          </a:xfrm>
          <a:prstGeom prst="rect">
            <a:avLst/>
          </a:prstGeom>
          <a:ln>
            <a:solidFill>
              <a:schemeClr val="tx1"/>
            </a:solidFill>
          </a:ln>
        </p:spPr>
      </p:pic>
      <p:sp>
        <p:nvSpPr>
          <p:cNvPr id="2" name="標題 1"/>
          <p:cNvSpPr>
            <a:spLocks noGrp="1"/>
          </p:cNvSpPr>
          <p:nvPr>
            <p:ph type="title"/>
          </p:nvPr>
        </p:nvSpPr>
        <p:spPr>
          <a:xfrm>
            <a:off x="2091091" y="261077"/>
            <a:ext cx="7377112" cy="762000"/>
          </a:xfrm>
        </p:spPr>
        <p:txBody>
          <a:bodyPr/>
          <a:lstStyle/>
          <a:p>
            <a:pPr>
              <a:defRPr/>
            </a:pPr>
            <a:r>
              <a:rPr lang="en-US" altLang="zh-HK" dirty="0">
                <a:latin typeface="新細明體" panose="02020500000000000000" pitchFamily="18" charset="-120"/>
                <a:ea typeface="新細明體" panose="02020500000000000000" pitchFamily="18" charset="-120"/>
              </a:rPr>
              <a:t>2. </a:t>
            </a:r>
            <a:r>
              <a:rPr lang="zh-HK" dirty="0">
                <a:latin typeface="新細明體" panose="02020500000000000000" pitchFamily="18" charset="-120"/>
                <a:ea typeface="新細明體" panose="02020500000000000000" pitchFamily="18" charset="-120"/>
              </a:rPr>
              <a:t>編修校曆</a:t>
            </a:r>
          </a:p>
        </p:txBody>
      </p:sp>
      <p:sp>
        <p:nvSpPr>
          <p:cNvPr id="39939" name="內容版面配置區 2"/>
          <p:cNvSpPr>
            <a:spLocks noGrp="1"/>
          </p:cNvSpPr>
          <p:nvPr>
            <p:ph idx="1"/>
          </p:nvPr>
        </p:nvSpPr>
        <p:spPr>
          <a:xfrm>
            <a:off x="2295939" y="1473201"/>
            <a:ext cx="9257983" cy="3675269"/>
          </a:xfrm>
        </p:spPr>
        <p:txBody>
          <a:bodyPr/>
          <a:lstStyle/>
          <a:p>
            <a:r>
              <a:rPr lang="zh-TW" altLang="en-US" dirty="0">
                <a:ea typeface="新細明體" panose="02020500000000000000" pitchFamily="18" charset="-120"/>
                <a:hlinkClick r:id="rId4" action="ppaction://hlinksldjump"/>
              </a:rPr>
              <a:t>協助學校檢查學校假期及上學日數的計算方法是否按照教育局通告及附件的指引 </a:t>
            </a:r>
            <a:endParaRPr lang="en-US" altLang="zh-TW" dirty="0">
              <a:ea typeface="新細明體" panose="02020500000000000000" pitchFamily="18" charset="-120"/>
            </a:endParaRPr>
          </a:p>
          <a:p>
            <a:endParaRPr lang="en-US" altLang="zh-TW" dirty="0">
              <a:ea typeface="新細明體" panose="02020500000000000000" pitchFamily="18" charset="-120"/>
            </a:endParaRPr>
          </a:p>
          <a:p>
            <a:r>
              <a:rPr lang="zh-TW" altLang="en-US" dirty="0">
                <a:ea typeface="新細明體" panose="02020500000000000000" pitchFamily="18" charset="-120"/>
                <a:hlinkClick r:id="rId5" action="ppaction://hlinksldjump"/>
              </a:rPr>
              <a:t>除編修學校假期及事項資料外，用戶亦可按學校需要，自行編修週六和週日上課日及調整循環週上課日資料</a:t>
            </a:r>
            <a:endParaRPr lang="en-US" altLang="zh-TW" dirty="0">
              <a:ea typeface="新細明體" panose="02020500000000000000" pitchFamily="18" charset="-120"/>
            </a:endParaRPr>
          </a:p>
          <a:p>
            <a:endParaRPr lang="en-US" altLang="zh-TW" dirty="0">
              <a:ea typeface="新細明體" panose="02020500000000000000" pitchFamily="18" charset="-120"/>
            </a:endParaRPr>
          </a:p>
          <a:p>
            <a:r>
              <a:rPr lang="zh-TW" altLang="en-US" dirty="0">
                <a:ea typeface="新細明體" panose="02020500000000000000" pitchFamily="18" charset="-120"/>
                <a:hlinkClick r:id="rId6" action="ppaction://hlinksldjump"/>
              </a:rPr>
              <a:t>提供中英文版及不同格式的校曆表範本，方便學校製作及印製校曆表</a:t>
            </a:r>
            <a:endParaRPr lang="zh-TW" altLang="en-US" dirty="0">
              <a:ea typeface="新細明體" panose="02020500000000000000" pitchFamily="18" charset="-120"/>
            </a:endParaRPr>
          </a:p>
          <a:p>
            <a:pPr marL="0" indent="0">
              <a:buNone/>
            </a:pPr>
            <a:endParaRPr lang="zh-HK" altLang="en-US" dirty="0">
              <a:ea typeface="新細明體" panose="02020500000000000000" pitchFamily="18" charset="-120"/>
            </a:endParaRPr>
          </a:p>
        </p:txBody>
      </p:sp>
      <p:sp>
        <p:nvSpPr>
          <p:cNvPr id="3994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6" name="矩形 5"/>
          <p:cNvSpPr/>
          <p:nvPr/>
        </p:nvSpPr>
        <p:spPr bwMode="auto">
          <a:xfrm>
            <a:off x="638077" y="2558257"/>
            <a:ext cx="1429285" cy="1219200"/>
          </a:xfrm>
          <a:prstGeom prst="rect">
            <a:avLst/>
          </a:prstGeom>
          <a:noFill/>
          <a:ln w="38100">
            <a:solidFill>
              <a:srgbClr val="FF0000"/>
            </a:solidFill>
          </a:ln>
          <a:effectLst/>
          <a:ex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Clr>
                <a:schemeClr val="bg1"/>
              </a:buClr>
              <a:buSzPct val="100000"/>
            </a:pPr>
            <a:endParaRPr lang="zh-TW" altLang="en-US" sz="2000" b="1">
              <a:solidFill>
                <a:srgbClr val="0000FF"/>
              </a:solidFill>
              <a:latin typeface="Trebuchet MS" pitchFamily="34" charset="0"/>
              <a:ea typeface="新細明體" pitchFamily="18" charset="-120"/>
            </a:endParaRPr>
          </a:p>
        </p:txBody>
      </p:sp>
      <p:sp>
        <p:nvSpPr>
          <p:cNvPr id="7" name="投影片編號版面配置區 3">
            <a:extLst>
              <a:ext uri="{FF2B5EF4-FFF2-40B4-BE49-F238E27FC236}">
                <a16:creationId xmlns:a16="http://schemas.microsoft.com/office/drawing/2014/main" id="{F31C692F-F63D-4FE1-9B01-091426596DDB}"/>
              </a:ext>
            </a:extLst>
          </p:cNvPr>
          <p:cNvSpPr txBox="1">
            <a:spLocks/>
          </p:cNvSpPr>
          <p:nvPr/>
        </p:nvSpPr>
        <p:spPr>
          <a:xfrm>
            <a:off x="9787775" y="6219407"/>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D2656350-86A9-4064-8D81-98AB21375ED3}" type="slidenum">
              <a:rPr lang="en-US" altLang="zh-TW" sz="1200" smtClean="0">
                <a:solidFill>
                  <a:srgbClr val="0070C0"/>
                </a:solidFill>
                <a:latin typeface="Arial" panose="020B0604020202020204" pitchFamily="34" charset="0"/>
              </a:rPr>
              <a:pPr>
                <a:spcBef>
                  <a:spcPct val="0"/>
                </a:spcBef>
                <a:buClrTx/>
                <a:buSzTx/>
                <a:buFontTx/>
                <a:buNone/>
              </a:pPr>
              <a:t>10</a:t>
            </a:fld>
            <a:endParaRPr lang="en-US" altLang="zh-TW" sz="1200" dirty="0">
              <a:solidFill>
                <a:srgbClr val="0070C0"/>
              </a:solidFill>
              <a:latin typeface="Arial" panose="020B0604020202020204" pitchFamily="34" charset="0"/>
            </a:endParaRPr>
          </a:p>
        </p:txBody>
      </p:sp>
    </p:spTree>
    <p:extLst>
      <p:ext uri="{BB962C8B-B14F-4D97-AF65-F5344CB8AC3E}">
        <p14:creationId xmlns:p14="http://schemas.microsoft.com/office/powerpoint/2010/main" val="28260246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HK" sz="3600" dirty="0">
                <a:latin typeface="新細明體" panose="02020500000000000000" pitchFamily="18" charset="-120"/>
                <a:ea typeface="新細明體" panose="02020500000000000000" pitchFamily="18" charset="-120"/>
              </a:rPr>
              <a:t>2.</a:t>
            </a:r>
            <a:r>
              <a:rPr lang="zh-HK" altLang="en-US" sz="3600" dirty="0">
                <a:latin typeface="新細明體" panose="02020500000000000000" pitchFamily="18" charset="-120"/>
                <a:ea typeface="新細明體" panose="02020500000000000000" pitchFamily="18" charset="-120"/>
              </a:rPr>
              <a:t> 編修校曆</a:t>
            </a:r>
            <a:r>
              <a:rPr lang="zh-TW" altLang="en-US" sz="3600" dirty="0">
                <a:latin typeface="新細明體" panose="02020500000000000000" pitchFamily="18" charset="-120"/>
                <a:ea typeface="新細明體" panose="02020500000000000000" pitchFamily="18" charset="-120"/>
              </a:rPr>
              <a:t>步驟</a:t>
            </a:r>
            <a:endParaRPr lang="zh-HK" altLang="en-US" sz="3600" dirty="0">
              <a:ea typeface="新細明體" panose="02020500000000000000" pitchFamily="18" charset="-120"/>
            </a:endParaRPr>
          </a:p>
        </p:txBody>
      </p:sp>
      <p:sp>
        <p:nvSpPr>
          <p:cNvPr id="4096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11" name="內容版面配置區 2">
            <a:extLst>
              <a:ext uri="{FF2B5EF4-FFF2-40B4-BE49-F238E27FC236}">
                <a16:creationId xmlns:a16="http://schemas.microsoft.com/office/drawing/2014/main" id="{770C7E73-2EF0-47D8-B3A6-2AF2F9172BDB}"/>
              </a:ext>
            </a:extLst>
          </p:cNvPr>
          <p:cNvSpPr txBox="1">
            <a:spLocks/>
          </p:cNvSpPr>
          <p:nvPr/>
        </p:nvSpPr>
        <p:spPr bwMode="auto">
          <a:xfrm>
            <a:off x="1732556" y="1453104"/>
            <a:ext cx="80772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r>
              <a:rPr kumimoji="0" lang="zh-TW" altLang="en-US" sz="28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sym typeface="Wingdings" panose="05000000000000000000" pitchFamily="2" charset="2"/>
              </a:rPr>
              <a:t> </a:t>
            </a:r>
            <a:r>
              <a:rPr kumimoji="0" lang="zh-TW" altLang="en-US" sz="28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rPr>
              <a:t>更新 </a:t>
            </a:r>
            <a:r>
              <a:rPr kumimoji="0" lang="zh-TW" altLang="en-US" sz="2800" b="1"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rPr>
              <a:t>假期表 </a:t>
            </a:r>
            <a:r>
              <a:rPr kumimoji="0" lang="zh-TW" altLang="en-US" sz="28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rPr>
              <a:t>及 </a:t>
            </a:r>
            <a:r>
              <a:rPr kumimoji="0" lang="zh-TW" altLang="en-US" sz="2800" b="1"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rPr>
              <a:t>學校事項</a:t>
            </a:r>
            <a:endParaRPr kumimoji="0" lang="en-US" altLang="zh-TW" sz="2800" b="1"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a:p>
            <a:pPr marL="0" marR="0" lvl="0" indent="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None/>
              <a:tabLst/>
              <a:defRPr/>
            </a:pPr>
            <a:r>
              <a:rPr kumimoji="0" lang="zh-TW" altLang="en-US"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     學校管理 </a:t>
            </a:r>
            <a:r>
              <a:rPr kumimoji="0" lang="en-US" altLang="zh-TW"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&gt; </a:t>
            </a:r>
            <a:r>
              <a:rPr kumimoji="0" lang="zh-TW" altLang="en-US"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校曆編修 </a:t>
            </a:r>
            <a:r>
              <a:rPr kumimoji="0" lang="en-US" altLang="zh-TW"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&gt; </a:t>
            </a:r>
            <a:r>
              <a:rPr kumimoji="0" lang="zh-TW" altLang="en-US"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校曆設定</a:t>
            </a:r>
          </a:p>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endParaRPr kumimoji="0" lang="zh-HK" altLang="en-US" sz="24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p:txBody>
      </p:sp>
      <p:sp>
        <p:nvSpPr>
          <p:cNvPr id="14" name="投影片編號版面配置區 3">
            <a:extLst>
              <a:ext uri="{FF2B5EF4-FFF2-40B4-BE49-F238E27FC236}">
                <a16:creationId xmlns:a16="http://schemas.microsoft.com/office/drawing/2014/main" id="{53185674-2076-448D-ADAF-FA4FBA6CE64B}"/>
              </a:ext>
            </a:extLst>
          </p:cNvPr>
          <p:cNvSpPr txBox="1">
            <a:spLocks/>
          </p:cNvSpPr>
          <p:nvPr/>
        </p:nvSpPr>
        <p:spPr>
          <a:xfrm>
            <a:off x="9809756" y="6252462"/>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400A5F0B-0C8A-4118-BB99-990DB1F4A1AF}" type="slidenum">
              <a:rPr lang="en-US" altLang="zh-TW" sz="1200" smtClean="0">
                <a:solidFill>
                  <a:srgbClr val="0070C0"/>
                </a:solidFill>
                <a:latin typeface="Arial" panose="020B0604020202020204" pitchFamily="34" charset="0"/>
              </a:rPr>
              <a:pPr>
                <a:spcBef>
                  <a:spcPct val="0"/>
                </a:spcBef>
                <a:buClrTx/>
                <a:buSzTx/>
                <a:buFontTx/>
                <a:buNone/>
              </a:pPr>
              <a:t>11</a:t>
            </a:fld>
            <a:endParaRPr lang="en-US" altLang="zh-TW" sz="1200" dirty="0">
              <a:solidFill>
                <a:srgbClr val="0070C0"/>
              </a:solidFill>
              <a:latin typeface="Arial" panose="020B0604020202020204" pitchFamily="34" charset="0"/>
            </a:endParaRPr>
          </a:p>
        </p:txBody>
      </p:sp>
      <p:grpSp>
        <p:nvGrpSpPr>
          <p:cNvPr id="6" name="群組 5">
            <a:extLst>
              <a:ext uri="{FF2B5EF4-FFF2-40B4-BE49-F238E27FC236}">
                <a16:creationId xmlns:a16="http://schemas.microsoft.com/office/drawing/2014/main" id="{6E8E0025-144B-400C-976E-3B4FC6714693}"/>
              </a:ext>
            </a:extLst>
          </p:cNvPr>
          <p:cNvGrpSpPr/>
          <p:nvPr/>
        </p:nvGrpSpPr>
        <p:grpSpPr>
          <a:xfrm>
            <a:off x="2016424" y="2369593"/>
            <a:ext cx="4754203" cy="3886415"/>
            <a:chOff x="2016424" y="2369593"/>
            <a:chExt cx="4754203" cy="3886415"/>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424" y="2369593"/>
              <a:ext cx="4754203" cy="3886415"/>
            </a:xfrm>
            <a:prstGeom prst="rect">
              <a:avLst/>
            </a:prstGeom>
            <a:ln w="9525">
              <a:solidFill>
                <a:schemeClr val="tx1"/>
              </a:solidFill>
            </a:ln>
          </p:spPr>
        </p:pic>
        <p:pic>
          <p:nvPicPr>
            <p:cNvPr id="40967" name="圖片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3180" y="2590800"/>
              <a:ext cx="7000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EEC784FA-9286-4B5A-88D5-48ACD886AD75}"/>
                </a:ext>
              </a:extLst>
            </p:cNvPr>
            <p:cNvSpPr/>
            <p:nvPr/>
          </p:nvSpPr>
          <p:spPr bwMode="auto">
            <a:xfrm>
              <a:off x="5267324" y="3515226"/>
              <a:ext cx="138113" cy="2466975"/>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ahoma" pitchFamily="34" charset="0"/>
                <a:ea typeface="新細明體" pitchFamily="18" charset="-120"/>
              </a:endParaRPr>
            </a:p>
          </p:txBody>
        </p:sp>
        <p:sp>
          <p:nvSpPr>
            <p:cNvPr id="12" name="矩形 11">
              <a:extLst>
                <a:ext uri="{FF2B5EF4-FFF2-40B4-BE49-F238E27FC236}">
                  <a16:creationId xmlns:a16="http://schemas.microsoft.com/office/drawing/2014/main" id="{F314915B-CA7C-4560-BB31-A5F1F85626CC}"/>
                </a:ext>
              </a:extLst>
            </p:cNvPr>
            <p:cNvSpPr/>
            <p:nvPr/>
          </p:nvSpPr>
          <p:spPr bwMode="auto">
            <a:xfrm>
              <a:off x="6148387" y="3515226"/>
              <a:ext cx="138113" cy="2466975"/>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ahoma" pitchFamily="34" charset="0"/>
                <a:ea typeface="新細明體" pitchFamily="18" charset="-120"/>
              </a:endParaRPr>
            </a:p>
          </p:txBody>
        </p:sp>
      </p:grpSp>
      <p:grpSp>
        <p:nvGrpSpPr>
          <p:cNvPr id="8" name="群組 7">
            <a:extLst>
              <a:ext uri="{FF2B5EF4-FFF2-40B4-BE49-F238E27FC236}">
                <a16:creationId xmlns:a16="http://schemas.microsoft.com/office/drawing/2014/main" id="{4B917311-206A-4019-94B2-AC4097812BDB}"/>
              </a:ext>
            </a:extLst>
          </p:cNvPr>
          <p:cNvGrpSpPr/>
          <p:nvPr/>
        </p:nvGrpSpPr>
        <p:grpSpPr>
          <a:xfrm>
            <a:off x="3909742" y="2498927"/>
            <a:ext cx="5721770" cy="3650887"/>
            <a:chOff x="3909742" y="2498927"/>
            <a:chExt cx="5721770" cy="3650887"/>
          </a:xfrm>
        </p:grpSpPr>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9742" y="2498927"/>
              <a:ext cx="5721770" cy="3650887"/>
            </a:xfrm>
            <a:prstGeom prst="rect">
              <a:avLst/>
            </a:prstGeom>
            <a:ln w="9525">
              <a:solidFill>
                <a:schemeClr val="tx1"/>
              </a:solidFill>
            </a:ln>
          </p:spPr>
        </p:pic>
        <p:pic>
          <p:nvPicPr>
            <p:cNvPr id="18" name="圖片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3263" y="2818445"/>
              <a:ext cx="56522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a:extLst>
                <a:ext uri="{FF2B5EF4-FFF2-40B4-BE49-F238E27FC236}">
                  <a16:creationId xmlns:a16="http://schemas.microsoft.com/office/drawing/2014/main" id="{0F213756-8A82-4835-AFE1-B0F50C04CC32}"/>
                </a:ext>
              </a:extLst>
            </p:cNvPr>
            <p:cNvSpPr/>
            <p:nvPr/>
          </p:nvSpPr>
          <p:spPr bwMode="auto">
            <a:xfrm>
              <a:off x="8872875" y="3877117"/>
              <a:ext cx="223358" cy="1930006"/>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ahoma" pitchFamily="34" charset="0"/>
                <a:ea typeface="新細明體" pitchFamily="18" charset="-120"/>
              </a:endParaRPr>
            </a:p>
          </p:txBody>
        </p:sp>
        <p:sp>
          <p:nvSpPr>
            <p:cNvPr id="16" name="矩形 15">
              <a:extLst>
                <a:ext uri="{FF2B5EF4-FFF2-40B4-BE49-F238E27FC236}">
                  <a16:creationId xmlns:a16="http://schemas.microsoft.com/office/drawing/2014/main" id="{63C30A6D-07AC-4C4C-AAC6-3D12FA0F1B07}"/>
                </a:ext>
              </a:extLst>
            </p:cNvPr>
            <p:cNvSpPr/>
            <p:nvPr/>
          </p:nvSpPr>
          <p:spPr bwMode="auto">
            <a:xfrm>
              <a:off x="7807713" y="3877117"/>
              <a:ext cx="223358" cy="1930006"/>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ahoma" pitchFamily="34" charset="0"/>
                <a:ea typeface="新細明體" pitchFamily="18" charset="-120"/>
              </a:endParaRPr>
            </a:p>
          </p:txBody>
        </p:sp>
      </p:grpSp>
      <p:sp>
        <p:nvSpPr>
          <p:cNvPr id="19" name="矩形 18">
            <a:extLst>
              <a:ext uri="{FF2B5EF4-FFF2-40B4-BE49-F238E27FC236}">
                <a16:creationId xmlns:a16="http://schemas.microsoft.com/office/drawing/2014/main" id="{7B06CEC6-969D-429B-B3D5-6502300D8704}"/>
              </a:ext>
            </a:extLst>
          </p:cNvPr>
          <p:cNvSpPr/>
          <p:nvPr/>
        </p:nvSpPr>
        <p:spPr>
          <a:xfrm>
            <a:off x="2843355" y="2997532"/>
            <a:ext cx="341461" cy="98725"/>
          </a:xfrm>
          <a:prstGeom prst="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700" dirty="0">
                <a:solidFill>
                  <a:schemeClr val="tx1">
                    <a:lumMod val="65000"/>
                    <a:lumOff val="35000"/>
                  </a:schemeClr>
                </a:solidFill>
              </a:rPr>
              <a:t>20XX</a:t>
            </a:r>
          </a:p>
        </p:txBody>
      </p:sp>
      <p:sp>
        <p:nvSpPr>
          <p:cNvPr id="20" name="矩形 19">
            <a:extLst>
              <a:ext uri="{FF2B5EF4-FFF2-40B4-BE49-F238E27FC236}">
                <a16:creationId xmlns:a16="http://schemas.microsoft.com/office/drawing/2014/main" id="{92C7724B-A09D-4BDB-8BB5-11DAEE025024}"/>
              </a:ext>
            </a:extLst>
          </p:cNvPr>
          <p:cNvSpPr/>
          <p:nvPr/>
        </p:nvSpPr>
        <p:spPr>
          <a:xfrm>
            <a:off x="4918111" y="3270081"/>
            <a:ext cx="341461" cy="98725"/>
          </a:xfrm>
          <a:prstGeom prst="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700" dirty="0">
                <a:solidFill>
                  <a:schemeClr val="tx1">
                    <a:lumMod val="65000"/>
                    <a:lumOff val="35000"/>
                  </a:schemeClr>
                </a:solidFill>
              </a:rPr>
              <a:t>20XX</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HK" sz="3600" dirty="0">
                <a:latin typeface="新細明體" panose="02020500000000000000" pitchFamily="18" charset="-120"/>
                <a:ea typeface="新細明體" panose="02020500000000000000" pitchFamily="18" charset="-120"/>
              </a:rPr>
              <a:t>2.</a:t>
            </a:r>
            <a:r>
              <a:rPr lang="zh-HK" altLang="en-US" sz="3600" dirty="0">
                <a:latin typeface="新細明體" panose="02020500000000000000" pitchFamily="18" charset="-120"/>
                <a:ea typeface="新細明體" panose="02020500000000000000" pitchFamily="18" charset="-120"/>
              </a:rPr>
              <a:t> 編修校曆</a:t>
            </a:r>
            <a:r>
              <a:rPr lang="zh-TW" altLang="en-US" sz="3600" dirty="0">
                <a:latin typeface="新細明體" panose="02020500000000000000" pitchFamily="18" charset="-120"/>
                <a:ea typeface="新細明體" panose="02020500000000000000" pitchFamily="18" charset="-120"/>
              </a:rPr>
              <a:t>步驟</a:t>
            </a:r>
            <a:endParaRPr lang="zh-HK" altLang="en-US" sz="3600" dirty="0">
              <a:ea typeface="新細明體" panose="02020500000000000000" pitchFamily="18" charset="-120"/>
            </a:endParaRPr>
          </a:p>
        </p:txBody>
      </p:sp>
      <p:sp>
        <p:nvSpPr>
          <p:cNvPr id="4198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9" name="投影片編號版面配置區 3">
            <a:extLst>
              <a:ext uri="{FF2B5EF4-FFF2-40B4-BE49-F238E27FC236}">
                <a16:creationId xmlns:a16="http://schemas.microsoft.com/office/drawing/2014/main" id="{857BEA15-6A67-48FB-B22C-68D320846B61}"/>
              </a:ext>
            </a:extLst>
          </p:cNvPr>
          <p:cNvSpPr txBox="1">
            <a:spLocks/>
          </p:cNvSpPr>
          <p:nvPr/>
        </p:nvSpPr>
        <p:spPr>
          <a:xfrm>
            <a:off x="9801383" y="6272385"/>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B28C6B57-2C36-4813-A9FD-6E5F3125832A}" type="slidenum">
              <a:rPr lang="en-US" altLang="zh-TW" sz="1200" smtClean="0">
                <a:solidFill>
                  <a:srgbClr val="0070C0"/>
                </a:solidFill>
                <a:latin typeface="Arial" panose="020B0604020202020204" pitchFamily="34" charset="0"/>
              </a:rPr>
              <a:pPr>
                <a:spcBef>
                  <a:spcPct val="0"/>
                </a:spcBef>
                <a:buClrTx/>
                <a:buSzTx/>
                <a:buFontTx/>
                <a:buNone/>
              </a:pPr>
              <a:t>12</a:t>
            </a:fld>
            <a:endParaRPr lang="en-US" altLang="zh-TW" sz="1200" dirty="0">
              <a:solidFill>
                <a:srgbClr val="0070C0"/>
              </a:solidFill>
              <a:latin typeface="Arial" panose="020B0604020202020204" pitchFamily="34" charset="0"/>
            </a:endParaRPr>
          </a:p>
        </p:txBody>
      </p:sp>
      <p:sp>
        <p:nvSpPr>
          <p:cNvPr id="12" name="內容版面配置區 2">
            <a:extLst>
              <a:ext uri="{FF2B5EF4-FFF2-40B4-BE49-F238E27FC236}">
                <a16:creationId xmlns:a16="http://schemas.microsoft.com/office/drawing/2014/main" id="{D8AE5F4C-23B9-47E2-958F-4D364ACA8A60}"/>
              </a:ext>
            </a:extLst>
          </p:cNvPr>
          <p:cNvSpPr txBox="1">
            <a:spLocks/>
          </p:cNvSpPr>
          <p:nvPr/>
        </p:nvSpPr>
        <p:spPr bwMode="auto">
          <a:xfrm>
            <a:off x="2224925" y="1402861"/>
            <a:ext cx="80772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r>
              <a:rPr kumimoji="0" lang="zh-TW" altLang="en-US" sz="28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sym typeface="Wingdings" panose="05000000000000000000" pitchFamily="2" charset="2"/>
              </a:rPr>
              <a:t> </a:t>
            </a:r>
            <a:r>
              <a:rPr kumimoji="0" lang="zh-TW" altLang="en-US" sz="2800" b="1"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rPr>
              <a:t>上課日 </a:t>
            </a:r>
            <a:r>
              <a:rPr kumimoji="0" lang="zh-TW" altLang="en-US" sz="28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rPr>
              <a:t>計算工具</a:t>
            </a:r>
            <a:endParaRPr kumimoji="0" lang="en-US" altLang="zh-TW" sz="28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a:p>
            <a:pPr marL="0" marR="0" lvl="0" indent="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None/>
              <a:tabLst/>
              <a:defRPr/>
            </a:pP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      學校管理 </a:t>
            </a:r>
            <a:r>
              <a:rPr kumimoji="0" lang="en-US" altLang="zh-TW"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&gt;  </a:t>
            </a: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校曆編修 </a:t>
            </a:r>
            <a:r>
              <a:rPr kumimoji="0" lang="en-US" altLang="zh-TW"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&gt;  </a:t>
            </a: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校曆設定 </a:t>
            </a:r>
            <a:r>
              <a:rPr kumimoji="0" lang="en-US" altLang="zh-TW"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&gt;  </a:t>
            </a: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上課日</a:t>
            </a:r>
          </a:p>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None/>
              <a:tabLst/>
              <a:defRPr/>
            </a:pPr>
            <a:endParaRPr kumimoji="0" lang="zh-HK" altLang="en-US" sz="24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p:txBody>
      </p:sp>
      <p:grpSp>
        <p:nvGrpSpPr>
          <p:cNvPr id="4" name="群組 3">
            <a:extLst>
              <a:ext uri="{FF2B5EF4-FFF2-40B4-BE49-F238E27FC236}">
                <a16:creationId xmlns:a16="http://schemas.microsoft.com/office/drawing/2014/main" id="{D0030F2F-522C-47F3-8377-3C131D0C8B92}"/>
              </a:ext>
            </a:extLst>
          </p:cNvPr>
          <p:cNvGrpSpPr/>
          <p:nvPr/>
        </p:nvGrpSpPr>
        <p:grpSpPr>
          <a:xfrm>
            <a:off x="2513799" y="2526475"/>
            <a:ext cx="7147419" cy="3852056"/>
            <a:chOff x="2513799" y="2526475"/>
            <a:chExt cx="7147419" cy="3852056"/>
          </a:xfrm>
        </p:grpSpPr>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799" y="2526475"/>
              <a:ext cx="7147419" cy="3852056"/>
            </a:xfrm>
            <a:prstGeom prst="rect">
              <a:avLst/>
            </a:prstGeom>
            <a:ln w="9525">
              <a:solidFill>
                <a:schemeClr val="tx1"/>
              </a:solidFill>
            </a:ln>
          </p:spPr>
        </p:pic>
        <p:sp>
          <p:nvSpPr>
            <p:cNvPr id="10" name="矩形 9">
              <a:extLst>
                <a:ext uri="{FF2B5EF4-FFF2-40B4-BE49-F238E27FC236}">
                  <a16:creationId xmlns:a16="http://schemas.microsoft.com/office/drawing/2014/main" id="{3D503A01-1A0A-4758-ACE8-0E0806ECA9A7}"/>
                </a:ext>
              </a:extLst>
            </p:cNvPr>
            <p:cNvSpPr/>
            <p:nvPr/>
          </p:nvSpPr>
          <p:spPr>
            <a:xfrm>
              <a:off x="3827509" y="3721331"/>
              <a:ext cx="330732" cy="130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800" dirty="0">
                  <a:solidFill>
                    <a:schemeClr val="tx1">
                      <a:lumMod val="65000"/>
                      <a:lumOff val="35000"/>
                    </a:schemeClr>
                  </a:solidFill>
                </a:rPr>
                <a:t>20XX</a:t>
              </a:r>
            </a:p>
          </p:txBody>
        </p:sp>
        <p:sp>
          <p:nvSpPr>
            <p:cNvPr id="11" name="矩形 10">
              <a:extLst>
                <a:ext uri="{FF2B5EF4-FFF2-40B4-BE49-F238E27FC236}">
                  <a16:creationId xmlns:a16="http://schemas.microsoft.com/office/drawing/2014/main" id="{5C914EE9-9F16-481A-9F05-AD63A414713D}"/>
                </a:ext>
              </a:extLst>
            </p:cNvPr>
            <p:cNvSpPr/>
            <p:nvPr/>
          </p:nvSpPr>
          <p:spPr>
            <a:xfrm>
              <a:off x="2726893" y="4653070"/>
              <a:ext cx="369670" cy="130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700" dirty="0">
                  <a:solidFill>
                    <a:schemeClr val="tx1"/>
                  </a:solidFill>
                </a:rPr>
                <a:t>20XX/XX</a:t>
              </a:r>
            </a:p>
          </p:txBody>
        </p:sp>
      </p:grpSp>
      <p:sp>
        <p:nvSpPr>
          <p:cNvPr id="41991" name="矩形 7"/>
          <p:cNvSpPr>
            <a:spLocks noChangeArrowheads="1"/>
          </p:cNvSpPr>
          <p:nvPr/>
        </p:nvSpPr>
        <p:spPr bwMode="auto">
          <a:xfrm>
            <a:off x="2530783" y="5791201"/>
            <a:ext cx="7130435" cy="19423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
        <p:nvSpPr>
          <p:cNvPr id="13" name="爆炸 1 10">
            <a:extLst>
              <a:ext uri="{FF2B5EF4-FFF2-40B4-BE49-F238E27FC236}">
                <a16:creationId xmlns:a16="http://schemas.microsoft.com/office/drawing/2014/main" id="{2ACF9DF0-BB22-45BE-A937-0497B3429E8B}"/>
              </a:ext>
            </a:extLst>
          </p:cNvPr>
          <p:cNvSpPr/>
          <p:nvPr/>
        </p:nvSpPr>
        <p:spPr bwMode="auto">
          <a:xfrm>
            <a:off x="5742825" y="2047651"/>
            <a:ext cx="4584700" cy="2070100"/>
          </a:xfrm>
          <a:prstGeom prst="irregularSeal1">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a:extLst/>
        </p:spPr>
        <p:txBody>
          <a:bodyPr lIns="90000" tIns="46800" rIns="90000" bIns="46800" anchor="ctr"/>
          <a:lstStyle>
            <a:defPPr>
              <a:defRPr lang="en-US"/>
            </a:defPPr>
            <a:lvl1pPr algn="l" rtl="0" eaLnBrk="0" fontAlgn="base" hangingPunct="0">
              <a:spcBef>
                <a:spcPct val="0"/>
              </a:spcBef>
              <a:spcAft>
                <a:spcPct val="0"/>
              </a:spcAft>
              <a:defRPr sz="2000" kern="1200">
                <a:solidFill>
                  <a:schemeClr val="dk1"/>
                </a:solidFill>
                <a:latin typeface="+mn-lt"/>
                <a:ea typeface="+mn-ea"/>
                <a:cs typeface="+mn-cs"/>
              </a:defRPr>
            </a:lvl1pPr>
            <a:lvl2pPr marL="457200" algn="l" rtl="0" eaLnBrk="0" fontAlgn="base" hangingPunct="0">
              <a:spcBef>
                <a:spcPct val="0"/>
              </a:spcBef>
              <a:spcAft>
                <a:spcPct val="0"/>
              </a:spcAft>
              <a:defRPr sz="2000" kern="1200">
                <a:solidFill>
                  <a:schemeClr val="dk1"/>
                </a:solidFill>
                <a:latin typeface="+mn-lt"/>
                <a:ea typeface="+mn-ea"/>
                <a:cs typeface="+mn-cs"/>
              </a:defRPr>
            </a:lvl2pPr>
            <a:lvl3pPr marL="914400" algn="l" rtl="0" eaLnBrk="0" fontAlgn="base" hangingPunct="0">
              <a:spcBef>
                <a:spcPct val="0"/>
              </a:spcBef>
              <a:spcAft>
                <a:spcPct val="0"/>
              </a:spcAft>
              <a:defRPr sz="2000" kern="1200">
                <a:solidFill>
                  <a:schemeClr val="dk1"/>
                </a:solidFill>
                <a:latin typeface="+mn-lt"/>
                <a:ea typeface="+mn-ea"/>
                <a:cs typeface="+mn-cs"/>
              </a:defRPr>
            </a:lvl3pPr>
            <a:lvl4pPr marL="1371600" algn="l" rtl="0" eaLnBrk="0" fontAlgn="base" hangingPunct="0">
              <a:spcBef>
                <a:spcPct val="0"/>
              </a:spcBef>
              <a:spcAft>
                <a:spcPct val="0"/>
              </a:spcAft>
              <a:defRPr sz="2000" kern="1200">
                <a:solidFill>
                  <a:schemeClr val="dk1"/>
                </a:solidFill>
                <a:latin typeface="+mn-lt"/>
                <a:ea typeface="+mn-ea"/>
                <a:cs typeface="+mn-cs"/>
              </a:defRPr>
            </a:lvl4pPr>
            <a:lvl5pPr marL="1828800" algn="l" rtl="0" eaLnBrk="0" fontAlgn="base" hangingPunct="0">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zh-TW" altLang="en-US" sz="2000" b="0" i="0" u="none" strike="noStrike" kern="1200" cap="none" spc="0" normalizeH="0" baseline="0" noProof="0" dirty="0">
                <a:ln>
                  <a:noFill/>
                </a:ln>
                <a:solidFill>
                  <a:srgbClr val="CC00CC"/>
                </a:solidFill>
                <a:effectLst/>
                <a:uLnTx/>
                <a:uFillTx/>
                <a:latin typeface="標楷體" pitchFamily="65" charset="-120"/>
                <a:ea typeface="標楷體" pitchFamily="65" charset="-120"/>
                <a:cs typeface="+mn-cs"/>
              </a:rPr>
              <a:t>系統可自動計算總授課日數，供用戶參考</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HK" sz="3600" dirty="0">
                <a:latin typeface="新細明體" panose="02020500000000000000" pitchFamily="18" charset="-120"/>
                <a:ea typeface="新細明體" panose="02020500000000000000" pitchFamily="18" charset="-120"/>
              </a:rPr>
              <a:t>2.</a:t>
            </a:r>
            <a:r>
              <a:rPr lang="zh-HK" altLang="en-US" sz="3600" dirty="0">
                <a:latin typeface="新細明體" panose="02020500000000000000" pitchFamily="18" charset="-120"/>
                <a:ea typeface="新細明體" panose="02020500000000000000" pitchFamily="18" charset="-120"/>
              </a:rPr>
              <a:t> 編修校曆</a:t>
            </a:r>
            <a:r>
              <a:rPr lang="zh-TW" altLang="en-US" sz="3600" dirty="0">
                <a:latin typeface="新細明體" panose="02020500000000000000" pitchFamily="18" charset="-120"/>
                <a:ea typeface="新細明體" panose="02020500000000000000" pitchFamily="18" charset="-120"/>
              </a:rPr>
              <a:t>步驟</a:t>
            </a:r>
            <a:endParaRPr lang="zh-HK" altLang="en-US" sz="3600" dirty="0">
              <a:ea typeface="新細明體" panose="02020500000000000000" pitchFamily="18" charset="-120"/>
            </a:endParaRPr>
          </a:p>
        </p:txBody>
      </p:sp>
      <p:sp>
        <p:nvSpPr>
          <p:cNvPr id="4403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pic>
        <p:nvPicPr>
          <p:cNvPr id="8"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943206" y="2538389"/>
            <a:ext cx="6796107" cy="341137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4038" name="矩形 7"/>
          <p:cNvSpPr>
            <a:spLocks noChangeArrowheads="1"/>
          </p:cNvSpPr>
          <p:nvPr/>
        </p:nvSpPr>
        <p:spPr bwMode="auto">
          <a:xfrm>
            <a:off x="2943206" y="5287193"/>
            <a:ext cx="1628795" cy="25021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
        <p:nvSpPr>
          <p:cNvPr id="7" name="投影片編號版面配置區 3">
            <a:extLst>
              <a:ext uri="{FF2B5EF4-FFF2-40B4-BE49-F238E27FC236}">
                <a16:creationId xmlns:a16="http://schemas.microsoft.com/office/drawing/2014/main" id="{9951602C-168D-4C69-8435-0B0266088693}"/>
              </a:ext>
            </a:extLst>
          </p:cNvPr>
          <p:cNvSpPr txBox="1">
            <a:spLocks/>
          </p:cNvSpPr>
          <p:nvPr/>
        </p:nvSpPr>
        <p:spPr>
          <a:xfrm>
            <a:off x="9807575" y="6237492"/>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a:solidFill>
                  <a:srgbClr val="0070C0"/>
                </a:solidFill>
                <a:latin typeface="Arial" panose="020B0604020202020204" pitchFamily="34" charset="0"/>
              </a:rPr>
              <a:t>P. </a:t>
            </a:r>
            <a:fld id="{60D980EF-F14A-4C03-89AE-14D5A854E04D}" type="slidenum">
              <a:rPr lang="en-US" altLang="zh-TW" sz="1200" smtClean="0">
                <a:solidFill>
                  <a:srgbClr val="0070C0"/>
                </a:solidFill>
                <a:latin typeface="Arial" panose="020B0604020202020204" pitchFamily="34" charset="0"/>
              </a:rPr>
              <a:pPr>
                <a:spcBef>
                  <a:spcPct val="0"/>
                </a:spcBef>
                <a:buClrTx/>
                <a:buSzTx/>
                <a:buFontTx/>
                <a:buNone/>
              </a:pPr>
              <a:t>13</a:t>
            </a:fld>
            <a:endParaRPr lang="en-US" altLang="zh-TW" sz="1200" dirty="0">
              <a:solidFill>
                <a:srgbClr val="0070C0"/>
              </a:solidFill>
              <a:latin typeface="Arial" panose="020B0604020202020204" pitchFamily="34" charset="0"/>
            </a:endParaRPr>
          </a:p>
        </p:txBody>
      </p:sp>
      <p:sp>
        <p:nvSpPr>
          <p:cNvPr id="9" name="內容版面配置區 2">
            <a:extLst>
              <a:ext uri="{FF2B5EF4-FFF2-40B4-BE49-F238E27FC236}">
                <a16:creationId xmlns:a16="http://schemas.microsoft.com/office/drawing/2014/main" id="{EF79862A-99EE-4175-988C-2374680483B0}"/>
              </a:ext>
            </a:extLst>
          </p:cNvPr>
          <p:cNvSpPr txBox="1">
            <a:spLocks/>
          </p:cNvSpPr>
          <p:nvPr/>
        </p:nvSpPr>
        <p:spPr bwMode="auto">
          <a:xfrm>
            <a:off x="2575727" y="1445619"/>
            <a:ext cx="80772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r>
              <a:rPr kumimoji="0" lang="zh-TW" altLang="en-US" sz="28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sym typeface="Wingdings" panose="05000000000000000000" pitchFamily="2" charset="2"/>
              </a:rPr>
              <a:t></a:t>
            </a: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sym typeface="Wingdings" panose="05000000000000000000" pitchFamily="2" charset="2"/>
              </a:rPr>
              <a:t> 印製</a:t>
            </a: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 </a:t>
            </a:r>
            <a:r>
              <a:rPr kumimoji="0" lang="zh-TW" altLang="en-US" sz="2800" b="1"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校曆表  </a:t>
            </a:r>
            <a:endParaRPr kumimoji="0" lang="en-US" altLang="zh-TW" sz="2800" b="1"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a:p>
            <a:pPr marL="0" marR="0" lvl="0" indent="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None/>
              <a:tabLst/>
              <a:defRPr/>
            </a:pPr>
            <a:r>
              <a:rPr kumimoji="0" lang="en-US" altLang="zh-TW" sz="2800" b="1"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    </a:t>
            </a: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學校管理 </a:t>
            </a:r>
            <a:r>
              <a:rPr kumimoji="0" lang="en-US" altLang="zh-TW"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&gt; </a:t>
            </a: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報告</a:t>
            </a:r>
          </a:p>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None/>
              <a:tabLst/>
              <a:defRPr/>
            </a:pPr>
            <a:endParaRPr kumimoji="0" lang="zh-HK" altLang="en-US" sz="24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內容版面配置區 2">
            <a:extLst>
              <a:ext uri="{FF2B5EF4-FFF2-40B4-BE49-F238E27FC236}">
                <a16:creationId xmlns:a16="http://schemas.microsoft.com/office/drawing/2014/main" id="{455AC183-B82D-4576-BA66-871D0B9B2EA8}"/>
              </a:ext>
            </a:extLst>
          </p:cNvPr>
          <p:cNvSpPr txBox="1">
            <a:spLocks/>
          </p:cNvSpPr>
          <p:nvPr/>
        </p:nvSpPr>
        <p:spPr bwMode="auto">
          <a:xfrm>
            <a:off x="2456038" y="1303862"/>
            <a:ext cx="80772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r>
              <a:rPr kumimoji="0" lang="zh-TW" altLang="en-US" sz="2800" b="0" i="0" u="none" strike="noStrike" kern="0" cap="none" spc="0" normalizeH="0" baseline="0" noProof="0">
                <a:ln>
                  <a:noFill/>
                </a:ln>
                <a:solidFill>
                  <a:srgbClr val="800080"/>
                </a:solidFill>
                <a:effectLst/>
                <a:uLnTx/>
                <a:uFillTx/>
                <a:latin typeface="新細明體" panose="02020500000000000000" pitchFamily="18" charset="-120"/>
                <a:ea typeface="新細明體" panose="02020500000000000000" pitchFamily="18" charset="-120"/>
                <a:cs typeface="+mn-cs"/>
                <a:sym typeface="Wingdings" panose="05000000000000000000" pitchFamily="2" charset="2"/>
              </a:rPr>
              <a:t> 匯出校曆資料為 </a:t>
            </a:r>
            <a:r>
              <a:rPr kumimoji="0" lang="en-US" altLang="zh-TW" sz="2800" b="1" i="0" u="none" strike="noStrike" kern="0" cap="none" spc="0" normalizeH="0" baseline="0" noProof="0">
                <a:ln>
                  <a:noFill/>
                </a:ln>
                <a:solidFill>
                  <a:srgbClr val="800080"/>
                </a:solidFill>
                <a:effectLst/>
                <a:uLnTx/>
                <a:uFillTx/>
                <a:latin typeface="新細明體" panose="02020500000000000000" pitchFamily="18" charset="-120"/>
                <a:ea typeface="新細明體" panose="02020500000000000000" pitchFamily="18" charset="-120"/>
                <a:cs typeface="+mn-cs"/>
                <a:sym typeface="Wingdings" panose="05000000000000000000" pitchFamily="2" charset="2"/>
              </a:rPr>
              <a:t>ICS </a:t>
            </a:r>
            <a:r>
              <a:rPr kumimoji="0" lang="zh-TW" altLang="en-US" sz="2800" b="1" i="0" u="none" strike="noStrike" kern="0" cap="none" spc="0" normalizeH="0" baseline="0" noProof="0">
                <a:ln>
                  <a:noFill/>
                </a:ln>
                <a:solidFill>
                  <a:srgbClr val="800080"/>
                </a:solidFill>
                <a:effectLst/>
                <a:uLnTx/>
                <a:uFillTx/>
                <a:latin typeface="新細明體" panose="02020500000000000000" pitchFamily="18" charset="-120"/>
                <a:ea typeface="新細明體" panose="02020500000000000000" pitchFamily="18" charset="-120"/>
                <a:cs typeface="+mn-cs"/>
                <a:sym typeface="Wingdings" panose="05000000000000000000" pitchFamily="2" charset="2"/>
              </a:rPr>
              <a:t>檔案</a:t>
            </a:r>
            <a:endParaRPr kumimoji="0" lang="en-US" altLang="zh-TW" sz="2800" b="1" i="0" u="none" strike="noStrike" kern="0" cap="none" spc="0" normalizeH="0" baseline="0" noProof="0">
              <a:ln>
                <a:noFill/>
              </a:ln>
              <a:solidFill>
                <a:srgbClr val="800080"/>
              </a:solidFill>
              <a:effectLst/>
              <a:uLnTx/>
              <a:uFillTx/>
              <a:latin typeface="新細明體" panose="02020500000000000000" pitchFamily="18" charset="-120"/>
              <a:ea typeface="新細明體" panose="02020500000000000000" pitchFamily="18" charset="-120"/>
              <a:cs typeface="+mn-cs"/>
              <a:sym typeface="Wingdings" panose="05000000000000000000" pitchFamily="2" charset="2"/>
            </a:endParaRPr>
          </a:p>
          <a:p>
            <a:pPr marL="0" marR="0" lvl="0" indent="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None/>
              <a:tabLst/>
              <a:defRPr/>
            </a:pPr>
            <a:r>
              <a:rPr kumimoji="0" lang="zh-TW" altLang="en-US" sz="2000" b="0" i="0" u="none" strike="noStrike" kern="0" cap="none" spc="0" normalizeH="0" baseline="0" noProof="0">
                <a:ln>
                  <a:noFill/>
                </a:ln>
                <a:solidFill>
                  <a:srgbClr val="1F497D"/>
                </a:solidFill>
                <a:effectLst/>
                <a:uLnTx/>
                <a:uFillTx/>
                <a:latin typeface="新細明體" panose="02020500000000000000" pitchFamily="18" charset="-120"/>
                <a:ea typeface="新細明體" panose="02020500000000000000" pitchFamily="18" charset="-120"/>
                <a:cs typeface="+mn-cs"/>
              </a:rPr>
              <a:t>            學校管理 </a:t>
            </a:r>
            <a:r>
              <a:rPr kumimoji="0" lang="en-US" altLang="zh-TW" sz="2000" b="0" i="0" u="none" strike="noStrike" kern="0" cap="none" spc="0" normalizeH="0" baseline="0" noProof="0">
                <a:ln>
                  <a:noFill/>
                </a:ln>
                <a:solidFill>
                  <a:srgbClr val="1F497D"/>
                </a:solidFill>
                <a:effectLst/>
                <a:uLnTx/>
                <a:uFillTx/>
                <a:latin typeface="新細明體" panose="02020500000000000000" pitchFamily="18" charset="-120"/>
                <a:ea typeface="新細明體" panose="02020500000000000000" pitchFamily="18" charset="-120"/>
                <a:cs typeface="+mn-cs"/>
              </a:rPr>
              <a:t>&gt; </a:t>
            </a:r>
            <a:r>
              <a:rPr kumimoji="0" lang="zh-TW" altLang="en-US" sz="2000" b="0" i="0" u="none" strike="noStrike" kern="0" cap="none" spc="0" normalizeH="0" baseline="0" noProof="0">
                <a:ln>
                  <a:noFill/>
                </a:ln>
                <a:solidFill>
                  <a:srgbClr val="1F497D"/>
                </a:solidFill>
                <a:effectLst/>
                <a:uLnTx/>
                <a:uFillTx/>
                <a:latin typeface="新細明體" panose="02020500000000000000" pitchFamily="18" charset="-120"/>
                <a:ea typeface="新細明體" panose="02020500000000000000" pitchFamily="18" charset="-120"/>
                <a:cs typeface="+mn-cs"/>
              </a:rPr>
              <a:t>校曆編修 </a:t>
            </a:r>
            <a:r>
              <a:rPr kumimoji="0" lang="en-US" altLang="zh-TW" sz="2000" b="0" i="0" u="none" strike="noStrike" kern="0" cap="none" spc="0" normalizeH="0" baseline="0" noProof="0">
                <a:ln>
                  <a:noFill/>
                </a:ln>
                <a:solidFill>
                  <a:srgbClr val="1F497D"/>
                </a:solidFill>
                <a:effectLst/>
                <a:uLnTx/>
                <a:uFillTx/>
                <a:latin typeface="新細明體" panose="02020500000000000000" pitchFamily="18" charset="-120"/>
                <a:ea typeface="新細明體" panose="02020500000000000000" pitchFamily="18" charset="-120"/>
                <a:cs typeface="+mn-cs"/>
              </a:rPr>
              <a:t>&gt; </a:t>
            </a:r>
            <a:r>
              <a:rPr kumimoji="0" lang="zh-TW" altLang="en-US" sz="2000" b="0" i="0" u="none" strike="noStrike" kern="0" cap="none" spc="0" normalizeH="0" baseline="0" noProof="0">
                <a:ln>
                  <a:noFill/>
                </a:ln>
                <a:solidFill>
                  <a:srgbClr val="1F497D"/>
                </a:solidFill>
                <a:effectLst/>
                <a:uLnTx/>
                <a:uFillTx/>
                <a:latin typeface="新細明體" panose="02020500000000000000" pitchFamily="18" charset="-120"/>
                <a:ea typeface="新細明體" panose="02020500000000000000" pitchFamily="18" charset="-120"/>
                <a:cs typeface="+mn-cs"/>
              </a:rPr>
              <a:t>匯出 </a:t>
            </a:r>
            <a:endParaRPr kumimoji="0" lang="zh-HK" altLang="en-US" sz="24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p:txBody>
      </p:sp>
      <p:sp>
        <p:nvSpPr>
          <p:cNvPr id="2" name="標題 1"/>
          <p:cNvSpPr>
            <a:spLocks noGrp="1"/>
          </p:cNvSpPr>
          <p:nvPr>
            <p:ph type="title"/>
          </p:nvPr>
        </p:nvSpPr>
        <p:spPr/>
        <p:txBody>
          <a:bodyPr/>
          <a:lstStyle/>
          <a:p>
            <a:pPr>
              <a:defRPr/>
            </a:pPr>
            <a:r>
              <a:rPr lang="en-US" altLang="zh-HK" sz="3600" dirty="0">
                <a:latin typeface="新細明體" panose="02020500000000000000" pitchFamily="18" charset="-120"/>
                <a:ea typeface="新細明體" panose="02020500000000000000" pitchFamily="18" charset="-120"/>
              </a:rPr>
              <a:t>2.</a:t>
            </a:r>
            <a:r>
              <a:rPr lang="zh-HK" altLang="en-US" sz="3600" dirty="0">
                <a:latin typeface="新細明體" panose="02020500000000000000" pitchFamily="18" charset="-120"/>
                <a:ea typeface="新細明體" panose="02020500000000000000" pitchFamily="18" charset="-120"/>
              </a:rPr>
              <a:t> 編修校曆</a:t>
            </a:r>
            <a:r>
              <a:rPr lang="zh-TW" altLang="en-US" sz="3600" dirty="0">
                <a:latin typeface="新細明體" panose="02020500000000000000" pitchFamily="18" charset="-120"/>
                <a:ea typeface="新細明體" panose="02020500000000000000" pitchFamily="18" charset="-120"/>
              </a:rPr>
              <a:t>步驟</a:t>
            </a:r>
            <a:endParaRPr lang="zh-HK" altLang="en-US" sz="3600" dirty="0">
              <a:ea typeface="新細明體" panose="02020500000000000000" pitchFamily="18" charset="-120"/>
            </a:endParaRPr>
          </a:p>
        </p:txBody>
      </p:sp>
      <p:sp>
        <p:nvSpPr>
          <p:cNvPr id="4403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7" name="圖說文字: 向左箭號 6">
            <a:extLst>
              <a:ext uri="{FF2B5EF4-FFF2-40B4-BE49-F238E27FC236}">
                <a16:creationId xmlns:a16="http://schemas.microsoft.com/office/drawing/2014/main" id="{3E0BB3FD-6B21-449B-BE20-7DDD0A9237D9}"/>
              </a:ext>
            </a:extLst>
          </p:cNvPr>
          <p:cNvSpPr/>
          <p:nvPr/>
        </p:nvSpPr>
        <p:spPr bwMode="auto">
          <a:xfrm>
            <a:off x="7082622" y="4002086"/>
            <a:ext cx="1905000" cy="1560513"/>
          </a:xfrm>
          <a:prstGeom prst="leftArrowCallout">
            <a:avLst>
              <a:gd name="adj1" fmla="val 25000"/>
              <a:gd name="adj2" fmla="val 25000"/>
              <a:gd name="adj3" fmla="val 25000"/>
              <a:gd name="adj4" fmla="val 66095"/>
            </a:avLst>
          </a:prstGeom>
          <a:ln>
            <a:headEnd/>
            <a:tailEnd/>
          </a:ln>
          <a:extLst/>
        </p:spPr>
        <p:style>
          <a:lnRef idx="2">
            <a:schemeClr val="dk1"/>
          </a:lnRef>
          <a:fillRef idx="1">
            <a:schemeClr val="lt1"/>
          </a:fillRef>
          <a:effectRef idx="0">
            <a:schemeClr val="dk1"/>
          </a:effectRef>
          <a:fontRef idx="minor">
            <a:schemeClr val="dk1"/>
          </a:fontRef>
        </p:style>
        <p:txBody>
          <a:bodyPr lIns="90000" tIns="46800" rIns="90000" bIns="46800" rtlCol="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TW" altLang="en-US" dirty="0">
                <a:solidFill>
                  <a:schemeClr val="tx1"/>
                </a:solidFill>
                <a:latin typeface="新細明體" panose="02020500000000000000" pitchFamily="18" charset="-120"/>
                <a:ea typeface="新細明體" panose="02020500000000000000" pitchFamily="18" charset="-120"/>
              </a:rPr>
              <a:t>假期 </a:t>
            </a:r>
            <a:r>
              <a:rPr lang="en-US" altLang="zh-TW" dirty="0">
                <a:solidFill>
                  <a:schemeClr val="tx1"/>
                </a:solidFill>
                <a:latin typeface="新細明體" panose="02020500000000000000" pitchFamily="18" charset="-120"/>
                <a:ea typeface="新細明體" panose="02020500000000000000" pitchFamily="18" charset="-120"/>
              </a:rPr>
              <a:t>/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TW" altLang="en-US" dirty="0">
                <a:solidFill>
                  <a:schemeClr val="tx1"/>
                </a:solidFill>
                <a:latin typeface="新細明體" panose="02020500000000000000" pitchFamily="18" charset="-120"/>
                <a:ea typeface="新細明體" panose="02020500000000000000" pitchFamily="18" charset="-120"/>
              </a:rPr>
              <a:t>事項 </a:t>
            </a:r>
            <a:r>
              <a:rPr lang="en-US" altLang="zh-TW" dirty="0">
                <a:solidFill>
                  <a:schemeClr val="tx1"/>
                </a:solidFill>
                <a:latin typeface="新細明體" panose="02020500000000000000" pitchFamily="18" charset="-120"/>
                <a:ea typeface="新細明體" panose="02020500000000000000" pitchFamily="18" charset="-120"/>
              </a:rPr>
              <a:t>/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TW" altLang="en-US" dirty="0">
                <a:solidFill>
                  <a:schemeClr val="tx1"/>
                </a:solidFill>
                <a:latin typeface="新細明體" panose="02020500000000000000" pitchFamily="18" charset="-120"/>
                <a:ea typeface="新細明體" panose="02020500000000000000" pitchFamily="18" charset="-120"/>
              </a:rPr>
              <a:t>學校行政 </a:t>
            </a:r>
            <a:r>
              <a:rPr lang="en-US" altLang="zh-TW" dirty="0">
                <a:solidFill>
                  <a:schemeClr val="tx1"/>
                </a:solidFill>
                <a:latin typeface="新細明體" panose="02020500000000000000" pitchFamily="18" charset="-120"/>
                <a:ea typeface="新細明體" panose="02020500000000000000" pitchFamily="18" charset="-120"/>
              </a:rPr>
              <a:t>/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TW" altLang="en-US" dirty="0">
                <a:solidFill>
                  <a:schemeClr val="tx1"/>
                </a:solidFill>
                <a:latin typeface="新細明體" panose="02020500000000000000" pitchFamily="18" charset="-120"/>
                <a:ea typeface="新細明體" panose="02020500000000000000" pitchFamily="18" charset="-120"/>
              </a:rPr>
              <a:t>循環週日</a:t>
            </a:r>
            <a:endParaRPr lang="en-US" dirty="0">
              <a:solidFill>
                <a:schemeClr val="tx1"/>
              </a:solidFill>
              <a:latin typeface="新細明體" panose="02020500000000000000" pitchFamily="18" charset="-120"/>
              <a:ea typeface="新細明體" panose="02020500000000000000" pitchFamily="18" charset="-120"/>
            </a:endParaRPr>
          </a:p>
        </p:txBody>
      </p:sp>
      <p:sp>
        <p:nvSpPr>
          <p:cNvPr id="12" name="投影片編號版面配置區 3">
            <a:extLst>
              <a:ext uri="{FF2B5EF4-FFF2-40B4-BE49-F238E27FC236}">
                <a16:creationId xmlns:a16="http://schemas.microsoft.com/office/drawing/2014/main" id="{80340BBB-1363-48CD-8EFC-DE942A46AFA7}"/>
              </a:ext>
            </a:extLst>
          </p:cNvPr>
          <p:cNvSpPr txBox="1">
            <a:spLocks/>
          </p:cNvSpPr>
          <p:nvPr/>
        </p:nvSpPr>
        <p:spPr>
          <a:xfrm>
            <a:off x="9825038" y="6282732"/>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60D980EF-F14A-4C03-89AE-14D5A854E04D}" type="slidenum">
              <a:rPr lang="en-US" altLang="zh-TW" sz="1200" smtClean="0">
                <a:solidFill>
                  <a:srgbClr val="0070C0"/>
                </a:solidFill>
                <a:latin typeface="Arial" panose="020B0604020202020204" pitchFamily="34" charset="0"/>
              </a:rPr>
              <a:pPr>
                <a:spcBef>
                  <a:spcPct val="0"/>
                </a:spcBef>
                <a:buClrTx/>
                <a:buSzTx/>
                <a:buFontTx/>
                <a:buNone/>
              </a:pPr>
              <a:t>14</a:t>
            </a:fld>
            <a:endParaRPr lang="en-US" altLang="zh-TW" sz="1200" dirty="0">
              <a:solidFill>
                <a:srgbClr val="0070C0"/>
              </a:solidFill>
              <a:latin typeface="Arial" panose="020B0604020202020204" pitchFamily="34" charset="0"/>
            </a:endParaRPr>
          </a:p>
        </p:txBody>
      </p:sp>
      <p:grpSp>
        <p:nvGrpSpPr>
          <p:cNvPr id="4" name="群組 3">
            <a:extLst>
              <a:ext uri="{FF2B5EF4-FFF2-40B4-BE49-F238E27FC236}">
                <a16:creationId xmlns:a16="http://schemas.microsoft.com/office/drawing/2014/main" id="{092A4EAF-2D15-4823-BBF6-B073E5A9F956}"/>
              </a:ext>
            </a:extLst>
          </p:cNvPr>
          <p:cNvGrpSpPr/>
          <p:nvPr/>
        </p:nvGrpSpPr>
        <p:grpSpPr>
          <a:xfrm>
            <a:off x="3352799" y="2308888"/>
            <a:ext cx="3515553" cy="4202444"/>
            <a:chOff x="3352799" y="2308888"/>
            <a:chExt cx="3515553" cy="4202444"/>
          </a:xfrm>
        </p:grpSpPr>
        <p:pic>
          <p:nvPicPr>
            <p:cNvPr id="5" name="圖片 4">
              <a:extLst>
                <a:ext uri="{FF2B5EF4-FFF2-40B4-BE49-F238E27FC236}">
                  <a16:creationId xmlns:a16="http://schemas.microsoft.com/office/drawing/2014/main" id="{829289A6-781B-4365-BE1C-743444FBA6FF}"/>
                </a:ext>
              </a:extLst>
            </p:cNvPr>
            <p:cNvPicPr>
              <a:picLocks noChangeAspect="1"/>
            </p:cNvPicPr>
            <p:nvPr/>
          </p:nvPicPr>
          <p:blipFill>
            <a:blip r:embed="rId3"/>
            <a:stretch>
              <a:fillRect/>
            </a:stretch>
          </p:blipFill>
          <p:spPr>
            <a:xfrm>
              <a:off x="3352799" y="2308888"/>
              <a:ext cx="3515553" cy="4202444"/>
            </a:xfrm>
            <a:prstGeom prst="rect">
              <a:avLst/>
            </a:prstGeom>
            <a:ln>
              <a:solidFill>
                <a:schemeClr val="tx1"/>
              </a:solidFill>
            </a:ln>
          </p:spPr>
        </p:pic>
        <p:sp>
          <p:nvSpPr>
            <p:cNvPr id="9" name="矩形 8">
              <a:extLst>
                <a:ext uri="{FF2B5EF4-FFF2-40B4-BE49-F238E27FC236}">
                  <a16:creationId xmlns:a16="http://schemas.microsoft.com/office/drawing/2014/main" id="{5123EC41-F217-4537-92E0-536158A9E302}"/>
                </a:ext>
              </a:extLst>
            </p:cNvPr>
            <p:cNvSpPr/>
            <p:nvPr/>
          </p:nvSpPr>
          <p:spPr>
            <a:xfrm>
              <a:off x="3984647" y="2766059"/>
              <a:ext cx="175874" cy="61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500" dirty="0">
                  <a:solidFill>
                    <a:schemeClr val="bg1">
                      <a:lumMod val="50000"/>
                    </a:schemeClr>
                  </a:solidFill>
                </a:rPr>
                <a:t>20XX</a:t>
              </a:r>
            </a:p>
          </p:txBody>
        </p:sp>
        <p:sp>
          <p:nvSpPr>
            <p:cNvPr id="3" name="矩形 2">
              <a:extLst>
                <a:ext uri="{FF2B5EF4-FFF2-40B4-BE49-F238E27FC236}">
                  <a16:creationId xmlns:a16="http://schemas.microsoft.com/office/drawing/2014/main" id="{C586DCD6-88E4-4E63-BD4B-20F4DFDC24D9}"/>
                </a:ext>
              </a:extLst>
            </p:cNvPr>
            <p:cNvSpPr/>
            <p:nvPr/>
          </p:nvSpPr>
          <p:spPr bwMode="auto">
            <a:xfrm>
              <a:off x="5899150" y="3359150"/>
              <a:ext cx="152400" cy="3152182"/>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ahoma" pitchFamily="34" charset="0"/>
                <a:ea typeface="新細明體" pitchFamily="18" charset="-120"/>
              </a:endParaRPr>
            </a:p>
          </p:txBody>
        </p:sp>
        <p:sp>
          <p:nvSpPr>
            <p:cNvPr id="13" name="矩形 12">
              <a:extLst>
                <a:ext uri="{FF2B5EF4-FFF2-40B4-BE49-F238E27FC236}">
                  <a16:creationId xmlns:a16="http://schemas.microsoft.com/office/drawing/2014/main" id="{D889E35B-C6F1-4588-B376-1EF87D7F855C}"/>
                </a:ext>
              </a:extLst>
            </p:cNvPr>
            <p:cNvSpPr/>
            <p:nvPr/>
          </p:nvSpPr>
          <p:spPr bwMode="auto">
            <a:xfrm>
              <a:off x="6469238" y="3359150"/>
              <a:ext cx="152400" cy="3152182"/>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ahoma" pitchFamily="34" charset="0"/>
                <a:ea typeface="新細明體" pitchFamily="18" charset="-120"/>
              </a:endParaRPr>
            </a:p>
          </p:txBody>
        </p:sp>
      </p:grpSp>
      <p:sp>
        <p:nvSpPr>
          <p:cNvPr id="44038" name="矩形 7"/>
          <p:cNvSpPr>
            <a:spLocks noChangeArrowheads="1"/>
          </p:cNvSpPr>
          <p:nvPr/>
        </p:nvSpPr>
        <p:spPr bwMode="auto">
          <a:xfrm>
            <a:off x="3380154" y="2563446"/>
            <a:ext cx="265724" cy="125046"/>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27725951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3. </a:t>
            </a:r>
            <a:r>
              <a:rPr sz="3600" dirty="0" err="1">
                <a:latin typeface="新細明體" panose="02020500000000000000" pitchFamily="18" charset="-120"/>
                <a:ea typeface="新細明體" panose="02020500000000000000" pitchFamily="18" charset="-120"/>
              </a:rPr>
              <a:t>編修學校設施</a:t>
            </a:r>
            <a:endParaRPr lang="zh-HK" altLang="en-US" sz="3600" dirty="0">
              <a:ea typeface="新細明體" panose="02020500000000000000" pitchFamily="18" charset="-120"/>
            </a:endParaRPr>
          </a:p>
        </p:txBody>
      </p:sp>
      <p:sp>
        <p:nvSpPr>
          <p:cNvPr id="4506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endParaRPr lang="en-US" altLang="zh-TW" sz="1200" dirty="0">
              <a:solidFill>
                <a:srgbClr val="0070C0"/>
              </a:solidFill>
              <a:latin typeface="Arial" panose="020B0604020202020204" pitchFamily="34" charset="0"/>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11431" y="4330701"/>
            <a:ext cx="6888226" cy="175101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投影片編號版面配置區 3">
            <a:extLst>
              <a:ext uri="{FF2B5EF4-FFF2-40B4-BE49-F238E27FC236}">
                <a16:creationId xmlns:a16="http://schemas.microsoft.com/office/drawing/2014/main" id="{A112AD1D-EE46-4253-9EE9-6E4542302689}"/>
              </a:ext>
            </a:extLst>
          </p:cNvPr>
          <p:cNvSpPr txBox="1">
            <a:spLocks/>
          </p:cNvSpPr>
          <p:nvPr/>
        </p:nvSpPr>
        <p:spPr>
          <a:xfrm>
            <a:off x="9813957" y="6292656"/>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a:solidFill>
                  <a:srgbClr val="0070C0"/>
                </a:solidFill>
                <a:latin typeface="Arial" panose="020B0604020202020204" pitchFamily="34" charset="0"/>
              </a:rPr>
              <a:t>P. </a:t>
            </a:r>
            <a:fld id="{E766BCE0-9E8C-4392-BA79-0FA6682316A3}" type="slidenum">
              <a:rPr lang="en-US" altLang="zh-TW" sz="1200" smtClean="0">
                <a:solidFill>
                  <a:srgbClr val="0070C0"/>
                </a:solidFill>
                <a:latin typeface="Arial" panose="020B0604020202020204" pitchFamily="34" charset="0"/>
              </a:rPr>
              <a:pPr>
                <a:spcBef>
                  <a:spcPct val="0"/>
                </a:spcBef>
                <a:buClrTx/>
                <a:buSzTx/>
                <a:buFontTx/>
                <a:buNone/>
              </a:pPr>
              <a:t>15</a:t>
            </a:fld>
            <a:endParaRPr lang="en-US" altLang="zh-TW" sz="1200" dirty="0">
              <a:solidFill>
                <a:srgbClr val="0070C0"/>
              </a:solidFill>
              <a:latin typeface="Arial" panose="020B0604020202020204" pitchFamily="34" charset="0"/>
            </a:endParaRPr>
          </a:p>
        </p:txBody>
      </p:sp>
      <p:sp>
        <p:nvSpPr>
          <p:cNvPr id="9" name="內容版面配置區 2">
            <a:extLst>
              <a:ext uri="{FF2B5EF4-FFF2-40B4-BE49-F238E27FC236}">
                <a16:creationId xmlns:a16="http://schemas.microsoft.com/office/drawing/2014/main" id="{EDD16819-4F07-4AF6-8FEB-0DC290B85C26}"/>
              </a:ext>
            </a:extLst>
          </p:cNvPr>
          <p:cNvSpPr txBox="1">
            <a:spLocks/>
          </p:cNvSpPr>
          <p:nvPr/>
        </p:nvSpPr>
        <p:spPr bwMode="auto">
          <a:xfrm>
            <a:off x="2492343" y="1473201"/>
            <a:ext cx="77724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r>
              <a:rPr kumimoji="0" lang="zh-TW" altLang="en-US" sz="32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rPr>
              <a:t>根據教育局簽發的 </a:t>
            </a:r>
            <a:r>
              <a:rPr kumimoji="0" lang="zh-TW" altLang="en-US" sz="4800" b="1" i="0" u="none" strike="noStrike" kern="0" cap="none" spc="0" normalizeH="0" baseline="0" noProof="0" dirty="0">
                <a:ln>
                  <a:noFill/>
                </a:ln>
                <a:solidFill>
                  <a:srgbClr val="800080"/>
                </a:solidFill>
                <a:effectLst>
                  <a:outerShdw blurRad="38100" dist="38100" dir="2700000" algn="tl">
                    <a:srgbClr val="C0C0C0"/>
                  </a:outerShdw>
                </a:effectLst>
                <a:uLnTx/>
                <a:uFillTx/>
                <a:latin typeface="Tahoma"/>
                <a:ea typeface="新細明體" panose="02020500000000000000" pitchFamily="18" charset="-120"/>
                <a:cs typeface="+mn-cs"/>
                <a:hlinkClick r:id="rId4" action="ppaction://hlinksldjump"/>
              </a:rPr>
              <a:t>容額證明書</a:t>
            </a:r>
            <a:r>
              <a:rPr kumimoji="0" lang="zh-TW" altLang="en-US" sz="4800" b="1" i="0" u="none" strike="noStrike" kern="0" cap="none" spc="0" normalizeH="0" baseline="0" noProof="0" dirty="0">
                <a:ln>
                  <a:noFill/>
                </a:ln>
                <a:solidFill>
                  <a:srgbClr val="800080"/>
                </a:solidFill>
                <a:effectLst>
                  <a:outerShdw blurRad="38100" dist="38100" dir="2700000" algn="tl">
                    <a:srgbClr val="C0C0C0"/>
                  </a:outerShdw>
                </a:effectLst>
                <a:uLnTx/>
                <a:uFillTx/>
                <a:latin typeface="Tahoma"/>
                <a:ea typeface="新細明體" panose="02020500000000000000" pitchFamily="18" charset="-120"/>
                <a:cs typeface="+mn-cs"/>
              </a:rPr>
              <a:t>* </a:t>
            </a:r>
            <a:r>
              <a:rPr kumimoji="0" lang="zh-TW" altLang="en-US" sz="32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rPr>
              <a:t>更正校舍及分校舍資料</a:t>
            </a:r>
            <a:r>
              <a:rPr kumimoji="0" lang="en-US" altLang="zh-TW" sz="32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rPr>
              <a:t>:</a:t>
            </a:r>
          </a:p>
          <a:p>
            <a:pPr marL="0" marR="0" lvl="0" indent="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None/>
              <a:tabLst/>
              <a:defRPr/>
            </a:pPr>
            <a:r>
              <a:rPr kumimoji="0" lang="zh-TW" altLang="en-US"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     學校管理 </a:t>
            </a:r>
            <a:r>
              <a:rPr kumimoji="0" lang="en-US" altLang="zh-TW"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&gt; </a:t>
            </a:r>
            <a:r>
              <a:rPr kumimoji="0" lang="zh-TW" altLang="en-US"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學校設施 </a:t>
            </a:r>
            <a:r>
              <a:rPr kumimoji="0" lang="en-US" altLang="zh-TW"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&gt; </a:t>
            </a:r>
            <a:r>
              <a:rPr kumimoji="0" lang="zh-TW" altLang="en-US"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校舍及分校舍</a:t>
            </a:r>
            <a:endParaRPr kumimoji="0" lang="en-US" altLang="zh-TW"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endParaRPr>
          </a:p>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endParaRPr kumimoji="0" lang="en-US" altLang="zh-TW" sz="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endParaRPr>
          </a:p>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None/>
              <a:tabLst/>
              <a:defRPr/>
            </a:pPr>
            <a:r>
              <a:rPr kumimoji="0" lang="zh-TW" altLang="en-US" sz="2800" b="0" i="0" u="none" strike="noStrike" kern="0" cap="none" spc="0" normalizeH="0" baseline="0" noProof="0" dirty="0">
                <a:ln>
                  <a:noFill/>
                </a:ln>
                <a:solidFill>
                  <a:srgbClr val="00B050"/>
                </a:solidFill>
                <a:effectLst>
                  <a:outerShdw blurRad="38100" dist="38100" dir="2700000" algn="tl">
                    <a:srgbClr val="C0C0C0"/>
                  </a:outerShdw>
                </a:effectLst>
                <a:uLnTx/>
                <a:uFillTx/>
                <a:latin typeface="新細明體" panose="02020500000000000000" pitchFamily="18" charset="-120"/>
                <a:ea typeface="新細明體" panose="02020500000000000000" pitchFamily="18" charset="-120"/>
                <a:cs typeface="+mn-cs"/>
              </a:rPr>
              <a:t>* 亦可在</a:t>
            </a:r>
            <a:r>
              <a:rPr kumimoji="0" lang="zh-TW" altLang="en-US" sz="2800" b="0" i="0" u="none" strike="noStrike" kern="0" cap="none" spc="0" normalizeH="0" baseline="0" noProof="0" dirty="0">
                <a:ln>
                  <a:noFill/>
                </a:ln>
                <a:solidFill>
                  <a:srgbClr val="00B050"/>
                </a:solidFill>
                <a:effectLst>
                  <a:outerShdw blurRad="38100" dist="38100" dir="2700000" algn="tl">
                    <a:srgbClr val="C0C0C0"/>
                  </a:outerShdw>
                </a:effectLst>
                <a:uLnTx/>
                <a:uFillTx/>
                <a:latin typeface="新細明體" panose="02020500000000000000" pitchFamily="18" charset="-120"/>
                <a:ea typeface="新細明體" panose="02020500000000000000" pitchFamily="18" charset="-120"/>
                <a:cs typeface="+mn-cs"/>
                <a:hlinkClick r:id="rId5" action="ppaction://hlinksldjump"/>
              </a:rPr>
              <a:t>教育局網址</a:t>
            </a:r>
            <a:r>
              <a:rPr kumimoji="0" lang="zh-TW" altLang="en-US" sz="2800" b="0" i="0" u="none" strike="noStrike" kern="0" cap="none" spc="0" normalizeH="0" baseline="0" noProof="0" dirty="0">
                <a:ln>
                  <a:noFill/>
                </a:ln>
                <a:solidFill>
                  <a:srgbClr val="00B050"/>
                </a:solidFill>
                <a:effectLst>
                  <a:outerShdw blurRad="38100" dist="38100" dir="2700000" algn="tl">
                    <a:srgbClr val="C0C0C0"/>
                  </a:outerShdw>
                </a:effectLst>
                <a:uLnTx/>
                <a:uFillTx/>
                <a:latin typeface="新細明體" panose="02020500000000000000" pitchFamily="18" charset="-120"/>
                <a:ea typeface="新細明體" panose="02020500000000000000" pitchFamily="18" charset="-120"/>
                <a:cs typeface="+mn-cs"/>
              </a:rPr>
              <a:t>查閱</a:t>
            </a:r>
            <a:r>
              <a:rPr kumimoji="0" lang="en-US" altLang="zh-TW" sz="2800" b="0" i="0" u="none" strike="noStrike" kern="0" cap="none" spc="0" normalizeH="0" baseline="0" noProof="0" dirty="0">
                <a:ln>
                  <a:noFill/>
                </a:ln>
                <a:solidFill>
                  <a:srgbClr val="00B050"/>
                </a:solidFill>
                <a:effectLst>
                  <a:outerShdw blurRad="38100" dist="38100" dir="2700000" algn="tl">
                    <a:srgbClr val="C0C0C0"/>
                  </a:outerShdw>
                </a:effectLst>
                <a:uLnTx/>
                <a:uFillTx/>
                <a:latin typeface="新細明體" panose="02020500000000000000" pitchFamily="18" charset="-120"/>
                <a:ea typeface="新細明體" panose="02020500000000000000" pitchFamily="18" charset="-120"/>
                <a:cs typeface="+mn-cs"/>
              </a:rPr>
              <a:t>:</a:t>
            </a:r>
            <a:r>
              <a:rPr kumimoji="0" lang="zh-TW" altLang="en-US" sz="2800" b="0" i="0" u="none" strike="noStrike" kern="0" cap="none" spc="0" normalizeH="0" baseline="0" noProof="0" dirty="0">
                <a:ln>
                  <a:noFill/>
                </a:ln>
                <a:solidFill>
                  <a:srgbClr val="00B050"/>
                </a:solidFill>
                <a:effectLst>
                  <a:outerShdw blurRad="38100" dist="38100" dir="2700000" algn="tl">
                    <a:srgbClr val="C0C0C0"/>
                  </a:outerShdw>
                </a:effectLst>
                <a:uLnTx/>
                <a:uFillTx/>
                <a:latin typeface="新細明體" panose="02020500000000000000" pitchFamily="18" charset="-120"/>
                <a:ea typeface="新細明體" panose="02020500000000000000" pitchFamily="18" charset="-120"/>
                <a:cs typeface="+mn-cs"/>
              </a:rPr>
              <a:t>      </a:t>
            </a:r>
            <a:r>
              <a:rPr kumimoji="0" lang="en-US" altLang="zh-TW" sz="2000" b="0" i="0" u="none" strike="noStrike" kern="0" cap="none" spc="0" normalizeH="0" baseline="0" noProof="0" dirty="0">
                <a:ln>
                  <a:noFill/>
                </a:ln>
                <a:solidFill>
                  <a:srgbClr val="00B050"/>
                </a:solidFill>
                <a:effectLst>
                  <a:outerShdw blurRad="38100" dist="38100" dir="2700000" algn="tl">
                    <a:srgbClr val="C0C0C0"/>
                  </a:outerShdw>
                </a:effectLst>
                <a:uLnTx/>
                <a:uFillTx/>
                <a:latin typeface="新細明體" panose="02020500000000000000" pitchFamily="18" charset="-120"/>
                <a:ea typeface="新細明體" panose="02020500000000000000" pitchFamily="18" charset="-120"/>
                <a:cs typeface="+mn-cs"/>
                <a:hlinkClick r:id="rId6"/>
              </a:rPr>
              <a:t>https://applications.edb.gov.hk/schoolsearch/schoolsearch.aspx?langno=1</a:t>
            </a:r>
            <a:r>
              <a:rPr kumimoji="0" lang="en-US" altLang="zh-TW" sz="2000" b="0" i="0" u="none" strike="noStrike" kern="0" cap="none" spc="0" normalizeH="0" baseline="0" noProof="0" dirty="0">
                <a:ln>
                  <a:noFill/>
                </a:ln>
                <a:solidFill>
                  <a:srgbClr val="00B050"/>
                </a:solidFill>
                <a:effectLst>
                  <a:outerShdw blurRad="38100" dist="38100" dir="2700000" algn="tl">
                    <a:srgbClr val="C0C0C0"/>
                  </a:outerShdw>
                </a:effectLst>
                <a:uLnTx/>
                <a:uFillTx/>
                <a:latin typeface="新細明體" panose="02020500000000000000" pitchFamily="18" charset="-120"/>
                <a:ea typeface="新細明體" panose="02020500000000000000" pitchFamily="18" charset="-120"/>
                <a:cs typeface="+mn-cs"/>
              </a:rPr>
              <a:t> </a:t>
            </a:r>
            <a:endParaRPr kumimoji="0" lang="zh-TW" altLang="en-US" sz="2000" b="0" i="0" u="none" strike="noStrike" kern="0" cap="none" spc="0" normalizeH="0" baseline="0" noProof="0" dirty="0">
              <a:ln>
                <a:noFill/>
              </a:ln>
              <a:solidFill>
                <a:srgbClr val="00B050"/>
              </a:solidFill>
              <a:effectLst>
                <a:outerShdw blurRad="38100" dist="38100" dir="2700000" algn="tl">
                  <a:srgbClr val="C0C0C0"/>
                </a:outerShdw>
              </a:effectLst>
              <a:uLnTx/>
              <a:uFillTx/>
              <a:latin typeface="新細明體" panose="02020500000000000000" pitchFamily="18" charset="-120"/>
              <a:ea typeface="新細明體" panose="02020500000000000000" pitchFamily="18" charset="-120"/>
              <a:cs typeface="+mn-cs"/>
            </a:endParaRPr>
          </a:p>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endParaRPr kumimoji="0" lang="zh-TW" altLang="en-US" sz="32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3. </a:t>
            </a:r>
            <a:r>
              <a:rPr sz="3600">
                <a:latin typeface="新細明體" panose="02020500000000000000" pitchFamily="18" charset="-120"/>
                <a:ea typeface="新細明體" panose="02020500000000000000" pitchFamily="18" charset="-120"/>
              </a:rPr>
              <a:t>編修學校設施</a:t>
            </a:r>
            <a:endParaRPr lang="zh-HK" altLang="en-US" sz="3600">
              <a:ea typeface="新細明體" panose="02020500000000000000" pitchFamily="18" charset="-120"/>
            </a:endParaRPr>
          </a:p>
        </p:txBody>
      </p:sp>
      <p:sp>
        <p:nvSpPr>
          <p:cNvPr id="4813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431603" y="2527301"/>
            <a:ext cx="6577221" cy="378777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內容版面配置區 2">
            <a:extLst>
              <a:ext uri="{FF2B5EF4-FFF2-40B4-BE49-F238E27FC236}">
                <a16:creationId xmlns:a16="http://schemas.microsoft.com/office/drawing/2014/main" id="{D4BC67CB-22C4-4062-8B9C-D3D6859153E9}"/>
              </a:ext>
            </a:extLst>
          </p:cNvPr>
          <p:cNvSpPr txBox="1">
            <a:spLocks/>
          </p:cNvSpPr>
          <p:nvPr/>
        </p:nvSpPr>
        <p:spPr bwMode="auto">
          <a:xfrm>
            <a:off x="1939132" y="1124743"/>
            <a:ext cx="7300912"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r>
              <a:rPr kumimoji="0" lang="zh-TW" altLang="en-US" sz="28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rPr>
              <a:t>根據教育局簽發的 </a:t>
            </a:r>
            <a:r>
              <a:rPr kumimoji="0" lang="zh-TW" altLang="en-US" sz="3200" b="1"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rPr>
              <a:t>容額證明書 </a:t>
            </a:r>
            <a:r>
              <a:rPr kumimoji="0" lang="zh-TW" altLang="en-US" sz="28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rPr>
              <a:t>更正課室編號及輸入核准容額</a:t>
            </a:r>
            <a:r>
              <a:rPr kumimoji="0" lang="en-US" altLang="zh-TW" sz="28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rPr>
              <a:t>:</a:t>
            </a:r>
          </a:p>
          <a:p>
            <a:pPr marL="0" marR="0" lvl="0" indent="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None/>
              <a:tabLst/>
              <a:defRPr/>
            </a:pP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     學校管理 </a:t>
            </a:r>
            <a:r>
              <a:rPr kumimoji="0" lang="en-US" altLang="zh-TW"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&gt; </a:t>
            </a: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學校設施 </a:t>
            </a:r>
            <a:r>
              <a:rPr kumimoji="0" lang="en-US" altLang="zh-TW"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&gt; </a:t>
            </a: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課室編號</a:t>
            </a:r>
          </a:p>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endParaRPr kumimoji="0" lang="zh-HK" altLang="en-US" sz="24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p:txBody>
      </p:sp>
      <p:sp>
        <p:nvSpPr>
          <p:cNvPr id="15" name="投影片編號版面配置區 3">
            <a:extLst>
              <a:ext uri="{FF2B5EF4-FFF2-40B4-BE49-F238E27FC236}">
                <a16:creationId xmlns:a16="http://schemas.microsoft.com/office/drawing/2014/main" id="{99939CF8-FA0E-423D-88C6-E61C31B7A702}"/>
              </a:ext>
            </a:extLst>
          </p:cNvPr>
          <p:cNvSpPr txBox="1">
            <a:spLocks/>
          </p:cNvSpPr>
          <p:nvPr/>
        </p:nvSpPr>
        <p:spPr>
          <a:xfrm>
            <a:off x="9794386" y="6245225"/>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E5AA502D-F3C8-44C4-91C2-A6A5EE45E399}" type="slidenum">
              <a:rPr lang="en-US" altLang="zh-TW" sz="1200" smtClean="0">
                <a:solidFill>
                  <a:srgbClr val="0070C0"/>
                </a:solidFill>
                <a:latin typeface="Arial" panose="020B0604020202020204" pitchFamily="34" charset="0"/>
              </a:rPr>
              <a:pPr>
                <a:spcBef>
                  <a:spcPct val="0"/>
                </a:spcBef>
                <a:buClrTx/>
                <a:buSzTx/>
                <a:buFontTx/>
                <a:buNone/>
              </a:pPr>
              <a:t>16</a:t>
            </a:fld>
            <a:endParaRPr lang="en-US" altLang="zh-TW" sz="1200" dirty="0">
              <a:solidFill>
                <a:srgbClr val="0070C0"/>
              </a:solidFill>
              <a:latin typeface="Arial" panose="020B0604020202020204" pitchFamily="34" charset="0"/>
            </a:endParaRPr>
          </a:p>
        </p:txBody>
      </p:sp>
      <p:pic>
        <p:nvPicPr>
          <p:cNvPr id="4" name="_Slide 11">
            <a:hlinkClick r:id="" action="ppaction://media"/>
            <a:extLst>
              <a:ext uri="{FF2B5EF4-FFF2-40B4-BE49-F238E27FC236}">
                <a16:creationId xmlns:a16="http://schemas.microsoft.com/office/drawing/2014/main" id="{FBF7B0AE-FA8E-48AB-B23A-FB867266C0C7}"/>
              </a:ext>
            </a:extLst>
          </p:cNvPr>
          <p:cNvPicPr>
            <a:picLocks noChangeAspect="1"/>
          </p:cNvPicPr>
          <p:nvPr>
            <a:audioFile r:link="rId2"/>
            <p:extLst>
              <p:ext uri="{DAA4B4D4-6D71-4841-9C94-3DE7FCFB9230}">
                <p14:media xmlns:p14="http://schemas.microsoft.com/office/powerpoint/2010/main" r:embed="rId1"/>
              </p:ext>
            </p:extLst>
          </p:nvPr>
        </p:nvPicPr>
        <p:blipFill>
          <a:blip r:embed="rId6">
            <a:lum bright="70000" contrast="-70000"/>
          </a:blip>
          <a:stretch>
            <a:fillRect/>
          </a:stretch>
        </p:blipFill>
        <p:spPr>
          <a:xfrm>
            <a:off x="1133475" y="1622425"/>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0"/>
          <p:cNvSpPr txBox="1">
            <a:spLocks noChangeArrowheads="1"/>
          </p:cNvSpPr>
          <p:nvPr/>
        </p:nvSpPr>
        <p:spPr bwMode="auto">
          <a:xfrm>
            <a:off x="2093429" y="217487"/>
            <a:ext cx="7162800" cy="762000"/>
          </a:xfrm>
          <a:prstGeom prst="rect">
            <a:avLst/>
          </a:prstGeom>
          <a:noFill/>
          <a:ln>
            <a:noFill/>
          </a:ln>
          <a:extLst/>
        </p:spPr>
        <p:txBody>
          <a:bodyPr anchor="b"/>
          <a:lstStyle>
            <a:lvl1pPr algn="r" rtl="0" eaLnBrk="0" fontAlgn="base" hangingPunct="0">
              <a:spcBef>
                <a:spcPct val="0"/>
              </a:spcBef>
              <a:spcAft>
                <a:spcPct val="0"/>
              </a:spcAft>
              <a:defRPr lang="en-US" altLang="zh-TW" sz="3200" b="1" dirty="0">
                <a:solidFill>
                  <a:schemeClr val="tx2"/>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200" b="1">
                <a:solidFill>
                  <a:schemeClr val="tx2"/>
                </a:solidFill>
                <a:latin typeface="Tahoma" pitchFamily="34" charset="0"/>
              </a:defRPr>
            </a:lvl2pPr>
            <a:lvl3pPr algn="l" rtl="0" eaLnBrk="0" fontAlgn="base" hangingPunct="0">
              <a:spcBef>
                <a:spcPct val="0"/>
              </a:spcBef>
              <a:spcAft>
                <a:spcPct val="0"/>
              </a:spcAft>
              <a:defRPr sz="3200" b="1">
                <a:solidFill>
                  <a:schemeClr val="tx2"/>
                </a:solidFill>
                <a:latin typeface="Tahoma" pitchFamily="34" charset="0"/>
              </a:defRPr>
            </a:lvl3pPr>
            <a:lvl4pPr algn="l" rtl="0" eaLnBrk="0" fontAlgn="base" hangingPunct="0">
              <a:spcBef>
                <a:spcPct val="0"/>
              </a:spcBef>
              <a:spcAft>
                <a:spcPct val="0"/>
              </a:spcAft>
              <a:defRPr sz="3200" b="1">
                <a:solidFill>
                  <a:schemeClr val="tx2"/>
                </a:solidFill>
                <a:latin typeface="Tahoma" pitchFamily="34" charset="0"/>
              </a:defRPr>
            </a:lvl4pPr>
            <a:lvl5pPr algn="l" rtl="0" eaLnBrk="0" fontAlgn="base" hangingPunct="0">
              <a:spcBef>
                <a:spcPct val="0"/>
              </a:spcBef>
              <a:spcAft>
                <a:spcPct val="0"/>
              </a:spcAft>
              <a:defRPr sz="3200" b="1">
                <a:solidFill>
                  <a:schemeClr val="tx2"/>
                </a:solidFill>
                <a:latin typeface="Tahoma" pitchFamily="34" charset="0"/>
              </a:defRPr>
            </a:lvl5pPr>
            <a:lvl6pPr marL="457200" algn="l" rtl="0" fontAlgn="base">
              <a:spcBef>
                <a:spcPct val="0"/>
              </a:spcBef>
              <a:spcAft>
                <a:spcPct val="0"/>
              </a:spcAft>
              <a:defRPr sz="2800">
                <a:solidFill>
                  <a:schemeClr val="tx2"/>
                </a:solidFill>
                <a:latin typeface="Tahoma" pitchFamily="34" charset="0"/>
              </a:defRPr>
            </a:lvl6pPr>
            <a:lvl7pPr marL="914400" algn="l" rtl="0" fontAlgn="base">
              <a:spcBef>
                <a:spcPct val="0"/>
              </a:spcBef>
              <a:spcAft>
                <a:spcPct val="0"/>
              </a:spcAft>
              <a:defRPr sz="2800">
                <a:solidFill>
                  <a:schemeClr val="tx2"/>
                </a:solidFill>
                <a:latin typeface="Tahoma" pitchFamily="34" charset="0"/>
              </a:defRPr>
            </a:lvl7pPr>
            <a:lvl8pPr marL="1371600" algn="l" rtl="0" fontAlgn="base">
              <a:spcBef>
                <a:spcPct val="0"/>
              </a:spcBef>
              <a:spcAft>
                <a:spcPct val="0"/>
              </a:spcAft>
              <a:defRPr sz="2800">
                <a:solidFill>
                  <a:schemeClr val="tx2"/>
                </a:solidFill>
                <a:latin typeface="Tahoma" pitchFamily="34" charset="0"/>
              </a:defRPr>
            </a:lvl8pPr>
            <a:lvl9pPr marL="1828800" algn="l" rtl="0" fontAlgn="base">
              <a:spcBef>
                <a:spcPct val="0"/>
              </a:spcBef>
              <a:spcAft>
                <a:spcPct val="0"/>
              </a:spcAft>
              <a:defRPr sz="2800">
                <a:solidFill>
                  <a:schemeClr val="tx2"/>
                </a:solidFill>
                <a:latin typeface="Tahoma" pitchFamily="34" charset="0"/>
              </a:defRPr>
            </a:lvl9pPr>
          </a:lstStyle>
          <a:p>
            <a:pPr algn="l">
              <a:defRPr/>
            </a:pPr>
            <a:r>
              <a:rPr sz="4000" u="sng" kern="0" dirty="0">
                <a:latin typeface="新細明體" panose="02020500000000000000" pitchFamily="18" charset="-120"/>
                <a:ea typeface="新細明體" panose="02020500000000000000" pitchFamily="18" charset="-120"/>
              </a:rPr>
              <a:t>4-5. </a:t>
            </a:r>
            <a:r>
              <a:rPr lang="zh-TW" altLang="en-US" sz="4000" u="sng" kern="0" dirty="0">
                <a:latin typeface="新細明體" panose="02020500000000000000" pitchFamily="18" charset="-120"/>
                <a:ea typeface="新細明體" panose="02020500000000000000" pitchFamily="18" charset="-120"/>
              </a:rPr>
              <a:t>編修班別及科目資料</a:t>
            </a:r>
          </a:p>
        </p:txBody>
      </p:sp>
      <p:graphicFrame>
        <p:nvGraphicFramePr>
          <p:cNvPr id="6" name="資料庫圖表 5">
            <a:extLst>
              <a:ext uri="{FF2B5EF4-FFF2-40B4-BE49-F238E27FC236}">
                <a16:creationId xmlns:a16="http://schemas.microsoft.com/office/drawing/2014/main" id="{6D8BE763-4F6C-4ABA-AB3F-A21AF068008F}"/>
              </a:ext>
            </a:extLst>
          </p:cNvPr>
          <p:cNvGraphicFramePr/>
          <p:nvPr>
            <p:extLst>
              <p:ext uri="{D42A27DB-BD31-4B8C-83A1-F6EECF244321}">
                <p14:modId xmlns:p14="http://schemas.microsoft.com/office/powerpoint/2010/main" val="880821439"/>
              </p:ext>
            </p:extLst>
          </p:nvPr>
        </p:nvGraphicFramePr>
        <p:xfrm>
          <a:off x="665922" y="1172817"/>
          <a:ext cx="10585174" cy="5378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26DF2722-1FF7-4870-8ED9-7EDAE59FBB3E}"/>
              </a:ext>
            </a:extLst>
          </p:cNvPr>
          <p:cNvGrpSpPr/>
          <p:nvPr/>
        </p:nvGrpSpPr>
        <p:grpSpPr>
          <a:xfrm>
            <a:off x="1979487" y="2470915"/>
            <a:ext cx="6023226" cy="2467102"/>
            <a:chOff x="1979487" y="2470915"/>
            <a:chExt cx="6023226" cy="2467102"/>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487" y="2470915"/>
              <a:ext cx="6023226" cy="2467102"/>
            </a:xfrm>
            <a:prstGeom prst="rect">
              <a:avLst/>
            </a:prstGeom>
            <a:ln w="9525">
              <a:solidFill>
                <a:schemeClr val="tx1"/>
              </a:solidFill>
            </a:ln>
          </p:spPr>
        </p:pic>
        <p:sp>
          <p:nvSpPr>
            <p:cNvPr id="11" name="矩形 10">
              <a:extLst>
                <a:ext uri="{FF2B5EF4-FFF2-40B4-BE49-F238E27FC236}">
                  <a16:creationId xmlns:a16="http://schemas.microsoft.com/office/drawing/2014/main" id="{DF827BE5-F736-43EE-B5D9-5CB6C70189E0}"/>
                </a:ext>
              </a:extLst>
            </p:cNvPr>
            <p:cNvSpPr/>
            <p:nvPr/>
          </p:nvSpPr>
          <p:spPr>
            <a:xfrm>
              <a:off x="3065929" y="3101675"/>
              <a:ext cx="341461" cy="98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700" dirty="0">
                  <a:solidFill>
                    <a:schemeClr val="bg1">
                      <a:lumMod val="50000"/>
                    </a:schemeClr>
                  </a:solidFill>
                </a:rPr>
                <a:t>20XX</a:t>
              </a:r>
            </a:p>
          </p:txBody>
        </p:sp>
      </p:grpSp>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4.</a:t>
            </a:r>
            <a:r>
              <a:rPr lang="zh-TW" altLang="en-US" sz="3600" dirty="0">
                <a:latin typeface="新細明體" panose="02020500000000000000" pitchFamily="18" charset="-120"/>
                <a:ea typeface="新細明體" panose="02020500000000000000" pitchFamily="18" charset="-120"/>
              </a:rPr>
              <a:t> </a:t>
            </a:r>
            <a:r>
              <a:rPr sz="3600" dirty="0">
                <a:latin typeface="新細明體" panose="02020500000000000000" pitchFamily="18" charset="-120"/>
                <a:ea typeface="新細明體" panose="02020500000000000000" pitchFamily="18" charset="-120"/>
              </a:rPr>
              <a:t>編修班別資料</a:t>
            </a:r>
            <a:endParaRPr lang="zh-HK" altLang="en-US" sz="3600" dirty="0">
              <a:latin typeface="新細明體" panose="02020500000000000000" pitchFamily="18" charset="-120"/>
              <a:ea typeface="新細明體" panose="02020500000000000000" pitchFamily="18" charset="-120"/>
            </a:endParaRPr>
          </a:p>
        </p:txBody>
      </p:sp>
      <p:sp>
        <p:nvSpPr>
          <p:cNvPr id="5222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pic>
        <p:nvPicPr>
          <p:cNvPr id="52230" name="圖片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1834" y="2514600"/>
            <a:ext cx="12061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投影片編號版面配置區 3">
            <a:extLst>
              <a:ext uri="{FF2B5EF4-FFF2-40B4-BE49-F238E27FC236}">
                <a16:creationId xmlns:a16="http://schemas.microsoft.com/office/drawing/2014/main" id="{1E509A66-2CCF-45CB-9C84-6141A0E529C9}"/>
              </a:ext>
            </a:extLst>
          </p:cNvPr>
          <p:cNvSpPr txBox="1">
            <a:spLocks/>
          </p:cNvSpPr>
          <p:nvPr/>
        </p:nvSpPr>
        <p:spPr>
          <a:xfrm>
            <a:off x="9805988" y="6222757"/>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a:solidFill>
                  <a:srgbClr val="0070C0"/>
                </a:solidFill>
                <a:latin typeface="Arial" panose="020B0604020202020204" pitchFamily="34" charset="0"/>
              </a:rPr>
              <a:t>P. </a:t>
            </a:r>
            <a:fld id="{EEBC7941-CFF7-471D-B048-24800CDD9854}" type="slidenum">
              <a:rPr lang="en-US" altLang="zh-TW" sz="1200" smtClean="0">
                <a:solidFill>
                  <a:srgbClr val="0070C0"/>
                </a:solidFill>
                <a:latin typeface="Arial" panose="020B0604020202020204" pitchFamily="34" charset="0"/>
              </a:rPr>
              <a:pPr>
                <a:spcBef>
                  <a:spcPct val="0"/>
                </a:spcBef>
                <a:buClrTx/>
                <a:buSzTx/>
                <a:buFontTx/>
                <a:buNone/>
              </a:pPr>
              <a:t>18</a:t>
            </a:fld>
            <a:endParaRPr lang="en-US" altLang="zh-TW" sz="1200" dirty="0">
              <a:solidFill>
                <a:srgbClr val="0070C0"/>
              </a:solidFill>
              <a:latin typeface="Arial" panose="020B0604020202020204" pitchFamily="34" charset="0"/>
            </a:endParaRPr>
          </a:p>
        </p:txBody>
      </p:sp>
      <p:sp>
        <p:nvSpPr>
          <p:cNvPr id="13" name="內容版面配置區 2">
            <a:extLst>
              <a:ext uri="{FF2B5EF4-FFF2-40B4-BE49-F238E27FC236}">
                <a16:creationId xmlns:a16="http://schemas.microsoft.com/office/drawing/2014/main" id="{5F1526BD-EADE-4FFA-A6DA-0C1D355A6F3B}"/>
              </a:ext>
            </a:extLst>
          </p:cNvPr>
          <p:cNvSpPr txBox="1">
            <a:spLocks/>
          </p:cNvSpPr>
          <p:nvPr/>
        </p:nvSpPr>
        <p:spPr bwMode="auto">
          <a:xfrm>
            <a:off x="1841834" y="1493044"/>
            <a:ext cx="8077200" cy="89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lvl="0">
              <a:buClr>
                <a:srgbClr val="C0504D"/>
              </a:buClr>
              <a:defRPr/>
            </a:pPr>
            <a:r>
              <a:rPr kumimoji="0" lang="zh-TW" altLang="en-US" sz="28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rPr>
              <a:t>依照“實際班別數目” </a:t>
            </a:r>
            <a:r>
              <a:rPr lang="zh-TW" altLang="en-US" sz="2800" kern="0" dirty="0">
                <a:solidFill>
                  <a:srgbClr val="800080"/>
                </a:solidFill>
                <a:latin typeface="Tahoma"/>
                <a:ea typeface="新細明體" panose="02020500000000000000" pitchFamily="18" charset="-120"/>
              </a:rPr>
              <a:t>新增／</a:t>
            </a:r>
            <a:r>
              <a:rPr kumimoji="0" lang="zh-TW" altLang="en-US" sz="28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rPr>
              <a:t>刪減班別</a:t>
            </a:r>
            <a:r>
              <a:rPr kumimoji="0" lang="en-US" altLang="zh-TW" sz="28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rPr>
              <a:t>:</a:t>
            </a:r>
          </a:p>
          <a:p>
            <a:pPr marL="0" marR="0" lvl="0" indent="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None/>
              <a:tabLst/>
              <a:defRPr/>
            </a:pPr>
            <a:r>
              <a:rPr kumimoji="0" lang="zh-TW" altLang="en-US"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    學校管理 </a:t>
            </a:r>
            <a:r>
              <a:rPr kumimoji="0" lang="en-US" altLang="zh-TW"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&gt; </a:t>
            </a:r>
            <a:r>
              <a:rPr kumimoji="0" lang="zh-TW" altLang="en-US"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班別資料 </a:t>
            </a:r>
            <a:r>
              <a:rPr kumimoji="0" lang="en-US" altLang="zh-TW"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&gt; </a:t>
            </a:r>
            <a:r>
              <a:rPr kumimoji="0" lang="zh-TW" altLang="en-US"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設定</a:t>
            </a:r>
            <a:endParaRPr kumimoji="0" lang="zh-HK" altLang="en-US" sz="24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p:txBody>
      </p:sp>
      <p:grpSp>
        <p:nvGrpSpPr>
          <p:cNvPr id="6" name="群組 5">
            <a:extLst>
              <a:ext uri="{FF2B5EF4-FFF2-40B4-BE49-F238E27FC236}">
                <a16:creationId xmlns:a16="http://schemas.microsoft.com/office/drawing/2014/main" id="{E2DBCA56-C916-40EF-88F4-D6A34ECF1448}"/>
              </a:ext>
            </a:extLst>
          </p:cNvPr>
          <p:cNvGrpSpPr/>
          <p:nvPr/>
        </p:nvGrpSpPr>
        <p:grpSpPr>
          <a:xfrm>
            <a:off x="4028810" y="3404330"/>
            <a:ext cx="5488910" cy="2876211"/>
            <a:chOff x="3918282" y="3575146"/>
            <a:chExt cx="5488910" cy="2876211"/>
          </a:xfrm>
        </p:grpSpPr>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8282" y="3575146"/>
              <a:ext cx="5488910" cy="2876211"/>
            </a:xfrm>
            <a:prstGeom prst="rect">
              <a:avLst/>
            </a:prstGeom>
            <a:ln w="9525">
              <a:solidFill>
                <a:schemeClr val="tx1"/>
              </a:solidFill>
            </a:ln>
          </p:spPr>
        </p:pic>
        <p:sp>
          <p:nvSpPr>
            <p:cNvPr id="12" name="矩形 11">
              <a:extLst>
                <a:ext uri="{FF2B5EF4-FFF2-40B4-BE49-F238E27FC236}">
                  <a16:creationId xmlns:a16="http://schemas.microsoft.com/office/drawing/2014/main" id="{FCE05FFF-BF60-42F1-B564-0D70236F2FF9}"/>
                </a:ext>
              </a:extLst>
            </p:cNvPr>
            <p:cNvSpPr/>
            <p:nvPr/>
          </p:nvSpPr>
          <p:spPr>
            <a:xfrm>
              <a:off x="4872263" y="4316516"/>
              <a:ext cx="341461" cy="98725"/>
            </a:xfrm>
            <a:prstGeom prst="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700" dirty="0">
                  <a:solidFill>
                    <a:schemeClr val="tx1"/>
                  </a:solidFill>
                </a:rPr>
                <a:t>20XX</a:t>
              </a:r>
            </a:p>
          </p:txBody>
        </p:sp>
      </p:grpSp>
      <p:pic>
        <p:nvPicPr>
          <p:cNvPr id="8" name="圖片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1128" y="3626485"/>
            <a:ext cx="838200" cy="67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4. </a:t>
            </a:r>
            <a:r>
              <a:rPr sz="3600" dirty="0">
                <a:latin typeface="新細明體" panose="02020500000000000000" pitchFamily="18" charset="-120"/>
                <a:ea typeface="新細明體" panose="02020500000000000000" pitchFamily="18" charset="-120"/>
              </a:rPr>
              <a:t>編修班別資料</a:t>
            </a:r>
            <a:r>
              <a:rPr lang="en-US" altLang="zh-TW" sz="3600" dirty="0">
                <a:latin typeface="新細明體" panose="02020500000000000000" pitchFamily="18" charset="-120"/>
                <a:ea typeface="新細明體" panose="02020500000000000000" pitchFamily="18" charset="-120"/>
              </a:rPr>
              <a:t>–</a:t>
            </a:r>
            <a:r>
              <a:rPr lang="zh-TW" altLang="en-US" sz="3600" dirty="0">
                <a:latin typeface="新細明體" panose="02020500000000000000" pitchFamily="18" charset="-120"/>
                <a:ea typeface="新細明體" panose="02020500000000000000" pitchFamily="18" charset="-120"/>
              </a:rPr>
              <a:t>整批處理班主任資料</a:t>
            </a:r>
            <a:endParaRPr lang="zh-HK" altLang="en-US" sz="3600" dirty="0">
              <a:latin typeface="新細明體" panose="02020500000000000000" pitchFamily="18" charset="-120"/>
              <a:ea typeface="新細明體" panose="02020500000000000000" pitchFamily="18" charset="-120"/>
            </a:endParaRPr>
          </a:p>
        </p:txBody>
      </p:sp>
      <p:sp>
        <p:nvSpPr>
          <p:cNvPr id="5222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6" name="投影片編號版面配置區 3">
            <a:extLst>
              <a:ext uri="{FF2B5EF4-FFF2-40B4-BE49-F238E27FC236}">
                <a16:creationId xmlns:a16="http://schemas.microsoft.com/office/drawing/2014/main" id="{A7B33BD0-030F-4CC6-9230-488E168BA143}"/>
              </a:ext>
            </a:extLst>
          </p:cNvPr>
          <p:cNvSpPr txBox="1">
            <a:spLocks/>
          </p:cNvSpPr>
          <p:nvPr/>
        </p:nvSpPr>
        <p:spPr>
          <a:xfrm>
            <a:off x="9825038" y="6207125"/>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a:solidFill>
                  <a:srgbClr val="0070C0"/>
                </a:solidFill>
                <a:latin typeface="Arial" panose="020B0604020202020204" pitchFamily="34" charset="0"/>
              </a:rPr>
              <a:t>P. </a:t>
            </a:r>
            <a:fld id="{EEBC7941-CFF7-471D-B048-24800CDD9854}" type="slidenum">
              <a:rPr lang="en-US" altLang="zh-TW" sz="1200" smtClean="0">
                <a:solidFill>
                  <a:srgbClr val="0070C0"/>
                </a:solidFill>
                <a:latin typeface="Arial" panose="020B0604020202020204" pitchFamily="34" charset="0"/>
              </a:rPr>
              <a:pPr>
                <a:spcBef>
                  <a:spcPct val="0"/>
                </a:spcBef>
                <a:buClrTx/>
                <a:buSzTx/>
                <a:buFontTx/>
                <a:buNone/>
              </a:pPr>
              <a:t>19</a:t>
            </a:fld>
            <a:endParaRPr lang="en-US" altLang="zh-TW" sz="1200" dirty="0">
              <a:solidFill>
                <a:srgbClr val="0070C0"/>
              </a:solidFill>
              <a:latin typeface="Arial" panose="020B0604020202020204" pitchFamily="34" charset="0"/>
            </a:endParaRPr>
          </a:p>
        </p:txBody>
      </p:sp>
      <p:sp>
        <p:nvSpPr>
          <p:cNvPr id="10" name="內容版面配置區 2">
            <a:extLst>
              <a:ext uri="{FF2B5EF4-FFF2-40B4-BE49-F238E27FC236}">
                <a16:creationId xmlns:a16="http://schemas.microsoft.com/office/drawing/2014/main" id="{8210AD81-4D56-4248-8A6F-28B9ABD86E69}"/>
              </a:ext>
            </a:extLst>
          </p:cNvPr>
          <p:cNvSpPr txBox="1">
            <a:spLocks/>
          </p:cNvSpPr>
          <p:nvPr/>
        </p:nvSpPr>
        <p:spPr bwMode="auto">
          <a:xfrm>
            <a:off x="2071783" y="1182846"/>
            <a:ext cx="80772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r>
              <a:rPr kumimoji="0" lang="zh-TW" altLang="en-US" sz="28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rPr>
              <a:t>整批修改 </a:t>
            </a:r>
            <a:r>
              <a:rPr kumimoji="0" lang="zh-TW" altLang="en-US" sz="2800" b="1"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rPr>
              <a:t>班主任 </a:t>
            </a:r>
            <a:r>
              <a:rPr kumimoji="0" lang="zh-TW" altLang="en-US" sz="28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rPr>
              <a:t>的資料</a:t>
            </a:r>
            <a:endParaRPr kumimoji="0" lang="en-US" altLang="zh-TW" sz="28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a:p>
            <a:pPr marL="0" marR="0" lvl="0" indent="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None/>
              <a:tabLst/>
              <a:defRPr/>
            </a:pPr>
            <a:r>
              <a:rPr kumimoji="0" lang="zh-TW" altLang="en-US"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     學校管理 </a:t>
            </a:r>
            <a:r>
              <a:rPr kumimoji="0" lang="en-US" altLang="zh-TW"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&gt; </a:t>
            </a:r>
            <a:r>
              <a:rPr kumimoji="0" lang="zh-TW" altLang="en-US"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班別資料 </a:t>
            </a:r>
            <a:r>
              <a:rPr kumimoji="0" lang="en-US" altLang="zh-TW"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&gt; </a:t>
            </a:r>
            <a:r>
              <a:rPr kumimoji="0" lang="zh-TW" altLang="en-US"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整批處理 </a:t>
            </a:r>
            <a:r>
              <a:rPr kumimoji="0" lang="en-US" altLang="zh-TW"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&gt; </a:t>
            </a:r>
            <a:r>
              <a:rPr kumimoji="0" lang="zh-TW" altLang="en-US"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rPr>
              <a:t>班主任</a:t>
            </a:r>
            <a:endParaRPr kumimoji="0" lang="en-US" altLang="zh-TW" sz="2000" b="0" i="0" u="none" strike="noStrike" kern="0" cap="none" spc="0" normalizeH="0" baseline="0" noProof="0" dirty="0">
              <a:ln>
                <a:noFill/>
              </a:ln>
              <a:solidFill>
                <a:srgbClr val="1F497D"/>
              </a:solidFill>
              <a:effectLst/>
              <a:uLnTx/>
              <a:uFillTx/>
              <a:latin typeface="Tahoma"/>
              <a:ea typeface="新細明體" panose="02020500000000000000" pitchFamily="18" charset="-120"/>
              <a:cs typeface="+mn-cs"/>
            </a:endParaRPr>
          </a:p>
          <a:p>
            <a:pPr marL="0" marR="0" lvl="0" indent="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None/>
              <a:tabLst/>
              <a:defRPr/>
            </a:pPr>
            <a:endParaRPr kumimoji="0" lang="zh-HK" altLang="en-US" sz="24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p:txBody>
      </p:sp>
      <p:grpSp>
        <p:nvGrpSpPr>
          <p:cNvPr id="3" name="群組 2">
            <a:extLst>
              <a:ext uri="{FF2B5EF4-FFF2-40B4-BE49-F238E27FC236}">
                <a16:creationId xmlns:a16="http://schemas.microsoft.com/office/drawing/2014/main" id="{1B638BCB-2F56-471A-B880-53ECA2ED81D9}"/>
              </a:ext>
            </a:extLst>
          </p:cNvPr>
          <p:cNvGrpSpPr/>
          <p:nvPr/>
        </p:nvGrpSpPr>
        <p:grpSpPr>
          <a:xfrm>
            <a:off x="2545740" y="2050882"/>
            <a:ext cx="5091915" cy="4081669"/>
            <a:chOff x="3540518" y="2322186"/>
            <a:chExt cx="5091915" cy="4081669"/>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518" y="2322186"/>
              <a:ext cx="5091915" cy="4081669"/>
            </a:xfrm>
            <a:prstGeom prst="rect">
              <a:avLst/>
            </a:prstGeom>
            <a:ln w="9525">
              <a:solidFill>
                <a:schemeClr val="tx1"/>
              </a:solidFill>
            </a:ln>
          </p:spPr>
        </p:pic>
        <p:sp>
          <p:nvSpPr>
            <p:cNvPr id="7" name="矩形 6">
              <a:extLst>
                <a:ext uri="{FF2B5EF4-FFF2-40B4-BE49-F238E27FC236}">
                  <a16:creationId xmlns:a16="http://schemas.microsoft.com/office/drawing/2014/main" id="{192070D0-3851-4E7A-A118-42B4DD02A76A}"/>
                </a:ext>
              </a:extLst>
            </p:cNvPr>
            <p:cNvSpPr/>
            <p:nvPr/>
          </p:nvSpPr>
          <p:spPr>
            <a:xfrm>
              <a:off x="4512371" y="3321232"/>
              <a:ext cx="341461" cy="98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700" dirty="0">
                  <a:solidFill>
                    <a:schemeClr val="bg1">
                      <a:lumMod val="50000"/>
                    </a:schemeClr>
                  </a:solidFill>
                </a:rPr>
                <a:t>20XX</a:t>
              </a:r>
            </a:p>
          </p:txBody>
        </p:sp>
      </p:grpSp>
    </p:spTree>
    <p:extLst>
      <p:ext uri="{BB962C8B-B14F-4D97-AF65-F5344CB8AC3E}">
        <p14:creationId xmlns:p14="http://schemas.microsoft.com/office/powerpoint/2010/main" val="29615244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Line 60"/>
          <p:cNvSpPr>
            <a:spLocks noChangeShapeType="1"/>
          </p:cNvSpPr>
          <p:nvPr/>
        </p:nvSpPr>
        <p:spPr bwMode="auto">
          <a:xfrm flipH="1">
            <a:off x="6085679" y="3279462"/>
            <a:ext cx="2704766" cy="2006821"/>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6627" name="Line 49"/>
          <p:cNvSpPr>
            <a:spLocks noChangeShapeType="1"/>
          </p:cNvSpPr>
          <p:nvPr/>
        </p:nvSpPr>
        <p:spPr bwMode="auto">
          <a:xfrm flipV="1">
            <a:off x="7708106" y="2760349"/>
            <a:ext cx="1050925" cy="1693862"/>
          </a:xfrm>
          <a:prstGeom prst="line">
            <a:avLst/>
          </a:prstGeom>
          <a:noFill/>
          <a:ln w="31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HK" altLang="en-US"/>
          </a:p>
        </p:txBody>
      </p:sp>
      <p:sp>
        <p:nvSpPr>
          <p:cNvPr id="24580" name="Line 51"/>
          <p:cNvSpPr>
            <a:spLocks noChangeShapeType="1"/>
          </p:cNvSpPr>
          <p:nvPr/>
        </p:nvSpPr>
        <p:spPr bwMode="auto">
          <a:xfrm>
            <a:off x="5887243" y="2830199"/>
            <a:ext cx="1223962" cy="1624012"/>
          </a:xfrm>
          <a:prstGeom prst="line">
            <a:avLst/>
          </a:prstGeom>
          <a:noFill/>
          <a:ln w="9525">
            <a:solidFill>
              <a:schemeClr val="bg1">
                <a:lumMod val="50000"/>
              </a:schemeClr>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6629" name="Line 78"/>
          <p:cNvSpPr>
            <a:spLocks noChangeShapeType="1"/>
          </p:cNvSpPr>
          <p:nvPr/>
        </p:nvSpPr>
        <p:spPr bwMode="auto">
          <a:xfrm flipV="1">
            <a:off x="7903369" y="4108137"/>
            <a:ext cx="865187" cy="3587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HK" altLang="en-US"/>
          </a:p>
        </p:txBody>
      </p:sp>
      <p:sp>
        <p:nvSpPr>
          <p:cNvPr id="24582" name="AutoShape 6"/>
          <p:cNvSpPr>
            <a:spLocks noChangeArrowheads="1"/>
          </p:cNvSpPr>
          <p:nvPr/>
        </p:nvSpPr>
        <p:spPr bwMode="auto">
          <a:xfrm>
            <a:off x="3848893" y="2234887"/>
            <a:ext cx="1103312" cy="504825"/>
          </a:xfrm>
          <a:prstGeom prst="roundRect">
            <a:avLst>
              <a:gd name="adj" fmla="val 12495"/>
            </a:avLst>
          </a:prstGeom>
          <a:solidFill>
            <a:schemeClr val="bg1">
              <a:lumMod val="85000"/>
            </a:schemeClr>
          </a:solidFill>
          <a:ln w="22225">
            <a:solidFill>
              <a:srgbClr val="063DE8"/>
            </a:solidFill>
            <a:round/>
            <a:headEnd/>
            <a:tailEnd/>
          </a:ln>
          <a:effectLst/>
          <a:extLst/>
        </p:spPr>
        <p:txBody>
          <a:bodyPr wrap="none" anchor="ctr"/>
          <a:lstStyle>
            <a:lvl1pPr eaLnBrk="0" hangingPunct="0">
              <a:spcBef>
                <a:spcPct val="20000"/>
              </a:spcBef>
              <a:buClr>
                <a:schemeClr val="accent2"/>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rgbClr val="CC0099"/>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accent1"/>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folHlink"/>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4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9pPr>
          </a:lstStyle>
          <a:p>
            <a:pPr algn="ctr" eaLnBrk="1" hangingPunct="1">
              <a:spcBef>
                <a:spcPct val="0"/>
              </a:spcBef>
              <a:buClrTx/>
              <a:buSzTx/>
              <a:buFont typeface="Wingdings" pitchFamily="2" charset="2"/>
              <a:buNone/>
              <a:defRPr/>
            </a:pPr>
            <a:r>
              <a:rPr lang="zh-TW" altLang="en-US" sz="1400" dirty="0">
                <a:latin typeface="Arial" charset="0"/>
              </a:rPr>
              <a:t>財務管理</a:t>
            </a:r>
            <a:endParaRPr lang="en-US" altLang="zh-TW" sz="1400" dirty="0">
              <a:latin typeface="Arial" charset="0"/>
            </a:endParaRPr>
          </a:p>
          <a:p>
            <a:pPr algn="ctr" eaLnBrk="1" hangingPunct="1">
              <a:spcBef>
                <a:spcPct val="0"/>
              </a:spcBef>
              <a:buClrTx/>
              <a:buSzTx/>
              <a:buFont typeface="Wingdings" pitchFamily="2" charset="2"/>
              <a:buNone/>
              <a:defRPr/>
            </a:pPr>
            <a:r>
              <a:rPr lang="zh-TW" altLang="en-US" sz="1400" dirty="0">
                <a:latin typeface="Arial" charset="0"/>
              </a:rPr>
              <a:t>及策劃</a:t>
            </a:r>
            <a:endParaRPr lang="en-US" altLang="zh-TW" sz="1400" dirty="0">
              <a:latin typeface="Arial" charset="0"/>
            </a:endParaRPr>
          </a:p>
        </p:txBody>
      </p:sp>
      <p:sp>
        <p:nvSpPr>
          <p:cNvPr id="26631" name="AutoShape 7"/>
          <p:cNvSpPr>
            <a:spLocks noChangeArrowheads="1"/>
          </p:cNvSpPr>
          <p:nvPr/>
        </p:nvSpPr>
        <p:spPr bwMode="auto">
          <a:xfrm>
            <a:off x="3007519" y="3492186"/>
            <a:ext cx="1482725" cy="719138"/>
          </a:xfrm>
          <a:prstGeom prst="roundRect">
            <a:avLst>
              <a:gd name="adj" fmla="val 12495"/>
            </a:avLst>
          </a:prstGeom>
          <a:solidFill>
            <a:srgbClr val="C7CBF1"/>
          </a:solidFill>
          <a:ln w="22225">
            <a:solidFill>
              <a:srgbClr val="063DE8"/>
            </a:solidFill>
            <a:round/>
            <a:headEnd/>
            <a:tailEnd/>
          </a:ln>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eaLnBrk="1" hangingPunct="1">
              <a:spcBef>
                <a:spcPct val="0"/>
              </a:spcBef>
              <a:buClrTx/>
              <a:buFont typeface="Wingdings" pitchFamily="2" charset="2"/>
              <a:buNone/>
            </a:pPr>
            <a:r>
              <a:rPr lang="zh-TW" altLang="en-US" sz="1300" dirty="0">
                <a:solidFill>
                  <a:schemeClr val="tx1"/>
                </a:solidFill>
                <a:latin typeface="Arial" charset="0"/>
                <a:ea typeface="標楷體" pitchFamily="65" charset="-120"/>
                <a:hlinkClick r:id="rId3" action="ppaction://hlinksldjump"/>
              </a:rPr>
              <a:t>時間表編排</a:t>
            </a:r>
            <a:r>
              <a:rPr lang="en-US" altLang="zh-TW" sz="1300" dirty="0">
                <a:solidFill>
                  <a:schemeClr val="tx1"/>
                </a:solidFill>
                <a:latin typeface="Arial" charset="0"/>
                <a:ea typeface="標楷體" pitchFamily="65" charset="-120"/>
                <a:hlinkClick r:id="rId3" action="ppaction://hlinksldjump"/>
              </a:rPr>
              <a:t>(</a:t>
            </a:r>
            <a:r>
              <a:rPr lang="zh-TW" altLang="en-US" sz="1300" dirty="0">
                <a:solidFill>
                  <a:schemeClr val="tx1"/>
                </a:solidFill>
                <a:latin typeface="Arial" charset="0"/>
                <a:ea typeface="標楷體" pitchFamily="65" charset="-120"/>
                <a:hlinkClick r:id="rId3" action="ppaction://hlinksldjump"/>
              </a:rPr>
              <a:t>介面</a:t>
            </a:r>
            <a:r>
              <a:rPr lang="en-US" altLang="zh-TW" sz="1300" dirty="0">
                <a:solidFill>
                  <a:schemeClr val="tx1"/>
                </a:solidFill>
                <a:latin typeface="Arial" charset="0"/>
                <a:ea typeface="標楷體" pitchFamily="65" charset="-120"/>
                <a:hlinkClick r:id="rId3" action="ppaction://hlinksldjump"/>
              </a:rPr>
              <a:t>)</a:t>
            </a:r>
            <a:endParaRPr lang="en-US" altLang="zh-TW" sz="1300" dirty="0">
              <a:solidFill>
                <a:schemeClr val="tx1"/>
              </a:solidFill>
              <a:latin typeface="Arial" charset="0"/>
              <a:ea typeface="標楷體" pitchFamily="65" charset="-120"/>
            </a:endParaRPr>
          </a:p>
        </p:txBody>
      </p:sp>
      <p:sp>
        <p:nvSpPr>
          <p:cNvPr id="26632" name="AutoShape 8"/>
          <p:cNvSpPr>
            <a:spLocks noChangeArrowheads="1"/>
          </p:cNvSpPr>
          <p:nvPr/>
        </p:nvSpPr>
        <p:spPr bwMode="auto">
          <a:xfrm>
            <a:off x="6488905" y="2244411"/>
            <a:ext cx="1487488" cy="515938"/>
          </a:xfrm>
          <a:prstGeom prst="roundRect">
            <a:avLst>
              <a:gd name="adj" fmla="val 12495"/>
            </a:avLst>
          </a:prstGeom>
          <a:solidFill>
            <a:srgbClr val="FCFEB9"/>
          </a:solidFill>
          <a:ln w="22225">
            <a:solidFill>
              <a:srgbClr val="063DE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eaLnBrk="1" hangingPunct="1">
              <a:spcBef>
                <a:spcPct val="0"/>
              </a:spcBef>
              <a:buClrTx/>
              <a:buFont typeface="Wingdings" pitchFamily="2" charset="2"/>
              <a:buNone/>
            </a:pPr>
            <a:r>
              <a:rPr lang="zh-TW" altLang="en-US" sz="1600" dirty="0">
                <a:solidFill>
                  <a:srgbClr val="FF0000"/>
                </a:solidFill>
                <a:latin typeface="Arial" charset="0"/>
                <a:ea typeface="標楷體" pitchFamily="65" charset="-120"/>
                <a:hlinkClick r:id="rId4" action="ppaction://hlinksldjump"/>
              </a:rPr>
              <a:t>學生出席資料</a:t>
            </a:r>
            <a:endParaRPr lang="en-US" altLang="zh-TW" sz="1600" dirty="0">
              <a:solidFill>
                <a:srgbClr val="FF0000"/>
              </a:solidFill>
              <a:latin typeface="Arial" charset="0"/>
              <a:ea typeface="標楷體" pitchFamily="65" charset="-120"/>
            </a:endParaRPr>
          </a:p>
        </p:txBody>
      </p:sp>
      <p:sp>
        <p:nvSpPr>
          <p:cNvPr id="26633" name="AutoShape 9"/>
          <p:cNvSpPr>
            <a:spLocks noChangeArrowheads="1"/>
          </p:cNvSpPr>
          <p:nvPr/>
        </p:nvSpPr>
        <p:spPr bwMode="auto">
          <a:xfrm>
            <a:off x="4964906" y="3315975"/>
            <a:ext cx="995363" cy="484187"/>
          </a:xfrm>
          <a:prstGeom prst="roundRect">
            <a:avLst>
              <a:gd name="adj" fmla="val 12495"/>
            </a:avLst>
          </a:prstGeom>
          <a:solidFill>
            <a:srgbClr val="FFC000"/>
          </a:solidFill>
          <a:ln w="38100">
            <a:solidFill>
              <a:srgbClr val="FF0000"/>
            </a:solidFill>
            <a:round/>
            <a:headEnd/>
            <a:tailEnd/>
          </a:ln>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eaLnBrk="1" hangingPunct="1">
              <a:spcBef>
                <a:spcPct val="0"/>
              </a:spcBef>
              <a:buClrTx/>
              <a:buFont typeface="Wingdings" pitchFamily="2" charset="2"/>
              <a:buNone/>
            </a:pPr>
            <a:r>
              <a:rPr lang="zh-HK" altLang="en-US" sz="1600" dirty="0">
                <a:solidFill>
                  <a:schemeClr val="tx1"/>
                </a:solidFill>
                <a:latin typeface="Arial" charset="0"/>
                <a:ea typeface="標楷體" pitchFamily="65" charset="-120"/>
                <a:hlinkClick r:id="rId5" action="ppaction://hlinksldjump"/>
              </a:rPr>
              <a:t>學校管理</a:t>
            </a:r>
            <a:endParaRPr lang="en-US" altLang="zh-TW" sz="1600" dirty="0">
              <a:solidFill>
                <a:schemeClr val="tx1"/>
              </a:solidFill>
              <a:latin typeface="Arial" charset="0"/>
              <a:ea typeface="標楷體" pitchFamily="65" charset="-120"/>
            </a:endParaRPr>
          </a:p>
        </p:txBody>
      </p:sp>
      <p:sp>
        <p:nvSpPr>
          <p:cNvPr id="26634" name="AutoShape 10"/>
          <p:cNvSpPr>
            <a:spLocks noChangeArrowheads="1"/>
          </p:cNvSpPr>
          <p:nvPr/>
        </p:nvSpPr>
        <p:spPr bwMode="auto">
          <a:xfrm>
            <a:off x="3655218" y="4395474"/>
            <a:ext cx="1223962" cy="527050"/>
          </a:xfrm>
          <a:prstGeom prst="roundRect">
            <a:avLst>
              <a:gd name="adj" fmla="val 12495"/>
            </a:avLst>
          </a:prstGeom>
          <a:solidFill>
            <a:srgbClr val="FFC000"/>
          </a:solidFill>
          <a:ln w="22225">
            <a:solidFill>
              <a:srgbClr val="063DE8"/>
            </a:solidFill>
            <a:round/>
            <a:headEnd/>
            <a:tailEnd/>
          </a:ln>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eaLnBrk="1" hangingPunct="1">
              <a:spcBef>
                <a:spcPct val="0"/>
              </a:spcBef>
              <a:buClrTx/>
              <a:buFontTx/>
              <a:buNone/>
            </a:pPr>
            <a:r>
              <a:rPr lang="zh-HK" altLang="en-US" sz="1400" dirty="0">
                <a:latin typeface="Arial" charset="0"/>
                <a:ea typeface="標楷體" pitchFamily="65" charset="-120"/>
                <a:hlinkClick r:id="rId6" action="ppaction://hlinksldjump"/>
              </a:rPr>
              <a:t>教職員資料</a:t>
            </a:r>
            <a:endParaRPr lang="en-US" altLang="zh-TW" sz="1400" dirty="0">
              <a:latin typeface="Arial" charset="0"/>
              <a:ea typeface="標楷體" pitchFamily="65" charset="-120"/>
            </a:endParaRPr>
          </a:p>
        </p:txBody>
      </p:sp>
      <p:sp>
        <p:nvSpPr>
          <p:cNvPr id="26635" name="AutoShape 11"/>
          <p:cNvSpPr>
            <a:spLocks noChangeArrowheads="1"/>
          </p:cNvSpPr>
          <p:nvPr/>
        </p:nvSpPr>
        <p:spPr bwMode="auto">
          <a:xfrm>
            <a:off x="6771480" y="3333436"/>
            <a:ext cx="1201738" cy="558800"/>
          </a:xfrm>
          <a:prstGeom prst="roundRect">
            <a:avLst>
              <a:gd name="adj" fmla="val 12495"/>
            </a:avLst>
          </a:prstGeom>
          <a:solidFill>
            <a:srgbClr val="FCFEB9"/>
          </a:solidFill>
          <a:ln w="22225">
            <a:solidFill>
              <a:srgbClr val="063DE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eaLnBrk="1" hangingPunct="1">
              <a:spcBef>
                <a:spcPct val="0"/>
              </a:spcBef>
              <a:buClrTx/>
              <a:buFont typeface="Wingdings" pitchFamily="2" charset="2"/>
              <a:buNone/>
            </a:pPr>
            <a:r>
              <a:rPr lang="zh-HK" altLang="en-US" sz="1400" dirty="0">
                <a:solidFill>
                  <a:srgbClr val="FF0000"/>
                </a:solidFill>
                <a:latin typeface="Arial" charset="0"/>
                <a:ea typeface="標楷體" pitchFamily="65" charset="-120"/>
                <a:hlinkClick r:id="rId7" action="ppaction://hlinksldjump"/>
              </a:rPr>
              <a:t>學生成績 </a:t>
            </a:r>
            <a:r>
              <a:rPr lang="en-US" altLang="zh-HK" sz="1400" dirty="0">
                <a:solidFill>
                  <a:srgbClr val="FF0000"/>
                </a:solidFill>
                <a:latin typeface="Arial" charset="0"/>
                <a:ea typeface="標楷體" pitchFamily="65" charset="-120"/>
                <a:hlinkClick r:id="rId7" action="ppaction://hlinksldjump"/>
              </a:rPr>
              <a:t>/ </a:t>
            </a:r>
            <a:r>
              <a:rPr lang="zh-TW" altLang="en-US" sz="1400" dirty="0">
                <a:solidFill>
                  <a:srgbClr val="FF0000"/>
                </a:solidFill>
                <a:latin typeface="Arial" charset="0"/>
                <a:ea typeface="標楷體" pitchFamily="65" charset="-120"/>
                <a:hlinkClick r:id="rId7" action="ppaction://hlinksldjump"/>
              </a:rPr>
              <a:t> </a:t>
            </a:r>
            <a:endParaRPr lang="en-US" altLang="zh-TW" sz="1400" dirty="0">
              <a:solidFill>
                <a:srgbClr val="FF0000"/>
              </a:solidFill>
              <a:latin typeface="Arial" charset="0"/>
              <a:ea typeface="標楷體" pitchFamily="65" charset="-120"/>
              <a:hlinkClick r:id="rId7" action="ppaction://hlinksldjump"/>
            </a:endParaRPr>
          </a:p>
          <a:p>
            <a:pPr algn="ctr" eaLnBrk="1" hangingPunct="1">
              <a:spcBef>
                <a:spcPct val="0"/>
              </a:spcBef>
              <a:buClrTx/>
              <a:buFont typeface="Wingdings" pitchFamily="2" charset="2"/>
              <a:buNone/>
            </a:pPr>
            <a:r>
              <a:rPr lang="zh-TW" altLang="en-US" sz="1400" dirty="0">
                <a:solidFill>
                  <a:srgbClr val="FF0000"/>
                </a:solidFill>
                <a:latin typeface="Arial" charset="0"/>
                <a:ea typeface="標楷體" pitchFamily="65" charset="-120"/>
                <a:hlinkClick r:id="rId7" action="ppaction://hlinksldjump"/>
              </a:rPr>
              <a:t>特殊學生成績</a:t>
            </a:r>
            <a:endParaRPr lang="en-US" altLang="zh-TW" sz="1400" dirty="0">
              <a:solidFill>
                <a:srgbClr val="FF0000"/>
              </a:solidFill>
              <a:latin typeface="Arial" charset="0"/>
              <a:ea typeface="標楷體" pitchFamily="65" charset="-120"/>
            </a:endParaRPr>
          </a:p>
        </p:txBody>
      </p:sp>
      <p:sp>
        <p:nvSpPr>
          <p:cNvPr id="26636" name="AutoShape 13"/>
          <p:cNvSpPr>
            <a:spLocks noChangeArrowheads="1"/>
          </p:cNvSpPr>
          <p:nvPr/>
        </p:nvSpPr>
        <p:spPr bwMode="auto">
          <a:xfrm>
            <a:off x="8647905" y="2282511"/>
            <a:ext cx="1376907" cy="469900"/>
          </a:xfrm>
          <a:prstGeom prst="roundRect">
            <a:avLst>
              <a:gd name="adj" fmla="val 12495"/>
            </a:avLst>
          </a:prstGeom>
          <a:solidFill>
            <a:srgbClr val="FCFEB9"/>
          </a:solidFill>
          <a:ln w="22225">
            <a:solidFill>
              <a:srgbClr val="063DE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eaLnBrk="1" hangingPunct="1">
              <a:spcBef>
                <a:spcPct val="0"/>
              </a:spcBef>
              <a:buClrTx/>
              <a:buFont typeface="Wingdings" pitchFamily="2" charset="2"/>
              <a:buNone/>
            </a:pPr>
            <a:r>
              <a:rPr lang="zh-HK" altLang="en-US" sz="1400">
                <a:solidFill>
                  <a:srgbClr val="FF0000"/>
                </a:solidFill>
                <a:latin typeface="Arial" charset="0"/>
                <a:ea typeface="標楷體" pitchFamily="65" charset="-120"/>
              </a:rPr>
              <a:t>獎懲資料</a:t>
            </a:r>
            <a:endParaRPr lang="en-US" altLang="zh-TW" sz="1400" dirty="0">
              <a:solidFill>
                <a:srgbClr val="FF0000"/>
              </a:solidFill>
              <a:latin typeface="Arial" charset="0"/>
              <a:ea typeface="標楷體" pitchFamily="65" charset="-120"/>
            </a:endParaRPr>
          </a:p>
        </p:txBody>
      </p:sp>
      <p:sp>
        <p:nvSpPr>
          <p:cNvPr id="26637" name="AutoShape 14"/>
          <p:cNvSpPr>
            <a:spLocks noChangeArrowheads="1"/>
          </p:cNvSpPr>
          <p:nvPr/>
        </p:nvSpPr>
        <p:spPr bwMode="auto">
          <a:xfrm>
            <a:off x="8869180" y="4142122"/>
            <a:ext cx="1181100" cy="383870"/>
          </a:xfrm>
          <a:prstGeom prst="roundRect">
            <a:avLst>
              <a:gd name="adj" fmla="val 12495"/>
            </a:avLst>
          </a:prstGeom>
          <a:solidFill>
            <a:srgbClr val="FCFEB9"/>
          </a:solidFill>
          <a:ln w="22225">
            <a:solidFill>
              <a:srgbClr val="063DE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a:spcBef>
                <a:spcPct val="0"/>
              </a:spcBef>
              <a:buClrTx/>
              <a:buFontTx/>
              <a:buNone/>
            </a:pPr>
            <a:r>
              <a:rPr lang="zh-TW" altLang="en-US" sz="1400" dirty="0">
                <a:solidFill>
                  <a:srgbClr val="FF0000"/>
                </a:solidFill>
                <a:latin typeface="Arial" charset="0"/>
                <a:ea typeface="標楷體" pitchFamily="65" charset="-120"/>
              </a:rPr>
              <a:t>學生學習概覽</a:t>
            </a:r>
            <a:endParaRPr lang="en-US" altLang="zh-TW" sz="1400" dirty="0">
              <a:solidFill>
                <a:srgbClr val="FF0000"/>
              </a:solidFill>
              <a:latin typeface="Arial" charset="0"/>
              <a:ea typeface="標楷體" pitchFamily="65" charset="-120"/>
            </a:endParaRPr>
          </a:p>
        </p:txBody>
      </p:sp>
      <p:sp>
        <p:nvSpPr>
          <p:cNvPr id="26638" name="AutoShape 15"/>
          <p:cNvSpPr>
            <a:spLocks noChangeArrowheads="1"/>
          </p:cNvSpPr>
          <p:nvPr/>
        </p:nvSpPr>
        <p:spPr bwMode="auto">
          <a:xfrm>
            <a:off x="7304086" y="5295962"/>
            <a:ext cx="1228906" cy="408781"/>
          </a:xfrm>
          <a:prstGeom prst="roundRect">
            <a:avLst>
              <a:gd name="adj" fmla="val 12495"/>
            </a:avLst>
          </a:prstGeom>
          <a:solidFill>
            <a:srgbClr val="FFFFCC"/>
          </a:solidFill>
          <a:ln w="22225">
            <a:solidFill>
              <a:srgbClr val="063DE8"/>
            </a:solidFill>
            <a:round/>
            <a:headEnd/>
            <a:tailEnd/>
          </a:ln>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eaLnBrk="1" hangingPunct="1">
              <a:spcBef>
                <a:spcPct val="0"/>
              </a:spcBef>
              <a:buClrTx/>
              <a:buFont typeface="Wingdings" pitchFamily="2" charset="2"/>
              <a:buNone/>
            </a:pPr>
            <a:r>
              <a:rPr lang="zh-TW" altLang="en-US" sz="1400" dirty="0">
                <a:solidFill>
                  <a:srgbClr val="FF0000"/>
                </a:solidFill>
                <a:latin typeface="Arial" charset="0"/>
                <a:ea typeface="標楷體" pitchFamily="65" charset="-120"/>
              </a:rPr>
              <a:t>香港學科測驗</a:t>
            </a:r>
            <a:endParaRPr lang="en-US" altLang="zh-TW" sz="1400" dirty="0">
              <a:solidFill>
                <a:srgbClr val="FF0000"/>
              </a:solidFill>
              <a:latin typeface="Arial" charset="0"/>
              <a:ea typeface="標楷體" pitchFamily="65" charset="-120"/>
            </a:endParaRPr>
          </a:p>
        </p:txBody>
      </p:sp>
      <p:sp>
        <p:nvSpPr>
          <p:cNvPr id="26639" name="Rectangle 19"/>
          <p:cNvSpPr>
            <a:spLocks noChangeArrowheads="1"/>
          </p:cNvSpPr>
          <p:nvPr/>
        </p:nvSpPr>
        <p:spPr bwMode="auto">
          <a:xfrm>
            <a:off x="5064917" y="6014200"/>
            <a:ext cx="4335463"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a:spcBef>
                <a:spcPct val="0"/>
              </a:spcBef>
              <a:buClrTx/>
              <a:buFontTx/>
              <a:buNone/>
            </a:pPr>
            <a:r>
              <a:rPr lang="zh-HK" altLang="en-US" sz="2000" b="1" dirty="0">
                <a:solidFill>
                  <a:srgbClr val="063DE8"/>
                </a:solidFill>
                <a:effectLst>
                  <a:outerShdw blurRad="38100" dist="38100" dir="2700000" algn="tl">
                    <a:srgbClr val="000000">
                      <a:alpha val="43137"/>
                    </a:srgbClr>
                  </a:outerShdw>
                </a:effectLst>
                <a:latin typeface="Arial" charset="0"/>
                <a:ea typeface="細明體" pitchFamily="49" charset="-120"/>
              </a:rPr>
              <a:t>教育局，</a:t>
            </a:r>
            <a:r>
              <a:rPr lang="zh-TW" altLang="en-US" sz="2000" b="1" dirty="0">
                <a:solidFill>
                  <a:srgbClr val="063DE8"/>
                </a:solidFill>
                <a:effectLst>
                  <a:outerShdw blurRad="38100" dist="38100" dir="2700000" algn="tl">
                    <a:srgbClr val="000000">
                      <a:alpha val="43137"/>
                    </a:srgbClr>
                  </a:outerShdw>
                </a:effectLst>
                <a:latin typeface="Arial" charset="0"/>
                <a:ea typeface="細明體" pitchFamily="49" charset="-120"/>
              </a:rPr>
              <a:t>學生資助處，</a:t>
            </a:r>
            <a:r>
              <a:rPr lang="zh-HK" altLang="en-US" sz="2000" b="1" dirty="0">
                <a:solidFill>
                  <a:srgbClr val="063DE8"/>
                </a:solidFill>
                <a:effectLst>
                  <a:outerShdw blurRad="38100" dist="38100" dir="2700000" algn="tl">
                    <a:srgbClr val="000000">
                      <a:alpha val="43137"/>
                    </a:srgbClr>
                  </a:outerShdw>
                </a:effectLst>
                <a:latin typeface="Arial" charset="0"/>
                <a:ea typeface="細明體" pitchFamily="49" charset="-120"/>
              </a:rPr>
              <a:t>香港考評局</a:t>
            </a:r>
            <a:endParaRPr lang="en-US" altLang="zh-TW" sz="2000" b="1" dirty="0">
              <a:solidFill>
                <a:srgbClr val="063DE8"/>
              </a:solidFill>
              <a:effectLst>
                <a:outerShdw blurRad="38100" dist="38100" dir="2700000" algn="tl">
                  <a:srgbClr val="000000">
                    <a:alpha val="43137"/>
                  </a:srgbClr>
                </a:outerShdw>
              </a:effectLst>
              <a:latin typeface="Arial" charset="0"/>
              <a:ea typeface="細明體" pitchFamily="49" charset="-120"/>
            </a:endParaRPr>
          </a:p>
        </p:txBody>
      </p:sp>
      <p:sp>
        <p:nvSpPr>
          <p:cNvPr id="26640" name="AutoShape 30"/>
          <p:cNvSpPr>
            <a:spLocks noChangeArrowheads="1"/>
          </p:cNvSpPr>
          <p:nvPr/>
        </p:nvSpPr>
        <p:spPr bwMode="auto">
          <a:xfrm>
            <a:off x="5117306" y="2379349"/>
            <a:ext cx="842963" cy="450850"/>
          </a:xfrm>
          <a:prstGeom prst="roundRect">
            <a:avLst>
              <a:gd name="adj" fmla="val 12495"/>
            </a:avLst>
          </a:prstGeom>
          <a:solidFill>
            <a:srgbClr val="FFFFCC"/>
          </a:solidFill>
          <a:ln w="22225">
            <a:solidFill>
              <a:srgbClr val="063DE8"/>
            </a:solidFill>
            <a:round/>
            <a:headEnd/>
            <a:tailEnd/>
          </a:ln>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eaLnBrk="1" hangingPunct="1">
              <a:spcBef>
                <a:spcPct val="0"/>
              </a:spcBef>
              <a:buClrTx/>
              <a:buFont typeface="Wingdings" pitchFamily="2" charset="2"/>
              <a:buNone/>
            </a:pPr>
            <a:r>
              <a:rPr lang="zh-HK" altLang="en-US" sz="1400">
                <a:solidFill>
                  <a:srgbClr val="FF0000"/>
                </a:solidFill>
                <a:latin typeface="Arial" charset="0"/>
                <a:ea typeface="標楷體" pitchFamily="65" charset="-120"/>
              </a:rPr>
              <a:t>學位分配</a:t>
            </a:r>
            <a:endParaRPr lang="en-US" altLang="zh-TW" sz="1400" dirty="0">
              <a:solidFill>
                <a:srgbClr val="FF0000"/>
              </a:solidFill>
              <a:latin typeface="Arial" charset="0"/>
              <a:ea typeface="標楷體" pitchFamily="65" charset="-120"/>
            </a:endParaRPr>
          </a:p>
        </p:txBody>
      </p:sp>
      <p:sp>
        <p:nvSpPr>
          <p:cNvPr id="26641" name="AutoShape 31"/>
          <p:cNvSpPr>
            <a:spLocks noChangeArrowheads="1"/>
          </p:cNvSpPr>
          <p:nvPr/>
        </p:nvSpPr>
        <p:spPr bwMode="auto">
          <a:xfrm>
            <a:off x="8754268" y="2891387"/>
            <a:ext cx="1164043" cy="423070"/>
          </a:xfrm>
          <a:prstGeom prst="roundRect">
            <a:avLst>
              <a:gd name="adj" fmla="val 12495"/>
            </a:avLst>
          </a:prstGeom>
          <a:solidFill>
            <a:srgbClr val="FFFFCC"/>
          </a:solidFill>
          <a:ln w="22225">
            <a:solidFill>
              <a:srgbClr val="063DE8"/>
            </a:solidFill>
            <a:round/>
            <a:headEnd/>
            <a:tailEnd/>
          </a:ln>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eaLnBrk="1" hangingPunct="1">
              <a:spcBef>
                <a:spcPct val="0"/>
              </a:spcBef>
              <a:buClrTx/>
              <a:buFont typeface="Wingdings" pitchFamily="2" charset="2"/>
              <a:buNone/>
            </a:pPr>
            <a:r>
              <a:rPr lang="zh-HK" altLang="en-US" sz="1400" dirty="0">
                <a:solidFill>
                  <a:srgbClr val="FF0000"/>
                </a:solidFill>
                <a:latin typeface="Arial" charset="0"/>
                <a:ea typeface="標楷體" pitchFamily="65" charset="-120"/>
              </a:rPr>
              <a:t>   課外活動</a:t>
            </a:r>
            <a:endParaRPr lang="en-US" altLang="zh-TW" sz="1400" dirty="0">
              <a:solidFill>
                <a:srgbClr val="FF0000"/>
              </a:solidFill>
              <a:latin typeface="Arial" charset="0"/>
              <a:ea typeface="標楷體" pitchFamily="65" charset="-120"/>
            </a:endParaRPr>
          </a:p>
        </p:txBody>
      </p:sp>
      <p:sp>
        <p:nvSpPr>
          <p:cNvPr id="26642" name="Rectangle 37"/>
          <p:cNvSpPr>
            <a:spLocks noChangeArrowheads="1"/>
          </p:cNvSpPr>
          <p:nvPr/>
        </p:nvSpPr>
        <p:spPr bwMode="auto">
          <a:xfrm>
            <a:off x="5153819" y="1177048"/>
            <a:ext cx="1165225" cy="431800"/>
          </a:xfrm>
          <a:prstGeom prst="rect">
            <a:avLst/>
          </a:prstGeom>
          <a:solidFill>
            <a:schemeClr val="bg1"/>
          </a:solidFill>
          <a:ln w="22225">
            <a:solidFill>
              <a:srgbClr val="182DCA"/>
            </a:solidFill>
            <a:miter lim="800000"/>
            <a:headEnd/>
            <a:tailEnd/>
          </a:ln>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eaLnBrk="1" hangingPunct="1">
              <a:spcBef>
                <a:spcPct val="0"/>
              </a:spcBef>
              <a:buClrTx/>
              <a:buFont typeface="Wingdings" pitchFamily="2" charset="2"/>
              <a:buNone/>
            </a:pPr>
            <a:r>
              <a:rPr lang="zh-TW" altLang="en-US" sz="1800" dirty="0">
                <a:solidFill>
                  <a:schemeClr val="tx1"/>
                </a:solidFill>
                <a:latin typeface="Arial" charset="0"/>
                <a:ea typeface="細明體" pitchFamily="49" charset="-120"/>
              </a:rPr>
              <a:t>資料</a:t>
            </a:r>
            <a:r>
              <a:rPr lang="zh-HK" altLang="en-US" sz="1800" dirty="0">
                <a:solidFill>
                  <a:schemeClr val="tx1"/>
                </a:solidFill>
                <a:latin typeface="Arial" charset="0"/>
                <a:ea typeface="細明體" pitchFamily="49" charset="-120"/>
              </a:rPr>
              <a:t>管理</a:t>
            </a:r>
            <a:endParaRPr lang="en-US" altLang="zh-TW" sz="1800" dirty="0">
              <a:solidFill>
                <a:schemeClr val="tx1"/>
              </a:solidFill>
              <a:latin typeface="Arial" charset="0"/>
              <a:ea typeface="細明體" pitchFamily="49" charset="-120"/>
            </a:endParaRPr>
          </a:p>
        </p:txBody>
      </p:sp>
      <p:sp>
        <p:nvSpPr>
          <p:cNvPr id="24596" name="AutoShape 39"/>
          <p:cNvSpPr>
            <a:spLocks noChangeArrowheads="1"/>
          </p:cNvSpPr>
          <p:nvPr/>
        </p:nvSpPr>
        <p:spPr bwMode="auto">
          <a:xfrm>
            <a:off x="5736430" y="1661799"/>
            <a:ext cx="76200" cy="228600"/>
          </a:xfrm>
          <a:prstGeom prst="upDownArrow">
            <a:avLst>
              <a:gd name="adj1" fmla="val 50000"/>
              <a:gd name="adj2" fmla="val 40000"/>
            </a:avLst>
          </a:prstGeom>
          <a:solidFill>
            <a:schemeClr val="bg1">
              <a:lumMod val="65000"/>
            </a:schemeClr>
          </a:solidFill>
          <a:ln w="9525">
            <a:solidFill>
              <a:schemeClr val="tx1"/>
            </a:solidFill>
            <a:miter lim="800000"/>
            <a:headEnd/>
            <a:tailEnd/>
          </a:ln>
          <a:effectLst/>
          <a:extLst/>
        </p:spPr>
        <p:txBody>
          <a:bodyPr wrap="none" anchor="ctr"/>
          <a:lstStyle>
            <a:lvl1pPr eaLnBrk="0" hangingPunct="0">
              <a:spcBef>
                <a:spcPct val="20000"/>
              </a:spcBef>
              <a:buClr>
                <a:schemeClr val="accent2"/>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rgbClr val="CC0099"/>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accent1"/>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folHlink"/>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4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9pPr>
          </a:lstStyle>
          <a:p>
            <a:pPr eaLnBrk="1" hangingPunct="1">
              <a:spcBef>
                <a:spcPct val="0"/>
              </a:spcBef>
              <a:buClrTx/>
              <a:buSzTx/>
              <a:buFontTx/>
              <a:buNone/>
              <a:defRPr/>
            </a:pPr>
            <a:endParaRPr lang="zh-TW" altLang="en-US" sz="1800">
              <a:latin typeface="Arial" charset="0"/>
            </a:endParaRPr>
          </a:p>
        </p:txBody>
      </p:sp>
      <p:sp>
        <p:nvSpPr>
          <p:cNvPr id="24597" name="Line 44"/>
          <p:cNvSpPr>
            <a:spLocks noChangeShapeType="1"/>
          </p:cNvSpPr>
          <p:nvPr/>
        </p:nvSpPr>
        <p:spPr bwMode="auto">
          <a:xfrm flipH="1" flipV="1">
            <a:off x="5960268" y="2604774"/>
            <a:ext cx="1008062" cy="711200"/>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4599" name="Line 46"/>
          <p:cNvSpPr>
            <a:spLocks noChangeShapeType="1"/>
          </p:cNvSpPr>
          <p:nvPr/>
        </p:nvSpPr>
        <p:spPr bwMode="auto">
          <a:xfrm flipH="1" flipV="1">
            <a:off x="4160043" y="4211324"/>
            <a:ext cx="0" cy="184150"/>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6649" name="Line 55"/>
          <p:cNvSpPr>
            <a:spLocks noChangeShapeType="1"/>
          </p:cNvSpPr>
          <p:nvPr/>
        </p:nvSpPr>
        <p:spPr bwMode="auto">
          <a:xfrm flipV="1">
            <a:off x="4879180" y="3809687"/>
            <a:ext cx="558800" cy="657225"/>
          </a:xfrm>
          <a:prstGeom prst="line">
            <a:avLst/>
          </a:prstGeom>
          <a:noFill/>
          <a:ln w="38100">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HK" altLang="en-US"/>
          </a:p>
        </p:txBody>
      </p:sp>
      <p:sp>
        <p:nvSpPr>
          <p:cNvPr id="26651" name="AutoShape 57"/>
          <p:cNvSpPr>
            <a:spLocks noChangeArrowheads="1"/>
          </p:cNvSpPr>
          <p:nvPr/>
        </p:nvSpPr>
        <p:spPr bwMode="auto">
          <a:xfrm>
            <a:off x="5168106" y="4466912"/>
            <a:ext cx="1027113" cy="455613"/>
          </a:xfrm>
          <a:prstGeom prst="roundRect">
            <a:avLst>
              <a:gd name="adj" fmla="val 12495"/>
            </a:avLst>
          </a:prstGeom>
          <a:solidFill>
            <a:srgbClr val="FCFEB9"/>
          </a:solidFill>
          <a:ln w="22225">
            <a:solidFill>
              <a:srgbClr val="063DE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eaLnBrk="1" hangingPunct="1">
              <a:spcBef>
                <a:spcPct val="0"/>
              </a:spcBef>
              <a:buClrTx/>
              <a:buFontTx/>
              <a:buNone/>
            </a:pPr>
            <a:r>
              <a:rPr lang="zh-TW" altLang="en-US" sz="1400">
                <a:solidFill>
                  <a:srgbClr val="FF0000"/>
                </a:solidFill>
                <a:latin typeface="Arial" charset="0"/>
                <a:ea typeface="標楷體" pitchFamily="65" charset="-120"/>
              </a:rPr>
              <a:t>香港考評局</a:t>
            </a:r>
            <a:endParaRPr lang="en-US" altLang="zh-TW" sz="1400" dirty="0">
              <a:solidFill>
                <a:srgbClr val="FF0000"/>
              </a:solidFill>
              <a:latin typeface="Arial" charset="0"/>
              <a:ea typeface="標楷體" pitchFamily="65" charset="-120"/>
            </a:endParaRPr>
          </a:p>
          <a:p>
            <a:pPr algn="ctr" eaLnBrk="1" hangingPunct="1">
              <a:spcBef>
                <a:spcPct val="0"/>
              </a:spcBef>
              <a:buClrTx/>
              <a:buFontTx/>
              <a:buNone/>
            </a:pPr>
            <a:r>
              <a:rPr lang="zh-TW" altLang="en-US" sz="1400">
                <a:solidFill>
                  <a:srgbClr val="FF0000"/>
                </a:solidFill>
                <a:latin typeface="Arial" charset="0"/>
                <a:ea typeface="標楷體" pitchFamily="65" charset="-120"/>
              </a:rPr>
              <a:t>程</a:t>
            </a:r>
            <a:r>
              <a:rPr lang="zh-HK" altLang="en-US" sz="1400">
                <a:solidFill>
                  <a:srgbClr val="FF0000"/>
                </a:solidFill>
                <a:latin typeface="Arial" charset="0"/>
                <a:ea typeface="標楷體" pitchFamily="65" charset="-120"/>
              </a:rPr>
              <a:t>序</a:t>
            </a:r>
            <a:endParaRPr lang="en-US" altLang="zh-TW" sz="1400" dirty="0">
              <a:solidFill>
                <a:srgbClr val="FF0000"/>
              </a:solidFill>
              <a:latin typeface="Arial" charset="0"/>
              <a:ea typeface="標楷體" pitchFamily="65" charset="-120"/>
            </a:endParaRPr>
          </a:p>
        </p:txBody>
      </p:sp>
      <p:sp>
        <p:nvSpPr>
          <p:cNvPr id="24605" name="Line 58"/>
          <p:cNvSpPr>
            <a:spLocks noChangeShapeType="1"/>
          </p:cNvSpPr>
          <p:nvPr/>
        </p:nvSpPr>
        <p:spPr bwMode="auto">
          <a:xfrm flipH="1">
            <a:off x="6176168" y="4682811"/>
            <a:ext cx="431800" cy="0"/>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4606" name="Line 59"/>
          <p:cNvSpPr>
            <a:spLocks noChangeShapeType="1"/>
          </p:cNvSpPr>
          <p:nvPr/>
        </p:nvSpPr>
        <p:spPr bwMode="auto">
          <a:xfrm>
            <a:off x="7976394" y="3555686"/>
            <a:ext cx="920419" cy="551511"/>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4607" name="Line 60"/>
          <p:cNvSpPr>
            <a:spLocks noChangeShapeType="1"/>
          </p:cNvSpPr>
          <p:nvPr/>
        </p:nvSpPr>
        <p:spPr bwMode="auto">
          <a:xfrm>
            <a:off x="8898785" y="3329667"/>
            <a:ext cx="40621" cy="779917"/>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6655" name="AutoShape 61"/>
          <p:cNvSpPr>
            <a:spLocks noChangeArrowheads="1"/>
          </p:cNvSpPr>
          <p:nvPr/>
        </p:nvSpPr>
        <p:spPr bwMode="auto">
          <a:xfrm>
            <a:off x="3510756" y="2882586"/>
            <a:ext cx="1152525" cy="433388"/>
          </a:xfrm>
          <a:prstGeom prst="roundRect">
            <a:avLst>
              <a:gd name="adj" fmla="val 12495"/>
            </a:avLst>
          </a:prstGeom>
          <a:solidFill>
            <a:srgbClr val="C7CBF1"/>
          </a:solidFill>
          <a:ln w="22225">
            <a:solidFill>
              <a:srgbClr val="063DE8"/>
            </a:solidFill>
            <a:round/>
            <a:headEnd/>
            <a:tailEnd/>
          </a:ln>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eaLnBrk="1" hangingPunct="1">
              <a:spcBef>
                <a:spcPct val="0"/>
              </a:spcBef>
              <a:buClrTx/>
              <a:buFontTx/>
              <a:buNone/>
            </a:pPr>
            <a:r>
              <a:rPr lang="zh-HK" altLang="en-US" sz="1400" dirty="0">
                <a:solidFill>
                  <a:schemeClr val="tx1"/>
                </a:solidFill>
                <a:latin typeface="Arial" charset="0"/>
                <a:ea typeface="標楷體" pitchFamily="65" charset="-120"/>
                <a:hlinkClick r:id="rId8" action="ppaction://hlinksldjump"/>
              </a:rPr>
              <a:t>教職員調配</a:t>
            </a:r>
            <a:endParaRPr lang="en-US" altLang="zh-TW" sz="1400" dirty="0">
              <a:solidFill>
                <a:schemeClr val="tx1"/>
              </a:solidFill>
              <a:latin typeface="Arial" charset="0"/>
              <a:ea typeface="標楷體" pitchFamily="65" charset="-120"/>
            </a:endParaRPr>
          </a:p>
        </p:txBody>
      </p:sp>
      <p:sp>
        <p:nvSpPr>
          <p:cNvPr id="24609" name="Line 62"/>
          <p:cNvSpPr>
            <a:spLocks noChangeShapeType="1"/>
          </p:cNvSpPr>
          <p:nvPr/>
        </p:nvSpPr>
        <p:spPr bwMode="auto">
          <a:xfrm flipV="1">
            <a:off x="3799680" y="3315974"/>
            <a:ext cx="0" cy="196850"/>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4610" name="Line 63"/>
          <p:cNvSpPr>
            <a:spLocks noChangeShapeType="1"/>
          </p:cNvSpPr>
          <p:nvPr/>
        </p:nvSpPr>
        <p:spPr bwMode="auto">
          <a:xfrm flipH="1" flipV="1">
            <a:off x="4591843" y="3315974"/>
            <a:ext cx="0" cy="1079500"/>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4611" name="Line 64"/>
          <p:cNvSpPr>
            <a:spLocks noChangeShapeType="1"/>
          </p:cNvSpPr>
          <p:nvPr/>
        </p:nvSpPr>
        <p:spPr bwMode="auto">
          <a:xfrm flipV="1">
            <a:off x="7976393" y="2379349"/>
            <a:ext cx="671512" cy="17462"/>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4612" name="Line 65"/>
          <p:cNvSpPr>
            <a:spLocks noChangeShapeType="1"/>
          </p:cNvSpPr>
          <p:nvPr/>
        </p:nvSpPr>
        <p:spPr bwMode="auto">
          <a:xfrm>
            <a:off x="7255668" y="2739711"/>
            <a:ext cx="12700" cy="584200"/>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4613" name="Line 66"/>
          <p:cNvSpPr>
            <a:spLocks noChangeShapeType="1"/>
          </p:cNvSpPr>
          <p:nvPr/>
        </p:nvSpPr>
        <p:spPr bwMode="auto">
          <a:xfrm flipH="1">
            <a:off x="7814469" y="2734950"/>
            <a:ext cx="833437" cy="581025"/>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4614" name="Line 67"/>
          <p:cNvSpPr>
            <a:spLocks noChangeShapeType="1"/>
          </p:cNvSpPr>
          <p:nvPr/>
        </p:nvSpPr>
        <p:spPr bwMode="auto">
          <a:xfrm flipH="1">
            <a:off x="7976394" y="3188975"/>
            <a:ext cx="782637" cy="269875"/>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4615" name="Line 68"/>
          <p:cNvSpPr>
            <a:spLocks noChangeShapeType="1"/>
          </p:cNvSpPr>
          <p:nvPr/>
        </p:nvSpPr>
        <p:spPr bwMode="auto">
          <a:xfrm flipH="1" flipV="1">
            <a:off x="9259093" y="2734949"/>
            <a:ext cx="4837" cy="156438"/>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4616" name="Line 69"/>
          <p:cNvSpPr>
            <a:spLocks noChangeShapeType="1"/>
          </p:cNvSpPr>
          <p:nvPr/>
        </p:nvSpPr>
        <p:spPr bwMode="auto">
          <a:xfrm flipV="1">
            <a:off x="7814468" y="3331919"/>
            <a:ext cx="984250" cy="1122292"/>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4617" name="Line 70"/>
          <p:cNvSpPr>
            <a:spLocks noChangeShapeType="1"/>
          </p:cNvSpPr>
          <p:nvPr/>
        </p:nvSpPr>
        <p:spPr bwMode="auto">
          <a:xfrm flipH="1">
            <a:off x="6195218" y="3892237"/>
            <a:ext cx="773112" cy="561975"/>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6665" name="Line 71"/>
          <p:cNvSpPr>
            <a:spLocks noChangeShapeType="1"/>
          </p:cNvSpPr>
          <p:nvPr/>
        </p:nvSpPr>
        <p:spPr bwMode="auto">
          <a:xfrm flipH="1">
            <a:off x="7255668" y="3892237"/>
            <a:ext cx="0" cy="561975"/>
          </a:xfrm>
          <a:prstGeom prst="line">
            <a:avLst/>
          </a:prstGeom>
          <a:noFill/>
          <a:ln w="31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HK" altLang="en-US"/>
          </a:p>
        </p:txBody>
      </p:sp>
      <p:sp>
        <p:nvSpPr>
          <p:cNvPr id="24621" name="Line 75"/>
          <p:cNvSpPr>
            <a:spLocks noChangeShapeType="1"/>
          </p:cNvSpPr>
          <p:nvPr/>
        </p:nvSpPr>
        <p:spPr bwMode="auto">
          <a:xfrm flipH="1" flipV="1">
            <a:off x="4806155" y="2760349"/>
            <a:ext cx="1588" cy="1617662"/>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4622" name="Line 76"/>
          <p:cNvSpPr>
            <a:spLocks noChangeShapeType="1"/>
          </p:cNvSpPr>
          <p:nvPr/>
        </p:nvSpPr>
        <p:spPr bwMode="auto">
          <a:xfrm>
            <a:off x="7468016" y="4850167"/>
            <a:ext cx="498853" cy="436121"/>
          </a:xfrm>
          <a:prstGeom prst="line">
            <a:avLst/>
          </a:prstGeom>
          <a:noFill/>
          <a:ln w="9525">
            <a:solidFill>
              <a:schemeClr val="bg1">
                <a:lumMod val="50000"/>
              </a:schemeClr>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6670" name="Line 77"/>
          <p:cNvSpPr>
            <a:spLocks noChangeShapeType="1"/>
          </p:cNvSpPr>
          <p:nvPr/>
        </p:nvSpPr>
        <p:spPr bwMode="auto">
          <a:xfrm flipV="1">
            <a:off x="7903368" y="4108136"/>
            <a:ext cx="792162" cy="4318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HK" altLang="en-US"/>
          </a:p>
        </p:txBody>
      </p:sp>
      <p:sp>
        <p:nvSpPr>
          <p:cNvPr id="26671" name="Rectangle 16"/>
          <p:cNvSpPr>
            <a:spLocks noChangeArrowheads="1"/>
          </p:cNvSpPr>
          <p:nvPr/>
        </p:nvSpPr>
        <p:spPr bwMode="auto">
          <a:xfrm>
            <a:off x="2969418" y="1947549"/>
            <a:ext cx="7131050" cy="3873500"/>
          </a:xfrm>
          <a:prstGeom prst="rect">
            <a:avLst/>
          </a:prstGeom>
          <a:noFill/>
          <a:ln w="25400">
            <a:solidFill>
              <a:srgbClr val="CC00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eaLnBrk="1" hangingPunct="1">
              <a:spcBef>
                <a:spcPct val="0"/>
              </a:spcBef>
              <a:buClrTx/>
              <a:buFontTx/>
              <a:buNone/>
            </a:pPr>
            <a:endParaRPr lang="zh-TW" altLang="en-US" sz="1800">
              <a:solidFill>
                <a:schemeClr val="tx1"/>
              </a:solidFill>
              <a:latin typeface="Arial" charset="0"/>
              <a:ea typeface="標楷體" pitchFamily="65" charset="-120"/>
            </a:endParaRPr>
          </a:p>
        </p:txBody>
      </p:sp>
      <p:sp>
        <p:nvSpPr>
          <p:cNvPr id="26672" name="Line 80"/>
          <p:cNvSpPr>
            <a:spLocks noChangeShapeType="1"/>
          </p:cNvSpPr>
          <p:nvPr/>
        </p:nvSpPr>
        <p:spPr bwMode="auto">
          <a:xfrm flipV="1">
            <a:off x="4490243" y="3747775"/>
            <a:ext cx="461962" cy="122237"/>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HK" altLang="en-US"/>
          </a:p>
        </p:txBody>
      </p:sp>
      <p:sp>
        <p:nvSpPr>
          <p:cNvPr id="26674" name="AutoShape 54"/>
          <p:cNvSpPr>
            <a:spLocks noChangeArrowheads="1"/>
          </p:cNvSpPr>
          <p:nvPr/>
        </p:nvSpPr>
        <p:spPr bwMode="auto">
          <a:xfrm flipH="1" flipV="1">
            <a:off x="3537776" y="5017775"/>
            <a:ext cx="1295400" cy="758825"/>
          </a:xfrm>
          <a:prstGeom prst="roundRect">
            <a:avLst>
              <a:gd name="adj" fmla="val 12495"/>
            </a:avLst>
          </a:prstGeom>
          <a:solidFill>
            <a:srgbClr val="FCFEB9"/>
          </a:solidFill>
          <a:ln w="22225">
            <a:solidFill>
              <a:srgbClr val="063DE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eaLnBrk="1" hangingPunct="1">
              <a:spcBef>
                <a:spcPct val="0"/>
              </a:spcBef>
              <a:buClrTx/>
              <a:buFont typeface="Wingdings" pitchFamily="2" charset="2"/>
              <a:buNone/>
            </a:pPr>
            <a:r>
              <a:rPr lang="zh-TW" altLang="en-US" sz="1400" dirty="0">
                <a:solidFill>
                  <a:srgbClr val="FF0000"/>
                </a:solidFill>
                <a:latin typeface="Arial" charset="0"/>
                <a:ea typeface="標楷體" pitchFamily="65" charset="-120"/>
              </a:rPr>
              <a:t>在職家庭及學生</a:t>
            </a:r>
            <a:endParaRPr lang="en-US" altLang="zh-TW" sz="1400" dirty="0">
              <a:solidFill>
                <a:srgbClr val="FF0000"/>
              </a:solidFill>
              <a:latin typeface="Arial" charset="0"/>
              <a:ea typeface="標楷體" pitchFamily="65" charset="-120"/>
            </a:endParaRPr>
          </a:p>
          <a:p>
            <a:pPr algn="ctr" eaLnBrk="1" hangingPunct="1">
              <a:spcBef>
                <a:spcPct val="0"/>
              </a:spcBef>
              <a:buClrTx/>
              <a:buFont typeface="Wingdings" pitchFamily="2" charset="2"/>
              <a:buNone/>
            </a:pPr>
            <a:r>
              <a:rPr lang="zh-TW" altLang="en-US" sz="1400" dirty="0">
                <a:solidFill>
                  <a:srgbClr val="FF0000"/>
                </a:solidFill>
                <a:latin typeface="Arial" charset="0"/>
                <a:ea typeface="標楷體" pitchFamily="65" charset="-120"/>
              </a:rPr>
              <a:t>資助事務處</a:t>
            </a:r>
            <a:endParaRPr lang="en-US" altLang="zh-TW" sz="1400" dirty="0">
              <a:solidFill>
                <a:srgbClr val="FF0000"/>
              </a:solidFill>
              <a:latin typeface="Arial" charset="0"/>
              <a:ea typeface="標楷體" pitchFamily="65" charset="-120"/>
            </a:endParaRPr>
          </a:p>
          <a:p>
            <a:pPr algn="ctr" eaLnBrk="1" hangingPunct="1">
              <a:spcBef>
                <a:spcPct val="0"/>
              </a:spcBef>
              <a:buClrTx/>
              <a:buFont typeface="Wingdings" pitchFamily="2" charset="2"/>
              <a:buNone/>
            </a:pPr>
            <a:r>
              <a:rPr lang="en-US" altLang="zh-TW" sz="1400" dirty="0">
                <a:solidFill>
                  <a:srgbClr val="FF0000"/>
                </a:solidFill>
                <a:latin typeface="Arial" charset="0"/>
                <a:ea typeface="標楷體" pitchFamily="65" charset="-120"/>
              </a:rPr>
              <a:t>(</a:t>
            </a:r>
            <a:r>
              <a:rPr lang="zh-TW" altLang="en-US" sz="1400" dirty="0">
                <a:solidFill>
                  <a:srgbClr val="FF0000"/>
                </a:solidFill>
                <a:latin typeface="Arial" charset="0"/>
                <a:ea typeface="標楷體" pitchFamily="65" charset="-120"/>
              </a:rPr>
              <a:t>學生資助處</a:t>
            </a:r>
            <a:r>
              <a:rPr lang="en-US" altLang="zh-TW" sz="1400" dirty="0">
                <a:solidFill>
                  <a:srgbClr val="FF0000"/>
                </a:solidFill>
                <a:latin typeface="Arial" charset="0"/>
                <a:ea typeface="標楷體" pitchFamily="65" charset="-120"/>
              </a:rPr>
              <a:t>)</a:t>
            </a:r>
          </a:p>
        </p:txBody>
      </p:sp>
      <p:sp>
        <p:nvSpPr>
          <p:cNvPr id="24631" name="Line 60"/>
          <p:cNvSpPr>
            <a:spLocks noChangeShapeType="1"/>
          </p:cNvSpPr>
          <p:nvPr/>
        </p:nvSpPr>
        <p:spPr bwMode="auto">
          <a:xfrm flipH="1">
            <a:off x="4879180" y="4897124"/>
            <a:ext cx="1677988" cy="354012"/>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4632" name="Line 60"/>
          <p:cNvSpPr>
            <a:spLocks noChangeShapeType="1"/>
          </p:cNvSpPr>
          <p:nvPr/>
        </p:nvSpPr>
        <p:spPr bwMode="auto">
          <a:xfrm flipV="1">
            <a:off x="7976393" y="4275160"/>
            <a:ext cx="883906" cy="247312"/>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4633" name="Line 60"/>
          <p:cNvSpPr>
            <a:spLocks noChangeShapeType="1"/>
          </p:cNvSpPr>
          <p:nvPr/>
        </p:nvSpPr>
        <p:spPr bwMode="auto">
          <a:xfrm>
            <a:off x="10024475" y="2735148"/>
            <a:ext cx="9219" cy="1406975"/>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4634" name="Line 44"/>
          <p:cNvSpPr>
            <a:spLocks noChangeShapeType="1"/>
          </p:cNvSpPr>
          <p:nvPr/>
        </p:nvSpPr>
        <p:spPr bwMode="auto">
          <a:xfrm flipV="1">
            <a:off x="5960269" y="2625412"/>
            <a:ext cx="2687637" cy="777875"/>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4635" name="Line 44"/>
          <p:cNvSpPr>
            <a:spLocks noChangeShapeType="1"/>
          </p:cNvSpPr>
          <p:nvPr/>
        </p:nvSpPr>
        <p:spPr bwMode="auto">
          <a:xfrm flipV="1">
            <a:off x="5887244" y="2768286"/>
            <a:ext cx="719137" cy="547688"/>
          </a:xfrm>
          <a:prstGeom prst="line">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6683" name="Line 71"/>
          <p:cNvSpPr>
            <a:spLocks noChangeShapeType="1"/>
          </p:cNvSpPr>
          <p:nvPr/>
        </p:nvSpPr>
        <p:spPr bwMode="auto">
          <a:xfrm>
            <a:off x="6660355" y="2760349"/>
            <a:ext cx="19050" cy="1693862"/>
          </a:xfrm>
          <a:prstGeom prst="line">
            <a:avLst/>
          </a:prstGeom>
          <a:noFill/>
          <a:ln w="31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HK" altLang="en-US"/>
          </a:p>
        </p:txBody>
      </p:sp>
      <p:sp>
        <p:nvSpPr>
          <p:cNvPr id="26684" name="Rectangle 37"/>
          <p:cNvSpPr>
            <a:spLocks noChangeArrowheads="1"/>
          </p:cNvSpPr>
          <p:nvPr/>
        </p:nvSpPr>
        <p:spPr bwMode="auto">
          <a:xfrm>
            <a:off x="6801644" y="1169674"/>
            <a:ext cx="1165225" cy="431800"/>
          </a:xfrm>
          <a:prstGeom prst="rect">
            <a:avLst/>
          </a:prstGeom>
          <a:solidFill>
            <a:schemeClr val="bg1"/>
          </a:solidFill>
          <a:ln w="22225">
            <a:solidFill>
              <a:srgbClr val="182DCA"/>
            </a:solidFill>
            <a:miter lim="800000"/>
            <a:headEnd/>
            <a:tailEnd/>
          </a:ln>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eaLnBrk="1" hangingPunct="1">
              <a:spcBef>
                <a:spcPct val="0"/>
              </a:spcBef>
              <a:buClrTx/>
              <a:buFont typeface="Wingdings" pitchFamily="2" charset="2"/>
              <a:buNone/>
            </a:pPr>
            <a:r>
              <a:rPr lang="zh-HK" altLang="en-US" sz="1800">
                <a:solidFill>
                  <a:schemeClr val="tx1"/>
                </a:solidFill>
                <a:latin typeface="Arial" charset="0"/>
                <a:ea typeface="細明體" pitchFamily="49" charset="-120"/>
              </a:rPr>
              <a:t>報告管理</a:t>
            </a:r>
            <a:endParaRPr lang="en-US" altLang="zh-TW" sz="1800" dirty="0">
              <a:solidFill>
                <a:schemeClr val="tx1"/>
              </a:solidFill>
              <a:latin typeface="Arial" charset="0"/>
              <a:ea typeface="細明體" pitchFamily="49" charset="-120"/>
            </a:endParaRPr>
          </a:p>
        </p:txBody>
      </p:sp>
      <p:sp>
        <p:nvSpPr>
          <p:cNvPr id="26685" name="Rectangle 37"/>
          <p:cNvSpPr>
            <a:spLocks noChangeArrowheads="1"/>
          </p:cNvSpPr>
          <p:nvPr/>
        </p:nvSpPr>
        <p:spPr bwMode="auto">
          <a:xfrm>
            <a:off x="8411369" y="1169674"/>
            <a:ext cx="1165225" cy="431800"/>
          </a:xfrm>
          <a:prstGeom prst="rect">
            <a:avLst/>
          </a:prstGeom>
          <a:solidFill>
            <a:srgbClr val="FFC000"/>
          </a:solidFill>
          <a:ln w="22225">
            <a:solidFill>
              <a:srgbClr val="182DCA"/>
            </a:solidFill>
            <a:miter lim="800000"/>
            <a:headEnd/>
            <a:tailEnd/>
          </a:ln>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eaLnBrk="1" hangingPunct="1">
              <a:spcBef>
                <a:spcPct val="0"/>
              </a:spcBef>
              <a:buClrTx/>
              <a:buFont typeface="Wingdings" pitchFamily="2" charset="2"/>
              <a:buNone/>
            </a:pPr>
            <a:r>
              <a:rPr lang="zh-HK" altLang="en-US" sz="1800">
                <a:solidFill>
                  <a:schemeClr val="tx1"/>
                </a:solidFill>
                <a:latin typeface="Arial" charset="0"/>
                <a:ea typeface="細明體" pitchFamily="49" charset="-120"/>
              </a:rPr>
              <a:t>代碼管理</a:t>
            </a:r>
            <a:endParaRPr lang="en-US" altLang="zh-TW" sz="1800" dirty="0">
              <a:solidFill>
                <a:schemeClr val="tx1"/>
              </a:solidFill>
              <a:latin typeface="Arial" charset="0"/>
              <a:ea typeface="細明體" pitchFamily="49" charset="-120"/>
            </a:endParaRPr>
          </a:p>
        </p:txBody>
      </p:sp>
      <p:sp>
        <p:nvSpPr>
          <p:cNvPr id="24639" name="AutoShape 39"/>
          <p:cNvSpPr>
            <a:spLocks noChangeArrowheads="1"/>
          </p:cNvSpPr>
          <p:nvPr/>
        </p:nvSpPr>
        <p:spPr bwMode="auto">
          <a:xfrm>
            <a:off x="7385843" y="1664974"/>
            <a:ext cx="76200" cy="228600"/>
          </a:xfrm>
          <a:prstGeom prst="upDownArrow">
            <a:avLst>
              <a:gd name="adj1" fmla="val 50000"/>
              <a:gd name="adj2" fmla="val 40000"/>
            </a:avLst>
          </a:prstGeom>
          <a:solidFill>
            <a:schemeClr val="bg1">
              <a:lumMod val="65000"/>
            </a:schemeClr>
          </a:solidFill>
          <a:ln w="9525">
            <a:solidFill>
              <a:schemeClr val="tx1"/>
            </a:solidFill>
            <a:miter lim="800000"/>
            <a:headEnd/>
            <a:tailEnd/>
          </a:ln>
          <a:effectLst/>
          <a:extLst/>
        </p:spPr>
        <p:txBody>
          <a:bodyPr wrap="none" anchor="ctr"/>
          <a:lstStyle>
            <a:lvl1pPr eaLnBrk="0" hangingPunct="0">
              <a:spcBef>
                <a:spcPct val="20000"/>
              </a:spcBef>
              <a:buClr>
                <a:schemeClr val="accent2"/>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rgbClr val="CC0099"/>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accent1"/>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folHlink"/>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4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9pPr>
          </a:lstStyle>
          <a:p>
            <a:pPr eaLnBrk="1" hangingPunct="1">
              <a:spcBef>
                <a:spcPct val="0"/>
              </a:spcBef>
              <a:buClrTx/>
              <a:buSzTx/>
              <a:buFontTx/>
              <a:buNone/>
              <a:defRPr/>
            </a:pPr>
            <a:endParaRPr lang="zh-TW" altLang="en-US" sz="1800">
              <a:latin typeface="Arial" charset="0"/>
            </a:endParaRPr>
          </a:p>
        </p:txBody>
      </p:sp>
      <p:sp>
        <p:nvSpPr>
          <p:cNvPr id="24640" name="AutoShape 39"/>
          <p:cNvSpPr>
            <a:spLocks noChangeArrowheads="1"/>
          </p:cNvSpPr>
          <p:nvPr/>
        </p:nvSpPr>
        <p:spPr bwMode="auto">
          <a:xfrm>
            <a:off x="8984455" y="1661799"/>
            <a:ext cx="76200" cy="228600"/>
          </a:xfrm>
          <a:prstGeom prst="upDownArrow">
            <a:avLst>
              <a:gd name="adj1" fmla="val 50000"/>
              <a:gd name="adj2" fmla="val 40000"/>
            </a:avLst>
          </a:prstGeom>
          <a:solidFill>
            <a:schemeClr val="bg1">
              <a:lumMod val="65000"/>
            </a:schemeClr>
          </a:solidFill>
          <a:ln w="9525">
            <a:solidFill>
              <a:schemeClr val="tx1"/>
            </a:solidFill>
            <a:miter lim="800000"/>
            <a:headEnd/>
            <a:tailEnd/>
          </a:ln>
          <a:effectLst/>
          <a:extLst/>
        </p:spPr>
        <p:txBody>
          <a:bodyPr wrap="none" anchor="ctr"/>
          <a:lstStyle>
            <a:lvl1pPr eaLnBrk="0" hangingPunct="0">
              <a:spcBef>
                <a:spcPct val="20000"/>
              </a:spcBef>
              <a:buClr>
                <a:schemeClr val="accent2"/>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rgbClr val="CC0099"/>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accent1"/>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folHlink"/>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4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9pPr>
          </a:lstStyle>
          <a:p>
            <a:pPr eaLnBrk="1" hangingPunct="1">
              <a:spcBef>
                <a:spcPct val="0"/>
              </a:spcBef>
              <a:buClrTx/>
              <a:buSzTx/>
              <a:buFontTx/>
              <a:buNone/>
              <a:defRPr/>
            </a:pPr>
            <a:endParaRPr lang="zh-TW" altLang="en-US" sz="1800">
              <a:latin typeface="Arial" charset="0"/>
            </a:endParaRPr>
          </a:p>
        </p:txBody>
      </p:sp>
      <p:sp>
        <p:nvSpPr>
          <p:cNvPr id="26690" name="Rectangle 21"/>
          <p:cNvSpPr>
            <a:spLocks noChangeArrowheads="1"/>
          </p:cNvSpPr>
          <p:nvPr/>
        </p:nvSpPr>
        <p:spPr bwMode="auto">
          <a:xfrm>
            <a:off x="1531143" y="2752412"/>
            <a:ext cx="1103312" cy="366713"/>
          </a:xfrm>
          <a:prstGeom prst="rect">
            <a:avLst/>
          </a:prstGeom>
          <a:solidFill>
            <a:schemeClr val="bg1"/>
          </a:solidFill>
          <a:ln w="22225">
            <a:solidFill>
              <a:srgbClr val="182DCA"/>
            </a:solidFill>
            <a:miter lim="800000"/>
            <a:headEnd/>
            <a:tailEnd/>
          </a:ln>
        </p:spPr>
        <p:txBody>
          <a:bodyPr wrap="square" lIns="90488" tIns="44450" rIns="90488" bIns="44450">
            <a:spAutoFit/>
          </a:bodyP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a:spcBef>
                <a:spcPct val="0"/>
              </a:spcBef>
              <a:buClrTx/>
              <a:buFont typeface="Wingdings" pitchFamily="2" charset="2"/>
              <a:buNone/>
            </a:pPr>
            <a:r>
              <a:rPr lang="zh-HK" altLang="en-US" sz="1800" dirty="0">
                <a:solidFill>
                  <a:schemeClr val="tx1"/>
                </a:solidFill>
                <a:latin typeface="Arial" charset="0"/>
                <a:ea typeface="細明體" pitchFamily="49" charset="-120"/>
              </a:rPr>
              <a:t>設定</a:t>
            </a:r>
            <a:endParaRPr lang="en-US" altLang="zh-TW" sz="1800" dirty="0">
              <a:solidFill>
                <a:schemeClr val="tx1"/>
              </a:solidFill>
              <a:latin typeface="Arial" charset="0"/>
              <a:ea typeface="細明體" pitchFamily="49" charset="-120"/>
            </a:endParaRPr>
          </a:p>
        </p:txBody>
      </p:sp>
      <p:sp>
        <p:nvSpPr>
          <p:cNvPr id="26691" name="Rectangle 37"/>
          <p:cNvSpPr>
            <a:spLocks noChangeArrowheads="1"/>
          </p:cNvSpPr>
          <p:nvPr/>
        </p:nvSpPr>
        <p:spPr bwMode="auto">
          <a:xfrm>
            <a:off x="3498056" y="1187136"/>
            <a:ext cx="1165225" cy="431800"/>
          </a:xfrm>
          <a:prstGeom prst="rect">
            <a:avLst/>
          </a:prstGeom>
          <a:solidFill>
            <a:schemeClr val="bg1"/>
          </a:solidFill>
          <a:ln w="22225">
            <a:solidFill>
              <a:srgbClr val="182DCA"/>
            </a:solidFill>
            <a:miter lim="800000"/>
            <a:headEnd/>
            <a:tailEnd/>
          </a:ln>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eaLnBrk="1" hangingPunct="1">
              <a:spcBef>
                <a:spcPct val="0"/>
              </a:spcBef>
              <a:buClrTx/>
              <a:buFont typeface="Wingdings" pitchFamily="2" charset="2"/>
              <a:buNone/>
            </a:pPr>
            <a:r>
              <a:rPr lang="zh-HK" altLang="en-US" sz="1800">
                <a:solidFill>
                  <a:schemeClr val="tx1"/>
                </a:solidFill>
                <a:latin typeface="Arial" charset="0"/>
                <a:ea typeface="細明體" pitchFamily="49" charset="-120"/>
              </a:rPr>
              <a:t>系統保安</a:t>
            </a:r>
            <a:endParaRPr lang="en-US" altLang="zh-TW" sz="1800" dirty="0">
              <a:solidFill>
                <a:schemeClr val="tx1"/>
              </a:solidFill>
              <a:latin typeface="Arial" charset="0"/>
              <a:ea typeface="細明體" pitchFamily="49" charset="-120"/>
            </a:endParaRPr>
          </a:p>
        </p:txBody>
      </p:sp>
      <p:sp>
        <p:nvSpPr>
          <p:cNvPr id="24646" name="AutoShape 39"/>
          <p:cNvSpPr>
            <a:spLocks noChangeArrowheads="1"/>
          </p:cNvSpPr>
          <p:nvPr/>
        </p:nvSpPr>
        <p:spPr bwMode="auto">
          <a:xfrm>
            <a:off x="4069555" y="1658624"/>
            <a:ext cx="76200" cy="228600"/>
          </a:xfrm>
          <a:prstGeom prst="upDownArrow">
            <a:avLst>
              <a:gd name="adj1" fmla="val 50000"/>
              <a:gd name="adj2" fmla="val 40000"/>
            </a:avLst>
          </a:prstGeom>
          <a:solidFill>
            <a:schemeClr val="bg1">
              <a:lumMod val="65000"/>
            </a:schemeClr>
          </a:solidFill>
          <a:ln w="9525">
            <a:solidFill>
              <a:schemeClr val="tx1"/>
            </a:solidFill>
            <a:miter lim="800000"/>
            <a:headEnd/>
            <a:tailEnd/>
          </a:ln>
          <a:effectLst/>
          <a:extLst/>
        </p:spPr>
        <p:txBody>
          <a:bodyPr wrap="none" anchor="ctr"/>
          <a:lstStyle>
            <a:lvl1pPr eaLnBrk="0" hangingPunct="0">
              <a:spcBef>
                <a:spcPct val="20000"/>
              </a:spcBef>
              <a:buClr>
                <a:schemeClr val="accent2"/>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rgbClr val="CC0099"/>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accent1"/>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folHlink"/>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4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9pPr>
          </a:lstStyle>
          <a:p>
            <a:pPr eaLnBrk="1" hangingPunct="1">
              <a:spcBef>
                <a:spcPct val="0"/>
              </a:spcBef>
              <a:buClrTx/>
              <a:buSzTx/>
              <a:buFontTx/>
              <a:buNone/>
              <a:defRPr/>
            </a:pPr>
            <a:endParaRPr lang="zh-TW" altLang="en-US" sz="1800">
              <a:latin typeface="Arial" charset="0"/>
            </a:endParaRPr>
          </a:p>
        </p:txBody>
      </p:sp>
      <p:sp>
        <p:nvSpPr>
          <p:cNvPr id="26693" name="Rectangle 21"/>
          <p:cNvSpPr>
            <a:spLocks noChangeArrowheads="1"/>
          </p:cNvSpPr>
          <p:nvPr/>
        </p:nvSpPr>
        <p:spPr bwMode="auto">
          <a:xfrm>
            <a:off x="1531143" y="3730312"/>
            <a:ext cx="1103312" cy="366712"/>
          </a:xfrm>
          <a:prstGeom prst="rect">
            <a:avLst/>
          </a:prstGeom>
          <a:solidFill>
            <a:schemeClr val="bg1"/>
          </a:solidFill>
          <a:ln w="22225">
            <a:solidFill>
              <a:srgbClr val="182DCA"/>
            </a:solidFill>
            <a:miter lim="800000"/>
            <a:headEnd/>
            <a:tailEnd/>
          </a:ln>
        </p:spPr>
        <p:txBody>
          <a:bodyPr wrap="square" lIns="90488" tIns="44450" rIns="90488" bIns="44450">
            <a:spAutoFit/>
          </a:bodyP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a:spcBef>
                <a:spcPct val="0"/>
              </a:spcBef>
              <a:buClrTx/>
              <a:buFontTx/>
              <a:buNone/>
            </a:pPr>
            <a:r>
              <a:rPr lang="zh-HK" altLang="en-US" sz="1800">
                <a:solidFill>
                  <a:schemeClr val="tx1"/>
                </a:solidFill>
                <a:latin typeface="Arial" charset="0"/>
                <a:ea typeface="細明體" pitchFamily="49" charset="-120"/>
              </a:rPr>
              <a:t>聯遞系統</a:t>
            </a:r>
            <a:endParaRPr lang="en-US" altLang="zh-TW" sz="1800" dirty="0">
              <a:solidFill>
                <a:schemeClr val="tx1"/>
              </a:solidFill>
              <a:latin typeface="Arial" charset="0"/>
              <a:ea typeface="細明體" pitchFamily="49" charset="-120"/>
            </a:endParaRPr>
          </a:p>
        </p:txBody>
      </p:sp>
      <p:sp>
        <p:nvSpPr>
          <p:cNvPr id="24648" name="AutoShape 73"/>
          <p:cNvSpPr>
            <a:spLocks noChangeArrowheads="1"/>
          </p:cNvSpPr>
          <p:nvPr/>
        </p:nvSpPr>
        <p:spPr bwMode="auto">
          <a:xfrm>
            <a:off x="2645568" y="3858899"/>
            <a:ext cx="285750" cy="101600"/>
          </a:xfrm>
          <a:prstGeom prst="leftRightArrow">
            <a:avLst>
              <a:gd name="adj1" fmla="val 50000"/>
              <a:gd name="adj2" fmla="val 40000"/>
            </a:avLst>
          </a:prstGeom>
          <a:solidFill>
            <a:schemeClr val="bg1">
              <a:lumMod val="65000"/>
            </a:schemeClr>
          </a:solidFill>
          <a:ln w="9525">
            <a:solidFill>
              <a:schemeClr val="tx1"/>
            </a:solidFill>
            <a:miter lim="800000"/>
            <a:headEnd/>
            <a:tailEnd/>
          </a:ln>
          <a:effectLst/>
          <a:extLst/>
        </p:spPr>
        <p:txBody>
          <a:bodyPr wrap="none" anchor="ctr"/>
          <a:lstStyle>
            <a:lvl1pPr eaLnBrk="0" hangingPunct="0">
              <a:spcBef>
                <a:spcPct val="20000"/>
              </a:spcBef>
              <a:buClr>
                <a:schemeClr val="accent2"/>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rgbClr val="CC0099"/>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accent1"/>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folHlink"/>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4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9pPr>
          </a:lstStyle>
          <a:p>
            <a:pPr eaLnBrk="1" hangingPunct="1">
              <a:spcBef>
                <a:spcPct val="0"/>
              </a:spcBef>
              <a:buClrTx/>
              <a:buSzTx/>
              <a:buFontTx/>
              <a:buNone/>
              <a:defRPr/>
            </a:pPr>
            <a:endParaRPr lang="zh-TW" altLang="en-US" sz="1800">
              <a:latin typeface="Arial" charset="0"/>
            </a:endParaRPr>
          </a:p>
        </p:txBody>
      </p:sp>
      <p:sp>
        <p:nvSpPr>
          <p:cNvPr id="252" name="左-上雙向箭號 251"/>
          <p:cNvSpPr/>
          <p:nvPr/>
        </p:nvSpPr>
        <p:spPr>
          <a:xfrm rot="5400000">
            <a:off x="1594187" y="4415630"/>
            <a:ext cx="2252013" cy="1635153"/>
          </a:xfrm>
          <a:prstGeom prst="leftUpArrow">
            <a:avLst>
              <a:gd name="adj1" fmla="val 4785"/>
              <a:gd name="adj2" fmla="val 11523"/>
              <a:gd name="adj3" fmla="val 15793"/>
            </a:avLst>
          </a:prstGeom>
          <a:solidFill>
            <a:srgbClr val="00B050"/>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HK" altLang="en-US"/>
          </a:p>
        </p:txBody>
      </p:sp>
      <p:pic>
        <p:nvPicPr>
          <p:cNvPr id="26700" name="Picture 16" descr="j022345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79257" y="5910744"/>
            <a:ext cx="13668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02" name="AutoShape 57"/>
          <p:cNvSpPr>
            <a:spLocks noChangeArrowheads="1"/>
          </p:cNvSpPr>
          <p:nvPr/>
        </p:nvSpPr>
        <p:spPr bwMode="auto">
          <a:xfrm>
            <a:off x="5633243" y="5295962"/>
            <a:ext cx="1027113" cy="408781"/>
          </a:xfrm>
          <a:prstGeom prst="roundRect">
            <a:avLst>
              <a:gd name="adj" fmla="val 12495"/>
            </a:avLst>
          </a:prstGeom>
          <a:solidFill>
            <a:srgbClr val="FCFEB9"/>
          </a:solidFill>
          <a:ln w="22225">
            <a:solidFill>
              <a:srgbClr val="063DE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eaLnBrk="1" hangingPunct="1">
              <a:spcBef>
                <a:spcPct val="0"/>
              </a:spcBef>
              <a:buClrTx/>
              <a:buFontTx/>
              <a:buNone/>
            </a:pPr>
            <a:r>
              <a:rPr lang="zh-CN" altLang="en-US" sz="1400">
                <a:solidFill>
                  <a:srgbClr val="FF0000"/>
                </a:solidFill>
                <a:latin typeface="Arial" charset="0"/>
                <a:ea typeface="標楷體" pitchFamily="65" charset="-120"/>
              </a:rPr>
              <a:t>人才資料庫</a:t>
            </a:r>
            <a:endParaRPr lang="en-US" altLang="zh-TW" sz="1400" dirty="0">
              <a:solidFill>
                <a:srgbClr val="FF0000"/>
              </a:solidFill>
              <a:latin typeface="Arial" charset="0"/>
              <a:ea typeface="標楷體" pitchFamily="65" charset="-120"/>
            </a:endParaRPr>
          </a:p>
        </p:txBody>
      </p:sp>
      <p:sp>
        <p:nvSpPr>
          <p:cNvPr id="81" name="Line 60"/>
          <p:cNvSpPr>
            <a:spLocks noChangeShapeType="1"/>
          </p:cNvSpPr>
          <p:nvPr/>
        </p:nvSpPr>
        <p:spPr bwMode="auto">
          <a:xfrm flipH="1">
            <a:off x="6660355" y="4940961"/>
            <a:ext cx="503374" cy="385009"/>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6705" name="AutoShape 12"/>
          <p:cNvSpPr>
            <a:spLocks noChangeArrowheads="1"/>
          </p:cNvSpPr>
          <p:nvPr/>
        </p:nvSpPr>
        <p:spPr bwMode="auto">
          <a:xfrm>
            <a:off x="6590506" y="4454212"/>
            <a:ext cx="1382713" cy="468313"/>
          </a:xfrm>
          <a:prstGeom prst="roundRect">
            <a:avLst>
              <a:gd name="adj" fmla="val 12495"/>
            </a:avLst>
          </a:prstGeom>
          <a:solidFill>
            <a:srgbClr val="FFC000"/>
          </a:solidFill>
          <a:ln w="22225">
            <a:solidFill>
              <a:srgbClr val="063DE8"/>
            </a:solidFill>
            <a:round/>
            <a:headEnd/>
            <a:tailEnd/>
          </a:ln>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eaLnBrk="1" hangingPunct="1">
              <a:spcBef>
                <a:spcPct val="0"/>
              </a:spcBef>
              <a:buClrTx/>
              <a:buFont typeface="Wingdings" pitchFamily="2" charset="2"/>
              <a:buNone/>
            </a:pPr>
            <a:r>
              <a:rPr lang="zh-HK" altLang="en-US" sz="1600" dirty="0">
                <a:solidFill>
                  <a:srgbClr val="FF0000"/>
                </a:solidFill>
                <a:latin typeface="Arial" charset="0"/>
                <a:ea typeface="標楷體" pitchFamily="65" charset="-120"/>
                <a:hlinkClick r:id="rId10" action="ppaction://hlinksldjump"/>
              </a:rPr>
              <a:t>學生資料</a:t>
            </a:r>
            <a:endParaRPr lang="en-US" altLang="zh-TW" sz="1600" dirty="0">
              <a:solidFill>
                <a:srgbClr val="FF0000"/>
              </a:solidFill>
              <a:latin typeface="Arial" charset="0"/>
              <a:ea typeface="標楷體" pitchFamily="65" charset="-120"/>
            </a:endParaRPr>
          </a:p>
        </p:txBody>
      </p:sp>
      <p:sp>
        <p:nvSpPr>
          <p:cNvPr id="83" name="AutoShape 73"/>
          <p:cNvSpPr>
            <a:spLocks noChangeArrowheads="1"/>
          </p:cNvSpPr>
          <p:nvPr/>
        </p:nvSpPr>
        <p:spPr bwMode="auto">
          <a:xfrm>
            <a:off x="2659855" y="2888936"/>
            <a:ext cx="285750" cy="101600"/>
          </a:xfrm>
          <a:prstGeom prst="leftRightArrow">
            <a:avLst>
              <a:gd name="adj1" fmla="val 50000"/>
              <a:gd name="adj2" fmla="val 40000"/>
            </a:avLst>
          </a:prstGeom>
          <a:solidFill>
            <a:schemeClr val="bg1">
              <a:lumMod val="65000"/>
            </a:schemeClr>
          </a:solidFill>
          <a:ln w="9525">
            <a:solidFill>
              <a:schemeClr val="tx1"/>
            </a:solidFill>
            <a:miter lim="800000"/>
            <a:headEnd/>
            <a:tailEnd/>
          </a:ln>
          <a:effectLst/>
          <a:extLst/>
        </p:spPr>
        <p:txBody>
          <a:bodyPr wrap="none" anchor="ctr"/>
          <a:lstStyle>
            <a:lvl1pPr eaLnBrk="0" hangingPunct="0">
              <a:spcBef>
                <a:spcPct val="20000"/>
              </a:spcBef>
              <a:buClr>
                <a:schemeClr val="accent2"/>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rgbClr val="CC0099"/>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accent1"/>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folHlink"/>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4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9pPr>
          </a:lstStyle>
          <a:p>
            <a:pPr eaLnBrk="1" hangingPunct="1">
              <a:spcBef>
                <a:spcPct val="0"/>
              </a:spcBef>
              <a:buClrTx/>
              <a:buSzTx/>
              <a:buFontTx/>
              <a:buNone/>
              <a:defRPr/>
            </a:pPr>
            <a:endParaRPr lang="zh-TW" altLang="en-US" sz="1800">
              <a:latin typeface="Arial" charset="0"/>
            </a:endParaRPr>
          </a:p>
        </p:txBody>
      </p:sp>
      <p:sp>
        <p:nvSpPr>
          <p:cNvPr id="84" name="AutoShape 15">
            <a:extLst>
              <a:ext uri="{FF2B5EF4-FFF2-40B4-BE49-F238E27FC236}">
                <a16:creationId xmlns:a16="http://schemas.microsoft.com/office/drawing/2014/main" id="{628BDCA0-E087-4B62-B7DD-FA40DF63CCC3}"/>
              </a:ext>
            </a:extLst>
          </p:cNvPr>
          <p:cNvSpPr>
            <a:spLocks noChangeArrowheads="1"/>
          </p:cNvSpPr>
          <p:nvPr/>
        </p:nvSpPr>
        <p:spPr bwMode="auto">
          <a:xfrm>
            <a:off x="8768556" y="4647292"/>
            <a:ext cx="1285919" cy="408781"/>
          </a:xfrm>
          <a:prstGeom prst="roundRect">
            <a:avLst>
              <a:gd name="adj" fmla="val 12495"/>
            </a:avLst>
          </a:prstGeom>
          <a:solidFill>
            <a:srgbClr val="FFFFCC"/>
          </a:solidFill>
          <a:ln w="22225">
            <a:solidFill>
              <a:srgbClr val="063DE8"/>
            </a:solidFill>
            <a:round/>
            <a:headEnd/>
            <a:tailEnd/>
          </a:ln>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a:spcBef>
                <a:spcPct val="0"/>
              </a:spcBef>
              <a:buClrTx/>
              <a:buNone/>
            </a:pPr>
            <a:r>
              <a:rPr lang="zh-TW" altLang="en-US" sz="1400" dirty="0">
                <a:solidFill>
                  <a:srgbClr val="FF0000"/>
                </a:solidFill>
                <a:latin typeface="Arial" charset="0"/>
                <a:ea typeface="標楷體" pitchFamily="65" charset="-120"/>
              </a:rPr>
              <a:t>申請大專院校</a:t>
            </a:r>
            <a:r>
              <a:rPr lang="en-US" altLang="zh-TW" sz="1400" dirty="0">
                <a:solidFill>
                  <a:srgbClr val="FF0000"/>
                </a:solidFill>
                <a:latin typeface="Arial" charset="0"/>
                <a:ea typeface="標楷體" pitchFamily="65" charset="-120"/>
              </a:rPr>
              <a:t> </a:t>
            </a:r>
          </a:p>
        </p:txBody>
      </p:sp>
      <p:sp>
        <p:nvSpPr>
          <p:cNvPr id="85" name="Line 59">
            <a:extLst>
              <a:ext uri="{FF2B5EF4-FFF2-40B4-BE49-F238E27FC236}">
                <a16:creationId xmlns:a16="http://schemas.microsoft.com/office/drawing/2014/main" id="{85836FEC-1BC3-4541-BE0E-D892CE97587A}"/>
              </a:ext>
            </a:extLst>
          </p:cNvPr>
          <p:cNvSpPr>
            <a:spLocks noChangeShapeType="1"/>
          </p:cNvSpPr>
          <p:nvPr/>
        </p:nvSpPr>
        <p:spPr bwMode="auto">
          <a:xfrm flipV="1">
            <a:off x="7903369" y="4793016"/>
            <a:ext cx="850899" cy="2508"/>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86" name="Line 59">
            <a:extLst>
              <a:ext uri="{FF2B5EF4-FFF2-40B4-BE49-F238E27FC236}">
                <a16:creationId xmlns:a16="http://schemas.microsoft.com/office/drawing/2014/main" id="{6F4D0F8B-158F-4521-89C0-05CA35773F6B}"/>
              </a:ext>
            </a:extLst>
          </p:cNvPr>
          <p:cNvSpPr>
            <a:spLocks noChangeShapeType="1"/>
          </p:cNvSpPr>
          <p:nvPr/>
        </p:nvSpPr>
        <p:spPr bwMode="auto">
          <a:xfrm>
            <a:off x="7632406" y="3912465"/>
            <a:ext cx="1119563" cy="765512"/>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87" name="AutoShape 14">
            <a:extLst>
              <a:ext uri="{FF2B5EF4-FFF2-40B4-BE49-F238E27FC236}">
                <a16:creationId xmlns:a16="http://schemas.microsoft.com/office/drawing/2014/main" id="{495BCC57-9DBD-4A98-A138-698A92019BE8}"/>
              </a:ext>
            </a:extLst>
          </p:cNvPr>
          <p:cNvSpPr>
            <a:spLocks noChangeArrowheads="1"/>
          </p:cNvSpPr>
          <p:nvPr/>
        </p:nvSpPr>
        <p:spPr bwMode="auto">
          <a:xfrm>
            <a:off x="8946939" y="3607281"/>
            <a:ext cx="1060949" cy="428535"/>
          </a:xfrm>
          <a:prstGeom prst="roundRect">
            <a:avLst>
              <a:gd name="adj" fmla="val 12495"/>
            </a:avLst>
          </a:prstGeom>
          <a:solidFill>
            <a:srgbClr val="FFFFCC"/>
          </a:solidFill>
          <a:ln w="22225">
            <a:solidFill>
              <a:srgbClr val="063DE8"/>
            </a:solidFill>
            <a:round/>
            <a:headEnd/>
            <a:tailEnd/>
          </a:ln>
          <a:effectLst/>
          <a:extLst/>
        </p:spPr>
        <p:txBody>
          <a:bodyPr wrap="none" anchor="ctr"/>
          <a:lstStyle>
            <a:lvl1pPr>
              <a:spcBef>
                <a:spcPct val="75000"/>
              </a:spcBef>
              <a:buClr>
                <a:schemeClr val="accent2"/>
              </a:buClr>
              <a:buFont typeface="Wingdings" pitchFamily="2" charset="2"/>
              <a:buChar char="n"/>
              <a:defRPr sz="2400">
                <a:solidFill>
                  <a:srgbClr val="660066"/>
                </a:solidFill>
                <a:latin typeface="Tahoma" pitchFamily="34" charset="0"/>
                <a:ea typeface="新細明體" charset="-120"/>
              </a:defRPr>
            </a:lvl1pPr>
            <a:lvl2pPr marL="742950" indent="-285750">
              <a:spcBef>
                <a:spcPct val="20000"/>
              </a:spcBef>
              <a:buClr>
                <a:srgbClr val="CC0099"/>
              </a:buClr>
              <a:buFont typeface="Wingdings" pitchFamily="2" charset="2"/>
              <a:buChar char="n"/>
              <a:defRPr sz="2000">
                <a:solidFill>
                  <a:srgbClr val="9900CC"/>
                </a:solidFill>
                <a:latin typeface="Tahoma" pitchFamily="34" charset="0"/>
                <a:ea typeface="新細明體" charset="-120"/>
              </a:defRPr>
            </a:lvl2pPr>
            <a:lvl3pPr marL="1143000" indent="-228600">
              <a:spcBef>
                <a:spcPct val="20000"/>
              </a:spcBef>
              <a:buClr>
                <a:schemeClr val="accent1"/>
              </a:buClr>
              <a:buSzPct val="50000"/>
              <a:buFont typeface="Wingdings" pitchFamily="2" charset="2"/>
              <a:buChar char="n"/>
              <a:defRPr>
                <a:solidFill>
                  <a:srgbClr val="6600CC"/>
                </a:solidFill>
                <a:latin typeface="Tahoma" pitchFamily="34" charset="0"/>
                <a:ea typeface="新細明體" charset="-120"/>
              </a:defRPr>
            </a:lvl3pPr>
            <a:lvl4pPr marL="1600200" indent="-228600">
              <a:spcBef>
                <a:spcPct val="20000"/>
              </a:spcBef>
              <a:buClr>
                <a:schemeClr val="folHlink"/>
              </a:buClr>
              <a:buSzPct val="55000"/>
              <a:buFont typeface="Wingdings" pitchFamily="2" charset="2"/>
              <a:buChar char="n"/>
              <a:defRPr sz="1600">
                <a:solidFill>
                  <a:srgbClr val="333399"/>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sz="14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ea typeface="新細明體" charset="-120"/>
              </a:defRPr>
            </a:lvl9pPr>
          </a:lstStyle>
          <a:p>
            <a:pPr algn="ctr">
              <a:spcBef>
                <a:spcPct val="0"/>
              </a:spcBef>
              <a:buClrTx/>
              <a:buFontTx/>
              <a:buNone/>
            </a:pPr>
            <a:r>
              <a:rPr lang="zh-TW" altLang="en-US" sz="1400" dirty="0">
                <a:solidFill>
                  <a:srgbClr val="FF0000"/>
                </a:solidFill>
                <a:latin typeface="Arial" charset="0"/>
                <a:ea typeface="標楷體" pitchFamily="65" charset="-120"/>
              </a:rPr>
              <a:t>學校活動管理</a:t>
            </a:r>
            <a:endParaRPr lang="en-US" altLang="zh-TW" sz="1400" dirty="0">
              <a:solidFill>
                <a:srgbClr val="FF0000"/>
              </a:solidFill>
              <a:latin typeface="Arial" charset="0"/>
              <a:ea typeface="標楷體" pitchFamily="65" charset="-120"/>
            </a:endParaRPr>
          </a:p>
        </p:txBody>
      </p:sp>
      <p:sp>
        <p:nvSpPr>
          <p:cNvPr id="89" name="Line 60">
            <a:extLst>
              <a:ext uri="{FF2B5EF4-FFF2-40B4-BE49-F238E27FC236}">
                <a16:creationId xmlns:a16="http://schemas.microsoft.com/office/drawing/2014/main" id="{AE47AFAA-0EB5-47DD-8A76-4EDD09EA4865}"/>
              </a:ext>
            </a:extLst>
          </p:cNvPr>
          <p:cNvSpPr>
            <a:spLocks noChangeShapeType="1"/>
          </p:cNvSpPr>
          <p:nvPr/>
        </p:nvSpPr>
        <p:spPr bwMode="auto">
          <a:xfrm>
            <a:off x="9167185" y="3297148"/>
            <a:ext cx="26821" cy="310132"/>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90" name="Line 60">
            <a:extLst>
              <a:ext uri="{FF2B5EF4-FFF2-40B4-BE49-F238E27FC236}">
                <a16:creationId xmlns:a16="http://schemas.microsoft.com/office/drawing/2014/main" id="{3526D41A-DE81-45AA-872C-4208B5D7A55B}"/>
              </a:ext>
            </a:extLst>
          </p:cNvPr>
          <p:cNvSpPr>
            <a:spLocks noChangeShapeType="1"/>
          </p:cNvSpPr>
          <p:nvPr/>
        </p:nvSpPr>
        <p:spPr bwMode="auto">
          <a:xfrm>
            <a:off x="9940899" y="2734949"/>
            <a:ext cx="25036" cy="872331"/>
          </a:xfrm>
          <a:prstGeom prst="line">
            <a:avLst/>
          </a:prstGeom>
          <a:noFill/>
          <a:ln w="9525">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6645" name="Line 45"/>
          <p:cNvSpPr>
            <a:spLocks noChangeShapeType="1"/>
          </p:cNvSpPr>
          <p:nvPr/>
        </p:nvSpPr>
        <p:spPr bwMode="auto">
          <a:xfrm>
            <a:off x="5960268" y="3539811"/>
            <a:ext cx="811212" cy="0"/>
          </a:xfrm>
          <a:prstGeom prst="line">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HK" altLang="en-US"/>
          </a:p>
        </p:txBody>
      </p:sp>
      <p:sp>
        <p:nvSpPr>
          <p:cNvPr id="24600" name="Line 52"/>
          <p:cNvSpPr>
            <a:spLocks noChangeShapeType="1"/>
          </p:cNvSpPr>
          <p:nvPr/>
        </p:nvSpPr>
        <p:spPr bwMode="auto">
          <a:xfrm>
            <a:off x="5744369" y="3800162"/>
            <a:ext cx="846137" cy="739775"/>
          </a:xfrm>
          <a:prstGeom prst="line">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24620" name="Line 74"/>
          <p:cNvSpPr>
            <a:spLocks noChangeShapeType="1"/>
          </p:cNvSpPr>
          <p:nvPr/>
        </p:nvSpPr>
        <p:spPr bwMode="auto">
          <a:xfrm flipH="1" flipV="1">
            <a:off x="4641055" y="3061974"/>
            <a:ext cx="598488" cy="254000"/>
          </a:xfrm>
          <a:prstGeom prst="line">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lang="zh-HK" altLang="en-US"/>
          </a:p>
        </p:txBody>
      </p:sp>
      <p:sp>
        <p:nvSpPr>
          <p:cNvPr id="80" name="標題 2">
            <a:extLst>
              <a:ext uri="{FF2B5EF4-FFF2-40B4-BE49-F238E27FC236}">
                <a16:creationId xmlns:a16="http://schemas.microsoft.com/office/drawing/2014/main" id="{1640B840-B2D5-4BC7-B243-4570CB4453BA}"/>
              </a:ext>
            </a:extLst>
          </p:cNvPr>
          <p:cNvSpPr txBox="1">
            <a:spLocks/>
          </p:cNvSpPr>
          <p:nvPr/>
        </p:nvSpPr>
        <p:spPr bwMode="auto">
          <a:xfrm>
            <a:off x="2392018" y="96524"/>
            <a:ext cx="6975226" cy="762000"/>
          </a:xfrm>
          <a:prstGeom prst="rect">
            <a:avLst/>
          </a:prstGeom>
          <a:noFill/>
          <a:ln>
            <a:noFill/>
          </a:ln>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lang="en-US" altLang="zh-TW" sz="3200" b="1" dirty="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3200" b="1">
                <a:solidFill>
                  <a:schemeClr val="tx2"/>
                </a:solidFill>
                <a:latin typeface="Tahoma" pitchFamily="34" charset="0"/>
              </a:defRPr>
            </a:lvl2pPr>
            <a:lvl3pPr algn="l" rtl="0" eaLnBrk="1" fontAlgn="base" hangingPunct="1">
              <a:spcBef>
                <a:spcPct val="0"/>
              </a:spcBef>
              <a:spcAft>
                <a:spcPct val="0"/>
              </a:spcAft>
              <a:defRPr sz="3200" b="1">
                <a:solidFill>
                  <a:schemeClr val="tx2"/>
                </a:solidFill>
                <a:latin typeface="Tahoma" pitchFamily="34" charset="0"/>
              </a:defRPr>
            </a:lvl3pPr>
            <a:lvl4pPr algn="l" rtl="0" eaLnBrk="1" fontAlgn="base" hangingPunct="1">
              <a:spcBef>
                <a:spcPct val="0"/>
              </a:spcBef>
              <a:spcAft>
                <a:spcPct val="0"/>
              </a:spcAft>
              <a:defRPr sz="3200" b="1">
                <a:solidFill>
                  <a:schemeClr val="tx2"/>
                </a:solidFill>
                <a:latin typeface="Tahoma" pitchFamily="34" charset="0"/>
              </a:defRPr>
            </a:lvl4pPr>
            <a:lvl5pPr algn="l" rtl="0" eaLnBrk="1" fontAlgn="base" hangingPunct="1">
              <a:spcBef>
                <a:spcPct val="0"/>
              </a:spcBef>
              <a:spcAft>
                <a:spcPct val="0"/>
              </a:spcAft>
              <a:defRPr sz="3200" b="1">
                <a:solidFill>
                  <a:schemeClr val="tx2"/>
                </a:solidFill>
                <a:latin typeface="Tahoma" pitchFamily="34" charset="0"/>
              </a:defRPr>
            </a:lvl5pPr>
            <a:lvl6pPr marL="457200" algn="l" rtl="0" eaLnBrk="1" fontAlgn="base" hangingPunct="1">
              <a:spcBef>
                <a:spcPct val="0"/>
              </a:spcBef>
              <a:spcAft>
                <a:spcPct val="0"/>
              </a:spcAft>
              <a:defRPr sz="2800">
                <a:solidFill>
                  <a:schemeClr val="tx2"/>
                </a:solidFill>
                <a:latin typeface="Tahoma" pitchFamily="34" charset="0"/>
              </a:defRPr>
            </a:lvl6pPr>
            <a:lvl7pPr marL="914400" algn="l" rtl="0" eaLnBrk="1" fontAlgn="base" hangingPunct="1">
              <a:spcBef>
                <a:spcPct val="0"/>
              </a:spcBef>
              <a:spcAft>
                <a:spcPct val="0"/>
              </a:spcAft>
              <a:defRPr sz="2800">
                <a:solidFill>
                  <a:schemeClr val="tx2"/>
                </a:solidFill>
                <a:latin typeface="Tahoma" pitchFamily="34" charset="0"/>
              </a:defRPr>
            </a:lvl7pPr>
            <a:lvl8pPr marL="1371600" algn="l" rtl="0" eaLnBrk="1" fontAlgn="base" hangingPunct="1">
              <a:spcBef>
                <a:spcPct val="0"/>
              </a:spcBef>
              <a:spcAft>
                <a:spcPct val="0"/>
              </a:spcAft>
              <a:defRPr sz="2800">
                <a:solidFill>
                  <a:schemeClr val="tx2"/>
                </a:solidFill>
                <a:latin typeface="Tahoma" pitchFamily="34" charset="0"/>
              </a:defRPr>
            </a:lvl8pPr>
            <a:lvl9pPr marL="1828800" algn="l" rtl="0" eaLnBrk="1" fontAlgn="base" hangingPunct="1">
              <a:spcBef>
                <a:spcPct val="0"/>
              </a:spcBef>
              <a:spcAft>
                <a:spcPct val="0"/>
              </a:spcAft>
              <a:defRPr sz="2800">
                <a:solidFill>
                  <a:schemeClr val="tx2"/>
                </a:solidFill>
                <a:latin typeface="Tahoma" pitchFamily="34" charset="0"/>
              </a:defRPr>
            </a:lvl9pPr>
          </a:lstStyle>
          <a:p>
            <a:r>
              <a:rPr lang="zh-TW" altLang="en-US" sz="3600" kern="0" dirty="0">
                <a:ea typeface="PMingLiU" panose="02020500000000000000" pitchFamily="18" charset="-120"/>
              </a:rPr>
              <a:t>學校管理模組與其他模組的關係</a:t>
            </a:r>
            <a:endParaRPr lang="zh-HK" altLang="en-US" sz="3600" kern="0" dirty="0">
              <a:ea typeface="新細明體" charset="-120"/>
            </a:endParaRPr>
          </a:p>
        </p:txBody>
      </p:sp>
    </p:spTree>
    <p:extLst>
      <p:ext uri="{BB962C8B-B14F-4D97-AF65-F5344CB8AC3E}">
        <p14:creationId xmlns:p14="http://schemas.microsoft.com/office/powerpoint/2010/main" val="96834874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4. </a:t>
            </a:r>
            <a:r>
              <a:rPr sz="3600" dirty="0">
                <a:latin typeface="新細明體" panose="02020500000000000000" pitchFamily="18" charset="-120"/>
                <a:ea typeface="新細明體" panose="02020500000000000000" pitchFamily="18" charset="-120"/>
              </a:rPr>
              <a:t>編修班別資料</a:t>
            </a:r>
            <a:r>
              <a:rPr lang="en-US" altLang="zh-TW" sz="3600" dirty="0">
                <a:latin typeface="新細明體" panose="02020500000000000000" pitchFamily="18" charset="-120"/>
                <a:ea typeface="新細明體" panose="02020500000000000000" pitchFamily="18" charset="-120"/>
              </a:rPr>
              <a:t>–</a:t>
            </a:r>
            <a:r>
              <a:rPr lang="zh-TW" altLang="en-US" sz="3600" dirty="0">
                <a:latin typeface="新細明體" panose="02020500000000000000" pitchFamily="18" charset="-120"/>
                <a:ea typeface="新細明體" panose="02020500000000000000" pitchFamily="18" charset="-120"/>
              </a:rPr>
              <a:t>整批處理班主任資料</a:t>
            </a:r>
            <a:endParaRPr lang="zh-HK" altLang="en-US" sz="3600" dirty="0">
              <a:latin typeface="新細明體" panose="02020500000000000000" pitchFamily="18" charset="-120"/>
              <a:ea typeface="新細明體" panose="02020500000000000000" pitchFamily="18" charset="-120"/>
            </a:endParaRPr>
          </a:p>
        </p:txBody>
      </p:sp>
      <p:sp>
        <p:nvSpPr>
          <p:cNvPr id="5222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8" name="投影片編號版面配置區 3">
            <a:extLst>
              <a:ext uri="{FF2B5EF4-FFF2-40B4-BE49-F238E27FC236}">
                <a16:creationId xmlns:a16="http://schemas.microsoft.com/office/drawing/2014/main" id="{5C7C901F-1FBF-4785-BD5D-29F36117470B}"/>
              </a:ext>
            </a:extLst>
          </p:cNvPr>
          <p:cNvSpPr txBox="1">
            <a:spLocks/>
          </p:cNvSpPr>
          <p:nvPr/>
        </p:nvSpPr>
        <p:spPr>
          <a:xfrm>
            <a:off x="9882188" y="6245225"/>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a:solidFill>
                  <a:srgbClr val="0070C0"/>
                </a:solidFill>
                <a:latin typeface="Arial" panose="020B0604020202020204" pitchFamily="34" charset="0"/>
              </a:rPr>
              <a:t>P. </a:t>
            </a:r>
            <a:fld id="{EEBC7941-CFF7-471D-B048-24800CDD9854}" type="slidenum">
              <a:rPr lang="en-US" altLang="zh-TW" sz="1200" smtClean="0">
                <a:solidFill>
                  <a:srgbClr val="0070C0"/>
                </a:solidFill>
                <a:latin typeface="Arial" panose="020B0604020202020204" pitchFamily="34" charset="0"/>
              </a:rPr>
              <a:pPr>
                <a:spcBef>
                  <a:spcPct val="0"/>
                </a:spcBef>
                <a:buClrTx/>
                <a:buSzTx/>
                <a:buFontTx/>
                <a:buNone/>
              </a:pPr>
              <a:t>20</a:t>
            </a:fld>
            <a:endParaRPr lang="en-US" altLang="zh-TW" sz="1200" dirty="0">
              <a:solidFill>
                <a:srgbClr val="0070C0"/>
              </a:solidFill>
              <a:latin typeface="Arial" panose="020B0604020202020204" pitchFamily="34" charset="0"/>
            </a:endParaRPr>
          </a:p>
        </p:txBody>
      </p:sp>
      <p:sp>
        <p:nvSpPr>
          <p:cNvPr id="9" name="內容版面配置區 2">
            <a:extLst>
              <a:ext uri="{FF2B5EF4-FFF2-40B4-BE49-F238E27FC236}">
                <a16:creationId xmlns:a16="http://schemas.microsoft.com/office/drawing/2014/main" id="{F897EC39-7D25-4BD3-97AE-AC33F52FFEF0}"/>
              </a:ext>
            </a:extLst>
          </p:cNvPr>
          <p:cNvSpPr txBox="1">
            <a:spLocks/>
          </p:cNvSpPr>
          <p:nvPr/>
        </p:nvSpPr>
        <p:spPr bwMode="auto">
          <a:xfrm>
            <a:off x="1797232" y="1447798"/>
            <a:ext cx="8215312"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0" fontAlgn="base" hangingPunct="0">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a:buClr>
                <a:srgbClr val="C0504D"/>
              </a:buClr>
              <a:defRPr/>
            </a:pPr>
            <a:r>
              <a:rPr lang="zh-TW" altLang="en-US" sz="2800" kern="0" dirty="0">
                <a:solidFill>
                  <a:srgbClr val="800080"/>
                </a:solidFill>
                <a:latin typeface="Tahoma"/>
                <a:ea typeface="新細明體" panose="02020500000000000000" pitchFamily="18" charset="-120"/>
              </a:rPr>
              <a:t>方法一：使用下拉式選單選擇班主任</a:t>
            </a:r>
            <a:endParaRPr lang="zh-HK" altLang="en-US" kern="0" dirty="0">
              <a:solidFill>
                <a:srgbClr val="800080"/>
              </a:solidFill>
              <a:latin typeface="Tahoma"/>
              <a:ea typeface="新細明體" panose="02020500000000000000" pitchFamily="18" charset="-120"/>
            </a:endParaRPr>
          </a:p>
        </p:txBody>
      </p:sp>
      <p:grpSp>
        <p:nvGrpSpPr>
          <p:cNvPr id="3" name="群組 2">
            <a:extLst>
              <a:ext uri="{FF2B5EF4-FFF2-40B4-BE49-F238E27FC236}">
                <a16:creationId xmlns:a16="http://schemas.microsoft.com/office/drawing/2014/main" id="{D54C89B0-9DDA-45B6-85FE-E6E1F58A6E1E}"/>
              </a:ext>
            </a:extLst>
          </p:cNvPr>
          <p:cNvGrpSpPr/>
          <p:nvPr/>
        </p:nvGrpSpPr>
        <p:grpSpPr>
          <a:xfrm>
            <a:off x="1676400" y="2081558"/>
            <a:ext cx="8336144" cy="3328643"/>
            <a:chOff x="1676400" y="2081558"/>
            <a:chExt cx="8336144" cy="3328643"/>
          </a:xfrm>
        </p:grpSpPr>
        <p:pic>
          <p:nvPicPr>
            <p:cNvPr id="5" name="圖片 4">
              <a:extLst>
                <a:ext uri="{FF2B5EF4-FFF2-40B4-BE49-F238E27FC236}">
                  <a16:creationId xmlns:a16="http://schemas.microsoft.com/office/drawing/2014/main" id="{2EC8131C-C03B-44DB-838D-7BFD6E2C608E}"/>
                </a:ext>
              </a:extLst>
            </p:cNvPr>
            <p:cNvPicPr>
              <a:picLocks noChangeAspect="1"/>
            </p:cNvPicPr>
            <p:nvPr/>
          </p:nvPicPr>
          <p:blipFill>
            <a:blip r:embed="rId3"/>
            <a:stretch>
              <a:fillRect/>
            </a:stretch>
          </p:blipFill>
          <p:spPr>
            <a:xfrm>
              <a:off x="1676400" y="2081558"/>
              <a:ext cx="8336144" cy="3328643"/>
            </a:xfrm>
            <a:prstGeom prst="rect">
              <a:avLst/>
            </a:prstGeom>
            <a:ln>
              <a:solidFill>
                <a:schemeClr val="tx1"/>
              </a:solidFill>
            </a:ln>
          </p:spPr>
        </p:pic>
        <p:sp>
          <p:nvSpPr>
            <p:cNvPr id="10" name="矩形 9">
              <a:extLst>
                <a:ext uri="{FF2B5EF4-FFF2-40B4-BE49-F238E27FC236}">
                  <a16:creationId xmlns:a16="http://schemas.microsoft.com/office/drawing/2014/main" id="{923BFEE5-6E99-4697-8E7D-9D3BB618BB1A}"/>
                </a:ext>
              </a:extLst>
            </p:cNvPr>
            <p:cNvSpPr/>
            <p:nvPr/>
          </p:nvSpPr>
          <p:spPr>
            <a:xfrm>
              <a:off x="4456581" y="3201837"/>
              <a:ext cx="341461" cy="98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700" dirty="0">
                  <a:solidFill>
                    <a:schemeClr val="bg1">
                      <a:lumMod val="50000"/>
                    </a:schemeClr>
                  </a:solidFill>
                </a:rPr>
                <a:t>20XX</a:t>
              </a:r>
            </a:p>
          </p:txBody>
        </p:sp>
      </p:grpSp>
      <p:pic>
        <p:nvPicPr>
          <p:cNvPr id="7" name="圖片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19874" y="4267200"/>
            <a:ext cx="5953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58208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4. </a:t>
            </a:r>
            <a:r>
              <a:rPr sz="3600" dirty="0">
                <a:latin typeface="新細明體" panose="02020500000000000000" pitchFamily="18" charset="-120"/>
                <a:ea typeface="新細明體" panose="02020500000000000000" pitchFamily="18" charset="-120"/>
              </a:rPr>
              <a:t>編修班別資料</a:t>
            </a:r>
            <a:r>
              <a:rPr lang="en-US" altLang="zh-TW" sz="3600" dirty="0">
                <a:latin typeface="新細明體" panose="02020500000000000000" pitchFamily="18" charset="-120"/>
                <a:ea typeface="新細明體" panose="02020500000000000000" pitchFamily="18" charset="-120"/>
              </a:rPr>
              <a:t>–</a:t>
            </a:r>
            <a:r>
              <a:rPr lang="zh-TW" altLang="en-US" sz="3600" dirty="0">
                <a:latin typeface="新細明體" panose="02020500000000000000" pitchFamily="18" charset="-120"/>
                <a:ea typeface="新細明體" panose="02020500000000000000" pitchFamily="18" charset="-120"/>
              </a:rPr>
              <a:t>整批處理班主任資料</a:t>
            </a:r>
            <a:endParaRPr lang="zh-HK" altLang="en-US" sz="3600" dirty="0">
              <a:latin typeface="新細明體" panose="02020500000000000000" pitchFamily="18" charset="-120"/>
              <a:ea typeface="新細明體" panose="02020500000000000000" pitchFamily="18" charset="-120"/>
            </a:endParaRPr>
          </a:p>
        </p:txBody>
      </p:sp>
      <p:sp>
        <p:nvSpPr>
          <p:cNvPr id="5222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8" name="投影片編號版面配置區 3">
            <a:extLst>
              <a:ext uri="{FF2B5EF4-FFF2-40B4-BE49-F238E27FC236}">
                <a16:creationId xmlns:a16="http://schemas.microsoft.com/office/drawing/2014/main" id="{EDA3B142-EC1A-4010-9331-E4CA775F8507}"/>
              </a:ext>
            </a:extLst>
          </p:cNvPr>
          <p:cNvSpPr txBox="1">
            <a:spLocks/>
          </p:cNvSpPr>
          <p:nvPr/>
        </p:nvSpPr>
        <p:spPr>
          <a:xfrm>
            <a:off x="9853931" y="6278283"/>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a:solidFill>
                  <a:srgbClr val="0070C0"/>
                </a:solidFill>
                <a:latin typeface="Arial" panose="020B0604020202020204" pitchFamily="34" charset="0"/>
              </a:rPr>
              <a:t>P. </a:t>
            </a:r>
            <a:fld id="{EEBC7941-CFF7-471D-B048-24800CDD9854}" type="slidenum">
              <a:rPr lang="en-US" altLang="zh-TW" sz="1200" smtClean="0">
                <a:solidFill>
                  <a:srgbClr val="0070C0"/>
                </a:solidFill>
                <a:latin typeface="Arial" panose="020B0604020202020204" pitchFamily="34" charset="0"/>
              </a:rPr>
              <a:pPr>
                <a:spcBef>
                  <a:spcPct val="0"/>
                </a:spcBef>
                <a:buClrTx/>
                <a:buSzTx/>
                <a:buFontTx/>
                <a:buNone/>
              </a:pPr>
              <a:t>21</a:t>
            </a:fld>
            <a:endParaRPr lang="en-US" altLang="zh-TW" sz="1200" dirty="0">
              <a:solidFill>
                <a:srgbClr val="0070C0"/>
              </a:solidFill>
              <a:latin typeface="Arial" panose="020B0604020202020204" pitchFamily="34" charset="0"/>
            </a:endParaRPr>
          </a:p>
        </p:txBody>
      </p:sp>
      <p:sp>
        <p:nvSpPr>
          <p:cNvPr id="10" name="內容版面配置區 2">
            <a:extLst>
              <a:ext uri="{FF2B5EF4-FFF2-40B4-BE49-F238E27FC236}">
                <a16:creationId xmlns:a16="http://schemas.microsoft.com/office/drawing/2014/main" id="{B7047DEB-CACF-461F-A96F-29BFE6B27F87}"/>
              </a:ext>
            </a:extLst>
          </p:cNvPr>
          <p:cNvSpPr txBox="1">
            <a:spLocks/>
          </p:cNvSpPr>
          <p:nvPr/>
        </p:nvSpPr>
        <p:spPr bwMode="auto">
          <a:xfrm>
            <a:off x="2056630" y="1588714"/>
            <a:ext cx="7797301" cy="62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0" fontAlgn="base" hangingPunct="0">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a:buClr>
                <a:srgbClr val="C0504D"/>
              </a:buClr>
              <a:defRPr/>
            </a:pPr>
            <a:r>
              <a:rPr lang="zh-TW" altLang="en-US" sz="2800" kern="0" dirty="0">
                <a:solidFill>
                  <a:srgbClr val="800080"/>
                </a:solidFill>
                <a:latin typeface="Tahoma"/>
                <a:ea typeface="新細明體" panose="02020500000000000000" pitchFamily="18" charset="-120"/>
              </a:rPr>
              <a:t>方法二：直接輸入教職員代碼或姓名</a:t>
            </a:r>
            <a:endParaRPr lang="zh-HK" altLang="en-US" kern="0" dirty="0">
              <a:solidFill>
                <a:srgbClr val="800080"/>
              </a:solidFill>
              <a:latin typeface="Tahoma"/>
              <a:ea typeface="新細明體" panose="02020500000000000000" pitchFamily="18" charset="-120"/>
            </a:endParaRPr>
          </a:p>
        </p:txBody>
      </p:sp>
      <p:pic>
        <p:nvPicPr>
          <p:cNvPr id="9" name="圖片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4438650"/>
            <a:ext cx="771525" cy="60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6630" y="2303269"/>
            <a:ext cx="8078741" cy="2705404"/>
          </a:xfrm>
          <a:prstGeom prst="rect">
            <a:avLst/>
          </a:prstGeom>
          <a:ln w="9525">
            <a:solidFill>
              <a:schemeClr val="tx1"/>
            </a:solidFill>
          </a:ln>
        </p:spPr>
      </p:pic>
      <p:sp>
        <p:nvSpPr>
          <p:cNvPr id="11" name="矩形 10">
            <a:extLst>
              <a:ext uri="{FF2B5EF4-FFF2-40B4-BE49-F238E27FC236}">
                <a16:creationId xmlns:a16="http://schemas.microsoft.com/office/drawing/2014/main" id="{E2D22B19-AC79-4253-87A2-45766E2A9B6C}"/>
              </a:ext>
            </a:extLst>
          </p:cNvPr>
          <p:cNvSpPr/>
          <p:nvPr/>
        </p:nvSpPr>
        <p:spPr>
          <a:xfrm>
            <a:off x="4742331" y="3362025"/>
            <a:ext cx="341461" cy="98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700" dirty="0">
                <a:solidFill>
                  <a:schemeClr val="bg1">
                    <a:lumMod val="50000"/>
                  </a:schemeClr>
                </a:solidFill>
              </a:rPr>
              <a:t>20XX</a:t>
            </a:r>
          </a:p>
        </p:txBody>
      </p:sp>
    </p:spTree>
    <p:extLst>
      <p:ext uri="{BB962C8B-B14F-4D97-AF65-F5344CB8AC3E}">
        <p14:creationId xmlns:p14="http://schemas.microsoft.com/office/powerpoint/2010/main" val="215629066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sz="3600" dirty="0">
                <a:latin typeface="新細明體" panose="02020500000000000000" pitchFamily="18" charset="-120"/>
                <a:ea typeface="新細明體" panose="02020500000000000000" pitchFamily="18" charset="-120"/>
              </a:rPr>
              <a:t>5. </a:t>
            </a:r>
            <a:r>
              <a:rPr lang="zh-TW" altLang="en-US" sz="3600" dirty="0">
                <a:latin typeface="新細明體" panose="02020500000000000000" pitchFamily="18" charset="-120"/>
                <a:ea typeface="新細明體" panose="02020500000000000000" pitchFamily="18" charset="-120"/>
              </a:rPr>
              <a:t>編修科目資料</a:t>
            </a:r>
            <a:endParaRPr sz="3600" dirty="0">
              <a:ea typeface="新細明體" panose="02020500000000000000" pitchFamily="18" charset="-120"/>
            </a:endParaRPr>
          </a:p>
        </p:txBody>
      </p:sp>
      <p:graphicFrame>
        <p:nvGraphicFramePr>
          <p:cNvPr id="11" name="資料庫圖表 10">
            <a:extLst>
              <a:ext uri="{FF2B5EF4-FFF2-40B4-BE49-F238E27FC236}">
                <a16:creationId xmlns:a16="http://schemas.microsoft.com/office/drawing/2014/main" id="{03CA2297-DC75-45B2-AB15-EE27412BAC66}"/>
              </a:ext>
            </a:extLst>
          </p:cNvPr>
          <p:cNvGraphicFramePr/>
          <p:nvPr>
            <p:extLst>
              <p:ext uri="{D42A27DB-BD31-4B8C-83A1-F6EECF244321}">
                <p14:modId xmlns:p14="http://schemas.microsoft.com/office/powerpoint/2010/main" val="140846918"/>
              </p:ext>
            </p:extLst>
          </p:nvPr>
        </p:nvGraphicFramePr>
        <p:xfrm>
          <a:off x="2100462" y="1381927"/>
          <a:ext cx="81534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直線圖說文字 1 2">
            <a:extLst>
              <a:ext uri="{FF2B5EF4-FFF2-40B4-BE49-F238E27FC236}">
                <a16:creationId xmlns:a16="http://schemas.microsoft.com/office/drawing/2014/main" id="{DEE4C9A7-E173-4E3B-BC4E-B8949F33A76E}"/>
              </a:ext>
            </a:extLst>
          </p:cNvPr>
          <p:cNvSpPr/>
          <p:nvPr/>
        </p:nvSpPr>
        <p:spPr bwMode="auto">
          <a:xfrm>
            <a:off x="4386462" y="4341813"/>
            <a:ext cx="1905000" cy="457200"/>
          </a:xfrm>
          <a:prstGeom prst="borderCallout1">
            <a:avLst>
              <a:gd name="adj1" fmla="val 50232"/>
              <a:gd name="adj2" fmla="val 112"/>
              <a:gd name="adj3" fmla="val -11574"/>
              <a:gd name="adj4" fmla="val -17444"/>
            </a:avLst>
          </a:prstGeom>
          <a:solidFill>
            <a:srgbClr val="F79646"/>
          </a:solidFill>
          <a:ln w="38100" cap="flat" cmpd="sng" algn="ctr">
            <a:solidFill>
              <a:sysClr val="window" lastClr="FFFFFF"/>
            </a:solidFill>
            <a:prstDash val="solid"/>
            <a:headEnd/>
            <a:tailEnd/>
          </a:ln>
          <a:effectLst>
            <a:outerShdw blurRad="40000" dist="20000" dir="5400000" rotWithShape="0">
              <a:srgbClr val="000000">
                <a:alpha val="38000"/>
              </a:srgbClr>
            </a:outerShdw>
          </a:effectLst>
          <a:extLst/>
        </p:spPr>
        <p:txBody>
          <a:bodyPr lIns="90000" tIns="46800" rIns="90000" bIns="46800" anchor="ctr"/>
          <a:lstStyle/>
          <a:p>
            <a:pPr marL="0" marR="0" lvl="0" indent="0" algn="ctr" defTabSz="91440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zh-TW" altLang="en-US" sz="3200" b="0" i="0" u="none" strike="noStrike" kern="0" cap="none" spc="0" normalizeH="0" baseline="0" noProof="0" dirty="0">
                <a:ln>
                  <a:noFill/>
                </a:ln>
                <a:solidFill>
                  <a:prstClr val="white"/>
                </a:solidFill>
                <a:effectLst/>
                <a:uLnTx/>
                <a:uFillTx/>
                <a:latin typeface="標楷體" pitchFamily="65" charset="-120"/>
                <a:ea typeface="標楷體" pitchFamily="65" charset="-120"/>
                <a:cs typeface="+mn-cs"/>
              </a:rPr>
              <a:t>科目集</a:t>
            </a:r>
            <a:endParaRPr kumimoji="0" lang="zh-HK" altLang="en-US" sz="3200" b="0" i="0" u="none" strike="noStrike" kern="0" cap="none" spc="0" normalizeH="0" baseline="0" noProof="0" dirty="0">
              <a:ln>
                <a:noFill/>
              </a:ln>
              <a:solidFill>
                <a:prstClr val="white"/>
              </a:solidFill>
              <a:effectLst/>
              <a:uLnTx/>
              <a:uFillTx/>
              <a:latin typeface="標楷體" pitchFamily="65" charset="-120"/>
              <a:ea typeface="標楷體" pitchFamily="65" charset="-120"/>
              <a:cs typeface="+mn-cs"/>
            </a:endParaRPr>
          </a:p>
        </p:txBody>
      </p:sp>
      <p:sp>
        <p:nvSpPr>
          <p:cNvPr id="13" name="直線圖說文字 1 5">
            <a:extLst>
              <a:ext uri="{FF2B5EF4-FFF2-40B4-BE49-F238E27FC236}">
                <a16:creationId xmlns:a16="http://schemas.microsoft.com/office/drawing/2014/main" id="{F9B27B65-51E1-477E-86FB-0EE51602E1E5}"/>
              </a:ext>
            </a:extLst>
          </p:cNvPr>
          <p:cNvSpPr/>
          <p:nvPr/>
        </p:nvSpPr>
        <p:spPr bwMode="auto">
          <a:xfrm>
            <a:off x="4386462" y="3746500"/>
            <a:ext cx="1905000" cy="457200"/>
          </a:xfrm>
          <a:prstGeom prst="borderCallout1">
            <a:avLst>
              <a:gd name="adj1" fmla="val 48380"/>
              <a:gd name="adj2" fmla="val -777"/>
              <a:gd name="adj3" fmla="val 93983"/>
              <a:gd name="adj4" fmla="val -16111"/>
            </a:avLst>
          </a:prstGeom>
          <a:solidFill>
            <a:srgbClr val="F79646"/>
          </a:solidFill>
          <a:ln w="38100" cap="flat" cmpd="sng" algn="ctr">
            <a:solidFill>
              <a:sysClr val="window" lastClr="FFFFFF"/>
            </a:solidFill>
            <a:prstDash val="solid"/>
            <a:headEnd/>
            <a:tailEnd/>
          </a:ln>
          <a:effectLst>
            <a:outerShdw blurRad="40000" dist="20000" dir="5400000" rotWithShape="0">
              <a:srgbClr val="000000">
                <a:alpha val="38000"/>
              </a:srgbClr>
            </a:outerShdw>
          </a:effectLst>
          <a:extLst/>
        </p:spPr>
        <p:txBody>
          <a:bodyPr lIns="90000" tIns="46800" rIns="90000" bIns="46800" anchor="ctr"/>
          <a:lstStyle/>
          <a:p>
            <a:pPr marL="0" marR="0" lvl="0" indent="0" algn="ctr" defTabSz="91440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zh-TW" altLang="en-US" sz="3200" b="0" i="0" u="none" strike="noStrike" kern="0" cap="none" spc="0" normalizeH="0" baseline="0" noProof="0" dirty="0">
                <a:ln>
                  <a:noFill/>
                </a:ln>
                <a:solidFill>
                  <a:prstClr val="white"/>
                </a:solidFill>
                <a:effectLst/>
                <a:uLnTx/>
                <a:uFillTx/>
                <a:latin typeface="標楷體" pitchFamily="65" charset="-120"/>
                <a:ea typeface="標楷體" pitchFamily="65" charset="-120"/>
                <a:cs typeface="+mn-cs"/>
              </a:rPr>
              <a:t>非科目集</a:t>
            </a:r>
            <a:endParaRPr kumimoji="0" lang="zh-HK" altLang="en-US" sz="3200" b="0" i="0" u="none" strike="noStrike" kern="0" cap="none" spc="0" normalizeH="0" baseline="0" noProof="0" dirty="0">
              <a:ln>
                <a:noFill/>
              </a:ln>
              <a:solidFill>
                <a:prstClr val="white"/>
              </a:solidFill>
              <a:effectLst/>
              <a:uLnTx/>
              <a:uFillTx/>
              <a:latin typeface="標楷體" pitchFamily="65" charset="-120"/>
              <a:ea typeface="標楷體" pitchFamily="65" charset="-120"/>
              <a:cs typeface="+mn-cs"/>
            </a:endParaRPr>
          </a:p>
        </p:txBody>
      </p:sp>
      <p:sp>
        <p:nvSpPr>
          <p:cNvPr id="14" name="爆炸 1 7">
            <a:extLst>
              <a:ext uri="{FF2B5EF4-FFF2-40B4-BE49-F238E27FC236}">
                <a16:creationId xmlns:a16="http://schemas.microsoft.com/office/drawing/2014/main" id="{5FD5228E-145B-477A-B2BF-1D7D442AB412}"/>
              </a:ext>
            </a:extLst>
          </p:cNvPr>
          <p:cNvSpPr/>
          <p:nvPr/>
        </p:nvSpPr>
        <p:spPr bwMode="auto">
          <a:xfrm>
            <a:off x="3853062" y="1382713"/>
            <a:ext cx="3436938" cy="1360487"/>
          </a:xfrm>
          <a:prstGeom prst="irregularSeal1">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a:extLst/>
        </p:spPr>
        <p:txBody>
          <a:bodyPr lIns="90000" tIns="46800" rIns="90000" bIns="46800" anchor="ctr"/>
          <a:lstStyle>
            <a:defPPr>
              <a:defRPr lang="en-US"/>
            </a:defPPr>
            <a:lvl1pPr algn="l" rtl="0" eaLnBrk="0" fontAlgn="base" hangingPunct="0">
              <a:spcBef>
                <a:spcPct val="0"/>
              </a:spcBef>
              <a:spcAft>
                <a:spcPct val="0"/>
              </a:spcAft>
              <a:defRPr sz="2000" kern="1200">
                <a:solidFill>
                  <a:schemeClr val="dk1"/>
                </a:solidFill>
                <a:latin typeface="+mn-lt"/>
                <a:ea typeface="+mn-ea"/>
                <a:cs typeface="+mn-cs"/>
              </a:defRPr>
            </a:lvl1pPr>
            <a:lvl2pPr marL="457200" algn="l" rtl="0" eaLnBrk="0" fontAlgn="base" hangingPunct="0">
              <a:spcBef>
                <a:spcPct val="0"/>
              </a:spcBef>
              <a:spcAft>
                <a:spcPct val="0"/>
              </a:spcAft>
              <a:defRPr sz="2000" kern="1200">
                <a:solidFill>
                  <a:schemeClr val="dk1"/>
                </a:solidFill>
                <a:latin typeface="+mn-lt"/>
                <a:ea typeface="+mn-ea"/>
                <a:cs typeface="+mn-cs"/>
              </a:defRPr>
            </a:lvl2pPr>
            <a:lvl3pPr marL="914400" algn="l" rtl="0" eaLnBrk="0" fontAlgn="base" hangingPunct="0">
              <a:spcBef>
                <a:spcPct val="0"/>
              </a:spcBef>
              <a:spcAft>
                <a:spcPct val="0"/>
              </a:spcAft>
              <a:defRPr sz="2000" kern="1200">
                <a:solidFill>
                  <a:schemeClr val="dk1"/>
                </a:solidFill>
                <a:latin typeface="+mn-lt"/>
                <a:ea typeface="+mn-ea"/>
                <a:cs typeface="+mn-cs"/>
              </a:defRPr>
            </a:lvl3pPr>
            <a:lvl4pPr marL="1371600" algn="l" rtl="0" eaLnBrk="0" fontAlgn="base" hangingPunct="0">
              <a:spcBef>
                <a:spcPct val="0"/>
              </a:spcBef>
              <a:spcAft>
                <a:spcPct val="0"/>
              </a:spcAft>
              <a:defRPr sz="2000" kern="1200">
                <a:solidFill>
                  <a:schemeClr val="dk1"/>
                </a:solidFill>
                <a:latin typeface="+mn-lt"/>
                <a:ea typeface="+mn-ea"/>
                <a:cs typeface="+mn-cs"/>
              </a:defRPr>
            </a:lvl4pPr>
            <a:lvl5pPr marL="1828800" algn="l" rtl="0" eaLnBrk="0" fontAlgn="base" hangingPunct="0">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zh-TW" altLang="en-US" sz="1900" b="0" i="0" u="none" strike="noStrike" kern="1200" cap="none" spc="0" normalizeH="0" baseline="0" noProof="0" dirty="0">
                <a:ln>
                  <a:noFill/>
                </a:ln>
                <a:solidFill>
                  <a:srgbClr val="CC00CC"/>
                </a:solidFill>
                <a:effectLst/>
                <a:uLnTx/>
                <a:uFillTx/>
                <a:latin typeface="標楷體" pitchFamily="65" charset="-120"/>
                <a:ea typeface="標楷體" pitchFamily="65" charset="-120"/>
                <a:cs typeface="+mn-cs"/>
              </a:rPr>
              <a:t>多變的科目組合</a:t>
            </a:r>
            <a:endParaRPr kumimoji="0" lang="zh-HK" altLang="en-US" sz="1900" b="0" i="0" u="none" strike="noStrike" kern="1200" cap="none" spc="0" normalizeH="0" baseline="0" noProof="0" dirty="0">
              <a:ln>
                <a:noFill/>
              </a:ln>
              <a:solidFill>
                <a:srgbClr val="CC00CC"/>
              </a:solidFill>
              <a:effectLst/>
              <a:uLnTx/>
              <a:uFillTx/>
              <a:latin typeface="標楷體" pitchFamily="65" charset="-120"/>
              <a:ea typeface="標楷體" pitchFamily="65" charset="-120"/>
              <a:cs typeface="+mn-cs"/>
            </a:endParaRPr>
          </a:p>
        </p:txBody>
      </p:sp>
      <p:sp>
        <p:nvSpPr>
          <p:cNvPr id="15" name="爆炸 1 8">
            <a:extLst>
              <a:ext uri="{FF2B5EF4-FFF2-40B4-BE49-F238E27FC236}">
                <a16:creationId xmlns:a16="http://schemas.microsoft.com/office/drawing/2014/main" id="{DCE34F9F-537A-4664-B235-77B9FA372682}"/>
              </a:ext>
            </a:extLst>
          </p:cNvPr>
          <p:cNvSpPr/>
          <p:nvPr/>
        </p:nvSpPr>
        <p:spPr bwMode="auto">
          <a:xfrm>
            <a:off x="7354888" y="0"/>
            <a:ext cx="3436937" cy="1362075"/>
          </a:xfrm>
          <a:prstGeom prst="irregularSeal1">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a:extLst/>
        </p:spPr>
        <p:txBody>
          <a:bodyPr lIns="90000" tIns="46800" rIns="90000" bIns="46800" anchor="ctr"/>
          <a:lstStyle>
            <a:defPPr>
              <a:defRPr lang="en-US"/>
            </a:defPPr>
            <a:lvl1pPr algn="l" rtl="0" eaLnBrk="0" fontAlgn="base" hangingPunct="0">
              <a:spcBef>
                <a:spcPct val="0"/>
              </a:spcBef>
              <a:spcAft>
                <a:spcPct val="0"/>
              </a:spcAft>
              <a:defRPr sz="2000" kern="1200">
                <a:solidFill>
                  <a:schemeClr val="dk1"/>
                </a:solidFill>
                <a:latin typeface="+mn-lt"/>
                <a:ea typeface="+mn-ea"/>
                <a:cs typeface="+mn-cs"/>
              </a:defRPr>
            </a:lvl1pPr>
            <a:lvl2pPr marL="457200" algn="l" rtl="0" eaLnBrk="0" fontAlgn="base" hangingPunct="0">
              <a:spcBef>
                <a:spcPct val="0"/>
              </a:spcBef>
              <a:spcAft>
                <a:spcPct val="0"/>
              </a:spcAft>
              <a:defRPr sz="2000" kern="1200">
                <a:solidFill>
                  <a:schemeClr val="dk1"/>
                </a:solidFill>
                <a:latin typeface="+mn-lt"/>
                <a:ea typeface="+mn-ea"/>
                <a:cs typeface="+mn-cs"/>
              </a:defRPr>
            </a:lvl2pPr>
            <a:lvl3pPr marL="914400" algn="l" rtl="0" eaLnBrk="0" fontAlgn="base" hangingPunct="0">
              <a:spcBef>
                <a:spcPct val="0"/>
              </a:spcBef>
              <a:spcAft>
                <a:spcPct val="0"/>
              </a:spcAft>
              <a:defRPr sz="2000" kern="1200">
                <a:solidFill>
                  <a:schemeClr val="dk1"/>
                </a:solidFill>
                <a:latin typeface="+mn-lt"/>
                <a:ea typeface="+mn-ea"/>
                <a:cs typeface="+mn-cs"/>
              </a:defRPr>
            </a:lvl3pPr>
            <a:lvl4pPr marL="1371600" algn="l" rtl="0" eaLnBrk="0" fontAlgn="base" hangingPunct="0">
              <a:spcBef>
                <a:spcPct val="0"/>
              </a:spcBef>
              <a:spcAft>
                <a:spcPct val="0"/>
              </a:spcAft>
              <a:defRPr sz="2000" kern="1200">
                <a:solidFill>
                  <a:schemeClr val="dk1"/>
                </a:solidFill>
                <a:latin typeface="+mn-lt"/>
                <a:ea typeface="+mn-ea"/>
                <a:cs typeface="+mn-cs"/>
              </a:defRPr>
            </a:lvl4pPr>
            <a:lvl5pPr marL="1828800" algn="l" rtl="0" eaLnBrk="0" fontAlgn="base" hangingPunct="0">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zh-TW" altLang="en-US" sz="1900" b="0" i="0" u="none" strike="noStrike" kern="1200" cap="none" spc="0" normalizeH="0" baseline="0" noProof="0" dirty="0">
                <a:ln>
                  <a:noFill/>
                </a:ln>
                <a:solidFill>
                  <a:srgbClr val="CC00CC"/>
                </a:solidFill>
                <a:effectLst/>
                <a:uLnTx/>
                <a:uFillTx/>
                <a:latin typeface="標楷體" pitchFamily="65" charset="-120"/>
                <a:ea typeface="標楷體" pitchFamily="65" charset="-120"/>
                <a:cs typeface="+mn-cs"/>
              </a:rPr>
              <a:t>節省輸入資料的時間</a:t>
            </a:r>
            <a:endParaRPr kumimoji="0" lang="zh-HK" altLang="en-US" sz="1900" b="0" i="0" u="none" strike="noStrike" kern="1200" cap="none" spc="0" normalizeH="0" baseline="0" noProof="0" dirty="0">
              <a:ln>
                <a:noFill/>
              </a:ln>
              <a:solidFill>
                <a:srgbClr val="CC00CC"/>
              </a:solidFill>
              <a:effectLst/>
              <a:uLnTx/>
              <a:uFillTx/>
              <a:latin typeface="標楷體" pitchFamily="65" charset="-120"/>
              <a:ea typeface="標楷體" pitchFamily="65" charset="-120"/>
              <a:cs typeface="+mn-cs"/>
            </a:endParaRPr>
          </a:p>
        </p:txBody>
      </p:sp>
      <p:sp>
        <p:nvSpPr>
          <p:cNvPr id="9" name="爆炸 1 9">
            <a:extLst>
              <a:ext uri="{FF2B5EF4-FFF2-40B4-BE49-F238E27FC236}">
                <a16:creationId xmlns:a16="http://schemas.microsoft.com/office/drawing/2014/main" id="{E3A4A81D-55FF-4DE1-B2BE-3C7F284E2B85}"/>
              </a:ext>
            </a:extLst>
          </p:cNvPr>
          <p:cNvSpPr/>
          <p:nvPr/>
        </p:nvSpPr>
        <p:spPr bwMode="auto">
          <a:xfrm>
            <a:off x="350838" y="4987925"/>
            <a:ext cx="3438525" cy="1360488"/>
          </a:xfrm>
          <a:prstGeom prst="irregularSeal1">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a:extLst/>
        </p:spPr>
        <p:txBody>
          <a:bodyPr lIns="90000" tIns="46800" rIns="90000" bIns="46800" anchor="ctr"/>
          <a:lstStyle>
            <a:defPPr>
              <a:defRPr lang="en-US"/>
            </a:defPPr>
            <a:lvl1pPr algn="l" rtl="0" eaLnBrk="0" fontAlgn="base" hangingPunct="0">
              <a:spcBef>
                <a:spcPct val="0"/>
              </a:spcBef>
              <a:spcAft>
                <a:spcPct val="0"/>
              </a:spcAft>
              <a:defRPr sz="2000" kern="1200">
                <a:solidFill>
                  <a:schemeClr val="dk1"/>
                </a:solidFill>
                <a:latin typeface="+mn-lt"/>
                <a:ea typeface="+mn-ea"/>
                <a:cs typeface="+mn-cs"/>
              </a:defRPr>
            </a:lvl1pPr>
            <a:lvl2pPr marL="457200" algn="l" rtl="0" eaLnBrk="0" fontAlgn="base" hangingPunct="0">
              <a:spcBef>
                <a:spcPct val="0"/>
              </a:spcBef>
              <a:spcAft>
                <a:spcPct val="0"/>
              </a:spcAft>
              <a:defRPr sz="2000" kern="1200">
                <a:solidFill>
                  <a:schemeClr val="dk1"/>
                </a:solidFill>
                <a:latin typeface="+mn-lt"/>
                <a:ea typeface="+mn-ea"/>
                <a:cs typeface="+mn-cs"/>
              </a:defRPr>
            </a:lvl2pPr>
            <a:lvl3pPr marL="914400" algn="l" rtl="0" eaLnBrk="0" fontAlgn="base" hangingPunct="0">
              <a:spcBef>
                <a:spcPct val="0"/>
              </a:spcBef>
              <a:spcAft>
                <a:spcPct val="0"/>
              </a:spcAft>
              <a:defRPr sz="2000" kern="1200">
                <a:solidFill>
                  <a:schemeClr val="dk1"/>
                </a:solidFill>
                <a:latin typeface="+mn-lt"/>
                <a:ea typeface="+mn-ea"/>
                <a:cs typeface="+mn-cs"/>
              </a:defRPr>
            </a:lvl3pPr>
            <a:lvl4pPr marL="1371600" algn="l" rtl="0" eaLnBrk="0" fontAlgn="base" hangingPunct="0">
              <a:spcBef>
                <a:spcPct val="0"/>
              </a:spcBef>
              <a:spcAft>
                <a:spcPct val="0"/>
              </a:spcAft>
              <a:defRPr sz="2000" kern="1200">
                <a:solidFill>
                  <a:schemeClr val="dk1"/>
                </a:solidFill>
                <a:latin typeface="+mn-lt"/>
                <a:ea typeface="+mn-ea"/>
                <a:cs typeface="+mn-cs"/>
              </a:defRPr>
            </a:lvl4pPr>
            <a:lvl5pPr marL="1828800" algn="l" rtl="0" eaLnBrk="0" fontAlgn="base" hangingPunct="0">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zh-TW" altLang="en-US" sz="1900" b="0" i="0" u="none" strike="noStrike" kern="1200" cap="none" spc="0" normalizeH="0" baseline="0" noProof="0" dirty="0">
                <a:ln>
                  <a:noFill/>
                </a:ln>
                <a:solidFill>
                  <a:srgbClr val="CC00CC"/>
                </a:solidFill>
                <a:effectLst/>
                <a:uLnTx/>
                <a:uFillTx/>
                <a:latin typeface="標楷體" pitchFamily="65" charset="-120"/>
                <a:ea typeface="標楷體" pitchFamily="65" charset="-120"/>
                <a:cs typeface="+mn-cs"/>
              </a:rPr>
              <a:t>方便輸入及抽取科目分組的資料</a:t>
            </a:r>
            <a:endParaRPr kumimoji="0" lang="zh-HK" altLang="en-US" sz="1900" b="0" i="0" u="none" strike="noStrike" kern="1200" cap="none" spc="0" normalizeH="0" baseline="0" noProof="0" dirty="0">
              <a:ln>
                <a:noFill/>
              </a:ln>
              <a:solidFill>
                <a:srgbClr val="CC00CC"/>
              </a:solidFill>
              <a:effectLst/>
              <a:uLnTx/>
              <a:uFillTx/>
              <a:latin typeface="標楷體" pitchFamily="65" charset="-120"/>
              <a:ea typeface="標楷體" pitchFamily="65" charset="-120"/>
              <a:cs typeface="+mn-cs"/>
            </a:endParaRPr>
          </a:p>
        </p:txBody>
      </p:sp>
    </p:spTree>
    <p:extLst>
      <p:ext uri="{BB962C8B-B14F-4D97-AF65-F5344CB8AC3E}">
        <p14:creationId xmlns:p14="http://schemas.microsoft.com/office/powerpoint/2010/main" val="120787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14480" y="239626"/>
            <a:ext cx="9550400" cy="762000"/>
          </a:xfrm>
        </p:spPr>
        <p:txBody>
          <a:bodyPr/>
          <a:lstStyle/>
          <a:p>
            <a:pPr>
              <a:defRPr/>
            </a:pPr>
            <a:r>
              <a:rPr sz="3600" dirty="0">
                <a:latin typeface="新細明體" panose="02020500000000000000" pitchFamily="18" charset="-120"/>
                <a:ea typeface="新細明體" panose="02020500000000000000" pitchFamily="18" charset="-120"/>
              </a:rPr>
              <a:t>5. </a:t>
            </a:r>
            <a:r>
              <a:rPr lang="zh-TW" altLang="en-US" sz="3600" dirty="0">
                <a:latin typeface="新細明體" panose="02020500000000000000" pitchFamily="18" charset="-120"/>
                <a:ea typeface="新細明體" panose="02020500000000000000" pitchFamily="18" charset="-120"/>
              </a:rPr>
              <a:t>編修科目資料</a:t>
            </a:r>
            <a:r>
              <a:rPr sz="3600" dirty="0">
                <a:latin typeface="新細明體" panose="02020500000000000000" pitchFamily="18" charset="-120"/>
                <a:ea typeface="新細明體" panose="02020500000000000000" pitchFamily="18" charset="-120"/>
              </a:rPr>
              <a:t> - </a:t>
            </a:r>
            <a:r>
              <a:rPr lang="zh-TW" altLang="en-US" sz="3600" dirty="0">
                <a:latin typeface="新細明體" panose="02020500000000000000" pitchFamily="18" charset="-120"/>
                <a:ea typeface="新細明體" panose="02020500000000000000" pitchFamily="18" charset="-120"/>
              </a:rPr>
              <a:t>編修班本科目</a:t>
            </a:r>
            <a:endParaRPr sz="3600" dirty="0">
              <a:ea typeface="新細明體" panose="02020500000000000000" pitchFamily="18" charset="-120"/>
            </a:endParaRPr>
          </a:p>
        </p:txBody>
      </p:sp>
      <p:graphicFrame>
        <p:nvGraphicFramePr>
          <p:cNvPr id="7" name="資料庫圖表 6"/>
          <p:cNvGraphicFramePr/>
          <p:nvPr>
            <p:extLst>
              <p:ext uri="{D42A27DB-BD31-4B8C-83A1-F6EECF244321}">
                <p14:modId xmlns:p14="http://schemas.microsoft.com/office/powerpoint/2010/main" val="1294925891"/>
              </p:ext>
            </p:extLst>
          </p:nvPr>
        </p:nvGraphicFramePr>
        <p:xfrm>
          <a:off x="1642979" y="433136"/>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資料庫圖表 3">
            <a:extLst>
              <a:ext uri="{FF2B5EF4-FFF2-40B4-BE49-F238E27FC236}">
                <a16:creationId xmlns:a16="http://schemas.microsoft.com/office/drawing/2014/main" id="{17FCEE34-0AFB-41C1-9E95-4BBC80F2F164}"/>
              </a:ext>
            </a:extLst>
          </p:cNvPr>
          <p:cNvGraphicFramePr/>
          <p:nvPr>
            <p:extLst>
              <p:ext uri="{D42A27DB-BD31-4B8C-83A1-F6EECF244321}">
                <p14:modId xmlns:p14="http://schemas.microsoft.com/office/powerpoint/2010/main" val="336962397"/>
              </p:ext>
            </p:extLst>
          </p:nvPr>
        </p:nvGraphicFramePr>
        <p:xfrm>
          <a:off x="1366754" y="433136"/>
          <a:ext cx="9144000" cy="685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5. </a:t>
            </a:r>
            <a:r>
              <a:rPr altLang="zh-HK" sz="3600" dirty="0">
                <a:latin typeface="新細明體" panose="02020500000000000000" pitchFamily="18" charset="-120"/>
                <a:ea typeface="新細明體" panose="02020500000000000000" pitchFamily="18" charset="-120"/>
              </a:rPr>
              <a:t>編修科目資料</a:t>
            </a:r>
            <a:r>
              <a:rPr lang="en-US" altLang="zh-HK" sz="3600" dirty="0">
                <a:latin typeface="新細明體" panose="02020500000000000000" pitchFamily="18" charset="-120"/>
                <a:ea typeface="新細明體" panose="02020500000000000000" pitchFamily="18" charset="-120"/>
              </a:rPr>
              <a:t> </a:t>
            </a:r>
            <a:r>
              <a:rPr lang="en-US" altLang="zh-TW" sz="3600" dirty="0">
                <a:latin typeface="新細明體" panose="02020500000000000000" pitchFamily="18" charset="-120"/>
                <a:ea typeface="新細明體" panose="02020500000000000000" pitchFamily="18" charset="-120"/>
              </a:rPr>
              <a:t>- </a:t>
            </a:r>
            <a:r>
              <a:rPr sz="3600" dirty="0">
                <a:latin typeface="新細明體" panose="02020500000000000000" pitchFamily="18" charset="-120"/>
                <a:ea typeface="新細明體" panose="02020500000000000000" pitchFamily="18" charset="-120"/>
              </a:rPr>
              <a:t>編修班本科目</a:t>
            </a:r>
            <a:endParaRPr lang="zh-HK" altLang="en-US" sz="3600" dirty="0">
              <a:ea typeface="新細明體" panose="02020500000000000000" pitchFamily="18" charset="-120"/>
            </a:endParaRPr>
          </a:p>
        </p:txBody>
      </p:sp>
      <p:sp>
        <p:nvSpPr>
          <p:cNvPr id="5837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1" y="2557294"/>
            <a:ext cx="8210385" cy="332127"/>
          </a:xfrm>
          <a:prstGeom prst="rect">
            <a:avLst/>
          </a:prstGeom>
          <a:ln w="9525">
            <a:solidFill>
              <a:schemeClr val="tx1"/>
            </a:solidFill>
          </a:ln>
        </p:spPr>
      </p:pic>
      <p:sp>
        <p:nvSpPr>
          <p:cNvPr id="13" name="Rectangle 6"/>
          <p:cNvSpPr>
            <a:spLocks noChangeArrowheads="1"/>
          </p:cNvSpPr>
          <p:nvPr/>
        </p:nvSpPr>
        <p:spPr bwMode="auto">
          <a:xfrm>
            <a:off x="9874139" y="2557293"/>
            <a:ext cx="469847" cy="33212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
        <p:nvSpPr>
          <p:cNvPr id="17" name="內容版面配置區 2">
            <a:extLst>
              <a:ext uri="{FF2B5EF4-FFF2-40B4-BE49-F238E27FC236}">
                <a16:creationId xmlns:a16="http://schemas.microsoft.com/office/drawing/2014/main" id="{BEBEFDBF-1167-4754-80AE-8C4802B922D5}"/>
              </a:ext>
            </a:extLst>
          </p:cNvPr>
          <p:cNvSpPr txBox="1">
            <a:spLocks/>
          </p:cNvSpPr>
          <p:nvPr/>
        </p:nvSpPr>
        <p:spPr bwMode="auto">
          <a:xfrm>
            <a:off x="1981199" y="1517097"/>
            <a:ext cx="80772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lvl="0">
              <a:buClr>
                <a:srgbClr val="C0504D"/>
              </a:buClr>
              <a:defRPr/>
            </a:pPr>
            <a:r>
              <a:rPr lang="zh-TW" altLang="en-US" sz="2800" kern="0" dirty="0">
                <a:solidFill>
                  <a:srgbClr val="800080"/>
                </a:solidFill>
                <a:latin typeface="新細明體" panose="02020500000000000000" pitchFamily="18" charset="-120"/>
                <a:ea typeface="新細明體" panose="02020500000000000000" pitchFamily="18" charset="-120"/>
              </a:rPr>
              <a:t>新增適用</a:t>
            </a: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的科目 </a:t>
            </a:r>
            <a:r>
              <a:rPr kumimoji="0" lang="en-US" altLang="zh-TW"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a:t>
            </a: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必修</a:t>
            </a:r>
            <a:r>
              <a:rPr kumimoji="0" lang="en-US" altLang="zh-TW"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a:t>
            </a: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選修</a:t>
            </a:r>
            <a:r>
              <a:rPr kumimoji="0" lang="en-US" altLang="zh-TW"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a:t>
            </a:r>
          </a:p>
          <a:p>
            <a:pPr marL="0" lvl="0" indent="0">
              <a:buClr>
                <a:srgbClr val="C0504D"/>
              </a:buClr>
              <a:buNone/>
              <a:defRPr/>
            </a:pP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     </a:t>
            </a:r>
            <a:r>
              <a:rPr lang="zh-TW" altLang="en-US" sz="2000" kern="0" dirty="0">
                <a:solidFill>
                  <a:srgbClr val="1F497D"/>
                </a:solidFill>
                <a:latin typeface="新細明體" panose="02020500000000000000" pitchFamily="18" charset="-120"/>
                <a:ea typeface="新細明體" panose="02020500000000000000" pitchFamily="18" charset="-120"/>
              </a:rPr>
              <a:t>學校管理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班別資料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設定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班本科目</a:t>
            </a:r>
            <a:endParaRPr kumimoji="0" lang="zh-HK" altLang="en-US" sz="24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p:txBody>
      </p:sp>
      <p:sp>
        <p:nvSpPr>
          <p:cNvPr id="18" name="投影片編號版面配置區 3">
            <a:extLst>
              <a:ext uri="{FF2B5EF4-FFF2-40B4-BE49-F238E27FC236}">
                <a16:creationId xmlns:a16="http://schemas.microsoft.com/office/drawing/2014/main" id="{A3A28D60-6F45-4646-8143-B27572C1020C}"/>
              </a:ext>
            </a:extLst>
          </p:cNvPr>
          <p:cNvSpPr txBox="1">
            <a:spLocks/>
          </p:cNvSpPr>
          <p:nvPr/>
        </p:nvSpPr>
        <p:spPr>
          <a:xfrm>
            <a:off x="9803911" y="6266787"/>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1AB1A50D-9DA5-475C-A3C0-64ED67A819FF}" type="slidenum">
              <a:rPr lang="en-US" altLang="zh-TW" sz="1200" smtClean="0">
                <a:solidFill>
                  <a:srgbClr val="0070C0"/>
                </a:solidFill>
                <a:latin typeface="Arial" panose="020B0604020202020204" pitchFamily="34" charset="0"/>
              </a:rPr>
              <a:pPr>
                <a:spcBef>
                  <a:spcPct val="0"/>
                </a:spcBef>
                <a:buClrTx/>
                <a:buSzTx/>
                <a:buFontTx/>
                <a:buNone/>
              </a:pPr>
              <a:t>24</a:t>
            </a:fld>
            <a:endParaRPr lang="en-US" altLang="zh-TW" sz="1200" dirty="0">
              <a:solidFill>
                <a:srgbClr val="0070C0"/>
              </a:solidFill>
              <a:latin typeface="Arial" panose="020B0604020202020204" pitchFamily="34" charset="0"/>
            </a:endParaRPr>
          </a:p>
        </p:txBody>
      </p:sp>
      <p:grpSp>
        <p:nvGrpSpPr>
          <p:cNvPr id="5" name="群組 4">
            <a:extLst>
              <a:ext uri="{FF2B5EF4-FFF2-40B4-BE49-F238E27FC236}">
                <a16:creationId xmlns:a16="http://schemas.microsoft.com/office/drawing/2014/main" id="{44235070-DD05-46DA-AA82-D72C2C0C9AB9}"/>
              </a:ext>
            </a:extLst>
          </p:cNvPr>
          <p:cNvGrpSpPr/>
          <p:nvPr/>
        </p:nvGrpSpPr>
        <p:grpSpPr>
          <a:xfrm>
            <a:off x="2146265" y="3051705"/>
            <a:ext cx="6549207" cy="3135573"/>
            <a:chOff x="2146265" y="3051705"/>
            <a:chExt cx="6549207" cy="3135573"/>
          </a:xfrm>
        </p:grpSpPr>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6265" y="3051705"/>
              <a:ext cx="6549207" cy="3135573"/>
            </a:xfrm>
            <a:prstGeom prst="rect">
              <a:avLst/>
            </a:prstGeom>
            <a:ln w="9525">
              <a:solidFill>
                <a:schemeClr val="tx1"/>
              </a:solidFill>
            </a:ln>
          </p:spPr>
        </p:pic>
        <p:sp>
          <p:nvSpPr>
            <p:cNvPr id="14" name="矩形 13">
              <a:extLst>
                <a:ext uri="{FF2B5EF4-FFF2-40B4-BE49-F238E27FC236}">
                  <a16:creationId xmlns:a16="http://schemas.microsoft.com/office/drawing/2014/main" id="{172E7208-3AEC-438E-9586-7CFBD22D2DA2}"/>
                </a:ext>
              </a:extLst>
            </p:cNvPr>
            <p:cNvSpPr/>
            <p:nvPr/>
          </p:nvSpPr>
          <p:spPr>
            <a:xfrm>
              <a:off x="3300504" y="4062850"/>
              <a:ext cx="341461" cy="98725"/>
            </a:xfrm>
            <a:prstGeom prst="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700" dirty="0">
                  <a:solidFill>
                    <a:schemeClr val="tx1"/>
                  </a:solidFill>
                </a:rPr>
                <a:t>20XX</a:t>
              </a:r>
            </a:p>
          </p:txBody>
        </p:sp>
      </p:grpSp>
      <p:sp>
        <p:nvSpPr>
          <p:cNvPr id="9" name="橢圓 1"/>
          <p:cNvSpPr>
            <a:spLocks noChangeArrowheads="1"/>
          </p:cNvSpPr>
          <p:nvPr/>
        </p:nvSpPr>
        <p:spPr bwMode="auto">
          <a:xfrm>
            <a:off x="4939996" y="5388396"/>
            <a:ext cx="1622425" cy="485775"/>
          </a:xfrm>
          <a:prstGeom prst="ellipse">
            <a:avLst/>
          </a:prstGeom>
          <a:solidFill>
            <a:srgbClr val="CC99FF"/>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50000"/>
              </a:spcBef>
              <a:buClrTx/>
              <a:buSzTx/>
              <a:buFontTx/>
              <a:buNone/>
            </a:pPr>
            <a:r>
              <a:rPr lang="zh-TW" altLang="en-US" sz="2000" b="1" dirty="0">
                <a:solidFill>
                  <a:srgbClr val="7030A0"/>
                </a:solidFill>
                <a:latin typeface="新細明體" panose="02020500000000000000" pitchFamily="18" charset="-120"/>
                <a:ea typeface="新細明體" panose="02020500000000000000" pitchFamily="18" charset="-120"/>
              </a:rPr>
              <a:t>全班修讀</a:t>
            </a:r>
            <a:endParaRPr lang="en-US" altLang="zh-TW" sz="2000" b="1" dirty="0">
              <a:solidFill>
                <a:srgbClr val="7030A0"/>
              </a:solidFill>
              <a:latin typeface="新細明體" panose="02020500000000000000" pitchFamily="18" charset="-120"/>
              <a:ea typeface="新細明體" panose="02020500000000000000" pitchFamily="18" charset="-120"/>
            </a:endParaRPr>
          </a:p>
        </p:txBody>
      </p:sp>
      <p:cxnSp>
        <p:nvCxnSpPr>
          <p:cNvPr id="15" name="直線單箭頭接點 2"/>
          <p:cNvCxnSpPr>
            <a:cxnSpLocks noChangeShapeType="1"/>
          </p:cNvCxnSpPr>
          <p:nvPr/>
        </p:nvCxnSpPr>
        <p:spPr bwMode="auto">
          <a:xfrm flipH="1" flipV="1">
            <a:off x="4835370" y="5115309"/>
            <a:ext cx="591924" cy="30503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16" name="圖片 15"/>
          <p:cNvPicPr>
            <a:picLocks noChangeAspect="1"/>
          </p:cNvPicPr>
          <p:nvPr/>
        </p:nvPicPr>
        <p:blipFill>
          <a:blip r:embed="rId5" cstate="print">
            <a:clrChange>
              <a:clrFrom>
                <a:srgbClr val="FFFFFF"/>
              </a:clrFrom>
              <a:clrTo>
                <a:srgbClr val="FFFFFF">
                  <a:alpha val="0"/>
                </a:srgbClr>
              </a:clrTo>
            </a:clrChange>
            <a:duotone>
              <a:schemeClr val="accent4">
                <a:shade val="45000"/>
                <a:satMod val="135000"/>
              </a:schemeClr>
              <a:prstClr val="white"/>
            </a:duotone>
            <a:extLst/>
          </a:blip>
          <a:stretch>
            <a:fillRect/>
          </a:stretch>
        </p:blipFill>
        <p:spPr>
          <a:xfrm>
            <a:off x="4953000" y="5373561"/>
            <a:ext cx="1622540" cy="491565"/>
          </a:xfrm>
          <a:prstGeom prst="rect">
            <a:avLst/>
          </a:prstGeom>
          <a:noFill/>
          <a:ln>
            <a:noFill/>
          </a:ln>
        </p:spPr>
      </p:pic>
      <p:sp>
        <p:nvSpPr>
          <p:cNvPr id="4" name="矩形 3">
            <a:extLst>
              <a:ext uri="{FF2B5EF4-FFF2-40B4-BE49-F238E27FC236}">
                <a16:creationId xmlns:a16="http://schemas.microsoft.com/office/drawing/2014/main" id="{1D31DE76-07ED-4034-8CA1-858AE6411CDE}"/>
              </a:ext>
            </a:extLst>
          </p:cNvPr>
          <p:cNvSpPr/>
          <p:nvPr/>
        </p:nvSpPr>
        <p:spPr bwMode="auto">
          <a:xfrm>
            <a:off x="3311370" y="4946225"/>
            <a:ext cx="1524000" cy="171634"/>
          </a:xfrm>
          <a:prstGeom prst="rect">
            <a:avLst/>
          </a:prstGeom>
          <a:noFill/>
          <a:ln>
            <a:solidFill>
              <a:srgbClr val="FF0000"/>
            </a:solidFill>
            <a:headEnd/>
            <a:tailEnd/>
          </a:ln>
          <a:extLst/>
        </p:spPr>
        <p:style>
          <a:lnRef idx="2">
            <a:schemeClr val="dk1"/>
          </a:lnRef>
          <a:fillRef idx="1">
            <a:schemeClr val="lt1"/>
          </a:fillRef>
          <a:effectRef idx="0">
            <a:schemeClr val="dk1"/>
          </a:effectRef>
          <a:fontRef idx="minor">
            <a:schemeClr val="dk1"/>
          </a:fontRef>
        </p:style>
        <p:txBody>
          <a:bodyPr lIns="90000" tIns="46800" rIns="90000" bIns="46800" rtlCol="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3200" dirty="0">
              <a:solidFill>
                <a:srgbClr val="CC00CC"/>
              </a:solidFill>
              <a:latin typeface="標楷體" pitchFamily="65" charset="-120"/>
              <a:ea typeface="標楷體" pitchFamily="65"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04798" y="148830"/>
            <a:ext cx="9550400" cy="762000"/>
          </a:xfrm>
        </p:spPr>
        <p:txBody>
          <a:bodyPr/>
          <a:lstStyle/>
          <a:p>
            <a:pPr>
              <a:defRPr/>
            </a:pPr>
            <a:r>
              <a:rPr lang="en-US" altLang="zh-TW" sz="3600" dirty="0">
                <a:latin typeface="新細明體" panose="02020500000000000000" pitchFamily="18" charset="-120"/>
                <a:ea typeface="新細明體" panose="02020500000000000000" pitchFamily="18" charset="-120"/>
              </a:rPr>
              <a:t>5. </a:t>
            </a:r>
            <a:r>
              <a:rPr altLang="zh-HK" sz="3600" dirty="0">
                <a:latin typeface="新細明體" panose="02020500000000000000" pitchFamily="18" charset="-120"/>
                <a:ea typeface="新細明體" panose="02020500000000000000" pitchFamily="18" charset="-120"/>
              </a:rPr>
              <a:t>編修科目資料</a:t>
            </a:r>
            <a:r>
              <a:rPr lang="en-US" altLang="zh-HK" sz="3600" dirty="0">
                <a:latin typeface="新細明體" panose="02020500000000000000" pitchFamily="18" charset="-120"/>
                <a:ea typeface="新細明體" panose="02020500000000000000" pitchFamily="18" charset="-120"/>
              </a:rPr>
              <a:t> </a:t>
            </a:r>
            <a:r>
              <a:rPr lang="en-US" altLang="zh-TW" sz="3600" dirty="0">
                <a:latin typeface="新細明體" panose="02020500000000000000" pitchFamily="18" charset="-120"/>
                <a:ea typeface="新細明體" panose="02020500000000000000" pitchFamily="18" charset="-120"/>
              </a:rPr>
              <a:t>- </a:t>
            </a:r>
            <a:r>
              <a:rPr sz="3600" dirty="0">
                <a:latin typeface="新細明體" panose="02020500000000000000" pitchFamily="18" charset="-120"/>
                <a:ea typeface="新細明體" panose="02020500000000000000" pitchFamily="18" charset="-120"/>
              </a:rPr>
              <a:t>編修班本科目</a:t>
            </a:r>
            <a:endParaRPr lang="zh-HK" altLang="en-US" sz="3600" dirty="0">
              <a:ea typeface="新細明體" panose="02020500000000000000" pitchFamily="18" charset="-120"/>
            </a:endParaRPr>
          </a:p>
        </p:txBody>
      </p:sp>
      <p:sp>
        <p:nvSpPr>
          <p:cNvPr id="57348" name="投影片編號版面配置區 3"/>
          <p:cNvSpPr>
            <a:spLocks noGrp="1"/>
          </p:cNvSpPr>
          <p:nvPr>
            <p:ph type="sldNum" sz="quarter" idx="12"/>
          </p:nvPr>
        </p:nvSpPr>
        <p:spPr>
          <a:xfrm>
            <a:off x="232012" y="-122829"/>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11" name="投影片編號版面配置區 3">
            <a:extLst>
              <a:ext uri="{FF2B5EF4-FFF2-40B4-BE49-F238E27FC236}">
                <a16:creationId xmlns:a16="http://schemas.microsoft.com/office/drawing/2014/main" id="{386F3809-CF15-4E9E-9417-A40ACF59F8AB}"/>
              </a:ext>
            </a:extLst>
          </p:cNvPr>
          <p:cNvSpPr txBox="1">
            <a:spLocks/>
          </p:cNvSpPr>
          <p:nvPr/>
        </p:nvSpPr>
        <p:spPr>
          <a:xfrm>
            <a:off x="10054973" y="6150971"/>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B7F6168B-C745-4488-97D2-AA42725D27A2}" type="slidenum">
              <a:rPr lang="en-US" altLang="zh-TW" sz="1200" smtClean="0">
                <a:solidFill>
                  <a:srgbClr val="0070C0"/>
                </a:solidFill>
                <a:latin typeface="Arial" panose="020B0604020202020204" pitchFamily="34" charset="0"/>
              </a:rPr>
              <a:pPr>
                <a:spcBef>
                  <a:spcPct val="0"/>
                </a:spcBef>
                <a:buClrTx/>
                <a:buSzTx/>
                <a:buFontTx/>
                <a:buNone/>
              </a:pPr>
              <a:t>25</a:t>
            </a:fld>
            <a:endParaRPr lang="en-US" altLang="zh-TW" sz="1200" dirty="0">
              <a:solidFill>
                <a:srgbClr val="0070C0"/>
              </a:solidFill>
              <a:latin typeface="Arial" panose="020B0604020202020204" pitchFamily="34" charset="0"/>
            </a:endParaRPr>
          </a:p>
        </p:txBody>
      </p:sp>
      <p:sp>
        <p:nvSpPr>
          <p:cNvPr id="14" name="內容版面配置區 2">
            <a:extLst>
              <a:ext uri="{FF2B5EF4-FFF2-40B4-BE49-F238E27FC236}">
                <a16:creationId xmlns:a16="http://schemas.microsoft.com/office/drawing/2014/main" id="{BA6E6E53-B0C5-4C0C-AADB-FAADDF9E3C99}"/>
              </a:ext>
            </a:extLst>
          </p:cNvPr>
          <p:cNvSpPr txBox="1">
            <a:spLocks/>
          </p:cNvSpPr>
          <p:nvPr/>
        </p:nvSpPr>
        <p:spPr bwMode="auto">
          <a:xfrm>
            <a:off x="2684700" y="1091705"/>
            <a:ext cx="8077200" cy="9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删除不適用的科目</a:t>
            </a:r>
            <a:r>
              <a:rPr kumimoji="0" lang="en-US" altLang="zh-TW"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a:t>
            </a: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例如</a:t>
            </a:r>
            <a:r>
              <a:rPr kumimoji="0" lang="en-US" altLang="zh-TW"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a:t>
            </a: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過期科目</a:t>
            </a:r>
            <a:r>
              <a:rPr kumimoji="0" lang="en-US" altLang="zh-TW"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a:t>
            </a: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a:t>
            </a:r>
            <a:endParaRPr kumimoji="0" lang="en-US" altLang="zh-TW"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endParaRPr>
          </a:p>
          <a:p>
            <a:pPr marL="0" lvl="0" indent="0">
              <a:buClr>
                <a:srgbClr val="C0504D"/>
              </a:buClr>
              <a:buNone/>
              <a:defRPr/>
            </a:pPr>
            <a:r>
              <a:rPr lang="zh-TW" altLang="en-US" sz="2000" kern="0" dirty="0">
                <a:solidFill>
                  <a:srgbClr val="1F497D"/>
                </a:solidFill>
                <a:latin typeface="新細明體" panose="02020500000000000000" pitchFamily="18" charset="-120"/>
                <a:ea typeface="新細明體" panose="02020500000000000000" pitchFamily="18" charset="-120"/>
              </a:rPr>
              <a:t>      學校管理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班別資料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設定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班本科目</a:t>
            </a:r>
            <a:endParaRPr kumimoji="0" lang="en-US" altLang="zh-TW"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endParaRPr>
          </a:p>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None/>
              <a:tabLst/>
              <a:defRPr/>
            </a:pPr>
            <a:endParaRPr kumimoji="0" lang="zh-HK" altLang="en-US" sz="24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p:txBody>
      </p:sp>
      <p:grpSp>
        <p:nvGrpSpPr>
          <p:cNvPr id="4" name="群組 3">
            <a:extLst>
              <a:ext uri="{FF2B5EF4-FFF2-40B4-BE49-F238E27FC236}">
                <a16:creationId xmlns:a16="http://schemas.microsoft.com/office/drawing/2014/main" id="{8A033955-13FA-41C7-85AC-2785D15EA6C0}"/>
              </a:ext>
            </a:extLst>
          </p:cNvPr>
          <p:cNvGrpSpPr/>
          <p:nvPr/>
        </p:nvGrpSpPr>
        <p:grpSpPr>
          <a:xfrm>
            <a:off x="3008033" y="1964457"/>
            <a:ext cx="6519935" cy="4415114"/>
            <a:chOff x="2776021" y="2087286"/>
            <a:chExt cx="6519935" cy="4415114"/>
          </a:xfrm>
        </p:grpSpPr>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021" y="2087286"/>
              <a:ext cx="6500944" cy="4415114"/>
            </a:xfrm>
            <a:prstGeom prst="rect">
              <a:avLst/>
            </a:prstGeom>
            <a:ln w="9525">
              <a:solidFill>
                <a:schemeClr val="tx1"/>
              </a:solidFill>
            </a:ln>
          </p:spPr>
        </p:pic>
        <p:sp>
          <p:nvSpPr>
            <p:cNvPr id="7" name="Rectangle 24"/>
            <p:cNvSpPr>
              <a:spLocks noChangeArrowheads="1"/>
            </p:cNvSpPr>
            <p:nvPr/>
          </p:nvSpPr>
          <p:spPr bwMode="auto">
            <a:xfrm>
              <a:off x="2776022" y="6138860"/>
              <a:ext cx="6519933" cy="338141"/>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
          <p:nvSpPr>
            <p:cNvPr id="8" name="Rectangle 24"/>
            <p:cNvSpPr>
              <a:spLocks noChangeArrowheads="1"/>
            </p:cNvSpPr>
            <p:nvPr/>
          </p:nvSpPr>
          <p:spPr bwMode="auto">
            <a:xfrm>
              <a:off x="2776023" y="2286001"/>
              <a:ext cx="6519933" cy="338142"/>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
          <p:nvSpPr>
            <p:cNvPr id="12" name="矩形 11">
              <a:extLst>
                <a:ext uri="{FF2B5EF4-FFF2-40B4-BE49-F238E27FC236}">
                  <a16:creationId xmlns:a16="http://schemas.microsoft.com/office/drawing/2014/main" id="{7B3FDEEE-0B0B-4CF5-8602-83842D6AC2B4}"/>
                </a:ext>
              </a:extLst>
            </p:cNvPr>
            <p:cNvSpPr/>
            <p:nvPr/>
          </p:nvSpPr>
          <p:spPr>
            <a:xfrm>
              <a:off x="3882357" y="3210863"/>
              <a:ext cx="325078" cy="106079"/>
            </a:xfrm>
            <a:prstGeom prst="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800" dirty="0">
                  <a:solidFill>
                    <a:schemeClr val="tx1"/>
                  </a:solidFill>
                </a:rPr>
                <a:t>20XX</a:t>
              </a:r>
            </a:p>
          </p:txBody>
        </p:sp>
      </p:grpSp>
      <p:sp>
        <p:nvSpPr>
          <p:cNvPr id="13" name="矩形 12">
            <a:extLst>
              <a:ext uri="{FF2B5EF4-FFF2-40B4-BE49-F238E27FC236}">
                <a16:creationId xmlns:a16="http://schemas.microsoft.com/office/drawing/2014/main" id="{8ECD2B59-82FE-4CBB-BCAC-F6492D0A64A1}"/>
              </a:ext>
            </a:extLst>
          </p:cNvPr>
          <p:cNvSpPr/>
          <p:nvPr/>
        </p:nvSpPr>
        <p:spPr>
          <a:xfrm>
            <a:off x="5108827" y="2203784"/>
            <a:ext cx="314430" cy="106079"/>
          </a:xfrm>
          <a:prstGeom prst="rect">
            <a:avLst/>
          </a:prstGeom>
          <a:solidFill>
            <a:srgbClr val="FFF8DC"/>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600" dirty="0">
                <a:solidFill>
                  <a:srgbClr val="C00000"/>
                </a:solidFill>
              </a:rPr>
              <a:t>20XX/XX</a:t>
            </a:r>
          </a:p>
        </p:txBody>
      </p:sp>
      <p:pic>
        <p:nvPicPr>
          <p:cNvPr id="9" name="圖片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7412" y="2660609"/>
            <a:ext cx="915312" cy="49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48626" y="3583392"/>
            <a:ext cx="3080724" cy="105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5. </a:t>
            </a:r>
            <a:r>
              <a:rPr altLang="zh-HK" sz="3600" dirty="0">
                <a:latin typeface="新細明體" panose="02020500000000000000" pitchFamily="18" charset="-120"/>
                <a:ea typeface="新細明體" panose="02020500000000000000" pitchFamily="18" charset="-120"/>
              </a:rPr>
              <a:t>編修科目資料</a:t>
            </a:r>
            <a:r>
              <a:rPr lang="en-US" altLang="zh-HK" sz="3600" dirty="0">
                <a:latin typeface="新細明體" panose="02020500000000000000" pitchFamily="18" charset="-120"/>
                <a:ea typeface="新細明體" panose="02020500000000000000" pitchFamily="18" charset="-120"/>
              </a:rPr>
              <a:t> </a:t>
            </a:r>
            <a:r>
              <a:rPr lang="en-US" altLang="zh-TW" sz="3600" dirty="0">
                <a:latin typeface="新細明體" panose="02020500000000000000" pitchFamily="18" charset="-120"/>
                <a:ea typeface="新細明體" panose="02020500000000000000" pitchFamily="18" charset="-120"/>
              </a:rPr>
              <a:t>- </a:t>
            </a:r>
            <a:r>
              <a:rPr sz="3600" dirty="0">
                <a:latin typeface="新細明體" panose="02020500000000000000" pitchFamily="18" charset="-120"/>
                <a:ea typeface="新細明體" panose="02020500000000000000" pitchFamily="18" charset="-120"/>
              </a:rPr>
              <a:t>編修班本科目</a:t>
            </a:r>
            <a:endParaRPr lang="zh-HK" altLang="en-US" sz="3600" dirty="0">
              <a:ea typeface="新細明體" panose="02020500000000000000" pitchFamily="18" charset="-120"/>
            </a:endParaRPr>
          </a:p>
        </p:txBody>
      </p:sp>
      <p:sp>
        <p:nvSpPr>
          <p:cNvPr id="5222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6" name="投影片編號版面配置區 3">
            <a:extLst>
              <a:ext uri="{FF2B5EF4-FFF2-40B4-BE49-F238E27FC236}">
                <a16:creationId xmlns:a16="http://schemas.microsoft.com/office/drawing/2014/main" id="{E136882E-017E-41A9-A7C2-14480B42E44B}"/>
              </a:ext>
            </a:extLst>
          </p:cNvPr>
          <p:cNvSpPr txBox="1">
            <a:spLocks/>
          </p:cNvSpPr>
          <p:nvPr/>
        </p:nvSpPr>
        <p:spPr>
          <a:xfrm>
            <a:off x="9796463" y="6292656"/>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a:solidFill>
                  <a:srgbClr val="0070C0"/>
                </a:solidFill>
                <a:latin typeface="Arial" panose="020B0604020202020204" pitchFamily="34" charset="0"/>
              </a:rPr>
              <a:t>P. </a:t>
            </a:r>
            <a:fld id="{EEBC7941-CFF7-471D-B048-24800CDD9854}" type="slidenum">
              <a:rPr lang="en-US" altLang="zh-TW" sz="1200" smtClean="0">
                <a:solidFill>
                  <a:srgbClr val="0070C0"/>
                </a:solidFill>
                <a:latin typeface="Arial" panose="020B0604020202020204" pitchFamily="34" charset="0"/>
              </a:rPr>
              <a:pPr>
                <a:spcBef>
                  <a:spcPct val="0"/>
                </a:spcBef>
                <a:buClrTx/>
                <a:buSzTx/>
                <a:buFontTx/>
                <a:buNone/>
              </a:pPr>
              <a:t>26</a:t>
            </a:fld>
            <a:endParaRPr lang="en-US" altLang="zh-TW" sz="1200" dirty="0">
              <a:solidFill>
                <a:srgbClr val="0070C0"/>
              </a:solidFill>
              <a:latin typeface="Arial" panose="020B0604020202020204" pitchFamily="34" charset="0"/>
            </a:endParaRPr>
          </a:p>
        </p:txBody>
      </p:sp>
      <p:sp>
        <p:nvSpPr>
          <p:cNvPr id="9" name="內容版面配置區 2">
            <a:extLst>
              <a:ext uri="{FF2B5EF4-FFF2-40B4-BE49-F238E27FC236}">
                <a16:creationId xmlns:a16="http://schemas.microsoft.com/office/drawing/2014/main" id="{5848C2AD-6E88-429A-A084-EBDC9AF694D9}"/>
              </a:ext>
            </a:extLst>
          </p:cNvPr>
          <p:cNvSpPr txBox="1">
            <a:spLocks/>
          </p:cNvSpPr>
          <p:nvPr/>
        </p:nvSpPr>
        <p:spPr bwMode="auto">
          <a:xfrm>
            <a:off x="2438400" y="1435100"/>
            <a:ext cx="7848600" cy="1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r>
              <a:rPr kumimoji="0" lang="zh-TW" altLang="en-US" sz="2800" b="0" i="0" u="none" strike="noStrike" kern="0" cap="none" spc="0" normalizeH="0" baseline="0" noProof="0">
                <a:ln>
                  <a:noFill/>
                </a:ln>
                <a:solidFill>
                  <a:srgbClr val="800080"/>
                </a:solidFill>
                <a:effectLst/>
                <a:uLnTx/>
                <a:uFillTx/>
                <a:latin typeface="Tahoma"/>
                <a:ea typeface="新細明體" panose="02020500000000000000" pitchFamily="18" charset="-120"/>
                <a:cs typeface="+mn-cs"/>
              </a:rPr>
              <a:t>整批處理，以協助學校整批修改 </a:t>
            </a:r>
            <a:r>
              <a:rPr kumimoji="0" lang="zh-TW" altLang="en-US" sz="2800" b="1" i="0" u="none" strike="noStrike" kern="0" cap="none" spc="0" normalizeH="0" baseline="0" noProof="0">
                <a:ln>
                  <a:noFill/>
                </a:ln>
                <a:solidFill>
                  <a:srgbClr val="800080"/>
                </a:solidFill>
                <a:effectLst/>
                <a:uLnTx/>
                <a:uFillTx/>
                <a:latin typeface="Tahoma"/>
                <a:ea typeface="新細明體" panose="02020500000000000000" pitchFamily="18" charset="-120"/>
                <a:cs typeface="+mn-cs"/>
              </a:rPr>
              <a:t>班本科目 </a:t>
            </a:r>
            <a:r>
              <a:rPr kumimoji="0" lang="zh-TW" altLang="en-US" sz="2800" b="0" i="0" u="none" strike="noStrike" kern="0" cap="none" spc="0" normalizeH="0" baseline="0" noProof="0">
                <a:ln>
                  <a:noFill/>
                </a:ln>
                <a:solidFill>
                  <a:srgbClr val="800080"/>
                </a:solidFill>
                <a:effectLst/>
                <a:uLnTx/>
                <a:uFillTx/>
                <a:latin typeface="Tahoma"/>
                <a:ea typeface="新細明體" panose="02020500000000000000" pitchFamily="18" charset="-120"/>
                <a:cs typeface="+mn-cs"/>
              </a:rPr>
              <a:t>的資料　</a:t>
            </a:r>
            <a:endParaRPr kumimoji="0" lang="en-US" altLang="zh-TW" sz="2800" b="0" i="0" u="none" strike="noStrike" kern="0" cap="none" spc="0" normalizeH="0" baseline="0" noProof="0">
              <a:ln>
                <a:noFill/>
              </a:ln>
              <a:solidFill>
                <a:srgbClr val="800080"/>
              </a:solidFill>
              <a:effectLst/>
              <a:uLnTx/>
              <a:uFillTx/>
              <a:latin typeface="Tahoma"/>
              <a:ea typeface="新細明體" panose="02020500000000000000" pitchFamily="18" charset="-120"/>
              <a:cs typeface="+mn-cs"/>
            </a:endParaRPr>
          </a:p>
          <a:p>
            <a:pPr marL="0" marR="0" lvl="0" indent="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None/>
              <a:tabLst/>
              <a:defRPr/>
            </a:pPr>
            <a:r>
              <a:rPr kumimoji="0" lang="zh-TW" altLang="en-US" sz="2000" b="0" i="0" u="none" strike="noStrike" kern="0" cap="none" spc="0" normalizeH="0" baseline="0" noProof="0">
                <a:ln>
                  <a:noFill/>
                </a:ln>
                <a:solidFill>
                  <a:srgbClr val="1F497D"/>
                </a:solidFill>
                <a:effectLst/>
                <a:uLnTx/>
                <a:uFillTx/>
                <a:latin typeface="Tahoma"/>
                <a:ea typeface="新細明體" panose="02020500000000000000" pitchFamily="18" charset="-120"/>
                <a:cs typeface="+mn-cs"/>
              </a:rPr>
              <a:t>     學校管理 </a:t>
            </a:r>
            <a:r>
              <a:rPr kumimoji="0" lang="en-US" altLang="zh-TW" sz="2000" b="0" i="0" u="none" strike="noStrike" kern="0" cap="none" spc="0" normalizeH="0" baseline="0" noProof="0">
                <a:ln>
                  <a:noFill/>
                </a:ln>
                <a:solidFill>
                  <a:srgbClr val="1F497D"/>
                </a:solidFill>
                <a:effectLst/>
                <a:uLnTx/>
                <a:uFillTx/>
                <a:latin typeface="Tahoma"/>
                <a:ea typeface="新細明體" panose="02020500000000000000" pitchFamily="18" charset="-120"/>
                <a:cs typeface="+mn-cs"/>
              </a:rPr>
              <a:t>&gt; </a:t>
            </a:r>
            <a:r>
              <a:rPr kumimoji="0" lang="zh-TW" altLang="en-US" sz="2000" b="0" i="0" u="none" strike="noStrike" kern="0" cap="none" spc="0" normalizeH="0" baseline="0" noProof="0">
                <a:ln>
                  <a:noFill/>
                </a:ln>
                <a:solidFill>
                  <a:srgbClr val="1F497D"/>
                </a:solidFill>
                <a:effectLst/>
                <a:uLnTx/>
                <a:uFillTx/>
                <a:latin typeface="Tahoma"/>
                <a:ea typeface="新細明體" panose="02020500000000000000" pitchFamily="18" charset="-120"/>
                <a:cs typeface="+mn-cs"/>
              </a:rPr>
              <a:t>班別資料 </a:t>
            </a:r>
            <a:r>
              <a:rPr kumimoji="0" lang="en-US" altLang="zh-TW" sz="2000" b="0" i="0" u="none" strike="noStrike" kern="0" cap="none" spc="0" normalizeH="0" baseline="0" noProof="0">
                <a:ln>
                  <a:noFill/>
                </a:ln>
                <a:solidFill>
                  <a:srgbClr val="1F497D"/>
                </a:solidFill>
                <a:effectLst/>
                <a:uLnTx/>
                <a:uFillTx/>
                <a:latin typeface="Tahoma"/>
                <a:ea typeface="新細明體" panose="02020500000000000000" pitchFamily="18" charset="-120"/>
                <a:cs typeface="+mn-cs"/>
              </a:rPr>
              <a:t>&gt; </a:t>
            </a:r>
            <a:r>
              <a:rPr kumimoji="0" lang="zh-TW" altLang="en-US" sz="2000" b="0" i="0" u="none" strike="noStrike" kern="0" cap="none" spc="0" normalizeH="0" baseline="0" noProof="0">
                <a:ln>
                  <a:noFill/>
                </a:ln>
                <a:solidFill>
                  <a:srgbClr val="1F497D"/>
                </a:solidFill>
                <a:effectLst/>
                <a:uLnTx/>
                <a:uFillTx/>
                <a:latin typeface="Tahoma"/>
                <a:ea typeface="新細明體" panose="02020500000000000000" pitchFamily="18" charset="-120"/>
                <a:cs typeface="+mn-cs"/>
              </a:rPr>
              <a:t>整批處理 </a:t>
            </a:r>
            <a:r>
              <a:rPr kumimoji="0" lang="en-US" altLang="zh-TW" sz="2000" b="0" i="0" u="none" strike="noStrike" kern="0" cap="none" spc="0" normalizeH="0" baseline="0" noProof="0">
                <a:ln>
                  <a:noFill/>
                </a:ln>
                <a:solidFill>
                  <a:srgbClr val="1F497D"/>
                </a:solidFill>
                <a:effectLst/>
                <a:uLnTx/>
                <a:uFillTx/>
                <a:latin typeface="Tahoma"/>
                <a:ea typeface="新細明體" panose="02020500000000000000" pitchFamily="18" charset="-120"/>
                <a:cs typeface="+mn-cs"/>
              </a:rPr>
              <a:t>&gt; </a:t>
            </a:r>
            <a:r>
              <a:rPr kumimoji="0" lang="zh-TW" altLang="en-US" sz="2000" b="0" i="0" u="none" strike="noStrike" kern="0" cap="none" spc="0" normalizeH="0" baseline="0" noProof="0">
                <a:ln>
                  <a:noFill/>
                </a:ln>
                <a:solidFill>
                  <a:srgbClr val="1F497D"/>
                </a:solidFill>
                <a:effectLst/>
                <a:uLnTx/>
                <a:uFillTx/>
                <a:latin typeface="Tahoma"/>
                <a:ea typeface="新細明體" panose="02020500000000000000" pitchFamily="18" charset="-120"/>
                <a:cs typeface="+mn-cs"/>
              </a:rPr>
              <a:t>班本科目 </a:t>
            </a:r>
            <a:endParaRPr kumimoji="0" lang="zh-HK" altLang="en-US" sz="24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p:txBody>
      </p:sp>
      <p:grpSp>
        <p:nvGrpSpPr>
          <p:cNvPr id="2" name="群組 1">
            <a:extLst>
              <a:ext uri="{FF2B5EF4-FFF2-40B4-BE49-F238E27FC236}">
                <a16:creationId xmlns:a16="http://schemas.microsoft.com/office/drawing/2014/main" id="{DCD39879-8767-46AE-99E7-3C593D240ED6}"/>
              </a:ext>
            </a:extLst>
          </p:cNvPr>
          <p:cNvGrpSpPr/>
          <p:nvPr/>
        </p:nvGrpSpPr>
        <p:grpSpPr>
          <a:xfrm>
            <a:off x="2743200" y="2867700"/>
            <a:ext cx="7239000" cy="3304501"/>
            <a:chOff x="2743200" y="2867700"/>
            <a:chExt cx="7239000" cy="3304501"/>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867700"/>
              <a:ext cx="7239000" cy="3304501"/>
            </a:xfrm>
            <a:prstGeom prst="rect">
              <a:avLst/>
            </a:prstGeom>
            <a:ln w="9525">
              <a:solidFill>
                <a:schemeClr val="tx1"/>
              </a:solidFill>
            </a:ln>
          </p:spPr>
        </p:pic>
        <p:sp>
          <p:nvSpPr>
            <p:cNvPr id="7" name="矩形 6">
              <a:extLst>
                <a:ext uri="{FF2B5EF4-FFF2-40B4-BE49-F238E27FC236}">
                  <a16:creationId xmlns:a16="http://schemas.microsoft.com/office/drawing/2014/main" id="{57CA11F3-9996-46F6-8955-C6F50F902E59}"/>
                </a:ext>
              </a:extLst>
            </p:cNvPr>
            <p:cNvSpPr/>
            <p:nvPr/>
          </p:nvSpPr>
          <p:spPr>
            <a:xfrm>
              <a:off x="3675817" y="3676890"/>
              <a:ext cx="325078" cy="106079"/>
            </a:xfrm>
            <a:prstGeom prst="rect">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700" dirty="0">
                  <a:solidFill>
                    <a:schemeClr val="tx1"/>
                  </a:solidFill>
                </a:rPr>
                <a:t>20XX</a:t>
              </a:r>
            </a:p>
          </p:txBody>
        </p:sp>
      </p:grpSp>
    </p:spTree>
    <p:extLst>
      <p:ext uri="{BB962C8B-B14F-4D97-AF65-F5344CB8AC3E}">
        <p14:creationId xmlns:p14="http://schemas.microsoft.com/office/powerpoint/2010/main" val="139908519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5. </a:t>
            </a:r>
            <a:r>
              <a:rPr sz="3600" dirty="0">
                <a:latin typeface="新細明體" panose="02020500000000000000" pitchFamily="18" charset="-120"/>
                <a:ea typeface="新細明體" panose="02020500000000000000" pitchFamily="18" charset="-120"/>
              </a:rPr>
              <a:t>編修</a:t>
            </a:r>
            <a:r>
              <a:rPr lang="zh-TW" altLang="en-US" sz="3600" dirty="0">
                <a:latin typeface="新細明體" panose="02020500000000000000" pitchFamily="18" charset="-120"/>
                <a:ea typeface="新細明體" panose="02020500000000000000" pitchFamily="18" charset="-120"/>
              </a:rPr>
              <a:t>科目</a:t>
            </a:r>
            <a:r>
              <a:rPr sz="3600" dirty="0">
                <a:latin typeface="新細明體" panose="02020500000000000000" pitchFamily="18" charset="-120"/>
                <a:ea typeface="新細明體" panose="02020500000000000000" pitchFamily="18" charset="-120"/>
              </a:rPr>
              <a:t>資料 </a:t>
            </a:r>
            <a:r>
              <a:rPr lang="en-US" altLang="zh-TW" sz="3600" dirty="0">
                <a:latin typeface="新細明體" panose="02020500000000000000" pitchFamily="18" charset="-120"/>
                <a:ea typeface="新細明體" panose="02020500000000000000" pitchFamily="18" charset="-120"/>
              </a:rPr>
              <a:t>–</a:t>
            </a:r>
            <a:r>
              <a:rPr lang="zh-TW" altLang="en-US" sz="3600" dirty="0">
                <a:latin typeface="新細明體" panose="02020500000000000000" pitchFamily="18" charset="-120"/>
                <a:ea typeface="新細明體" panose="02020500000000000000" pitchFamily="18" charset="-120"/>
              </a:rPr>
              <a:t>整批新增班本科目</a:t>
            </a:r>
            <a:endParaRPr lang="zh-HK" altLang="en-US" sz="3600" dirty="0">
              <a:latin typeface="新細明體" panose="02020500000000000000" pitchFamily="18" charset="-120"/>
              <a:ea typeface="新細明體" panose="02020500000000000000" pitchFamily="18" charset="-120"/>
            </a:endParaRPr>
          </a:p>
        </p:txBody>
      </p:sp>
      <p:sp>
        <p:nvSpPr>
          <p:cNvPr id="5222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6" name="內容版面配置區 2"/>
          <p:cNvSpPr txBox="1">
            <a:spLocks/>
          </p:cNvSpPr>
          <p:nvPr/>
        </p:nvSpPr>
        <p:spPr bwMode="auto">
          <a:xfrm>
            <a:off x="1905000" y="1331838"/>
            <a:ext cx="80772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0" fontAlgn="base" hangingPunct="0">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a:defRPr/>
            </a:pPr>
            <a:endParaRPr lang="zh-HK" altLang="en-US" kern="0" dirty="0">
              <a:ea typeface="新細明體" panose="02020500000000000000" pitchFamily="18" charset="-120"/>
            </a:endParaRPr>
          </a:p>
        </p:txBody>
      </p:sp>
      <p:sp>
        <p:nvSpPr>
          <p:cNvPr id="8" name="投影片編號版面配置區 3">
            <a:extLst>
              <a:ext uri="{FF2B5EF4-FFF2-40B4-BE49-F238E27FC236}">
                <a16:creationId xmlns:a16="http://schemas.microsoft.com/office/drawing/2014/main" id="{3601B4AB-181C-4533-B638-21BBE23E507E}"/>
              </a:ext>
            </a:extLst>
          </p:cNvPr>
          <p:cNvSpPr txBox="1">
            <a:spLocks/>
          </p:cNvSpPr>
          <p:nvPr/>
        </p:nvSpPr>
        <p:spPr>
          <a:xfrm>
            <a:off x="9796463" y="623853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a:solidFill>
                  <a:srgbClr val="0070C0"/>
                </a:solidFill>
                <a:latin typeface="Arial" panose="020B0604020202020204" pitchFamily="34" charset="0"/>
              </a:rPr>
              <a:t>P. </a:t>
            </a:r>
            <a:fld id="{EEBC7941-CFF7-471D-B048-24800CDD9854}" type="slidenum">
              <a:rPr lang="en-US" altLang="zh-TW" sz="1200" smtClean="0">
                <a:solidFill>
                  <a:srgbClr val="0070C0"/>
                </a:solidFill>
                <a:latin typeface="Arial" panose="020B0604020202020204" pitchFamily="34" charset="0"/>
              </a:rPr>
              <a:pPr>
                <a:spcBef>
                  <a:spcPct val="0"/>
                </a:spcBef>
                <a:buClrTx/>
                <a:buSzTx/>
                <a:buFontTx/>
                <a:buNone/>
              </a:pPr>
              <a:t>27</a:t>
            </a:fld>
            <a:endParaRPr lang="en-US" altLang="zh-TW" sz="1200" dirty="0">
              <a:solidFill>
                <a:srgbClr val="0070C0"/>
              </a:solidFill>
              <a:latin typeface="Arial" panose="020B0604020202020204" pitchFamily="34" charset="0"/>
            </a:endParaRPr>
          </a:p>
        </p:txBody>
      </p:sp>
      <p:sp>
        <p:nvSpPr>
          <p:cNvPr id="9" name="內容版面配置區 2">
            <a:extLst>
              <a:ext uri="{FF2B5EF4-FFF2-40B4-BE49-F238E27FC236}">
                <a16:creationId xmlns:a16="http://schemas.microsoft.com/office/drawing/2014/main" id="{048F46EC-4A95-48AA-B6ED-DBC46CE19509}"/>
              </a:ext>
            </a:extLst>
          </p:cNvPr>
          <p:cNvSpPr txBox="1">
            <a:spLocks/>
          </p:cNvSpPr>
          <p:nvPr/>
        </p:nvSpPr>
        <p:spPr bwMode="auto">
          <a:xfrm>
            <a:off x="2328112" y="1477619"/>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0" fontAlgn="base" hangingPunct="0">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a:buClr>
                <a:srgbClr val="C0504D"/>
              </a:buClr>
              <a:defRPr/>
            </a:pPr>
            <a:r>
              <a:rPr lang="zh-TW" altLang="en-US" sz="2800" kern="0" dirty="0">
                <a:solidFill>
                  <a:srgbClr val="800080"/>
                </a:solidFill>
                <a:latin typeface="Tahoma"/>
                <a:ea typeface="新細明體" panose="02020500000000000000" pitchFamily="18" charset="-120"/>
              </a:rPr>
              <a:t> 可 </a:t>
            </a:r>
            <a:r>
              <a:rPr lang="zh-TW" altLang="en-US" sz="2800" b="1" kern="0" dirty="0">
                <a:solidFill>
                  <a:srgbClr val="800080"/>
                </a:solidFill>
                <a:latin typeface="Tahoma"/>
                <a:ea typeface="新細明體" panose="02020500000000000000" pitchFamily="18" charset="-120"/>
              </a:rPr>
              <a:t>整批新增 </a:t>
            </a:r>
            <a:r>
              <a:rPr lang="zh-TW" altLang="en-US" sz="2800" kern="0" dirty="0">
                <a:solidFill>
                  <a:srgbClr val="800080"/>
                </a:solidFill>
                <a:latin typeface="Tahoma"/>
                <a:ea typeface="新細明體" panose="02020500000000000000" pitchFamily="18" charset="-120"/>
              </a:rPr>
              <a:t>相同級別但不同班別的 </a:t>
            </a:r>
            <a:r>
              <a:rPr lang="zh-TW" altLang="en-US" sz="2800" b="1" kern="0" dirty="0">
                <a:solidFill>
                  <a:srgbClr val="800080"/>
                </a:solidFill>
                <a:latin typeface="Tahoma"/>
                <a:ea typeface="新細明體" panose="02020500000000000000" pitchFamily="18" charset="-120"/>
              </a:rPr>
              <a:t>班本科目</a:t>
            </a:r>
            <a:endParaRPr lang="zh-HK" altLang="en-US" b="1" kern="0" dirty="0">
              <a:solidFill>
                <a:srgbClr val="800080"/>
              </a:solidFill>
              <a:latin typeface="Tahoma"/>
              <a:ea typeface="新細明體" panose="02020500000000000000" pitchFamily="18" charset="-120"/>
            </a:endParaRPr>
          </a:p>
        </p:txBody>
      </p:sp>
      <p:grpSp>
        <p:nvGrpSpPr>
          <p:cNvPr id="4" name="群組 3">
            <a:extLst>
              <a:ext uri="{FF2B5EF4-FFF2-40B4-BE49-F238E27FC236}">
                <a16:creationId xmlns:a16="http://schemas.microsoft.com/office/drawing/2014/main" id="{ED3FE4A9-4101-4AE2-BB66-8D0FFD75F3BE}"/>
              </a:ext>
            </a:extLst>
          </p:cNvPr>
          <p:cNvGrpSpPr/>
          <p:nvPr/>
        </p:nvGrpSpPr>
        <p:grpSpPr>
          <a:xfrm>
            <a:off x="2396594" y="2058200"/>
            <a:ext cx="7467294" cy="4034550"/>
            <a:chOff x="2396594" y="2058200"/>
            <a:chExt cx="7467294" cy="403455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594" y="2058200"/>
              <a:ext cx="7467294" cy="4034550"/>
            </a:xfrm>
            <a:prstGeom prst="rect">
              <a:avLst/>
            </a:prstGeom>
            <a:ln w="9525">
              <a:solidFill>
                <a:schemeClr val="tx1"/>
              </a:solidFill>
            </a:ln>
          </p:spPr>
        </p:pic>
        <p:sp>
          <p:nvSpPr>
            <p:cNvPr id="10" name="矩形 9">
              <a:extLst>
                <a:ext uri="{FF2B5EF4-FFF2-40B4-BE49-F238E27FC236}">
                  <a16:creationId xmlns:a16="http://schemas.microsoft.com/office/drawing/2014/main" id="{EBEE3F4B-64FF-4999-A8B0-2797FA91EE36}"/>
                </a:ext>
              </a:extLst>
            </p:cNvPr>
            <p:cNvSpPr/>
            <p:nvPr/>
          </p:nvSpPr>
          <p:spPr>
            <a:xfrm>
              <a:off x="3285457" y="2861613"/>
              <a:ext cx="325078" cy="106079"/>
            </a:xfrm>
            <a:prstGeom prst="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700" dirty="0">
                  <a:solidFill>
                    <a:schemeClr val="tx1"/>
                  </a:solidFill>
                </a:rPr>
                <a:t>20XX</a:t>
              </a:r>
            </a:p>
          </p:txBody>
        </p:sp>
      </p:grpSp>
    </p:spTree>
    <p:extLst>
      <p:ext uri="{BB962C8B-B14F-4D97-AF65-F5344CB8AC3E}">
        <p14:creationId xmlns:p14="http://schemas.microsoft.com/office/powerpoint/2010/main" val="11813174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5. </a:t>
            </a:r>
            <a:r>
              <a:rPr sz="3600" dirty="0">
                <a:latin typeface="新細明體" panose="02020500000000000000" pitchFamily="18" charset="-120"/>
                <a:ea typeface="新細明體" panose="02020500000000000000" pitchFamily="18" charset="-120"/>
              </a:rPr>
              <a:t>編修</a:t>
            </a:r>
            <a:r>
              <a:rPr lang="zh-TW" altLang="en-US" sz="3600" dirty="0">
                <a:latin typeface="新細明體" panose="02020500000000000000" pitchFamily="18" charset="-120"/>
                <a:ea typeface="新細明體" panose="02020500000000000000" pitchFamily="18" charset="-120"/>
              </a:rPr>
              <a:t>科目</a:t>
            </a:r>
            <a:r>
              <a:rPr sz="3600" dirty="0">
                <a:latin typeface="新細明體" panose="02020500000000000000" pitchFamily="18" charset="-120"/>
                <a:ea typeface="新細明體" panose="02020500000000000000" pitchFamily="18" charset="-120"/>
              </a:rPr>
              <a:t>資料 </a:t>
            </a:r>
            <a:r>
              <a:rPr lang="en-US" altLang="zh-TW" sz="3600" dirty="0">
                <a:latin typeface="新細明體" panose="02020500000000000000" pitchFamily="18" charset="-120"/>
                <a:ea typeface="新細明體" panose="02020500000000000000" pitchFamily="18" charset="-120"/>
              </a:rPr>
              <a:t>–</a:t>
            </a:r>
            <a:r>
              <a:rPr lang="zh-TW" altLang="en-US" sz="3600" dirty="0">
                <a:latin typeface="新細明體" panose="02020500000000000000" pitchFamily="18" charset="-120"/>
                <a:ea typeface="新細明體" panose="02020500000000000000" pitchFamily="18" charset="-120"/>
              </a:rPr>
              <a:t>更新科目分卷</a:t>
            </a:r>
            <a:endParaRPr lang="zh-HK" altLang="en-US" sz="3600" dirty="0">
              <a:latin typeface="新細明體" panose="02020500000000000000" pitchFamily="18" charset="-120"/>
              <a:ea typeface="新細明體" panose="02020500000000000000" pitchFamily="18" charset="-120"/>
            </a:endParaRPr>
          </a:p>
        </p:txBody>
      </p:sp>
      <p:sp>
        <p:nvSpPr>
          <p:cNvPr id="5222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7" name="投影片編號版面配置區 3">
            <a:extLst>
              <a:ext uri="{FF2B5EF4-FFF2-40B4-BE49-F238E27FC236}">
                <a16:creationId xmlns:a16="http://schemas.microsoft.com/office/drawing/2014/main" id="{BA37C108-8D15-4BB2-BED4-DDE046369DB9}"/>
              </a:ext>
            </a:extLst>
          </p:cNvPr>
          <p:cNvSpPr txBox="1">
            <a:spLocks/>
          </p:cNvSpPr>
          <p:nvPr/>
        </p:nvSpPr>
        <p:spPr>
          <a:xfrm>
            <a:off x="9825038" y="625475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a:solidFill>
                  <a:srgbClr val="0070C0"/>
                </a:solidFill>
                <a:latin typeface="Arial" panose="020B0604020202020204" pitchFamily="34" charset="0"/>
              </a:rPr>
              <a:t>P. </a:t>
            </a:r>
            <a:fld id="{EEBC7941-CFF7-471D-B048-24800CDD9854}" type="slidenum">
              <a:rPr lang="en-US" altLang="zh-TW" sz="1200" smtClean="0">
                <a:solidFill>
                  <a:srgbClr val="0070C0"/>
                </a:solidFill>
                <a:latin typeface="Arial" panose="020B0604020202020204" pitchFamily="34" charset="0"/>
              </a:rPr>
              <a:pPr>
                <a:spcBef>
                  <a:spcPct val="0"/>
                </a:spcBef>
                <a:buClrTx/>
                <a:buSzTx/>
                <a:buFontTx/>
                <a:buNone/>
              </a:pPr>
              <a:t>28</a:t>
            </a:fld>
            <a:endParaRPr lang="en-US" altLang="zh-TW" sz="1200" dirty="0">
              <a:solidFill>
                <a:srgbClr val="0070C0"/>
              </a:solidFill>
              <a:latin typeface="Arial" panose="020B0604020202020204" pitchFamily="34" charset="0"/>
            </a:endParaRPr>
          </a:p>
        </p:txBody>
      </p:sp>
      <p:sp>
        <p:nvSpPr>
          <p:cNvPr id="10" name="內容版面配置區 2">
            <a:extLst>
              <a:ext uri="{FF2B5EF4-FFF2-40B4-BE49-F238E27FC236}">
                <a16:creationId xmlns:a16="http://schemas.microsoft.com/office/drawing/2014/main" id="{56BCE1FB-7CF3-48F4-9D5E-25B25AAB54A8}"/>
              </a:ext>
            </a:extLst>
          </p:cNvPr>
          <p:cNvSpPr txBox="1">
            <a:spLocks/>
          </p:cNvSpPr>
          <p:nvPr/>
        </p:nvSpPr>
        <p:spPr bwMode="auto">
          <a:xfrm>
            <a:off x="2219325" y="1401127"/>
            <a:ext cx="8396288" cy="6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0" fontAlgn="base" hangingPunct="0">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a:buClr>
                <a:srgbClr val="C0504D"/>
              </a:buClr>
              <a:defRPr/>
            </a:pPr>
            <a:r>
              <a:rPr lang="zh-TW" altLang="en-US" sz="2800" kern="0" dirty="0">
                <a:solidFill>
                  <a:srgbClr val="800080"/>
                </a:solidFill>
                <a:latin typeface="Tahoma"/>
                <a:ea typeface="新細明體" panose="02020500000000000000" pitchFamily="18" charset="-120"/>
              </a:rPr>
              <a:t> 更新 </a:t>
            </a:r>
            <a:r>
              <a:rPr lang="zh-TW" altLang="en-US" sz="2800" b="1" kern="0" dirty="0">
                <a:solidFill>
                  <a:srgbClr val="800080"/>
                </a:solidFill>
                <a:latin typeface="Tahoma"/>
                <a:ea typeface="新細明體" panose="02020500000000000000" pitchFamily="18" charset="-120"/>
              </a:rPr>
              <a:t>科目分卷 </a:t>
            </a:r>
            <a:r>
              <a:rPr lang="en-US" altLang="zh-TW" sz="1800" kern="0" dirty="0">
                <a:solidFill>
                  <a:srgbClr val="800080"/>
                </a:solidFill>
                <a:latin typeface="Tahoma"/>
                <a:ea typeface="新細明體" panose="02020500000000000000" pitchFamily="18" charset="-120"/>
              </a:rPr>
              <a:t>(</a:t>
            </a:r>
            <a:r>
              <a:rPr lang="zh-TW" altLang="en-US" sz="1800" kern="0" dirty="0">
                <a:solidFill>
                  <a:srgbClr val="800080"/>
                </a:solidFill>
                <a:latin typeface="Tahoma"/>
                <a:ea typeface="新細明體" panose="02020500000000000000" pitchFamily="18" charset="-120"/>
              </a:rPr>
              <a:t>必須在代碼管理模組中建立有關的科目分卷代碼表</a:t>
            </a:r>
            <a:r>
              <a:rPr lang="en-US" altLang="zh-TW" sz="1800" kern="0" dirty="0">
                <a:solidFill>
                  <a:srgbClr val="800080"/>
                </a:solidFill>
                <a:latin typeface="Tahoma"/>
                <a:ea typeface="新細明體" panose="02020500000000000000" pitchFamily="18" charset="-120"/>
              </a:rPr>
              <a:t>)</a:t>
            </a:r>
            <a:endParaRPr lang="zh-HK" altLang="en-US" sz="1600" b="1" kern="0" dirty="0">
              <a:solidFill>
                <a:srgbClr val="800080"/>
              </a:solidFill>
              <a:latin typeface="Tahoma"/>
              <a:ea typeface="新細明體" panose="02020500000000000000" pitchFamily="18" charset="-120"/>
            </a:endParaRPr>
          </a:p>
        </p:txBody>
      </p:sp>
      <p:grpSp>
        <p:nvGrpSpPr>
          <p:cNvPr id="3" name="群組 2">
            <a:extLst>
              <a:ext uri="{FF2B5EF4-FFF2-40B4-BE49-F238E27FC236}">
                <a16:creationId xmlns:a16="http://schemas.microsoft.com/office/drawing/2014/main" id="{5C6665F3-9F24-4EB2-9D17-525070EA52BB}"/>
              </a:ext>
            </a:extLst>
          </p:cNvPr>
          <p:cNvGrpSpPr/>
          <p:nvPr/>
        </p:nvGrpSpPr>
        <p:grpSpPr>
          <a:xfrm>
            <a:off x="2575896" y="2170893"/>
            <a:ext cx="7430036" cy="3391707"/>
            <a:chOff x="2575896" y="2170893"/>
            <a:chExt cx="7430036" cy="3391707"/>
          </a:xfrm>
        </p:grpSpPr>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896" y="2170893"/>
              <a:ext cx="7430036" cy="3391707"/>
            </a:xfrm>
            <a:prstGeom prst="rect">
              <a:avLst/>
            </a:prstGeom>
            <a:ln w="9525">
              <a:solidFill>
                <a:schemeClr val="tx1"/>
              </a:solidFill>
            </a:ln>
          </p:spPr>
        </p:pic>
        <p:sp>
          <p:nvSpPr>
            <p:cNvPr id="8" name="矩形 7">
              <a:extLst>
                <a:ext uri="{FF2B5EF4-FFF2-40B4-BE49-F238E27FC236}">
                  <a16:creationId xmlns:a16="http://schemas.microsoft.com/office/drawing/2014/main" id="{11DBBD4F-7C65-4846-9B89-E45713BAEDC4}"/>
                </a:ext>
              </a:extLst>
            </p:cNvPr>
            <p:cNvSpPr/>
            <p:nvPr/>
          </p:nvSpPr>
          <p:spPr>
            <a:xfrm>
              <a:off x="3514914" y="3000495"/>
              <a:ext cx="325078" cy="106079"/>
            </a:xfrm>
            <a:prstGeom prst="rect">
              <a:avLst/>
            </a:prstGeom>
            <a:solidFill>
              <a:srgbClr val="FA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700" dirty="0">
                  <a:solidFill>
                    <a:schemeClr val="tx1"/>
                  </a:solidFill>
                </a:rPr>
                <a:t>20XX</a:t>
              </a:r>
            </a:p>
          </p:txBody>
        </p:sp>
      </p:grpSp>
      <p:pic>
        <p:nvPicPr>
          <p:cNvPr id="13" name="圖片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4176" y="4526736"/>
            <a:ext cx="855025" cy="43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01577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5. </a:t>
            </a:r>
            <a:r>
              <a:rPr sz="3600" dirty="0">
                <a:latin typeface="新細明體" panose="02020500000000000000" pitchFamily="18" charset="-120"/>
                <a:ea typeface="新細明體" panose="02020500000000000000" pitchFamily="18" charset="-120"/>
              </a:rPr>
              <a:t>編修</a:t>
            </a:r>
            <a:r>
              <a:rPr lang="zh-TW" altLang="en-US" sz="3600" dirty="0">
                <a:latin typeface="新細明體" panose="02020500000000000000" pitchFamily="18" charset="-120"/>
                <a:ea typeface="新細明體" panose="02020500000000000000" pitchFamily="18" charset="-120"/>
              </a:rPr>
              <a:t>科目</a:t>
            </a:r>
            <a:r>
              <a:rPr sz="3600" dirty="0">
                <a:latin typeface="新細明體" panose="02020500000000000000" pitchFamily="18" charset="-120"/>
                <a:ea typeface="新細明體" panose="02020500000000000000" pitchFamily="18" charset="-120"/>
              </a:rPr>
              <a:t>資料 </a:t>
            </a:r>
            <a:r>
              <a:rPr lang="en-US" altLang="zh-TW" sz="3600" dirty="0">
                <a:latin typeface="新細明體" panose="02020500000000000000" pitchFamily="18" charset="-120"/>
                <a:ea typeface="新細明體" panose="02020500000000000000" pitchFamily="18" charset="-120"/>
              </a:rPr>
              <a:t>–</a:t>
            </a:r>
            <a:r>
              <a:rPr lang="zh-TW" altLang="en-US" sz="3600" dirty="0">
                <a:latin typeface="新細明體" panose="02020500000000000000" pitchFamily="18" charset="-120"/>
                <a:ea typeface="新細明體" panose="02020500000000000000" pitchFamily="18" charset="-120"/>
              </a:rPr>
              <a:t>更新科目分卷</a:t>
            </a:r>
            <a:endParaRPr lang="zh-HK" altLang="en-US" sz="3600" dirty="0">
              <a:latin typeface="新細明體" panose="02020500000000000000" pitchFamily="18" charset="-120"/>
              <a:ea typeface="新細明體" panose="02020500000000000000" pitchFamily="18" charset="-120"/>
            </a:endParaRPr>
          </a:p>
        </p:txBody>
      </p:sp>
      <p:sp>
        <p:nvSpPr>
          <p:cNvPr id="5222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6" name="內容版面配置區 2"/>
          <p:cNvSpPr txBox="1">
            <a:spLocks/>
          </p:cNvSpPr>
          <p:nvPr/>
        </p:nvSpPr>
        <p:spPr bwMode="auto">
          <a:xfrm>
            <a:off x="1905000" y="1331838"/>
            <a:ext cx="80772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0" fontAlgn="base" hangingPunct="0">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a:defRPr/>
            </a:pPr>
            <a:endParaRPr lang="zh-HK" altLang="en-US" kern="0" dirty="0">
              <a:ea typeface="新細明體" panose="02020500000000000000" pitchFamily="18" charset="-120"/>
            </a:endParaRPr>
          </a:p>
        </p:txBody>
      </p:sp>
      <p:sp>
        <p:nvSpPr>
          <p:cNvPr id="8" name="投影片編號版面配置區 3">
            <a:extLst>
              <a:ext uri="{FF2B5EF4-FFF2-40B4-BE49-F238E27FC236}">
                <a16:creationId xmlns:a16="http://schemas.microsoft.com/office/drawing/2014/main" id="{8B41ED6A-C3D1-4ED1-91BC-AAA1DBD8AD2B}"/>
              </a:ext>
            </a:extLst>
          </p:cNvPr>
          <p:cNvSpPr txBox="1">
            <a:spLocks/>
          </p:cNvSpPr>
          <p:nvPr/>
        </p:nvSpPr>
        <p:spPr>
          <a:xfrm>
            <a:off x="9796463" y="623853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a:solidFill>
                  <a:srgbClr val="0070C0"/>
                </a:solidFill>
                <a:latin typeface="Arial" panose="020B0604020202020204" pitchFamily="34" charset="0"/>
              </a:rPr>
              <a:t>P. </a:t>
            </a:r>
            <a:fld id="{EEBC7941-CFF7-471D-B048-24800CDD9854}" type="slidenum">
              <a:rPr lang="en-US" altLang="zh-TW" sz="1200" smtClean="0">
                <a:solidFill>
                  <a:srgbClr val="0070C0"/>
                </a:solidFill>
                <a:latin typeface="Arial" panose="020B0604020202020204" pitchFamily="34" charset="0"/>
              </a:rPr>
              <a:pPr>
                <a:spcBef>
                  <a:spcPct val="0"/>
                </a:spcBef>
                <a:buClrTx/>
                <a:buSzTx/>
                <a:buFontTx/>
                <a:buNone/>
              </a:pPr>
              <a:t>29</a:t>
            </a:fld>
            <a:endParaRPr lang="en-US" altLang="zh-TW" sz="1200" dirty="0">
              <a:solidFill>
                <a:srgbClr val="0070C0"/>
              </a:solidFill>
              <a:latin typeface="Arial" panose="020B0604020202020204" pitchFamily="34" charset="0"/>
            </a:endParaRPr>
          </a:p>
        </p:txBody>
      </p:sp>
      <p:sp>
        <p:nvSpPr>
          <p:cNvPr id="9" name="內容版面配置區 2">
            <a:extLst>
              <a:ext uri="{FF2B5EF4-FFF2-40B4-BE49-F238E27FC236}">
                <a16:creationId xmlns:a16="http://schemas.microsoft.com/office/drawing/2014/main" id="{441D58C5-DC73-42FB-864D-7A2BD0109D2C}"/>
              </a:ext>
            </a:extLst>
          </p:cNvPr>
          <p:cNvSpPr txBox="1">
            <a:spLocks/>
          </p:cNvSpPr>
          <p:nvPr/>
        </p:nvSpPr>
        <p:spPr bwMode="auto">
          <a:xfrm>
            <a:off x="2457450" y="1331839"/>
            <a:ext cx="839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0" fontAlgn="base" hangingPunct="0">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a:buClr>
                <a:srgbClr val="C0504D"/>
              </a:buClr>
              <a:defRPr/>
            </a:pPr>
            <a:r>
              <a:rPr lang="zh-TW" altLang="en-US" sz="2800" kern="0" dirty="0">
                <a:solidFill>
                  <a:srgbClr val="800080"/>
                </a:solidFill>
                <a:latin typeface="Tahoma"/>
                <a:ea typeface="新細明體" panose="02020500000000000000" pitchFamily="18" charset="-120"/>
              </a:rPr>
              <a:t> 更新 </a:t>
            </a:r>
            <a:r>
              <a:rPr lang="zh-TW" altLang="en-US" sz="2800" b="1" kern="0" dirty="0">
                <a:solidFill>
                  <a:srgbClr val="800080"/>
                </a:solidFill>
                <a:latin typeface="Tahoma"/>
                <a:ea typeface="新細明體" panose="02020500000000000000" pitchFamily="18" charset="-120"/>
              </a:rPr>
              <a:t>科目分卷</a:t>
            </a:r>
            <a:r>
              <a:rPr lang="zh-TW" altLang="en-US" sz="2800" kern="0" dirty="0">
                <a:solidFill>
                  <a:srgbClr val="800080"/>
                </a:solidFill>
                <a:latin typeface="Tahoma"/>
                <a:ea typeface="新細明體" panose="02020500000000000000" pitchFamily="18" charset="-120"/>
              </a:rPr>
              <a:t> </a:t>
            </a:r>
            <a:r>
              <a:rPr lang="en-US" altLang="zh-TW" sz="1800" kern="0" dirty="0">
                <a:solidFill>
                  <a:srgbClr val="800080"/>
                </a:solidFill>
                <a:latin typeface="Tahoma"/>
                <a:ea typeface="新細明體" panose="02020500000000000000" pitchFamily="18" charset="-120"/>
              </a:rPr>
              <a:t>(</a:t>
            </a:r>
            <a:r>
              <a:rPr lang="zh-TW" altLang="en-US" sz="1800" kern="0" dirty="0">
                <a:solidFill>
                  <a:srgbClr val="800080"/>
                </a:solidFill>
                <a:latin typeface="Tahoma"/>
                <a:ea typeface="新細明體" panose="02020500000000000000" pitchFamily="18" charset="-120"/>
              </a:rPr>
              <a:t>資料及操作與原來科目分卷的版面相同</a:t>
            </a:r>
            <a:r>
              <a:rPr lang="en-US" altLang="zh-TW" sz="1800" kern="0" dirty="0">
                <a:solidFill>
                  <a:srgbClr val="800080"/>
                </a:solidFill>
                <a:latin typeface="Tahoma"/>
                <a:ea typeface="新細明體" panose="02020500000000000000" pitchFamily="18" charset="-120"/>
              </a:rPr>
              <a:t>)</a:t>
            </a:r>
            <a:endParaRPr lang="zh-HK" altLang="en-US" sz="1600" b="1" kern="0" dirty="0">
              <a:solidFill>
                <a:srgbClr val="800080"/>
              </a:solidFill>
              <a:latin typeface="Tahoma"/>
              <a:ea typeface="新細明體" panose="02020500000000000000" pitchFamily="18" charset="-120"/>
            </a:endParaRPr>
          </a:p>
        </p:txBody>
      </p:sp>
      <p:grpSp>
        <p:nvGrpSpPr>
          <p:cNvPr id="3" name="群組 2">
            <a:extLst>
              <a:ext uri="{FF2B5EF4-FFF2-40B4-BE49-F238E27FC236}">
                <a16:creationId xmlns:a16="http://schemas.microsoft.com/office/drawing/2014/main" id="{9B1DE5BD-0470-4C01-A9F4-A980BD7E1602}"/>
              </a:ext>
            </a:extLst>
          </p:cNvPr>
          <p:cNvGrpSpPr/>
          <p:nvPr/>
        </p:nvGrpSpPr>
        <p:grpSpPr>
          <a:xfrm>
            <a:off x="3034401" y="1832339"/>
            <a:ext cx="6006826" cy="4585511"/>
            <a:chOff x="3034401" y="1832339"/>
            <a:chExt cx="6006826" cy="4585511"/>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401" y="1832339"/>
              <a:ext cx="6006826" cy="4585511"/>
            </a:xfrm>
            <a:prstGeom prst="rect">
              <a:avLst/>
            </a:prstGeom>
            <a:ln w="9525">
              <a:solidFill>
                <a:schemeClr val="tx1"/>
              </a:solidFill>
            </a:ln>
          </p:spPr>
        </p:pic>
        <p:sp>
          <p:nvSpPr>
            <p:cNvPr id="11" name="矩形 10">
              <a:extLst>
                <a:ext uri="{FF2B5EF4-FFF2-40B4-BE49-F238E27FC236}">
                  <a16:creationId xmlns:a16="http://schemas.microsoft.com/office/drawing/2014/main" id="{6182F575-5C79-4B88-99B8-60658F9ACED0}"/>
                </a:ext>
              </a:extLst>
            </p:cNvPr>
            <p:cNvSpPr/>
            <p:nvPr/>
          </p:nvSpPr>
          <p:spPr>
            <a:xfrm>
              <a:off x="4089408" y="2750502"/>
              <a:ext cx="325078" cy="106079"/>
            </a:xfrm>
            <a:prstGeom prst="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800" dirty="0">
                  <a:solidFill>
                    <a:schemeClr val="tx1"/>
                  </a:solidFill>
                </a:rPr>
                <a:t>20XX</a:t>
              </a:r>
            </a:p>
          </p:txBody>
        </p:sp>
      </p:grpSp>
    </p:spTree>
    <p:extLst>
      <p:ext uri="{BB962C8B-B14F-4D97-AF65-F5344CB8AC3E}">
        <p14:creationId xmlns:p14="http://schemas.microsoft.com/office/powerpoint/2010/main" val="33692329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HK" altLang="en-US" sz="3600">
                <a:latin typeface="新細明體" panose="02020500000000000000" pitchFamily="18" charset="-120"/>
                <a:ea typeface="新細明體" panose="02020500000000000000" pitchFamily="18" charset="-120"/>
              </a:rPr>
              <a:t>學校管理</a:t>
            </a:r>
            <a:r>
              <a:rPr sz="3600">
                <a:latin typeface="新細明體" panose="02020500000000000000" pitchFamily="18" charset="-120"/>
                <a:ea typeface="新細明體" panose="02020500000000000000" pitchFamily="18" charset="-120"/>
              </a:rPr>
              <a:t>模組 </a:t>
            </a:r>
            <a:r>
              <a:rPr lang="en-US" altLang="zh-TW" sz="3600" dirty="0">
                <a:latin typeface="新細明體" panose="02020500000000000000" pitchFamily="18" charset="-120"/>
                <a:ea typeface="新細明體" panose="02020500000000000000" pitchFamily="18" charset="-120"/>
              </a:rPr>
              <a:t>–</a:t>
            </a:r>
            <a:r>
              <a:rPr sz="3600">
                <a:latin typeface="新細明體" panose="02020500000000000000" pitchFamily="18" charset="-120"/>
                <a:ea typeface="新細明體" panose="02020500000000000000" pitchFamily="18" charset="-120"/>
              </a:rPr>
              <a:t> </a:t>
            </a:r>
            <a:r>
              <a:rPr sz="3600">
                <a:ea typeface="新細明體" panose="02020500000000000000" pitchFamily="18" charset="-120"/>
              </a:rPr>
              <a:t>每個學年的工作</a:t>
            </a:r>
            <a:endParaRPr lang="zh-HK" altLang="en-US" sz="3600">
              <a:ea typeface="新細明體" panose="02020500000000000000" pitchFamily="18" charset="-120"/>
            </a:endParaRPr>
          </a:p>
        </p:txBody>
      </p:sp>
      <p:sp>
        <p:nvSpPr>
          <p:cNvPr id="3174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graphicFrame>
        <p:nvGraphicFramePr>
          <p:cNvPr id="8" name="內容版面配置區 9">
            <a:extLst>
              <a:ext uri="{FF2B5EF4-FFF2-40B4-BE49-F238E27FC236}">
                <a16:creationId xmlns:a16="http://schemas.microsoft.com/office/drawing/2014/main" id="{60A3385F-F089-4533-B6CC-F975316C3308}"/>
              </a:ext>
            </a:extLst>
          </p:cNvPr>
          <p:cNvGraphicFramePr>
            <a:graphicFrameLocks/>
          </p:cNvGraphicFramePr>
          <p:nvPr>
            <p:extLst>
              <p:ext uri="{D42A27DB-BD31-4B8C-83A1-F6EECF244321}">
                <p14:modId xmlns:p14="http://schemas.microsoft.com/office/powerpoint/2010/main" val="2468515541"/>
              </p:ext>
            </p:extLst>
          </p:nvPr>
        </p:nvGraphicFramePr>
        <p:xfrm>
          <a:off x="1374113" y="1119070"/>
          <a:ext cx="8382000" cy="543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024427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5. </a:t>
            </a:r>
            <a:r>
              <a:rPr sz="3600" dirty="0">
                <a:latin typeface="新細明體" panose="02020500000000000000" pitchFamily="18" charset="-120"/>
                <a:ea typeface="新細明體" panose="02020500000000000000" pitchFamily="18" charset="-120"/>
              </a:rPr>
              <a:t>編修</a:t>
            </a:r>
            <a:r>
              <a:rPr lang="zh-TW" altLang="en-US" sz="3600" dirty="0">
                <a:latin typeface="新細明體" panose="02020500000000000000" pitchFamily="18" charset="-120"/>
                <a:ea typeface="新細明體" panose="02020500000000000000" pitchFamily="18" charset="-120"/>
              </a:rPr>
              <a:t>科目</a:t>
            </a:r>
            <a:r>
              <a:rPr sz="3600" dirty="0">
                <a:latin typeface="新細明體" panose="02020500000000000000" pitchFamily="18" charset="-120"/>
                <a:ea typeface="新細明體" panose="02020500000000000000" pitchFamily="18" charset="-120"/>
              </a:rPr>
              <a:t>資料</a:t>
            </a:r>
            <a:r>
              <a:rPr lang="en-US" altLang="zh-TW" sz="3600" dirty="0">
                <a:latin typeface="新細明體" panose="02020500000000000000" pitchFamily="18" charset="-120"/>
                <a:ea typeface="新細明體" panose="02020500000000000000" pitchFamily="18" charset="-120"/>
              </a:rPr>
              <a:t>–</a:t>
            </a:r>
            <a:r>
              <a:rPr lang="zh-TW" altLang="en-US" sz="3600" dirty="0">
                <a:latin typeface="新細明體" panose="02020500000000000000" pitchFamily="18" charset="-120"/>
                <a:ea typeface="新細明體" panose="02020500000000000000" pitchFamily="18" charset="-120"/>
              </a:rPr>
              <a:t>整批處理科目教師</a:t>
            </a:r>
            <a:endParaRPr lang="zh-HK" altLang="en-US" sz="3600" dirty="0">
              <a:latin typeface="新細明體" panose="02020500000000000000" pitchFamily="18" charset="-120"/>
              <a:ea typeface="新細明體" panose="02020500000000000000" pitchFamily="18" charset="-120"/>
            </a:endParaRPr>
          </a:p>
        </p:txBody>
      </p:sp>
      <p:sp>
        <p:nvSpPr>
          <p:cNvPr id="5222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7" name="投影片編號版面配置區 3">
            <a:extLst>
              <a:ext uri="{FF2B5EF4-FFF2-40B4-BE49-F238E27FC236}">
                <a16:creationId xmlns:a16="http://schemas.microsoft.com/office/drawing/2014/main" id="{7D587B3B-8408-4F0D-AF9E-559C8D864549}"/>
              </a:ext>
            </a:extLst>
          </p:cNvPr>
          <p:cNvSpPr txBox="1">
            <a:spLocks/>
          </p:cNvSpPr>
          <p:nvPr/>
        </p:nvSpPr>
        <p:spPr>
          <a:xfrm>
            <a:off x="9805988" y="6284912"/>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a:solidFill>
                  <a:srgbClr val="0070C0"/>
                </a:solidFill>
                <a:latin typeface="Arial" panose="020B0604020202020204" pitchFamily="34" charset="0"/>
              </a:rPr>
              <a:t>P. </a:t>
            </a:r>
            <a:fld id="{EEBC7941-CFF7-471D-B048-24800CDD9854}" type="slidenum">
              <a:rPr lang="en-US" altLang="zh-TW" sz="1200" smtClean="0">
                <a:solidFill>
                  <a:srgbClr val="0070C0"/>
                </a:solidFill>
                <a:latin typeface="Arial" panose="020B0604020202020204" pitchFamily="34" charset="0"/>
              </a:rPr>
              <a:pPr>
                <a:spcBef>
                  <a:spcPct val="0"/>
                </a:spcBef>
                <a:buClrTx/>
                <a:buSzTx/>
                <a:buFontTx/>
                <a:buNone/>
              </a:pPr>
              <a:t>30</a:t>
            </a:fld>
            <a:endParaRPr lang="en-US" altLang="zh-TW" sz="1200" dirty="0">
              <a:solidFill>
                <a:srgbClr val="0070C0"/>
              </a:solidFill>
              <a:latin typeface="Arial" panose="020B0604020202020204" pitchFamily="34" charset="0"/>
            </a:endParaRPr>
          </a:p>
        </p:txBody>
      </p:sp>
      <p:sp>
        <p:nvSpPr>
          <p:cNvPr id="14" name="內容版面配置區 2">
            <a:extLst>
              <a:ext uri="{FF2B5EF4-FFF2-40B4-BE49-F238E27FC236}">
                <a16:creationId xmlns:a16="http://schemas.microsoft.com/office/drawing/2014/main" id="{18658493-860B-4646-A744-861B6ADAF295}"/>
              </a:ext>
            </a:extLst>
          </p:cNvPr>
          <p:cNvSpPr txBox="1">
            <a:spLocks/>
          </p:cNvSpPr>
          <p:nvPr/>
        </p:nvSpPr>
        <p:spPr bwMode="auto">
          <a:xfrm>
            <a:off x="2308066" y="1429544"/>
            <a:ext cx="8077200" cy="59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lvl="0">
              <a:buClr>
                <a:srgbClr val="C0504D"/>
              </a:buClr>
              <a:defRPr/>
            </a:pPr>
            <a:r>
              <a:rPr lang="zh-TW" altLang="en-US" sz="2800" kern="0" dirty="0">
                <a:solidFill>
                  <a:srgbClr val="800080"/>
                </a:solidFill>
                <a:latin typeface="Tahoma"/>
                <a:ea typeface="新細明體" panose="02020500000000000000" pitchFamily="18" charset="-120"/>
              </a:rPr>
              <a:t>整批修改 </a:t>
            </a:r>
            <a:r>
              <a:rPr lang="zh-TW" altLang="en-US" sz="2800" b="1" kern="0" dirty="0">
                <a:solidFill>
                  <a:srgbClr val="800080"/>
                </a:solidFill>
                <a:latin typeface="新細明體" panose="02020500000000000000" pitchFamily="18" charset="-120"/>
                <a:ea typeface="新細明體" panose="02020500000000000000" pitchFamily="18" charset="-120"/>
              </a:rPr>
              <a:t>科目教師 </a:t>
            </a:r>
            <a:r>
              <a:rPr lang="zh-TW" altLang="en-US" sz="2800" kern="0" dirty="0">
                <a:solidFill>
                  <a:srgbClr val="800080"/>
                </a:solidFill>
                <a:latin typeface="Tahoma"/>
                <a:ea typeface="新細明體" panose="02020500000000000000" pitchFamily="18" charset="-120"/>
              </a:rPr>
              <a:t>的資料　</a:t>
            </a:r>
            <a:endParaRPr lang="zh-HK" altLang="en-US" kern="0" dirty="0">
              <a:solidFill>
                <a:srgbClr val="800080"/>
              </a:solidFill>
              <a:latin typeface="Tahoma"/>
              <a:ea typeface="新細明體" panose="02020500000000000000" pitchFamily="18" charset="-120"/>
            </a:endParaRPr>
          </a:p>
          <a:p>
            <a:pPr marL="0" indent="0">
              <a:buNone/>
              <a:defRPr/>
            </a:pPr>
            <a:r>
              <a:rPr lang="zh-TW" altLang="en-US" sz="2800" kern="0" dirty="0">
                <a:solidFill>
                  <a:srgbClr val="800080"/>
                </a:solidFill>
                <a:latin typeface="Tahoma"/>
                <a:ea typeface="新細明體" panose="02020500000000000000" pitchFamily="18" charset="-120"/>
              </a:rPr>
              <a:t>　</a:t>
            </a:r>
            <a:endParaRPr lang="zh-HK" altLang="en-US" sz="2800" kern="0" dirty="0">
              <a:solidFill>
                <a:srgbClr val="800080"/>
              </a:solidFill>
              <a:latin typeface="Tahoma"/>
              <a:ea typeface="新細明體" panose="02020500000000000000" pitchFamily="18" charset="-120"/>
            </a:endParaRPr>
          </a:p>
        </p:txBody>
      </p:sp>
      <p:grpSp>
        <p:nvGrpSpPr>
          <p:cNvPr id="2" name="群組 1">
            <a:extLst>
              <a:ext uri="{FF2B5EF4-FFF2-40B4-BE49-F238E27FC236}">
                <a16:creationId xmlns:a16="http://schemas.microsoft.com/office/drawing/2014/main" id="{DF140F3A-3074-4BCA-AFB1-2536C0277CD2}"/>
              </a:ext>
            </a:extLst>
          </p:cNvPr>
          <p:cNvGrpSpPr/>
          <p:nvPr/>
        </p:nvGrpSpPr>
        <p:grpSpPr>
          <a:xfrm>
            <a:off x="2590800" y="2133600"/>
            <a:ext cx="7511732" cy="3429000"/>
            <a:chOff x="2590800" y="2133600"/>
            <a:chExt cx="7511732" cy="3429000"/>
          </a:xfrm>
        </p:grpSpPr>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2133600"/>
              <a:ext cx="7511732" cy="3429000"/>
            </a:xfrm>
            <a:prstGeom prst="rect">
              <a:avLst/>
            </a:prstGeom>
            <a:ln w="9525">
              <a:solidFill>
                <a:schemeClr val="tx1"/>
              </a:solidFill>
            </a:ln>
          </p:spPr>
        </p:pic>
        <p:sp>
          <p:nvSpPr>
            <p:cNvPr id="9" name="矩形 8">
              <a:extLst>
                <a:ext uri="{FF2B5EF4-FFF2-40B4-BE49-F238E27FC236}">
                  <a16:creationId xmlns:a16="http://schemas.microsoft.com/office/drawing/2014/main" id="{EFDEEC90-A1CF-427A-890A-88723DC22BCA}"/>
                </a:ext>
              </a:extLst>
            </p:cNvPr>
            <p:cNvSpPr/>
            <p:nvPr/>
          </p:nvSpPr>
          <p:spPr>
            <a:xfrm>
              <a:off x="3545738" y="2969702"/>
              <a:ext cx="325078" cy="106079"/>
            </a:xfrm>
            <a:prstGeom prst="rect">
              <a:avLst/>
            </a:prstGeom>
            <a:solidFill>
              <a:srgbClr val="FFFFF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800" dirty="0">
                  <a:solidFill>
                    <a:schemeClr val="tx1"/>
                  </a:solidFill>
                </a:rPr>
                <a:t>20XX</a:t>
              </a:r>
            </a:p>
          </p:txBody>
        </p:sp>
      </p:grpSp>
      <p:sp>
        <p:nvSpPr>
          <p:cNvPr id="11" name="Rectangle 24"/>
          <p:cNvSpPr>
            <a:spLocks noChangeArrowheads="1"/>
          </p:cNvSpPr>
          <p:nvPr/>
        </p:nvSpPr>
        <p:spPr bwMode="auto">
          <a:xfrm>
            <a:off x="7042150" y="3771899"/>
            <a:ext cx="1765300" cy="1790701"/>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119408205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5. </a:t>
            </a:r>
            <a:r>
              <a:rPr sz="3600" dirty="0">
                <a:latin typeface="新細明體" panose="02020500000000000000" pitchFamily="18" charset="-120"/>
                <a:ea typeface="新細明體" panose="02020500000000000000" pitchFamily="18" charset="-120"/>
              </a:rPr>
              <a:t>編修</a:t>
            </a:r>
            <a:r>
              <a:rPr lang="zh-TW" altLang="en-US" sz="3600" dirty="0">
                <a:latin typeface="新細明體" panose="02020500000000000000" pitchFamily="18" charset="-120"/>
                <a:ea typeface="新細明體" panose="02020500000000000000" pitchFamily="18" charset="-120"/>
              </a:rPr>
              <a:t>科目</a:t>
            </a:r>
            <a:r>
              <a:rPr sz="3600" dirty="0">
                <a:latin typeface="新細明體" panose="02020500000000000000" pitchFamily="18" charset="-120"/>
                <a:ea typeface="新細明體" panose="02020500000000000000" pitchFamily="18" charset="-120"/>
              </a:rPr>
              <a:t>資料 </a:t>
            </a:r>
            <a:r>
              <a:rPr lang="en-US" altLang="zh-TW" sz="3600" dirty="0">
                <a:latin typeface="新細明體" panose="02020500000000000000" pitchFamily="18" charset="-120"/>
                <a:ea typeface="新細明體" panose="02020500000000000000" pitchFamily="18" charset="-120"/>
              </a:rPr>
              <a:t>–</a:t>
            </a:r>
            <a:r>
              <a:rPr lang="zh-TW" altLang="en-US" sz="3600" dirty="0">
                <a:latin typeface="新細明體" panose="02020500000000000000" pitchFamily="18" charset="-120"/>
                <a:ea typeface="新細明體" panose="02020500000000000000" pitchFamily="18" charset="-120"/>
              </a:rPr>
              <a:t>整批處理科目教師</a:t>
            </a:r>
            <a:endParaRPr lang="zh-HK" altLang="en-US" sz="3600" dirty="0">
              <a:latin typeface="新細明體" panose="02020500000000000000" pitchFamily="18" charset="-120"/>
              <a:ea typeface="新細明體" panose="02020500000000000000" pitchFamily="18" charset="-120"/>
            </a:endParaRPr>
          </a:p>
        </p:txBody>
      </p:sp>
      <p:sp>
        <p:nvSpPr>
          <p:cNvPr id="5222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6" name="內容版面配置區 2"/>
          <p:cNvSpPr txBox="1">
            <a:spLocks/>
          </p:cNvSpPr>
          <p:nvPr/>
        </p:nvSpPr>
        <p:spPr bwMode="auto">
          <a:xfrm>
            <a:off x="2286001" y="129877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0" fontAlgn="base" hangingPunct="0">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eaLnBrk="1" hangingPunct="1">
              <a:buClr>
                <a:srgbClr val="C0504D"/>
              </a:buClr>
              <a:defRPr/>
            </a:pPr>
            <a:r>
              <a:rPr lang="zh-TW" altLang="en-US" sz="2800" kern="0" dirty="0">
                <a:solidFill>
                  <a:srgbClr val="800080"/>
                </a:solidFill>
                <a:latin typeface="Tahoma"/>
                <a:ea typeface="新細明體" panose="02020500000000000000" pitchFamily="18" charset="-120"/>
              </a:rPr>
              <a:t>方法一：使用下拉式選單選擇科目教師</a:t>
            </a:r>
            <a:endParaRPr lang="zh-HK" altLang="en-US" sz="2800" kern="0" dirty="0">
              <a:solidFill>
                <a:srgbClr val="800080"/>
              </a:solidFill>
              <a:latin typeface="Tahoma"/>
              <a:ea typeface="新細明體" panose="02020500000000000000" pitchFamily="18" charset="-120"/>
            </a:endParaRPr>
          </a:p>
        </p:txBody>
      </p:sp>
      <p:sp>
        <p:nvSpPr>
          <p:cNvPr id="8" name="投影片編號版面配置區 3">
            <a:extLst>
              <a:ext uri="{FF2B5EF4-FFF2-40B4-BE49-F238E27FC236}">
                <a16:creationId xmlns:a16="http://schemas.microsoft.com/office/drawing/2014/main" id="{71088CD7-9D2F-43AA-A4E1-18CFF007E424}"/>
              </a:ext>
            </a:extLst>
          </p:cNvPr>
          <p:cNvSpPr txBox="1">
            <a:spLocks/>
          </p:cNvSpPr>
          <p:nvPr/>
        </p:nvSpPr>
        <p:spPr>
          <a:xfrm>
            <a:off x="9825038" y="625475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EEBC7941-CFF7-471D-B048-24800CDD9854}" type="slidenum">
              <a:rPr lang="en-US" altLang="zh-TW" sz="1200" smtClean="0">
                <a:solidFill>
                  <a:srgbClr val="0070C0"/>
                </a:solidFill>
                <a:latin typeface="Arial" panose="020B0604020202020204" pitchFamily="34" charset="0"/>
              </a:rPr>
              <a:pPr>
                <a:spcBef>
                  <a:spcPct val="0"/>
                </a:spcBef>
                <a:buClrTx/>
                <a:buSzTx/>
                <a:buFontTx/>
                <a:buNone/>
              </a:pPr>
              <a:t>31</a:t>
            </a:fld>
            <a:endParaRPr lang="en-US" altLang="zh-TW" sz="1200" dirty="0">
              <a:solidFill>
                <a:srgbClr val="0070C0"/>
              </a:solidFill>
              <a:latin typeface="Arial" panose="020B0604020202020204" pitchFamily="34" charset="0"/>
            </a:endParaRPr>
          </a:p>
        </p:txBody>
      </p:sp>
      <p:grpSp>
        <p:nvGrpSpPr>
          <p:cNvPr id="4" name="群組 3">
            <a:extLst>
              <a:ext uri="{FF2B5EF4-FFF2-40B4-BE49-F238E27FC236}">
                <a16:creationId xmlns:a16="http://schemas.microsoft.com/office/drawing/2014/main" id="{DC4D1DAA-0246-4A7C-A7FE-C90513564BF8}"/>
              </a:ext>
            </a:extLst>
          </p:cNvPr>
          <p:cNvGrpSpPr/>
          <p:nvPr/>
        </p:nvGrpSpPr>
        <p:grpSpPr>
          <a:xfrm>
            <a:off x="2286001" y="2060770"/>
            <a:ext cx="7812685" cy="2892230"/>
            <a:chOff x="2286001" y="2060770"/>
            <a:chExt cx="7812685" cy="289223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1" y="2060770"/>
              <a:ext cx="7812685" cy="2892230"/>
            </a:xfrm>
            <a:prstGeom prst="rect">
              <a:avLst/>
            </a:prstGeom>
            <a:ln w="9525">
              <a:solidFill>
                <a:schemeClr val="tx1"/>
              </a:solidFill>
            </a:ln>
          </p:spPr>
        </p:pic>
        <p:sp>
          <p:nvSpPr>
            <p:cNvPr id="9" name="矩形 8">
              <a:extLst>
                <a:ext uri="{FF2B5EF4-FFF2-40B4-BE49-F238E27FC236}">
                  <a16:creationId xmlns:a16="http://schemas.microsoft.com/office/drawing/2014/main" id="{38F27B9E-7D23-4A21-A094-4CF5D7ABC34A}"/>
                </a:ext>
              </a:extLst>
            </p:cNvPr>
            <p:cNvSpPr/>
            <p:nvPr/>
          </p:nvSpPr>
          <p:spPr>
            <a:xfrm>
              <a:off x="3284480" y="2916882"/>
              <a:ext cx="325078" cy="1060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800" dirty="0">
                  <a:solidFill>
                    <a:schemeClr val="bg1">
                      <a:lumMod val="50000"/>
                    </a:schemeClr>
                  </a:solidFill>
                </a:rPr>
                <a:t>20XX</a:t>
              </a:r>
            </a:p>
          </p:txBody>
        </p:sp>
      </p:grpSp>
      <p:sp>
        <p:nvSpPr>
          <p:cNvPr id="7" name="Rectangle 24"/>
          <p:cNvSpPr>
            <a:spLocks noChangeArrowheads="1"/>
          </p:cNvSpPr>
          <p:nvPr/>
        </p:nvSpPr>
        <p:spPr bwMode="auto">
          <a:xfrm>
            <a:off x="6938682" y="3955744"/>
            <a:ext cx="1870635" cy="168022"/>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424330938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5. </a:t>
            </a:r>
            <a:r>
              <a:rPr sz="3600" dirty="0">
                <a:latin typeface="新細明體" panose="02020500000000000000" pitchFamily="18" charset="-120"/>
                <a:ea typeface="新細明體" panose="02020500000000000000" pitchFamily="18" charset="-120"/>
              </a:rPr>
              <a:t>編修</a:t>
            </a:r>
            <a:r>
              <a:rPr lang="zh-TW" altLang="en-US" sz="3600" dirty="0">
                <a:latin typeface="新細明體" panose="02020500000000000000" pitchFamily="18" charset="-120"/>
                <a:ea typeface="新細明體" panose="02020500000000000000" pitchFamily="18" charset="-120"/>
              </a:rPr>
              <a:t>科目</a:t>
            </a:r>
            <a:r>
              <a:rPr sz="3600" dirty="0">
                <a:latin typeface="新細明體" panose="02020500000000000000" pitchFamily="18" charset="-120"/>
                <a:ea typeface="新細明體" panose="02020500000000000000" pitchFamily="18" charset="-120"/>
              </a:rPr>
              <a:t>資料 </a:t>
            </a:r>
            <a:r>
              <a:rPr lang="en-US" altLang="zh-TW" sz="3600" dirty="0">
                <a:latin typeface="新細明體" panose="02020500000000000000" pitchFamily="18" charset="-120"/>
                <a:ea typeface="新細明體" panose="02020500000000000000" pitchFamily="18" charset="-120"/>
              </a:rPr>
              <a:t>–</a:t>
            </a:r>
            <a:r>
              <a:rPr lang="zh-TW" altLang="en-US" sz="3600" dirty="0">
                <a:latin typeface="新細明體" panose="02020500000000000000" pitchFamily="18" charset="-120"/>
                <a:ea typeface="新細明體" panose="02020500000000000000" pitchFamily="18" charset="-120"/>
              </a:rPr>
              <a:t>整批處理科目教師</a:t>
            </a:r>
            <a:endParaRPr lang="zh-HK" altLang="en-US" sz="3600" dirty="0">
              <a:latin typeface="新細明體" panose="02020500000000000000" pitchFamily="18" charset="-120"/>
              <a:ea typeface="新細明體" panose="02020500000000000000" pitchFamily="18" charset="-120"/>
            </a:endParaRPr>
          </a:p>
        </p:txBody>
      </p:sp>
      <p:sp>
        <p:nvSpPr>
          <p:cNvPr id="5222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6" name="內容版面配置區 2"/>
          <p:cNvSpPr txBox="1">
            <a:spLocks/>
          </p:cNvSpPr>
          <p:nvPr/>
        </p:nvSpPr>
        <p:spPr bwMode="auto">
          <a:xfrm>
            <a:off x="1905000" y="1353344"/>
            <a:ext cx="80772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0" fontAlgn="base" hangingPunct="0">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eaLnBrk="1" hangingPunct="1">
              <a:buClr>
                <a:srgbClr val="C0504D"/>
              </a:buClr>
              <a:defRPr/>
            </a:pPr>
            <a:r>
              <a:rPr lang="zh-TW" altLang="en-US" sz="2800" kern="0" dirty="0">
                <a:solidFill>
                  <a:srgbClr val="800080"/>
                </a:solidFill>
                <a:latin typeface="Tahoma"/>
                <a:ea typeface="新細明體" panose="02020500000000000000" pitchFamily="18" charset="-120"/>
              </a:rPr>
              <a:t>方法二：直接輸入教職員代碼或姓名</a:t>
            </a:r>
            <a:endParaRPr lang="zh-HK" altLang="en-US" sz="2800" kern="0" dirty="0">
              <a:solidFill>
                <a:srgbClr val="800080"/>
              </a:solidFill>
              <a:latin typeface="Tahoma"/>
              <a:ea typeface="新細明體" panose="02020500000000000000" pitchFamily="18" charset="-120"/>
            </a:endParaRPr>
          </a:p>
        </p:txBody>
      </p:sp>
      <p:sp>
        <p:nvSpPr>
          <p:cNvPr id="7" name="投影片編號版面配置區 3">
            <a:extLst>
              <a:ext uri="{FF2B5EF4-FFF2-40B4-BE49-F238E27FC236}">
                <a16:creationId xmlns:a16="http://schemas.microsoft.com/office/drawing/2014/main" id="{CABF23CF-90D6-43B0-A965-1FAE8B229310}"/>
              </a:ext>
            </a:extLst>
          </p:cNvPr>
          <p:cNvSpPr txBox="1">
            <a:spLocks/>
          </p:cNvSpPr>
          <p:nvPr/>
        </p:nvSpPr>
        <p:spPr>
          <a:xfrm>
            <a:off x="9825038" y="6264275"/>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a:solidFill>
                  <a:srgbClr val="0070C0"/>
                </a:solidFill>
                <a:latin typeface="Arial" panose="020B0604020202020204" pitchFamily="34" charset="0"/>
              </a:rPr>
              <a:t>P. </a:t>
            </a:r>
            <a:fld id="{EEBC7941-CFF7-471D-B048-24800CDD9854}" type="slidenum">
              <a:rPr lang="en-US" altLang="zh-TW" sz="1200" smtClean="0">
                <a:solidFill>
                  <a:srgbClr val="0070C0"/>
                </a:solidFill>
                <a:latin typeface="Arial" panose="020B0604020202020204" pitchFamily="34" charset="0"/>
              </a:rPr>
              <a:pPr>
                <a:spcBef>
                  <a:spcPct val="0"/>
                </a:spcBef>
                <a:buClrTx/>
                <a:buSzTx/>
                <a:buFontTx/>
                <a:buNone/>
              </a:pPr>
              <a:t>32</a:t>
            </a:fld>
            <a:endParaRPr lang="en-US" altLang="zh-TW" sz="1200" dirty="0">
              <a:solidFill>
                <a:srgbClr val="0070C0"/>
              </a:solidFill>
              <a:latin typeface="Arial" panose="020B0604020202020204" pitchFamily="34" charset="0"/>
            </a:endParaRPr>
          </a:p>
        </p:txBody>
      </p:sp>
      <p:grpSp>
        <p:nvGrpSpPr>
          <p:cNvPr id="3" name="群組 2">
            <a:extLst>
              <a:ext uri="{FF2B5EF4-FFF2-40B4-BE49-F238E27FC236}">
                <a16:creationId xmlns:a16="http://schemas.microsoft.com/office/drawing/2014/main" id="{24B402DB-BF1E-4918-8248-B8861619342C}"/>
              </a:ext>
            </a:extLst>
          </p:cNvPr>
          <p:cNvGrpSpPr/>
          <p:nvPr/>
        </p:nvGrpSpPr>
        <p:grpSpPr>
          <a:xfrm>
            <a:off x="2057401" y="2332622"/>
            <a:ext cx="7937079" cy="2467979"/>
            <a:chOff x="2057401" y="2332622"/>
            <a:chExt cx="7937079" cy="2467979"/>
          </a:xfrm>
        </p:grpSpPr>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b="2996"/>
            <a:stretch/>
          </p:blipFill>
          <p:spPr>
            <a:xfrm>
              <a:off x="2057401" y="2332622"/>
              <a:ext cx="7937079" cy="2467979"/>
            </a:xfrm>
            <a:prstGeom prst="rect">
              <a:avLst/>
            </a:prstGeom>
            <a:ln w="9525">
              <a:solidFill>
                <a:schemeClr val="tx1"/>
              </a:solidFill>
            </a:ln>
          </p:spPr>
        </p:pic>
        <p:sp>
          <p:nvSpPr>
            <p:cNvPr id="8" name="矩形 7">
              <a:extLst>
                <a:ext uri="{FF2B5EF4-FFF2-40B4-BE49-F238E27FC236}">
                  <a16:creationId xmlns:a16="http://schemas.microsoft.com/office/drawing/2014/main" id="{6610FD5B-A86B-4EF2-8F14-32AA89B96373}"/>
                </a:ext>
              </a:extLst>
            </p:cNvPr>
            <p:cNvSpPr/>
            <p:nvPr/>
          </p:nvSpPr>
          <p:spPr>
            <a:xfrm>
              <a:off x="3053368" y="3205838"/>
              <a:ext cx="325078" cy="106079"/>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800" dirty="0">
                  <a:solidFill>
                    <a:schemeClr val="bg1">
                      <a:lumMod val="50000"/>
                    </a:schemeClr>
                  </a:solidFill>
                </a:rPr>
                <a:t>20XX</a:t>
              </a:r>
            </a:p>
          </p:txBody>
        </p:sp>
      </p:grpSp>
      <p:pic>
        <p:nvPicPr>
          <p:cNvPr id="9" name="圖片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5600" y="4191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21542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bwMode="auto">
          <a:xfrm>
            <a:off x="1945210" y="1315023"/>
            <a:ext cx="8077200" cy="63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0" fontAlgn="base" hangingPunct="0">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eaLnBrk="1" hangingPunct="1">
              <a:buClr>
                <a:srgbClr val="C0504D"/>
              </a:buClr>
              <a:defRPr/>
            </a:pPr>
            <a:r>
              <a:rPr lang="zh-TW" altLang="en-US" sz="2800" kern="0" dirty="0">
                <a:solidFill>
                  <a:srgbClr val="800080"/>
                </a:solidFill>
                <a:latin typeface="Tahoma"/>
                <a:ea typeface="新細明體" panose="02020500000000000000" pitchFamily="18" charset="-120"/>
              </a:rPr>
              <a:t>方法三：按</a:t>
            </a:r>
            <a:r>
              <a:rPr lang="en-US" altLang="zh-TW" sz="2800" kern="0" dirty="0">
                <a:solidFill>
                  <a:srgbClr val="800080"/>
                </a:solidFill>
                <a:latin typeface="Tahoma"/>
                <a:ea typeface="新細明體" panose="02020500000000000000" pitchFamily="18" charset="-120"/>
              </a:rPr>
              <a:t>[</a:t>
            </a:r>
            <a:r>
              <a:rPr lang="zh-TW" altLang="en-US" sz="2800" kern="0" dirty="0">
                <a:solidFill>
                  <a:srgbClr val="800080"/>
                </a:solidFill>
                <a:latin typeface="Tahoma"/>
                <a:ea typeface="新細明體" panose="02020500000000000000" pitchFamily="18" charset="-120"/>
              </a:rPr>
              <a:t>分配</a:t>
            </a:r>
            <a:r>
              <a:rPr lang="en-US" altLang="zh-TW" sz="2800" kern="0" dirty="0">
                <a:solidFill>
                  <a:srgbClr val="800080"/>
                </a:solidFill>
                <a:latin typeface="Tahoma"/>
                <a:ea typeface="新細明體" panose="02020500000000000000" pitchFamily="18" charset="-120"/>
              </a:rPr>
              <a:t>]</a:t>
            </a:r>
            <a:r>
              <a:rPr lang="zh-TW" altLang="en-US" sz="2800" kern="0" dirty="0">
                <a:solidFill>
                  <a:srgbClr val="800080"/>
                </a:solidFill>
                <a:latin typeface="Tahoma"/>
                <a:ea typeface="新細明體" panose="02020500000000000000" pitchFamily="18" charset="-120"/>
              </a:rPr>
              <a:t>按鈕以方便整批編修</a:t>
            </a:r>
            <a:endParaRPr lang="zh-HK" altLang="en-US" sz="2800" kern="0" dirty="0">
              <a:solidFill>
                <a:srgbClr val="800080"/>
              </a:solidFill>
              <a:latin typeface="Tahoma"/>
              <a:ea typeface="新細明體" panose="02020500000000000000" pitchFamily="18" charset="-120"/>
            </a:endParaRPr>
          </a:p>
        </p:txBody>
      </p:sp>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5. </a:t>
            </a:r>
            <a:r>
              <a:rPr sz="3600" dirty="0">
                <a:latin typeface="新細明體" panose="02020500000000000000" pitchFamily="18" charset="-120"/>
                <a:ea typeface="新細明體" panose="02020500000000000000" pitchFamily="18" charset="-120"/>
              </a:rPr>
              <a:t>編修</a:t>
            </a:r>
            <a:r>
              <a:rPr lang="zh-TW" altLang="en-US" sz="3600" dirty="0">
                <a:latin typeface="新細明體" panose="02020500000000000000" pitchFamily="18" charset="-120"/>
                <a:ea typeface="新細明體" panose="02020500000000000000" pitchFamily="18" charset="-120"/>
              </a:rPr>
              <a:t>科目</a:t>
            </a:r>
            <a:r>
              <a:rPr sz="3600" dirty="0">
                <a:latin typeface="新細明體" panose="02020500000000000000" pitchFamily="18" charset="-120"/>
                <a:ea typeface="新細明體" panose="02020500000000000000" pitchFamily="18" charset="-120"/>
              </a:rPr>
              <a:t>資料</a:t>
            </a:r>
            <a:r>
              <a:rPr lang="en-US" altLang="zh-TW" sz="3600" dirty="0">
                <a:latin typeface="新細明體" panose="02020500000000000000" pitchFamily="18" charset="-120"/>
                <a:ea typeface="新細明體" panose="02020500000000000000" pitchFamily="18" charset="-120"/>
              </a:rPr>
              <a:t>–</a:t>
            </a:r>
            <a:r>
              <a:rPr lang="zh-TW" altLang="en-US" sz="3600" dirty="0">
                <a:latin typeface="新細明體" panose="02020500000000000000" pitchFamily="18" charset="-120"/>
                <a:ea typeface="新細明體" panose="02020500000000000000" pitchFamily="18" charset="-120"/>
              </a:rPr>
              <a:t>整批處理科目教師</a:t>
            </a:r>
            <a:endParaRPr lang="zh-HK" altLang="en-US" sz="3600" dirty="0">
              <a:latin typeface="新細明體" panose="02020500000000000000" pitchFamily="18" charset="-120"/>
              <a:ea typeface="新細明體" panose="02020500000000000000" pitchFamily="18" charset="-120"/>
            </a:endParaRPr>
          </a:p>
        </p:txBody>
      </p:sp>
      <p:sp>
        <p:nvSpPr>
          <p:cNvPr id="5222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8" name="投影片編號版面配置區 3">
            <a:extLst>
              <a:ext uri="{FF2B5EF4-FFF2-40B4-BE49-F238E27FC236}">
                <a16:creationId xmlns:a16="http://schemas.microsoft.com/office/drawing/2014/main" id="{FA6F2386-AC18-4115-8C47-75871344AE47}"/>
              </a:ext>
            </a:extLst>
          </p:cNvPr>
          <p:cNvSpPr txBox="1">
            <a:spLocks/>
          </p:cNvSpPr>
          <p:nvPr/>
        </p:nvSpPr>
        <p:spPr>
          <a:xfrm>
            <a:off x="9815513" y="625475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a:solidFill>
                  <a:srgbClr val="0070C0"/>
                </a:solidFill>
                <a:latin typeface="Arial" panose="020B0604020202020204" pitchFamily="34" charset="0"/>
              </a:rPr>
              <a:t>P. </a:t>
            </a:r>
            <a:fld id="{EEBC7941-CFF7-471D-B048-24800CDD9854}" type="slidenum">
              <a:rPr lang="en-US" altLang="zh-TW" sz="1200" smtClean="0">
                <a:solidFill>
                  <a:srgbClr val="0070C0"/>
                </a:solidFill>
                <a:latin typeface="Arial" panose="020B0604020202020204" pitchFamily="34" charset="0"/>
              </a:rPr>
              <a:pPr>
                <a:spcBef>
                  <a:spcPct val="0"/>
                </a:spcBef>
                <a:buClrTx/>
                <a:buSzTx/>
                <a:buFontTx/>
                <a:buNone/>
              </a:pPr>
              <a:t>33</a:t>
            </a:fld>
            <a:endParaRPr lang="en-US" altLang="zh-TW" sz="1200" dirty="0">
              <a:solidFill>
                <a:srgbClr val="0070C0"/>
              </a:solidFill>
              <a:latin typeface="Arial" panose="020B0604020202020204" pitchFamily="34" charset="0"/>
            </a:endParaRPr>
          </a:p>
        </p:txBody>
      </p:sp>
      <p:grpSp>
        <p:nvGrpSpPr>
          <p:cNvPr id="3" name="群組 2">
            <a:extLst>
              <a:ext uri="{FF2B5EF4-FFF2-40B4-BE49-F238E27FC236}">
                <a16:creationId xmlns:a16="http://schemas.microsoft.com/office/drawing/2014/main" id="{F6EA35C3-42BF-4EE1-B440-CC5AC1E76A27}"/>
              </a:ext>
            </a:extLst>
          </p:cNvPr>
          <p:cNvGrpSpPr/>
          <p:nvPr/>
        </p:nvGrpSpPr>
        <p:grpSpPr>
          <a:xfrm>
            <a:off x="2117527" y="2321300"/>
            <a:ext cx="7904883" cy="3012700"/>
            <a:chOff x="2117527" y="2321300"/>
            <a:chExt cx="7904883" cy="3012700"/>
          </a:xfrm>
        </p:grpSpPr>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527" y="2321300"/>
              <a:ext cx="7904883" cy="3012700"/>
            </a:xfrm>
            <a:prstGeom prst="rect">
              <a:avLst/>
            </a:prstGeom>
            <a:ln w="9525">
              <a:solidFill>
                <a:schemeClr val="tx1"/>
              </a:solidFill>
            </a:ln>
          </p:spPr>
        </p:pic>
        <p:sp>
          <p:nvSpPr>
            <p:cNvPr id="9" name="Rectangle 24"/>
            <p:cNvSpPr>
              <a:spLocks noChangeArrowheads="1"/>
            </p:cNvSpPr>
            <p:nvPr/>
          </p:nvSpPr>
          <p:spPr bwMode="auto">
            <a:xfrm>
              <a:off x="3886202" y="4343400"/>
              <a:ext cx="242497" cy="146713"/>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
          <p:nvSpPr>
            <p:cNvPr id="10" name="Rectangle 24"/>
            <p:cNvSpPr>
              <a:spLocks noChangeArrowheads="1"/>
            </p:cNvSpPr>
            <p:nvPr/>
          </p:nvSpPr>
          <p:spPr bwMode="auto">
            <a:xfrm>
              <a:off x="2119704" y="4267200"/>
              <a:ext cx="197983" cy="1066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
          <p:nvSpPr>
            <p:cNvPr id="11" name="矩形 10">
              <a:extLst>
                <a:ext uri="{FF2B5EF4-FFF2-40B4-BE49-F238E27FC236}">
                  <a16:creationId xmlns:a16="http://schemas.microsoft.com/office/drawing/2014/main" id="{C3D63775-7238-43FD-8718-4636236A27FE}"/>
                </a:ext>
              </a:extLst>
            </p:cNvPr>
            <p:cNvSpPr/>
            <p:nvPr/>
          </p:nvSpPr>
          <p:spPr>
            <a:xfrm>
              <a:off x="3098585" y="3212896"/>
              <a:ext cx="325078" cy="106079"/>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800" dirty="0">
                  <a:solidFill>
                    <a:schemeClr val="tx1"/>
                  </a:solidFill>
                </a:rPr>
                <a:t>20XX</a:t>
              </a:r>
            </a:p>
          </p:txBody>
        </p:sp>
      </p:grpSp>
    </p:spTree>
    <p:extLst>
      <p:ext uri="{BB962C8B-B14F-4D97-AF65-F5344CB8AC3E}">
        <p14:creationId xmlns:p14="http://schemas.microsoft.com/office/powerpoint/2010/main" val="336664609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00469" y="214244"/>
            <a:ext cx="9001539" cy="762000"/>
          </a:xfrm>
        </p:spPr>
        <p:txBody>
          <a:bodyPr/>
          <a:lstStyle/>
          <a:p>
            <a:pPr>
              <a:defRPr/>
            </a:pPr>
            <a:r>
              <a:rPr sz="3600" dirty="0">
                <a:effectLst>
                  <a:outerShdw blurRad="38100" dist="38100" dir="2700000" algn="tl">
                    <a:srgbClr val="C0C0C0"/>
                  </a:outerShdw>
                </a:effectLst>
                <a:latin typeface="新細明體" panose="02020500000000000000" pitchFamily="18" charset="-120"/>
                <a:ea typeface="新細明體" panose="02020500000000000000" pitchFamily="18" charset="-120"/>
              </a:rPr>
              <a:t>5. </a:t>
            </a:r>
            <a:r>
              <a:rPr lang="zh-TW" sz="3600" dirty="0">
                <a:effectLst>
                  <a:outerShdw blurRad="38100" dist="38100" dir="2700000" algn="tl">
                    <a:srgbClr val="C0C0C0"/>
                  </a:outerShdw>
                </a:effectLst>
                <a:latin typeface="新細明體" panose="02020500000000000000" pitchFamily="18" charset="-120"/>
                <a:ea typeface="新細明體" panose="02020500000000000000" pitchFamily="18" charset="-120"/>
              </a:rPr>
              <a:t>編修科目資料</a:t>
            </a:r>
            <a:r>
              <a:rPr sz="3600" dirty="0">
                <a:effectLst>
                  <a:outerShdw blurRad="38100" dist="38100" dir="2700000" algn="tl">
                    <a:srgbClr val="C0C0C0"/>
                  </a:outerShdw>
                </a:effectLst>
                <a:latin typeface="新細明體" panose="02020500000000000000" pitchFamily="18" charset="-120"/>
                <a:ea typeface="新細明體" panose="02020500000000000000" pitchFamily="18" charset="-120"/>
              </a:rPr>
              <a:t> - </a:t>
            </a:r>
            <a:r>
              <a:rPr lang="zh-TW" altLang="en-US" sz="3600" dirty="0">
                <a:effectLst>
                  <a:outerShdw blurRad="38100" dist="38100" dir="2700000" algn="tl">
                    <a:srgbClr val="C0C0C0"/>
                  </a:outerShdw>
                </a:effectLst>
                <a:latin typeface="新細明體" panose="02020500000000000000" pitchFamily="18" charset="-120"/>
                <a:ea typeface="新細明體" panose="02020500000000000000" pitchFamily="18" charset="-120"/>
              </a:rPr>
              <a:t>編修跨班別科目組別</a:t>
            </a:r>
          </a:p>
        </p:txBody>
      </p:sp>
      <p:graphicFrame>
        <p:nvGraphicFramePr>
          <p:cNvPr id="4" name="資料庫圖表 3">
            <a:extLst>
              <a:ext uri="{FF2B5EF4-FFF2-40B4-BE49-F238E27FC236}">
                <a16:creationId xmlns:a16="http://schemas.microsoft.com/office/drawing/2014/main" id="{DD62C402-15BD-44E9-BF50-9C190AF7BDEA}"/>
              </a:ext>
            </a:extLst>
          </p:cNvPr>
          <p:cNvGraphicFramePr/>
          <p:nvPr>
            <p:extLst>
              <p:ext uri="{D42A27DB-BD31-4B8C-83A1-F6EECF244321}">
                <p14:modId xmlns:p14="http://schemas.microsoft.com/office/powerpoint/2010/main" val="939347251"/>
              </p:ext>
            </p:extLst>
          </p:nvPr>
        </p:nvGraphicFramePr>
        <p:xfrm>
          <a:off x="1600200" y="319709"/>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l="642"/>
          <a:stretch/>
        </p:blipFill>
        <p:spPr>
          <a:xfrm>
            <a:off x="2508069" y="2489199"/>
            <a:ext cx="7561392" cy="3454401"/>
          </a:xfrm>
          <a:prstGeom prst="rect">
            <a:avLst/>
          </a:prstGeom>
          <a:ln w="9525">
            <a:solidFill>
              <a:schemeClr val="tx1"/>
            </a:solidFill>
          </a:ln>
        </p:spPr>
      </p:pic>
      <p:sp>
        <p:nvSpPr>
          <p:cNvPr id="15" name="標題 1"/>
          <p:cNvSpPr>
            <a:spLocks noGrp="1"/>
          </p:cNvSpPr>
          <p:nvPr>
            <p:ph type="title"/>
          </p:nvPr>
        </p:nvSpPr>
        <p:spPr/>
        <p:txBody>
          <a:bodyPr/>
          <a:lstStyle/>
          <a:p>
            <a:pPr>
              <a:defRPr/>
            </a:pPr>
            <a:r>
              <a:rPr lang="en-US" altLang="zh-TW" dirty="0">
                <a:effectLst>
                  <a:outerShdw blurRad="38100" dist="38100" dir="2700000" algn="tl">
                    <a:srgbClr val="C0C0C0"/>
                  </a:outerShdw>
                </a:effectLst>
                <a:latin typeface="新細明體" panose="02020500000000000000" pitchFamily="18" charset="-120"/>
                <a:ea typeface="新細明體" panose="02020500000000000000" pitchFamily="18" charset="-120"/>
              </a:rPr>
              <a:t>5. </a:t>
            </a:r>
            <a:r>
              <a:rPr altLang="zh-HK" dirty="0">
                <a:effectLst>
                  <a:outerShdw blurRad="38100" dist="38100" dir="2700000" algn="tl">
                    <a:srgbClr val="C0C0C0"/>
                  </a:outerShdw>
                </a:effectLst>
                <a:latin typeface="新細明體" panose="02020500000000000000" pitchFamily="18" charset="-120"/>
                <a:ea typeface="新細明體" panose="02020500000000000000" pitchFamily="18" charset="-120"/>
              </a:rPr>
              <a:t>編修科目資料</a:t>
            </a:r>
            <a:r>
              <a:rPr dirty="0">
                <a:effectLst>
                  <a:outerShdw blurRad="38100" dist="38100" dir="2700000" algn="tl">
                    <a:srgbClr val="C0C0C0"/>
                  </a:outerShdw>
                </a:effectLst>
                <a:latin typeface="新細明體" panose="02020500000000000000" pitchFamily="18" charset="-120"/>
                <a:ea typeface="新細明體" panose="02020500000000000000" pitchFamily="18" charset="-120"/>
              </a:rPr>
              <a:t> </a:t>
            </a:r>
            <a:r>
              <a:rPr lang="en-US" altLang="zh-TW" dirty="0">
                <a:effectLst>
                  <a:outerShdw blurRad="38100" dist="38100" dir="2700000" algn="tl">
                    <a:srgbClr val="C0C0C0"/>
                  </a:outerShdw>
                </a:effectLst>
                <a:latin typeface="新細明體" panose="02020500000000000000" pitchFamily="18" charset="-120"/>
                <a:ea typeface="新細明體" panose="02020500000000000000" pitchFamily="18" charset="-120"/>
              </a:rPr>
              <a:t>-</a:t>
            </a:r>
            <a:r>
              <a:rPr dirty="0">
                <a:effectLst>
                  <a:outerShdw blurRad="38100" dist="38100" dir="2700000" algn="tl">
                    <a:srgbClr val="C0C0C0"/>
                  </a:outerShdw>
                </a:effectLst>
                <a:latin typeface="新細明體" panose="02020500000000000000" pitchFamily="18" charset="-120"/>
                <a:ea typeface="新細明體" panose="02020500000000000000" pitchFamily="18" charset="-120"/>
              </a:rPr>
              <a:t> </a:t>
            </a:r>
            <a:r>
              <a:rPr dirty="0">
                <a:effectLst>
                  <a:outerShdw blurRad="38100" dist="38100" dir="2700000" algn="tl">
                    <a:srgbClr val="C0C0C0"/>
                  </a:outerShdw>
                </a:effectLst>
                <a:ea typeface="新細明體" panose="02020500000000000000" pitchFamily="18" charset="-120"/>
              </a:rPr>
              <a:t>編修跨班別科目組別</a:t>
            </a:r>
            <a:endParaRPr lang="zh-HK" dirty="0">
              <a:effectLst>
                <a:outerShdw blurRad="38100" dist="38100" dir="2700000" algn="tl">
                  <a:srgbClr val="C0C0C0"/>
                </a:outerShdw>
              </a:effectLst>
              <a:ea typeface="新細明體" panose="02020500000000000000" pitchFamily="18" charset="-120"/>
            </a:endParaRPr>
          </a:p>
        </p:txBody>
      </p:sp>
      <p:sp>
        <p:nvSpPr>
          <p:cNvPr id="6246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11" name="內容版面配置區 4">
            <a:extLst>
              <a:ext uri="{FF2B5EF4-FFF2-40B4-BE49-F238E27FC236}">
                <a16:creationId xmlns:a16="http://schemas.microsoft.com/office/drawing/2014/main" id="{70C5C53A-FC20-4D80-BF3C-DDD1553F9C21}"/>
              </a:ext>
            </a:extLst>
          </p:cNvPr>
          <p:cNvSpPr txBox="1">
            <a:spLocks/>
          </p:cNvSpPr>
          <p:nvPr/>
        </p:nvSpPr>
        <p:spPr bwMode="auto">
          <a:xfrm>
            <a:off x="2438400" y="1368221"/>
            <a:ext cx="8077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lvl="0">
              <a:buClr>
                <a:srgbClr val="C0504D"/>
              </a:buClr>
              <a:defRPr/>
            </a:pPr>
            <a:r>
              <a:rPr lang="zh-TW" altLang="en-US" sz="2800" kern="0" dirty="0">
                <a:solidFill>
                  <a:srgbClr val="800080"/>
                </a:solidFill>
                <a:latin typeface="新細明體" panose="02020500000000000000" pitchFamily="18" charset="-120"/>
                <a:ea typeface="新細明體" panose="02020500000000000000" pitchFamily="18" charset="-120"/>
              </a:rPr>
              <a:t>新增跨</a:t>
            </a: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班別科目組別</a:t>
            </a:r>
            <a:r>
              <a:rPr kumimoji="0" lang="en-US" altLang="zh-TW"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a:t>
            </a:r>
          </a:p>
          <a:p>
            <a:pPr marL="0" lvl="0" indent="0">
              <a:buClr>
                <a:srgbClr val="C0504D"/>
              </a:buClr>
              <a:buNone/>
              <a:defRPr/>
            </a:pP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     </a:t>
            </a:r>
            <a:r>
              <a:rPr lang="zh-TW" altLang="en-US" sz="2000" kern="0" dirty="0">
                <a:solidFill>
                  <a:srgbClr val="1F497D"/>
                </a:solidFill>
                <a:latin typeface="新細明體" panose="02020500000000000000" pitchFamily="18" charset="-120"/>
                <a:ea typeface="新細明體" panose="02020500000000000000" pitchFamily="18" charset="-120"/>
              </a:rPr>
              <a:t>學校管理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跨班別科目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設定</a:t>
            </a:r>
            <a:endParaRPr kumimoji="0" lang="en-US" altLang="zh-TW"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endParaRPr>
          </a:p>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endPar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endParaRPr>
          </a:p>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endParaRPr kumimoji="0" lang="zh-HK" altLang="en-US" sz="24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p:txBody>
      </p:sp>
      <p:sp>
        <p:nvSpPr>
          <p:cNvPr id="12" name="投影片編號版面配置區 3">
            <a:extLst>
              <a:ext uri="{FF2B5EF4-FFF2-40B4-BE49-F238E27FC236}">
                <a16:creationId xmlns:a16="http://schemas.microsoft.com/office/drawing/2014/main" id="{FCC3152E-6567-43C0-8D33-8844544D2091}"/>
              </a:ext>
            </a:extLst>
          </p:cNvPr>
          <p:cNvSpPr txBox="1">
            <a:spLocks/>
          </p:cNvSpPr>
          <p:nvPr/>
        </p:nvSpPr>
        <p:spPr>
          <a:xfrm>
            <a:off x="9840861" y="6226175"/>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a:solidFill>
                  <a:srgbClr val="0070C0"/>
                </a:solidFill>
                <a:latin typeface="Arial" panose="020B0604020202020204" pitchFamily="34" charset="0"/>
              </a:rPr>
              <a:t>P. </a:t>
            </a:r>
            <a:fld id="{F2319C41-42E3-40D5-9132-9BCA6AF4D3B5}" type="slidenum">
              <a:rPr lang="en-US" altLang="zh-TW" sz="1200" smtClean="0">
                <a:solidFill>
                  <a:srgbClr val="0070C0"/>
                </a:solidFill>
                <a:latin typeface="Arial" panose="020B0604020202020204" pitchFamily="34" charset="0"/>
              </a:rPr>
              <a:pPr>
                <a:spcBef>
                  <a:spcPct val="0"/>
                </a:spcBef>
                <a:buClrTx/>
                <a:buSzTx/>
                <a:buFontTx/>
                <a:buNone/>
              </a:pPr>
              <a:t>35</a:t>
            </a:fld>
            <a:endParaRPr lang="en-US" altLang="zh-TW" sz="1200" dirty="0">
              <a:solidFill>
                <a:srgbClr val="0070C0"/>
              </a:solidFill>
              <a:latin typeface="Arial" panose="020B0604020202020204" pitchFamily="34" charset="0"/>
            </a:endParaRPr>
          </a:p>
        </p:txBody>
      </p:sp>
      <p:sp>
        <p:nvSpPr>
          <p:cNvPr id="9" name="矩形 8">
            <a:extLst>
              <a:ext uri="{FF2B5EF4-FFF2-40B4-BE49-F238E27FC236}">
                <a16:creationId xmlns:a16="http://schemas.microsoft.com/office/drawing/2014/main" id="{362DF4CB-8F67-4188-8779-CAB886D8CBF7}"/>
              </a:ext>
            </a:extLst>
          </p:cNvPr>
          <p:cNvSpPr/>
          <p:nvPr/>
        </p:nvSpPr>
        <p:spPr>
          <a:xfrm>
            <a:off x="3875533" y="3449472"/>
            <a:ext cx="325078" cy="106079"/>
          </a:xfrm>
          <a:prstGeom prst="rect">
            <a:avLst/>
          </a:prstGeom>
          <a:solidFill>
            <a:srgbClr val="99987A"/>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800" dirty="0">
                <a:solidFill>
                  <a:schemeClr val="tx1"/>
                </a:solidFill>
              </a:rPr>
              <a:t>20XX</a:t>
            </a:r>
          </a:p>
        </p:txBody>
      </p:sp>
      <p:grpSp>
        <p:nvGrpSpPr>
          <p:cNvPr id="2" name="群組 1">
            <a:extLst>
              <a:ext uri="{FF2B5EF4-FFF2-40B4-BE49-F238E27FC236}">
                <a16:creationId xmlns:a16="http://schemas.microsoft.com/office/drawing/2014/main" id="{34B02D93-5E4C-43F0-9128-6E3217653197}"/>
              </a:ext>
            </a:extLst>
          </p:cNvPr>
          <p:cNvGrpSpPr/>
          <p:nvPr/>
        </p:nvGrpSpPr>
        <p:grpSpPr>
          <a:xfrm>
            <a:off x="2266950" y="4514850"/>
            <a:ext cx="5734050" cy="1570037"/>
            <a:chOff x="2266950" y="4514850"/>
            <a:chExt cx="5734050" cy="1570037"/>
          </a:xfrm>
        </p:grpSpPr>
        <p:sp>
          <p:nvSpPr>
            <p:cNvPr id="14" name="Rectangle 11"/>
            <p:cNvSpPr>
              <a:spLocks noChangeArrowheads="1"/>
            </p:cNvSpPr>
            <p:nvPr/>
          </p:nvSpPr>
          <p:spPr bwMode="auto">
            <a:xfrm>
              <a:off x="4953000" y="4514850"/>
              <a:ext cx="3048000" cy="1299572"/>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
          <p:nvSpPr>
            <p:cNvPr id="10" name="矩形圖說文字 1">
              <a:extLst>
                <a:ext uri="{FF2B5EF4-FFF2-40B4-BE49-F238E27FC236}">
                  <a16:creationId xmlns:a16="http://schemas.microsoft.com/office/drawing/2014/main" id="{6AF09554-824F-4F3C-AF58-CF59E5CA4943}"/>
                </a:ext>
              </a:extLst>
            </p:cNvPr>
            <p:cNvSpPr/>
            <p:nvPr/>
          </p:nvSpPr>
          <p:spPr bwMode="auto">
            <a:xfrm>
              <a:off x="2266950" y="5032374"/>
              <a:ext cx="2438400" cy="1052513"/>
            </a:xfrm>
            <a:prstGeom prst="wedgeRectCallout">
              <a:avLst>
                <a:gd name="adj1" fmla="val 66473"/>
                <a:gd name="adj2" fmla="val -50628"/>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a:extLst/>
          </p:spPr>
          <p:txBody>
            <a:bodyPr lIns="90000" tIns="46800" rIns="90000" bIns="46800" anchor="ctr"/>
            <a:lstStyle/>
            <a:p>
              <a:pPr marL="0" marR="0" lvl="0" indent="0" algn="just" defTabSz="91440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zh-TW" altLang="en-US" sz="2000" b="0" i="0" u="none" strike="noStrike" kern="0" cap="none" spc="0" normalizeH="0" baseline="0" noProof="0" dirty="0">
                  <a:ln>
                    <a:noFill/>
                  </a:ln>
                  <a:solidFill>
                    <a:srgbClr val="FF0000"/>
                  </a:solidFill>
                  <a:effectLst/>
                  <a:uLnTx/>
                  <a:uFillTx/>
                  <a:latin typeface="標楷體" pitchFamily="65" charset="-120"/>
                  <a:ea typeface="標楷體" pitchFamily="65" charset="-120"/>
                  <a:cs typeface="+mn-cs"/>
                </a:rPr>
                <a:t>注意</a:t>
              </a:r>
              <a:r>
                <a:rPr kumimoji="0" lang="en-US" altLang="zh-TW" sz="2000" b="0" i="0" u="none" strike="noStrike" kern="0" cap="none" spc="0" normalizeH="0" baseline="0" noProof="0" dirty="0">
                  <a:ln>
                    <a:noFill/>
                  </a:ln>
                  <a:solidFill>
                    <a:srgbClr val="1F497D"/>
                  </a:solidFill>
                  <a:effectLst/>
                  <a:uLnTx/>
                  <a:uFillTx/>
                  <a:latin typeface="標楷體" pitchFamily="65" charset="-120"/>
                  <a:ea typeface="標楷體" pitchFamily="65" charset="-120"/>
                  <a:cs typeface="+mn-cs"/>
                </a:rPr>
                <a:t>:</a:t>
              </a:r>
              <a:r>
                <a:rPr kumimoji="0" lang="zh-TW" altLang="en-US" sz="2000" b="0" i="0" u="none" strike="noStrike" kern="0" cap="none" spc="0" normalizeH="0" baseline="0" noProof="0" dirty="0">
                  <a:ln>
                    <a:noFill/>
                  </a:ln>
                  <a:solidFill>
                    <a:srgbClr val="1F497D"/>
                  </a:solidFill>
                  <a:effectLst/>
                  <a:uLnTx/>
                  <a:uFillTx/>
                  <a:latin typeface="標楷體" pitchFamily="65" charset="-120"/>
                  <a:ea typeface="標楷體" pitchFamily="65" charset="-120"/>
                  <a:cs typeface="+mn-cs"/>
                </a:rPr>
                <a:t>建立新的跨班別科目組別後，不能修改其組別類別</a:t>
              </a:r>
              <a:endParaRPr kumimoji="0" lang="zh-HK" altLang="en-US" sz="2000" b="0" i="0" u="none" strike="noStrike" kern="0" cap="none" spc="0" normalizeH="0" baseline="0" noProof="0" dirty="0">
                <a:ln>
                  <a:noFill/>
                </a:ln>
                <a:solidFill>
                  <a:srgbClr val="1F497D"/>
                </a:solidFill>
                <a:effectLst/>
                <a:uLnTx/>
                <a:uFillTx/>
                <a:latin typeface="標楷體" pitchFamily="65" charset="-120"/>
                <a:ea typeface="標楷體" pitchFamily="65" charset="-120"/>
                <a:cs typeface="+mn-cs"/>
              </a:endParaRP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5. </a:t>
            </a:r>
            <a:r>
              <a:rPr altLang="zh-HK" sz="3600" dirty="0">
                <a:latin typeface="新細明體" panose="02020500000000000000" pitchFamily="18" charset="-120"/>
                <a:ea typeface="新細明體" panose="02020500000000000000" pitchFamily="18" charset="-120"/>
              </a:rPr>
              <a:t>編修科目資料</a:t>
            </a:r>
            <a:r>
              <a:rPr lang="en-US" altLang="zh-TW" sz="3600" dirty="0">
                <a:latin typeface="新細明體" panose="02020500000000000000" pitchFamily="18" charset="-120"/>
                <a:ea typeface="新細明體" panose="02020500000000000000" pitchFamily="18" charset="-120"/>
              </a:rPr>
              <a:t> – </a:t>
            </a:r>
            <a:r>
              <a:rPr sz="3600" dirty="0">
                <a:solidFill>
                  <a:srgbClr val="00B050"/>
                </a:solidFill>
                <a:latin typeface="新細明體" panose="02020500000000000000" pitchFamily="18" charset="-120"/>
                <a:ea typeface="新細明體" panose="02020500000000000000" pitchFamily="18" charset="-120"/>
              </a:rPr>
              <a:t>非科目集</a:t>
            </a:r>
            <a:endParaRPr lang="zh-HK" altLang="en-US" sz="3600" dirty="0">
              <a:solidFill>
                <a:srgbClr val="00B050"/>
              </a:solidFill>
              <a:ea typeface="新細明體" panose="02020500000000000000" pitchFamily="18" charset="-120"/>
            </a:endParaRPr>
          </a:p>
        </p:txBody>
      </p:sp>
      <p:sp>
        <p:nvSpPr>
          <p:cNvPr id="63491" name="投影片編號版面配置區 3"/>
          <p:cNvSpPr>
            <a:spLocks noGrp="1"/>
          </p:cNvSpPr>
          <p:nvPr>
            <p:ph type="sldNum" sz="quarter" idx="12"/>
          </p:nvPr>
        </p:nvSpPr>
        <p:spPr>
          <a:xfrm>
            <a:off x="9801225"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4F4A09A0-4723-4897-8637-85B8A7D47D4A}" type="slidenum">
              <a:rPr lang="en-US" altLang="zh-TW" sz="1200">
                <a:solidFill>
                  <a:srgbClr val="0070C0"/>
                </a:solidFill>
                <a:latin typeface="Arial" panose="020B0604020202020204" pitchFamily="34" charset="0"/>
              </a:rPr>
              <a:pPr>
                <a:spcBef>
                  <a:spcPct val="0"/>
                </a:spcBef>
                <a:buClrTx/>
                <a:buSzTx/>
                <a:buFontTx/>
                <a:buNone/>
              </a:pPr>
              <a:t>36</a:t>
            </a:fld>
            <a:endParaRPr lang="en-US" altLang="zh-TW" sz="1200" dirty="0">
              <a:solidFill>
                <a:srgbClr val="0070C0"/>
              </a:solidFill>
              <a:latin typeface="Arial" panose="020B0604020202020204" pitchFamily="34" charset="0"/>
            </a:endParaRPr>
          </a:p>
        </p:txBody>
      </p:sp>
      <p:sp>
        <p:nvSpPr>
          <p:cNvPr id="18" name="Text Box 14"/>
          <p:cNvSpPr txBox="1">
            <a:spLocks noChangeArrowheads="1"/>
          </p:cNvSpPr>
          <p:nvPr/>
        </p:nvSpPr>
        <p:spPr bwMode="auto">
          <a:xfrm>
            <a:off x="8460886" y="1687853"/>
            <a:ext cx="3162300" cy="1446213"/>
          </a:xfrm>
          <a:prstGeom prst="rect">
            <a:avLst/>
          </a:prstGeom>
          <a:solidFill>
            <a:srgbClr val="FFFF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50000"/>
              </a:spcBef>
              <a:buClrTx/>
              <a:buSzTx/>
              <a:buFontTx/>
              <a:buNone/>
            </a:pPr>
            <a:r>
              <a:rPr lang="en-US" altLang="zh-TW" sz="2200" b="1" dirty="0">
                <a:solidFill>
                  <a:srgbClr val="FF00FF"/>
                </a:solidFill>
                <a:latin typeface="新細明體" panose="02020500000000000000" pitchFamily="18" charset="-120"/>
                <a:ea typeface="新細明體" panose="02020500000000000000" pitchFamily="18" charset="-120"/>
              </a:rPr>
              <a:t>-</a:t>
            </a:r>
            <a:r>
              <a:rPr lang="zh-TW" altLang="en-US" sz="2200" b="1" dirty="0">
                <a:solidFill>
                  <a:srgbClr val="FF00FF"/>
                </a:solidFill>
                <a:latin typeface="新細明體" panose="02020500000000000000" pitchFamily="18" charset="-120"/>
                <a:ea typeface="新細明體" panose="02020500000000000000" pitchFamily="18" charset="-120"/>
              </a:rPr>
              <a:t>選取分卷教師才可入分</a:t>
            </a:r>
          </a:p>
          <a:p>
            <a:pPr>
              <a:spcBef>
                <a:spcPct val="50000"/>
              </a:spcBef>
              <a:buClrTx/>
              <a:buSzTx/>
              <a:buFontTx/>
              <a:buNone/>
            </a:pPr>
            <a:r>
              <a:rPr lang="en-US" altLang="zh-TW" sz="2200" b="1" dirty="0">
                <a:solidFill>
                  <a:srgbClr val="FF00FF"/>
                </a:solidFill>
                <a:latin typeface="Times New Roman" panose="02020603050405020304" pitchFamily="18" charset="0"/>
                <a:ea typeface="新細明體" panose="02020500000000000000" pitchFamily="18" charset="-120"/>
              </a:rPr>
              <a:t>-</a:t>
            </a:r>
            <a:r>
              <a:rPr lang="zh-TW" altLang="en-US" sz="2200" b="1" dirty="0">
                <a:solidFill>
                  <a:srgbClr val="FF00FF"/>
                </a:solidFill>
                <a:latin typeface="Times New Roman" panose="02020603050405020304" pitchFamily="18" charset="0"/>
                <a:ea typeface="新細明體" panose="02020500000000000000" pitchFamily="18" charset="-120"/>
              </a:rPr>
              <a:t>分卷節數供時間表使用</a:t>
            </a:r>
            <a:endParaRPr lang="zh-TW" altLang="en-US" sz="2200" b="1" dirty="0">
              <a:solidFill>
                <a:srgbClr val="FF00FF"/>
              </a:solidFill>
              <a:latin typeface="新細明體" panose="02020500000000000000" pitchFamily="18" charset="-120"/>
              <a:ea typeface="新細明體" panose="02020500000000000000" pitchFamily="18" charset="-120"/>
            </a:endParaRPr>
          </a:p>
          <a:p>
            <a:pPr>
              <a:spcBef>
                <a:spcPct val="50000"/>
              </a:spcBef>
              <a:buClrTx/>
              <a:buSzTx/>
              <a:buFontTx/>
              <a:buNone/>
            </a:pPr>
            <a:r>
              <a:rPr lang="en-US" altLang="zh-TW" sz="2200" b="1" dirty="0">
                <a:solidFill>
                  <a:srgbClr val="FF00FF"/>
                </a:solidFill>
                <a:latin typeface="新細明體" panose="02020500000000000000" pitchFamily="18" charset="-120"/>
                <a:ea typeface="新細明體" panose="02020500000000000000" pitchFamily="18" charset="-120"/>
              </a:rPr>
              <a:t> (</a:t>
            </a:r>
            <a:r>
              <a:rPr lang="zh-TW" altLang="en-US" sz="2200" b="1" dirty="0">
                <a:solidFill>
                  <a:srgbClr val="FF00FF"/>
                </a:solidFill>
                <a:latin typeface="新細明體" panose="02020500000000000000" pitchFamily="18" charset="-120"/>
                <a:ea typeface="新細明體" panose="02020500000000000000" pitchFamily="18" charset="-120"/>
              </a:rPr>
              <a:t>分卷在代碼管理設定</a:t>
            </a:r>
            <a:r>
              <a:rPr lang="en-US" altLang="zh-TW" sz="2200" b="1" dirty="0">
                <a:solidFill>
                  <a:srgbClr val="FF00FF"/>
                </a:solidFill>
                <a:latin typeface="新細明體" panose="02020500000000000000" pitchFamily="18" charset="-120"/>
                <a:ea typeface="新細明體" panose="02020500000000000000" pitchFamily="18" charset="-120"/>
              </a:rPr>
              <a:t>)</a:t>
            </a:r>
          </a:p>
        </p:txBody>
      </p:sp>
      <p:sp>
        <p:nvSpPr>
          <p:cNvPr id="12" name="內容版面配置區 2">
            <a:extLst>
              <a:ext uri="{FF2B5EF4-FFF2-40B4-BE49-F238E27FC236}">
                <a16:creationId xmlns:a16="http://schemas.microsoft.com/office/drawing/2014/main" id="{0C229169-48AE-44B5-BD31-2B390172DC3F}"/>
              </a:ext>
            </a:extLst>
          </p:cNvPr>
          <p:cNvSpPr txBox="1">
            <a:spLocks/>
          </p:cNvSpPr>
          <p:nvPr/>
        </p:nvSpPr>
        <p:spPr bwMode="auto">
          <a:xfrm>
            <a:off x="2505075" y="1488582"/>
            <a:ext cx="8077200" cy="89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更新分組資料</a:t>
            </a:r>
            <a:r>
              <a:rPr kumimoji="0" lang="en-US" altLang="zh-TW"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a:t>
            </a:r>
          </a:p>
          <a:p>
            <a:pPr marL="0" lvl="0" indent="0">
              <a:buClr>
                <a:srgbClr val="C0504D"/>
              </a:buClr>
              <a:buNone/>
              <a:defRPr/>
            </a:pP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 </a:t>
            </a:r>
            <a:r>
              <a:rPr lang="zh-TW" altLang="en-US" sz="2000" kern="0" dirty="0">
                <a:solidFill>
                  <a:srgbClr val="1F497D"/>
                </a:solidFill>
                <a:latin typeface="新細明體" panose="02020500000000000000" pitchFamily="18" charset="-120"/>
                <a:ea typeface="新細明體" panose="02020500000000000000" pitchFamily="18" charset="-120"/>
              </a:rPr>
              <a:t>    學校管理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跨班別科目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設定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分組</a:t>
            </a:r>
            <a:endPar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endParaRPr>
          </a:p>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endPar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endParaRPr>
          </a:p>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endParaRPr kumimoji="0" lang="zh-HK" altLang="en-US" sz="24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p:txBody>
      </p:sp>
      <p:grpSp>
        <p:nvGrpSpPr>
          <p:cNvPr id="3" name="群組 2">
            <a:extLst>
              <a:ext uri="{FF2B5EF4-FFF2-40B4-BE49-F238E27FC236}">
                <a16:creationId xmlns:a16="http://schemas.microsoft.com/office/drawing/2014/main" id="{83167073-B385-49DE-82D0-1008DAB73060}"/>
              </a:ext>
            </a:extLst>
          </p:cNvPr>
          <p:cNvGrpSpPr/>
          <p:nvPr/>
        </p:nvGrpSpPr>
        <p:grpSpPr>
          <a:xfrm>
            <a:off x="2953158" y="2451427"/>
            <a:ext cx="5032440" cy="3669250"/>
            <a:chOff x="2953158" y="2660977"/>
            <a:chExt cx="5032440" cy="366925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3158" y="2660977"/>
              <a:ext cx="5032440" cy="3669250"/>
            </a:xfrm>
            <a:prstGeom prst="rect">
              <a:avLst/>
            </a:prstGeom>
            <a:ln w="9525">
              <a:solidFill>
                <a:schemeClr val="tx1"/>
              </a:solidFill>
            </a:ln>
          </p:spPr>
        </p:pic>
        <p:sp>
          <p:nvSpPr>
            <p:cNvPr id="10" name="矩形 9">
              <a:extLst>
                <a:ext uri="{FF2B5EF4-FFF2-40B4-BE49-F238E27FC236}">
                  <a16:creationId xmlns:a16="http://schemas.microsoft.com/office/drawing/2014/main" id="{818A5EFA-C42E-4582-89E3-497BBAEDFDC2}"/>
                </a:ext>
              </a:extLst>
            </p:cNvPr>
            <p:cNvSpPr/>
            <p:nvPr/>
          </p:nvSpPr>
          <p:spPr>
            <a:xfrm>
              <a:off x="3821354" y="3260158"/>
              <a:ext cx="325078" cy="106079"/>
            </a:xfrm>
            <a:prstGeom prst="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tx1">
                      <a:lumMod val="65000"/>
                      <a:lumOff val="35000"/>
                    </a:schemeClr>
                  </a:solidFill>
                </a:rPr>
                <a:t>20XX</a:t>
              </a:r>
            </a:p>
          </p:txBody>
        </p:sp>
      </p:grpSp>
      <p:sp>
        <p:nvSpPr>
          <p:cNvPr id="15" name="Rectangle 11"/>
          <p:cNvSpPr>
            <a:spLocks noChangeArrowheads="1"/>
          </p:cNvSpPr>
          <p:nvPr/>
        </p:nvSpPr>
        <p:spPr bwMode="auto">
          <a:xfrm>
            <a:off x="2953158" y="5124449"/>
            <a:ext cx="171042" cy="990602"/>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
        <p:nvSpPr>
          <p:cNvPr id="16" name="Rectangle 16"/>
          <p:cNvSpPr>
            <a:spLocks noChangeArrowheads="1"/>
          </p:cNvSpPr>
          <p:nvPr/>
        </p:nvSpPr>
        <p:spPr bwMode="auto">
          <a:xfrm>
            <a:off x="6781801" y="5124450"/>
            <a:ext cx="1217653" cy="990602"/>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
        <p:nvSpPr>
          <p:cNvPr id="17" name="Rectangle 11"/>
          <p:cNvSpPr>
            <a:spLocks noChangeArrowheads="1"/>
          </p:cNvSpPr>
          <p:nvPr/>
        </p:nvSpPr>
        <p:spPr bwMode="auto">
          <a:xfrm>
            <a:off x="5313364" y="5124450"/>
            <a:ext cx="1454581" cy="990602"/>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5. </a:t>
            </a:r>
            <a:r>
              <a:rPr altLang="zh-HK" sz="3600" dirty="0">
                <a:latin typeface="新細明體" panose="02020500000000000000" pitchFamily="18" charset="-120"/>
                <a:ea typeface="新細明體" panose="02020500000000000000" pitchFamily="18" charset="-120"/>
              </a:rPr>
              <a:t>編修科目資料</a:t>
            </a:r>
            <a:r>
              <a:rPr lang="en-US" altLang="zh-TW" sz="3600" dirty="0">
                <a:latin typeface="新細明體" panose="02020500000000000000" pitchFamily="18" charset="-120"/>
                <a:ea typeface="新細明體" panose="02020500000000000000" pitchFamily="18" charset="-120"/>
              </a:rPr>
              <a:t> – </a:t>
            </a:r>
            <a:r>
              <a:rPr sz="3600" dirty="0">
                <a:solidFill>
                  <a:srgbClr val="00B050"/>
                </a:solidFill>
                <a:latin typeface="新細明體" panose="02020500000000000000" pitchFamily="18" charset="-120"/>
                <a:ea typeface="新細明體" panose="02020500000000000000" pitchFamily="18" charset="-120"/>
              </a:rPr>
              <a:t>非科目集</a:t>
            </a:r>
            <a:endParaRPr lang="zh-HK" altLang="en-US" sz="3600" dirty="0">
              <a:solidFill>
                <a:srgbClr val="00B050"/>
              </a:solidFill>
              <a:ea typeface="新細明體" panose="02020500000000000000" pitchFamily="18" charset="-120"/>
            </a:endParaRPr>
          </a:p>
        </p:txBody>
      </p:sp>
      <p:sp>
        <p:nvSpPr>
          <p:cNvPr id="65539" name="投影片編號版面配置區 3"/>
          <p:cNvSpPr>
            <a:spLocks noGrp="1"/>
          </p:cNvSpPr>
          <p:nvPr>
            <p:ph type="sldNum" sz="quarter" idx="12"/>
          </p:nvPr>
        </p:nvSpPr>
        <p:spPr>
          <a:xfrm>
            <a:off x="9850106" y="626745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0865D813-A220-493B-A66F-154A7C31BBB7}" type="slidenum">
              <a:rPr lang="en-US" altLang="zh-TW" sz="1200">
                <a:solidFill>
                  <a:srgbClr val="0070C0"/>
                </a:solidFill>
                <a:latin typeface="Arial" panose="020B0604020202020204" pitchFamily="34" charset="0"/>
              </a:rPr>
              <a:pPr>
                <a:spcBef>
                  <a:spcPct val="0"/>
                </a:spcBef>
                <a:buClrTx/>
                <a:buSzTx/>
                <a:buFontTx/>
                <a:buNone/>
              </a:pPr>
              <a:t>37</a:t>
            </a:fld>
            <a:endParaRPr lang="en-US" altLang="zh-TW" sz="1200" dirty="0">
              <a:solidFill>
                <a:srgbClr val="0070C0"/>
              </a:solidFill>
              <a:latin typeface="Arial" panose="020B0604020202020204" pitchFamily="34" charset="0"/>
            </a:endParaRPr>
          </a:p>
        </p:txBody>
      </p:sp>
      <p:sp>
        <p:nvSpPr>
          <p:cNvPr id="9" name="內容版面配置區 2">
            <a:extLst>
              <a:ext uri="{FF2B5EF4-FFF2-40B4-BE49-F238E27FC236}">
                <a16:creationId xmlns:a16="http://schemas.microsoft.com/office/drawing/2014/main" id="{A74766F9-B80E-4527-81A5-520152E423ED}"/>
              </a:ext>
            </a:extLst>
          </p:cNvPr>
          <p:cNvSpPr txBox="1">
            <a:spLocks/>
          </p:cNvSpPr>
          <p:nvPr/>
        </p:nvSpPr>
        <p:spPr bwMode="auto">
          <a:xfrm>
            <a:off x="2395538" y="1468833"/>
            <a:ext cx="80772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更新相聯班別</a:t>
            </a:r>
            <a:r>
              <a:rPr kumimoji="0" lang="en-US" altLang="zh-TW"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a:t>
            </a:r>
          </a:p>
          <a:p>
            <a:pPr marL="0" lvl="0" indent="0">
              <a:buClr>
                <a:srgbClr val="C0504D"/>
              </a:buClr>
              <a:buNone/>
              <a:defRPr/>
            </a:pP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 </a:t>
            </a:r>
            <a:r>
              <a:rPr lang="zh-TW" altLang="en-US" sz="2000" kern="0" dirty="0">
                <a:solidFill>
                  <a:srgbClr val="1F497D"/>
                </a:solidFill>
                <a:latin typeface="新細明體" panose="02020500000000000000" pitchFamily="18" charset="-120"/>
                <a:ea typeface="新細明體" panose="02020500000000000000" pitchFamily="18" charset="-120"/>
              </a:rPr>
              <a:t>    學校管理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跨班別科目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設定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相聯班別</a:t>
            </a:r>
            <a:endPar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endParaRPr>
          </a:p>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endPar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endParaRPr>
          </a:p>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endParaRPr kumimoji="0" lang="zh-HK" altLang="en-US" sz="24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p:txBody>
      </p:sp>
      <p:grpSp>
        <p:nvGrpSpPr>
          <p:cNvPr id="3" name="群組 2">
            <a:extLst>
              <a:ext uri="{FF2B5EF4-FFF2-40B4-BE49-F238E27FC236}">
                <a16:creationId xmlns:a16="http://schemas.microsoft.com/office/drawing/2014/main" id="{636321A9-9CB1-440A-BCC4-FDDBCF931848}"/>
              </a:ext>
            </a:extLst>
          </p:cNvPr>
          <p:cNvGrpSpPr/>
          <p:nvPr/>
        </p:nvGrpSpPr>
        <p:grpSpPr>
          <a:xfrm>
            <a:off x="2514601" y="2511846"/>
            <a:ext cx="7335505" cy="3466629"/>
            <a:chOff x="2514601" y="2511846"/>
            <a:chExt cx="7335505" cy="3466629"/>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1" y="2511846"/>
              <a:ext cx="7335505" cy="3466629"/>
            </a:xfrm>
            <a:prstGeom prst="rect">
              <a:avLst/>
            </a:prstGeom>
            <a:ln w="9525">
              <a:solidFill>
                <a:schemeClr val="tx1"/>
              </a:solidFill>
            </a:ln>
          </p:spPr>
        </p:pic>
        <p:sp>
          <p:nvSpPr>
            <p:cNvPr id="7" name="矩形 6">
              <a:extLst>
                <a:ext uri="{FF2B5EF4-FFF2-40B4-BE49-F238E27FC236}">
                  <a16:creationId xmlns:a16="http://schemas.microsoft.com/office/drawing/2014/main" id="{4E79B2C8-0CC7-4598-8625-65620C938E57}"/>
                </a:ext>
              </a:extLst>
            </p:cNvPr>
            <p:cNvSpPr/>
            <p:nvPr/>
          </p:nvSpPr>
          <p:spPr>
            <a:xfrm>
              <a:off x="3798567" y="3465875"/>
              <a:ext cx="325078" cy="106079"/>
            </a:xfrm>
            <a:prstGeom prst="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800" dirty="0">
                  <a:solidFill>
                    <a:schemeClr val="tx1">
                      <a:lumMod val="65000"/>
                      <a:lumOff val="35000"/>
                    </a:schemeClr>
                  </a:solidFill>
                </a:rPr>
                <a:t>20XX</a:t>
              </a:r>
            </a:p>
          </p:txBody>
        </p:sp>
      </p:grpSp>
      <p:sp>
        <p:nvSpPr>
          <p:cNvPr id="65542" name="Rectangle 11"/>
          <p:cNvSpPr>
            <a:spLocks noChangeArrowheads="1"/>
          </p:cNvSpPr>
          <p:nvPr/>
        </p:nvSpPr>
        <p:spPr bwMode="auto">
          <a:xfrm>
            <a:off x="2514600" y="4419602"/>
            <a:ext cx="4572000" cy="228599"/>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5. </a:t>
            </a:r>
            <a:r>
              <a:rPr altLang="zh-HK" sz="3600" dirty="0">
                <a:latin typeface="新細明體" panose="02020500000000000000" pitchFamily="18" charset="-120"/>
                <a:ea typeface="新細明體" panose="02020500000000000000" pitchFamily="18" charset="-120"/>
              </a:rPr>
              <a:t>編修科目資料</a:t>
            </a:r>
            <a:r>
              <a:rPr lang="en-US" altLang="zh-TW" sz="3600" dirty="0">
                <a:latin typeface="新細明體" panose="02020500000000000000" pitchFamily="18" charset="-120"/>
                <a:ea typeface="新細明體" panose="02020500000000000000" pitchFamily="18" charset="-120"/>
              </a:rPr>
              <a:t> – </a:t>
            </a:r>
            <a:r>
              <a:rPr sz="3600" dirty="0">
                <a:solidFill>
                  <a:srgbClr val="00B050"/>
                </a:solidFill>
                <a:latin typeface="新細明體" panose="02020500000000000000" pitchFamily="18" charset="-120"/>
                <a:ea typeface="新細明體" panose="02020500000000000000" pitchFamily="18" charset="-120"/>
              </a:rPr>
              <a:t>非科目集</a:t>
            </a:r>
            <a:endParaRPr lang="zh-HK" altLang="en-US" sz="3600" dirty="0">
              <a:solidFill>
                <a:srgbClr val="00B050"/>
              </a:solidFill>
              <a:ea typeface="新細明體" panose="02020500000000000000" pitchFamily="18" charset="-120"/>
            </a:endParaRPr>
          </a:p>
        </p:txBody>
      </p:sp>
      <p:sp>
        <p:nvSpPr>
          <p:cNvPr id="11" name="內容版面配置區 2">
            <a:extLst>
              <a:ext uri="{FF2B5EF4-FFF2-40B4-BE49-F238E27FC236}">
                <a16:creationId xmlns:a16="http://schemas.microsoft.com/office/drawing/2014/main" id="{5E0C542B-9E78-4390-A38D-8ABD8E3C1459}"/>
              </a:ext>
            </a:extLst>
          </p:cNvPr>
          <p:cNvSpPr txBox="1">
            <a:spLocks/>
          </p:cNvSpPr>
          <p:nvPr/>
        </p:nvSpPr>
        <p:spPr bwMode="auto">
          <a:xfrm>
            <a:off x="2216944" y="1480246"/>
            <a:ext cx="7758112" cy="84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lvl="0">
              <a:buClr>
                <a:srgbClr val="C0504D"/>
              </a:buClr>
              <a:defRPr/>
            </a:pPr>
            <a:r>
              <a:rPr lang="zh-TW" altLang="en-US" sz="2800" kern="0" dirty="0">
                <a:solidFill>
                  <a:srgbClr val="800080"/>
                </a:solidFill>
                <a:latin typeface="新細明體" panose="02020500000000000000" pitchFamily="18" charset="-120"/>
                <a:ea typeface="新細明體" panose="02020500000000000000" pitchFamily="18" charset="-120"/>
              </a:rPr>
              <a:t>新增分組</a:t>
            </a:r>
            <a:r>
              <a:rPr kumimoji="0" lang="en-US" altLang="zh-TW"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a:t>
            </a:r>
          </a:p>
          <a:p>
            <a:pPr marL="0" lvl="0" indent="0">
              <a:buClr>
                <a:srgbClr val="C0504D"/>
              </a:buClr>
              <a:buNone/>
              <a:defRPr/>
            </a:pP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     </a:t>
            </a:r>
            <a:r>
              <a:rPr lang="zh-TW" altLang="en-US" sz="2000" kern="0" dirty="0">
                <a:solidFill>
                  <a:srgbClr val="1F497D"/>
                </a:solidFill>
                <a:latin typeface="新細明體" panose="02020500000000000000" pitchFamily="18" charset="-120"/>
                <a:ea typeface="新細明體" panose="02020500000000000000" pitchFamily="18" charset="-120"/>
              </a:rPr>
              <a:t>學校管理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跨班別科目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設定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分組</a:t>
            </a:r>
            <a:endPar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endParaRPr>
          </a:p>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endPar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endParaRPr>
          </a:p>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endParaRPr kumimoji="0" lang="zh-HK" altLang="en-US" sz="24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p:txBody>
      </p:sp>
      <p:sp>
        <p:nvSpPr>
          <p:cNvPr id="12" name="投影片編號版面配置區 3">
            <a:extLst>
              <a:ext uri="{FF2B5EF4-FFF2-40B4-BE49-F238E27FC236}">
                <a16:creationId xmlns:a16="http://schemas.microsoft.com/office/drawing/2014/main" id="{5ADACB42-236F-48F9-A7B9-BCE50004BFEC}"/>
              </a:ext>
            </a:extLst>
          </p:cNvPr>
          <p:cNvSpPr txBox="1">
            <a:spLocks/>
          </p:cNvSpPr>
          <p:nvPr/>
        </p:nvSpPr>
        <p:spPr>
          <a:xfrm>
            <a:off x="97917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a:solidFill>
                  <a:srgbClr val="0070C0"/>
                </a:solidFill>
                <a:latin typeface="Arial" panose="020B0604020202020204" pitchFamily="34" charset="0"/>
              </a:rPr>
              <a:t>P. </a:t>
            </a:r>
            <a:fld id="{6098C247-080E-464C-AB14-C60A3888D2BA}" type="slidenum">
              <a:rPr lang="en-US" altLang="zh-TW" sz="1200" smtClean="0">
                <a:solidFill>
                  <a:srgbClr val="0070C0"/>
                </a:solidFill>
                <a:latin typeface="Arial" panose="020B0604020202020204" pitchFamily="34" charset="0"/>
              </a:rPr>
              <a:pPr>
                <a:spcBef>
                  <a:spcPct val="0"/>
                </a:spcBef>
                <a:buClrTx/>
                <a:buSzTx/>
                <a:buFontTx/>
                <a:buNone/>
              </a:pPr>
              <a:t>38</a:t>
            </a:fld>
            <a:endParaRPr lang="en-US" altLang="zh-TW" sz="1200" dirty="0">
              <a:solidFill>
                <a:srgbClr val="0070C0"/>
              </a:solidFill>
              <a:latin typeface="Arial" panose="020B0604020202020204" pitchFamily="34" charset="0"/>
            </a:endParaRPr>
          </a:p>
        </p:txBody>
      </p:sp>
      <p:grpSp>
        <p:nvGrpSpPr>
          <p:cNvPr id="5" name="群組 4">
            <a:extLst>
              <a:ext uri="{FF2B5EF4-FFF2-40B4-BE49-F238E27FC236}">
                <a16:creationId xmlns:a16="http://schemas.microsoft.com/office/drawing/2014/main" id="{F5F3F0F1-CB98-4450-8015-E44E353BE192}"/>
              </a:ext>
            </a:extLst>
          </p:cNvPr>
          <p:cNvGrpSpPr/>
          <p:nvPr/>
        </p:nvGrpSpPr>
        <p:grpSpPr>
          <a:xfrm>
            <a:off x="2418742" y="2605184"/>
            <a:ext cx="6059114" cy="2110139"/>
            <a:chOff x="2418742" y="2605184"/>
            <a:chExt cx="6059114" cy="2110139"/>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742" y="2605184"/>
              <a:ext cx="6059114" cy="2110139"/>
            </a:xfrm>
            <a:prstGeom prst="rect">
              <a:avLst/>
            </a:prstGeom>
            <a:ln w="9525">
              <a:solidFill>
                <a:schemeClr val="tx1"/>
              </a:solidFill>
            </a:ln>
          </p:spPr>
        </p:pic>
        <p:sp>
          <p:nvSpPr>
            <p:cNvPr id="10" name="矩形 9">
              <a:extLst>
                <a:ext uri="{FF2B5EF4-FFF2-40B4-BE49-F238E27FC236}">
                  <a16:creationId xmlns:a16="http://schemas.microsoft.com/office/drawing/2014/main" id="{908687DD-C94D-41F8-8483-066569692D07}"/>
                </a:ext>
              </a:extLst>
            </p:cNvPr>
            <p:cNvSpPr/>
            <p:nvPr/>
          </p:nvSpPr>
          <p:spPr>
            <a:xfrm>
              <a:off x="3487643" y="3391232"/>
              <a:ext cx="325078" cy="106079"/>
            </a:xfrm>
            <a:prstGeom prst="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800" dirty="0">
                  <a:solidFill>
                    <a:schemeClr val="tx1">
                      <a:lumMod val="65000"/>
                      <a:lumOff val="35000"/>
                    </a:schemeClr>
                  </a:solidFill>
                </a:rPr>
                <a:t>20XX</a:t>
              </a:r>
            </a:p>
          </p:txBody>
        </p:sp>
      </p:grpSp>
      <p:pic>
        <p:nvPicPr>
          <p:cNvPr id="64518" name="圖片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8445" y="2895600"/>
            <a:ext cx="746691" cy="55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群組 5">
            <a:extLst>
              <a:ext uri="{FF2B5EF4-FFF2-40B4-BE49-F238E27FC236}">
                <a16:creationId xmlns:a16="http://schemas.microsoft.com/office/drawing/2014/main" id="{7CF2328F-49F7-4B9E-B595-58F83274797F}"/>
              </a:ext>
            </a:extLst>
          </p:cNvPr>
          <p:cNvGrpSpPr/>
          <p:nvPr/>
        </p:nvGrpSpPr>
        <p:grpSpPr>
          <a:xfrm>
            <a:off x="4936331" y="2451472"/>
            <a:ext cx="5038725" cy="3672465"/>
            <a:chOff x="4936331" y="2451472"/>
            <a:chExt cx="5038725" cy="3672465"/>
          </a:xfrm>
        </p:grpSpPr>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6331" y="2451472"/>
              <a:ext cx="5038725" cy="3672465"/>
            </a:xfrm>
            <a:prstGeom prst="rect">
              <a:avLst/>
            </a:prstGeom>
            <a:ln w="9525">
              <a:solidFill>
                <a:schemeClr val="tx1"/>
              </a:solidFill>
            </a:ln>
          </p:spPr>
        </p:pic>
        <p:sp>
          <p:nvSpPr>
            <p:cNvPr id="14" name="矩形 13">
              <a:extLst>
                <a:ext uri="{FF2B5EF4-FFF2-40B4-BE49-F238E27FC236}">
                  <a16:creationId xmlns:a16="http://schemas.microsoft.com/office/drawing/2014/main" id="{E28AF259-1C35-42C2-8F3F-404ED9C83CE3}"/>
                </a:ext>
              </a:extLst>
            </p:cNvPr>
            <p:cNvSpPr/>
            <p:nvPr/>
          </p:nvSpPr>
          <p:spPr>
            <a:xfrm>
              <a:off x="5803285" y="3051046"/>
              <a:ext cx="325078" cy="106079"/>
            </a:xfrm>
            <a:prstGeom prst="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800" dirty="0">
                  <a:solidFill>
                    <a:schemeClr val="tx1">
                      <a:lumMod val="65000"/>
                      <a:lumOff val="35000"/>
                    </a:schemeClr>
                  </a:solidFill>
                </a:rPr>
                <a:t>20XX</a:t>
              </a:r>
            </a:p>
          </p:txBody>
        </p:sp>
      </p:grpSp>
      <p:pic>
        <p:nvPicPr>
          <p:cNvPr id="13" name="圖片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1199" y="2640070"/>
            <a:ext cx="685800" cy="55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5. </a:t>
            </a:r>
            <a:r>
              <a:rPr altLang="zh-HK" sz="3600" dirty="0">
                <a:latin typeface="新細明體" panose="02020500000000000000" pitchFamily="18" charset="-120"/>
                <a:ea typeface="新細明體" panose="02020500000000000000" pitchFamily="18" charset="-120"/>
              </a:rPr>
              <a:t>編修科目資料</a:t>
            </a:r>
            <a:r>
              <a:rPr lang="en-US" altLang="zh-TW" sz="3600" dirty="0">
                <a:latin typeface="新細明體" panose="02020500000000000000" pitchFamily="18" charset="-120"/>
                <a:ea typeface="新細明體" panose="02020500000000000000" pitchFamily="18" charset="-120"/>
              </a:rPr>
              <a:t> – </a:t>
            </a:r>
            <a:r>
              <a:rPr sz="3600" dirty="0">
                <a:solidFill>
                  <a:srgbClr val="00B050"/>
                </a:solidFill>
                <a:latin typeface="新細明體" panose="02020500000000000000" pitchFamily="18" charset="-120"/>
                <a:ea typeface="新細明體" panose="02020500000000000000" pitchFamily="18" charset="-120"/>
              </a:rPr>
              <a:t>非科目集</a:t>
            </a:r>
            <a:endParaRPr lang="zh-HK" altLang="en-US" sz="3600" dirty="0">
              <a:solidFill>
                <a:srgbClr val="00B050"/>
              </a:solidFill>
              <a:ea typeface="新細明體" panose="02020500000000000000" pitchFamily="18" charset="-120"/>
            </a:endParaRPr>
          </a:p>
        </p:txBody>
      </p:sp>
      <p:sp>
        <p:nvSpPr>
          <p:cNvPr id="66563" name="投影片編號版面配置區 3"/>
          <p:cNvSpPr>
            <a:spLocks noGrp="1"/>
          </p:cNvSpPr>
          <p:nvPr>
            <p:ph type="sldNum" sz="quarter" idx="12"/>
          </p:nvPr>
        </p:nvSpPr>
        <p:spPr>
          <a:xfrm>
            <a:off x="9791700" y="6268939"/>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E5FDB815-7985-44B0-8ADD-8A36E05F7E35}" type="slidenum">
              <a:rPr lang="en-US" altLang="zh-TW" sz="1200">
                <a:solidFill>
                  <a:srgbClr val="0070C0"/>
                </a:solidFill>
                <a:latin typeface="Arial" panose="020B0604020202020204" pitchFamily="34" charset="0"/>
              </a:rPr>
              <a:pPr>
                <a:spcBef>
                  <a:spcPct val="0"/>
                </a:spcBef>
                <a:buClrTx/>
                <a:buSzTx/>
                <a:buFontTx/>
                <a:buNone/>
              </a:pPr>
              <a:t>39</a:t>
            </a:fld>
            <a:endParaRPr lang="en-US" altLang="zh-TW" sz="1200" dirty="0">
              <a:solidFill>
                <a:srgbClr val="0070C0"/>
              </a:solidFill>
              <a:latin typeface="Arial" panose="020B0604020202020204" pitchFamily="34" charset="0"/>
            </a:endParaRPr>
          </a:p>
        </p:txBody>
      </p:sp>
      <p:sp>
        <p:nvSpPr>
          <p:cNvPr id="13" name="內容版面配置區 2">
            <a:extLst>
              <a:ext uri="{FF2B5EF4-FFF2-40B4-BE49-F238E27FC236}">
                <a16:creationId xmlns:a16="http://schemas.microsoft.com/office/drawing/2014/main" id="{525C5F86-3EFA-4C41-973A-5E8793A46E7D}"/>
              </a:ext>
            </a:extLst>
          </p:cNvPr>
          <p:cNvSpPr txBox="1">
            <a:spLocks/>
          </p:cNvSpPr>
          <p:nvPr/>
        </p:nvSpPr>
        <p:spPr bwMode="auto">
          <a:xfrm>
            <a:off x="1874454" y="1517547"/>
            <a:ext cx="8077200" cy="85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跨班別科目</a:t>
            </a:r>
            <a:r>
              <a:rPr kumimoji="0" lang="en-US" altLang="zh-TW"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a:t>
            </a: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非科目集</a:t>
            </a:r>
            <a:r>
              <a:rPr kumimoji="0" lang="en-US" altLang="zh-TW"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 - </a:t>
            </a: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學生科目設定</a:t>
            </a:r>
          </a:p>
          <a:p>
            <a:pPr marL="0" marR="0" lvl="0" indent="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None/>
              <a:tabLst/>
              <a:defRPr/>
            </a:pP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    學生資料 </a:t>
            </a:r>
            <a:r>
              <a:rPr kumimoji="0" lang="en-US" altLang="zh-TW"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&gt; </a:t>
            </a: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科目設定 </a:t>
            </a:r>
            <a:endPar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endParaRPr>
          </a:p>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endParaRPr kumimoji="0" lang="zh-HK" altLang="en-US" sz="24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p:txBody>
      </p:sp>
      <p:grpSp>
        <p:nvGrpSpPr>
          <p:cNvPr id="6" name="群組 5">
            <a:extLst>
              <a:ext uri="{FF2B5EF4-FFF2-40B4-BE49-F238E27FC236}">
                <a16:creationId xmlns:a16="http://schemas.microsoft.com/office/drawing/2014/main" id="{623009DD-11F7-4227-BA5F-839A0BEC7CD3}"/>
              </a:ext>
            </a:extLst>
          </p:cNvPr>
          <p:cNvGrpSpPr/>
          <p:nvPr/>
        </p:nvGrpSpPr>
        <p:grpSpPr>
          <a:xfrm>
            <a:off x="2248560" y="2436117"/>
            <a:ext cx="6320302" cy="1661912"/>
            <a:chOff x="2248560" y="2436117"/>
            <a:chExt cx="6320302" cy="1661912"/>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560" y="2436117"/>
              <a:ext cx="6320302" cy="1661912"/>
            </a:xfrm>
            <a:prstGeom prst="rect">
              <a:avLst/>
            </a:prstGeom>
            <a:ln w="9525">
              <a:solidFill>
                <a:schemeClr val="tx1"/>
              </a:solidFill>
            </a:ln>
          </p:spPr>
        </p:pic>
        <p:sp>
          <p:nvSpPr>
            <p:cNvPr id="66566" name="Rectangle 13"/>
            <p:cNvSpPr>
              <a:spLocks noChangeArrowheads="1"/>
            </p:cNvSpPr>
            <p:nvPr/>
          </p:nvSpPr>
          <p:spPr bwMode="auto">
            <a:xfrm>
              <a:off x="3367908" y="3821804"/>
              <a:ext cx="5090292" cy="190872"/>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dirty="0">
                <a:solidFill>
                  <a:schemeClr val="tx1"/>
                </a:solidFill>
                <a:latin typeface="Times New Roman" panose="02020603050405020304" pitchFamily="18" charset="0"/>
                <a:ea typeface="新細明體" panose="02020500000000000000" pitchFamily="18" charset="-120"/>
              </a:endParaRPr>
            </a:p>
          </p:txBody>
        </p:sp>
        <p:sp>
          <p:nvSpPr>
            <p:cNvPr id="9" name="矩形 8">
              <a:extLst>
                <a:ext uri="{FF2B5EF4-FFF2-40B4-BE49-F238E27FC236}">
                  <a16:creationId xmlns:a16="http://schemas.microsoft.com/office/drawing/2014/main" id="{49C0E8C2-58BD-4DAC-B19E-666F572AC4A4}"/>
                </a:ext>
              </a:extLst>
            </p:cNvPr>
            <p:cNvSpPr/>
            <p:nvPr/>
          </p:nvSpPr>
          <p:spPr>
            <a:xfrm>
              <a:off x="3411403" y="3245220"/>
              <a:ext cx="325078" cy="1060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800" dirty="0">
                  <a:solidFill>
                    <a:schemeClr val="bg1">
                      <a:lumMod val="50000"/>
                    </a:schemeClr>
                  </a:solidFill>
                </a:rPr>
                <a:t>20XX</a:t>
              </a:r>
            </a:p>
          </p:txBody>
        </p:sp>
      </p:grpSp>
      <p:grpSp>
        <p:nvGrpSpPr>
          <p:cNvPr id="4" name="群組 3">
            <a:extLst>
              <a:ext uri="{FF2B5EF4-FFF2-40B4-BE49-F238E27FC236}">
                <a16:creationId xmlns:a16="http://schemas.microsoft.com/office/drawing/2014/main" id="{A662DFFA-1E11-4B54-B0AE-A7FED7A485F8}"/>
              </a:ext>
            </a:extLst>
          </p:cNvPr>
          <p:cNvGrpSpPr/>
          <p:nvPr/>
        </p:nvGrpSpPr>
        <p:grpSpPr>
          <a:xfrm>
            <a:off x="5405834" y="2704381"/>
            <a:ext cx="5451949" cy="3307454"/>
            <a:chOff x="4430131" y="3036196"/>
            <a:chExt cx="5451949" cy="3307454"/>
          </a:xfrm>
        </p:grpSpPr>
        <p:pic>
          <p:nvPicPr>
            <p:cNvPr id="5" name="圖片 4">
              <a:extLst>
                <a:ext uri="{FF2B5EF4-FFF2-40B4-BE49-F238E27FC236}">
                  <a16:creationId xmlns:a16="http://schemas.microsoft.com/office/drawing/2014/main" id="{B7D06EE6-3A02-416D-9359-645D87977C60}"/>
                </a:ext>
              </a:extLst>
            </p:cNvPr>
            <p:cNvPicPr>
              <a:picLocks noChangeAspect="1"/>
            </p:cNvPicPr>
            <p:nvPr/>
          </p:nvPicPr>
          <p:blipFill>
            <a:blip r:embed="rId4"/>
            <a:stretch>
              <a:fillRect/>
            </a:stretch>
          </p:blipFill>
          <p:spPr>
            <a:xfrm>
              <a:off x="4430131" y="3036196"/>
              <a:ext cx="5451949" cy="3307454"/>
            </a:xfrm>
            <a:prstGeom prst="rect">
              <a:avLst/>
            </a:prstGeom>
            <a:ln>
              <a:solidFill>
                <a:schemeClr val="tx1"/>
              </a:solidFill>
            </a:ln>
          </p:spPr>
        </p:pic>
        <p:sp>
          <p:nvSpPr>
            <p:cNvPr id="10" name="矩形 9">
              <a:extLst>
                <a:ext uri="{FF2B5EF4-FFF2-40B4-BE49-F238E27FC236}">
                  <a16:creationId xmlns:a16="http://schemas.microsoft.com/office/drawing/2014/main" id="{9938F377-5577-478E-B869-9C77968302FC}"/>
                </a:ext>
              </a:extLst>
            </p:cNvPr>
            <p:cNvSpPr/>
            <p:nvPr/>
          </p:nvSpPr>
          <p:spPr>
            <a:xfrm>
              <a:off x="5183834" y="3533512"/>
              <a:ext cx="325078" cy="1060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600" dirty="0">
                  <a:solidFill>
                    <a:schemeClr val="bg1">
                      <a:lumMod val="50000"/>
                    </a:schemeClr>
                  </a:solidFill>
                </a:rPr>
                <a:t>20XX</a:t>
              </a:r>
            </a:p>
          </p:txBody>
        </p:sp>
      </p:grpSp>
      <p:pic>
        <p:nvPicPr>
          <p:cNvPr id="11" name="圖片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2619" y="3638127"/>
            <a:ext cx="489409" cy="52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defRPr/>
            </a:pPr>
            <a:r>
              <a:rPr sz="3600">
                <a:latin typeface="新細明體" panose="02020500000000000000" pitchFamily="18" charset="-120"/>
                <a:ea typeface="新細明體" panose="02020500000000000000" pitchFamily="18" charset="-120"/>
              </a:rPr>
              <a:t>學校管理模組 </a:t>
            </a:r>
            <a:r>
              <a:rPr lang="en-US" altLang="zh-TW" sz="3600" dirty="0">
                <a:latin typeface="新細明體" panose="02020500000000000000" pitchFamily="18" charset="-120"/>
                <a:ea typeface="新細明體" panose="02020500000000000000" pitchFamily="18" charset="-120"/>
              </a:rPr>
              <a:t>–</a:t>
            </a:r>
            <a:r>
              <a:rPr lang="zh-HK" altLang="en-US" sz="3600">
                <a:latin typeface="新細明體" panose="02020500000000000000" pitchFamily="18" charset="-120"/>
                <a:ea typeface="新細明體" panose="02020500000000000000" pitchFamily="18" charset="-120"/>
              </a:rPr>
              <a:t>策劃新學年的流程</a:t>
            </a:r>
            <a:endParaRPr sz="3600">
              <a:latin typeface="新細明體" panose="02020500000000000000" pitchFamily="18" charset="-120"/>
              <a:ea typeface="新細明體" panose="02020500000000000000" pitchFamily="18" charset="-120"/>
            </a:endParaRPr>
          </a:p>
        </p:txBody>
      </p:sp>
      <p:sp>
        <p:nvSpPr>
          <p:cNvPr id="32771"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7" name="投影片編號版面配置區 1">
            <a:extLst>
              <a:ext uri="{FF2B5EF4-FFF2-40B4-BE49-F238E27FC236}">
                <a16:creationId xmlns:a16="http://schemas.microsoft.com/office/drawing/2014/main" id="{F735E62F-5A24-423C-915F-257A6ED938A6}"/>
              </a:ext>
            </a:extLst>
          </p:cNvPr>
          <p:cNvSpPr txBox="1">
            <a:spLocks/>
          </p:cNvSpPr>
          <p:nvPr/>
        </p:nvSpPr>
        <p:spPr>
          <a:xfrm>
            <a:off x="9794893" y="6200949"/>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CA3F493B-87FA-4FC4-83EB-1CAA3516E865}" type="slidenum">
              <a:rPr lang="en-US" altLang="zh-TW" sz="1200" smtClean="0">
                <a:solidFill>
                  <a:srgbClr val="0070C0"/>
                </a:solidFill>
                <a:latin typeface="Arial" panose="020B0604020202020204" pitchFamily="34" charset="0"/>
              </a:rPr>
              <a:pPr>
                <a:spcBef>
                  <a:spcPct val="0"/>
                </a:spcBef>
                <a:buClrTx/>
                <a:buSzTx/>
                <a:buFontTx/>
                <a:buNone/>
              </a:pPr>
              <a:t>4</a:t>
            </a:fld>
            <a:endParaRPr lang="en-US" altLang="zh-TW" sz="1200" dirty="0">
              <a:solidFill>
                <a:srgbClr val="0070C0"/>
              </a:solidFill>
              <a:latin typeface="Arial" panose="020B0604020202020204" pitchFamily="34" charset="0"/>
            </a:endParaRPr>
          </a:p>
        </p:txBody>
      </p:sp>
      <p:graphicFrame>
        <p:nvGraphicFramePr>
          <p:cNvPr id="8" name="資料庫圖表 7">
            <a:extLst>
              <a:ext uri="{FF2B5EF4-FFF2-40B4-BE49-F238E27FC236}">
                <a16:creationId xmlns:a16="http://schemas.microsoft.com/office/drawing/2014/main" id="{3A90F1B8-433B-44DE-BC92-4BF0616774C8}"/>
              </a:ext>
            </a:extLst>
          </p:cNvPr>
          <p:cNvGraphicFramePr/>
          <p:nvPr>
            <p:extLst>
              <p:ext uri="{D42A27DB-BD31-4B8C-83A1-F6EECF244321}">
                <p14:modId xmlns:p14="http://schemas.microsoft.com/office/powerpoint/2010/main" val="1338467722"/>
              </p:ext>
            </p:extLst>
          </p:nvPr>
        </p:nvGraphicFramePr>
        <p:xfrm>
          <a:off x="3076896" y="1150741"/>
          <a:ext cx="5638800" cy="543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5. </a:t>
            </a:r>
            <a:r>
              <a:rPr altLang="zh-HK" sz="3600" dirty="0">
                <a:latin typeface="新細明體" panose="02020500000000000000" pitchFamily="18" charset="-120"/>
                <a:ea typeface="新細明體" panose="02020500000000000000" pitchFamily="18" charset="-120"/>
              </a:rPr>
              <a:t>編修科目資料</a:t>
            </a:r>
            <a:r>
              <a:rPr lang="en-US" altLang="zh-TW" sz="3600" dirty="0">
                <a:latin typeface="新細明體" panose="02020500000000000000" pitchFamily="18" charset="-120"/>
                <a:ea typeface="新細明體" panose="02020500000000000000" pitchFamily="18" charset="-120"/>
              </a:rPr>
              <a:t> – </a:t>
            </a:r>
            <a:r>
              <a:rPr sz="3600" dirty="0">
                <a:solidFill>
                  <a:srgbClr val="CC0066"/>
                </a:solidFill>
                <a:latin typeface="新細明體" panose="02020500000000000000" pitchFamily="18" charset="-120"/>
                <a:ea typeface="新細明體" panose="02020500000000000000" pitchFamily="18" charset="-120"/>
              </a:rPr>
              <a:t>科目集</a:t>
            </a:r>
            <a:endParaRPr lang="zh-HK" altLang="en-US" sz="3600" dirty="0">
              <a:solidFill>
                <a:srgbClr val="CC0066"/>
              </a:solidFill>
              <a:ea typeface="新細明體" panose="02020500000000000000" pitchFamily="18" charset="-120"/>
            </a:endParaRPr>
          </a:p>
        </p:txBody>
      </p:sp>
      <p:sp>
        <p:nvSpPr>
          <p:cNvPr id="67587" name="投影片編號版面配置區 3"/>
          <p:cNvSpPr>
            <a:spLocks noGrp="1"/>
          </p:cNvSpPr>
          <p:nvPr>
            <p:ph type="sldNum" sz="quarter" idx="12"/>
          </p:nvPr>
        </p:nvSpPr>
        <p:spPr>
          <a:xfrm>
            <a:off x="9820275" y="625307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FB8CB236-967F-4A9F-8C95-441A692FFF3E}" type="slidenum">
              <a:rPr lang="en-US" altLang="zh-TW" sz="1200">
                <a:solidFill>
                  <a:srgbClr val="0070C0"/>
                </a:solidFill>
                <a:latin typeface="Arial" panose="020B0604020202020204" pitchFamily="34" charset="0"/>
              </a:rPr>
              <a:pPr>
                <a:spcBef>
                  <a:spcPct val="0"/>
                </a:spcBef>
                <a:buClrTx/>
                <a:buSzTx/>
                <a:buFontTx/>
                <a:buNone/>
              </a:pPr>
              <a:t>40</a:t>
            </a:fld>
            <a:endParaRPr lang="en-US" altLang="zh-TW" sz="1200" dirty="0">
              <a:solidFill>
                <a:srgbClr val="0070C0"/>
              </a:solidFill>
              <a:latin typeface="Arial" panose="020B0604020202020204" pitchFamily="34" charset="0"/>
            </a:endParaRPr>
          </a:p>
        </p:txBody>
      </p:sp>
      <p:sp>
        <p:nvSpPr>
          <p:cNvPr id="10" name="內容版面配置區 2">
            <a:extLst>
              <a:ext uri="{FF2B5EF4-FFF2-40B4-BE49-F238E27FC236}">
                <a16:creationId xmlns:a16="http://schemas.microsoft.com/office/drawing/2014/main" id="{E54369B1-9C0A-44D7-9C96-DBF55A801FC2}"/>
              </a:ext>
            </a:extLst>
          </p:cNvPr>
          <p:cNvSpPr txBox="1">
            <a:spLocks/>
          </p:cNvSpPr>
          <p:nvPr/>
        </p:nvSpPr>
        <p:spPr bwMode="auto">
          <a:xfrm>
            <a:off x="1828800" y="1476012"/>
            <a:ext cx="8077200" cy="108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適用於設定 </a:t>
            </a:r>
            <a:r>
              <a:rPr kumimoji="0" lang="zh-TW" altLang="en-US" sz="3200" b="1"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新高中選科</a:t>
            </a:r>
            <a:endParaRPr kumimoji="0" lang="zh-TW" altLang="en-US" sz="2800" b="1"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endParaRPr>
          </a:p>
          <a:p>
            <a:pPr marL="0" lvl="0" indent="0">
              <a:buClr>
                <a:srgbClr val="C0504D"/>
              </a:buClr>
              <a:buNone/>
              <a:defRPr/>
            </a:pP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     </a:t>
            </a:r>
            <a:r>
              <a:rPr lang="zh-TW" altLang="en-US" sz="2000" kern="0" dirty="0">
                <a:solidFill>
                  <a:srgbClr val="1F497D"/>
                </a:solidFill>
                <a:latin typeface="新細明體" panose="02020500000000000000" pitchFamily="18" charset="-120"/>
                <a:ea typeface="新細明體" panose="02020500000000000000" pitchFamily="18" charset="-120"/>
              </a:rPr>
              <a:t>學校管理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跨班別科目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設定</a:t>
            </a:r>
            <a:endParaRPr kumimoji="0" lang="zh-HK" altLang="en-US" sz="24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p:txBody>
      </p:sp>
      <p:grpSp>
        <p:nvGrpSpPr>
          <p:cNvPr id="3" name="群組 2">
            <a:extLst>
              <a:ext uri="{FF2B5EF4-FFF2-40B4-BE49-F238E27FC236}">
                <a16:creationId xmlns:a16="http://schemas.microsoft.com/office/drawing/2014/main" id="{ED3DE28B-6669-43F5-8156-5CDCDD51230E}"/>
              </a:ext>
            </a:extLst>
          </p:cNvPr>
          <p:cNvGrpSpPr/>
          <p:nvPr/>
        </p:nvGrpSpPr>
        <p:grpSpPr>
          <a:xfrm>
            <a:off x="1828800" y="2653843"/>
            <a:ext cx="8314496" cy="2737489"/>
            <a:chOff x="1828800" y="2653843"/>
            <a:chExt cx="8314496" cy="2737489"/>
          </a:xfrm>
        </p:grpSpPr>
        <p:pic>
          <p:nvPicPr>
            <p:cNvPr id="3074" name="Picture 2">
              <a:extLst>
                <a:ext uri="{FF2B5EF4-FFF2-40B4-BE49-F238E27FC236}">
                  <a16:creationId xmlns:a16="http://schemas.microsoft.com/office/drawing/2014/main" id="{59424B4B-40EB-4E82-9525-4FF2F15A93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33" t="12935" r="1510" b="23585"/>
            <a:stretch/>
          </p:blipFill>
          <p:spPr bwMode="auto">
            <a:xfrm>
              <a:off x="1828800" y="2653843"/>
              <a:ext cx="8314496" cy="27374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971DBF04-9995-4D85-B767-90B47930264B}"/>
                </a:ext>
              </a:extLst>
            </p:cNvPr>
            <p:cNvSpPr/>
            <p:nvPr/>
          </p:nvSpPr>
          <p:spPr>
            <a:xfrm>
              <a:off x="2857678" y="3350491"/>
              <a:ext cx="325078" cy="1060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800" dirty="0">
                  <a:solidFill>
                    <a:schemeClr val="tx1">
                      <a:lumMod val="65000"/>
                      <a:lumOff val="35000"/>
                    </a:schemeClr>
                  </a:solidFill>
                </a:rPr>
                <a:t>20XX</a:t>
              </a:r>
            </a:p>
          </p:txBody>
        </p:sp>
      </p:grpSp>
      <p:sp>
        <p:nvSpPr>
          <p:cNvPr id="67590" name="Rectangle 7"/>
          <p:cNvSpPr>
            <a:spLocks noChangeArrowheads="1"/>
          </p:cNvSpPr>
          <p:nvPr/>
        </p:nvSpPr>
        <p:spPr bwMode="auto">
          <a:xfrm>
            <a:off x="2941093" y="4608095"/>
            <a:ext cx="743803" cy="7832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
        <p:nvSpPr>
          <p:cNvPr id="67591" name="Rectangle 7"/>
          <p:cNvSpPr>
            <a:spLocks noChangeArrowheads="1"/>
          </p:cNvSpPr>
          <p:nvPr/>
        </p:nvSpPr>
        <p:spPr bwMode="auto">
          <a:xfrm>
            <a:off x="6841530" y="4608095"/>
            <a:ext cx="1026403" cy="7832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22396487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5. </a:t>
            </a:r>
            <a:r>
              <a:rPr altLang="zh-HK" sz="3600" dirty="0">
                <a:latin typeface="新細明體" panose="02020500000000000000" pitchFamily="18" charset="-120"/>
                <a:ea typeface="新細明體" panose="02020500000000000000" pitchFamily="18" charset="-120"/>
              </a:rPr>
              <a:t>編修科目資料</a:t>
            </a:r>
            <a:r>
              <a:rPr lang="en-US" altLang="zh-TW" sz="3600" dirty="0">
                <a:latin typeface="新細明體" panose="02020500000000000000" pitchFamily="18" charset="-120"/>
                <a:ea typeface="新細明體" panose="02020500000000000000" pitchFamily="18" charset="-120"/>
              </a:rPr>
              <a:t> – </a:t>
            </a:r>
            <a:r>
              <a:rPr sz="3600" dirty="0">
                <a:solidFill>
                  <a:srgbClr val="CC0066"/>
                </a:solidFill>
                <a:latin typeface="新細明體" panose="02020500000000000000" pitchFamily="18" charset="-120"/>
                <a:ea typeface="新細明體" panose="02020500000000000000" pitchFamily="18" charset="-120"/>
              </a:rPr>
              <a:t>科目集</a:t>
            </a:r>
            <a:endParaRPr lang="zh-HK" altLang="en-US" sz="3600" dirty="0">
              <a:solidFill>
                <a:srgbClr val="CC0066"/>
              </a:solidFill>
              <a:ea typeface="新細明體" panose="02020500000000000000" pitchFamily="18" charset="-120"/>
            </a:endParaRPr>
          </a:p>
        </p:txBody>
      </p:sp>
      <p:sp>
        <p:nvSpPr>
          <p:cNvPr id="68611" name="投影片編號版面配置區 3"/>
          <p:cNvSpPr>
            <a:spLocks noGrp="1"/>
          </p:cNvSpPr>
          <p:nvPr>
            <p:ph type="sldNum" sz="quarter" idx="12"/>
          </p:nvPr>
        </p:nvSpPr>
        <p:spPr>
          <a:xfrm>
            <a:off x="8199899" y="482017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D7AC3943-B5CD-4B96-A755-05E6352B65D0}" type="slidenum">
              <a:rPr lang="en-US" altLang="zh-TW" sz="1200">
                <a:solidFill>
                  <a:srgbClr val="0070C0"/>
                </a:solidFill>
                <a:latin typeface="Arial" panose="020B0604020202020204" pitchFamily="34" charset="0"/>
              </a:rPr>
              <a:pPr>
                <a:spcBef>
                  <a:spcPct val="0"/>
                </a:spcBef>
                <a:buClrTx/>
                <a:buSzTx/>
                <a:buFontTx/>
                <a:buNone/>
              </a:pPr>
              <a:t>41</a:t>
            </a:fld>
            <a:endParaRPr lang="en-US" altLang="zh-TW" sz="1200" dirty="0">
              <a:solidFill>
                <a:srgbClr val="0070C0"/>
              </a:solidFill>
              <a:latin typeface="Arial" panose="020B0604020202020204" pitchFamily="34" charset="0"/>
            </a:endParaRPr>
          </a:p>
        </p:txBody>
      </p:sp>
      <p:sp>
        <p:nvSpPr>
          <p:cNvPr id="23" name="Text Box 14"/>
          <p:cNvSpPr txBox="1">
            <a:spLocks noChangeArrowheads="1"/>
          </p:cNvSpPr>
          <p:nvPr/>
        </p:nvSpPr>
        <p:spPr bwMode="auto">
          <a:xfrm>
            <a:off x="8473440" y="1374914"/>
            <a:ext cx="2857500" cy="1322387"/>
          </a:xfrm>
          <a:prstGeom prst="rect">
            <a:avLst/>
          </a:prstGeom>
          <a:solidFill>
            <a:srgbClr val="FFFF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50000"/>
              </a:spcBef>
              <a:buClrTx/>
              <a:buSzTx/>
              <a:buFontTx/>
              <a:buNone/>
            </a:pPr>
            <a:r>
              <a:rPr lang="en-US" altLang="zh-TW" sz="2000" b="1" dirty="0">
                <a:solidFill>
                  <a:srgbClr val="FF00FF"/>
                </a:solidFill>
                <a:latin typeface="新細明體" panose="02020500000000000000" pitchFamily="18" charset="-120"/>
                <a:ea typeface="新細明體" panose="02020500000000000000" pitchFamily="18" charset="-120"/>
              </a:rPr>
              <a:t>-</a:t>
            </a:r>
            <a:r>
              <a:rPr lang="zh-TW" altLang="en-US" sz="2000" b="1" dirty="0">
                <a:solidFill>
                  <a:srgbClr val="FF00FF"/>
                </a:solidFill>
                <a:latin typeface="新細明體" panose="02020500000000000000" pitchFamily="18" charset="-120"/>
                <a:ea typeface="新細明體" panose="02020500000000000000" pitchFamily="18" charset="-120"/>
              </a:rPr>
              <a:t>選取分卷教師才可入分</a:t>
            </a:r>
          </a:p>
          <a:p>
            <a:pPr>
              <a:spcBef>
                <a:spcPct val="50000"/>
              </a:spcBef>
              <a:buClrTx/>
              <a:buSzTx/>
              <a:buFontTx/>
              <a:buNone/>
            </a:pPr>
            <a:r>
              <a:rPr lang="en-US" altLang="zh-TW" sz="2000" b="1" dirty="0">
                <a:solidFill>
                  <a:srgbClr val="FF00FF"/>
                </a:solidFill>
                <a:latin typeface="Times New Roman" panose="02020603050405020304" pitchFamily="18" charset="0"/>
                <a:ea typeface="新細明體" panose="02020500000000000000" pitchFamily="18" charset="-120"/>
              </a:rPr>
              <a:t>-</a:t>
            </a:r>
            <a:r>
              <a:rPr lang="zh-TW" altLang="en-US" sz="2000" b="1" dirty="0">
                <a:solidFill>
                  <a:srgbClr val="FF00FF"/>
                </a:solidFill>
                <a:latin typeface="Times New Roman" panose="02020603050405020304" pitchFamily="18" charset="0"/>
                <a:ea typeface="新細明體" panose="02020500000000000000" pitchFamily="18" charset="-120"/>
              </a:rPr>
              <a:t>分卷節數供時間表使用</a:t>
            </a:r>
            <a:endParaRPr lang="zh-TW" altLang="en-US" sz="2000" b="1" dirty="0">
              <a:solidFill>
                <a:srgbClr val="FF00FF"/>
              </a:solidFill>
              <a:latin typeface="新細明體" panose="02020500000000000000" pitchFamily="18" charset="-120"/>
              <a:ea typeface="新細明體" panose="02020500000000000000" pitchFamily="18" charset="-120"/>
            </a:endParaRPr>
          </a:p>
          <a:p>
            <a:pPr>
              <a:spcBef>
                <a:spcPct val="50000"/>
              </a:spcBef>
              <a:buClrTx/>
              <a:buSzTx/>
              <a:buFontTx/>
              <a:buNone/>
            </a:pPr>
            <a:r>
              <a:rPr lang="en-US" altLang="zh-TW" sz="2000" b="1" dirty="0">
                <a:solidFill>
                  <a:srgbClr val="FF00FF"/>
                </a:solidFill>
                <a:latin typeface="新細明體" panose="02020500000000000000" pitchFamily="18" charset="-120"/>
                <a:ea typeface="新細明體" panose="02020500000000000000" pitchFamily="18" charset="-120"/>
              </a:rPr>
              <a:t> (</a:t>
            </a:r>
            <a:r>
              <a:rPr lang="zh-TW" altLang="en-US" sz="2000" b="1" dirty="0">
                <a:solidFill>
                  <a:srgbClr val="FF00FF"/>
                </a:solidFill>
                <a:latin typeface="新細明體" panose="02020500000000000000" pitchFamily="18" charset="-120"/>
                <a:ea typeface="新細明體" panose="02020500000000000000" pitchFamily="18" charset="-120"/>
              </a:rPr>
              <a:t>分卷在代碼管理設定</a:t>
            </a:r>
            <a:r>
              <a:rPr lang="en-US" altLang="zh-TW" sz="2000" b="1" dirty="0">
                <a:solidFill>
                  <a:srgbClr val="FF00FF"/>
                </a:solidFill>
                <a:latin typeface="新細明體" panose="02020500000000000000" pitchFamily="18" charset="-120"/>
                <a:ea typeface="新細明體" panose="02020500000000000000" pitchFamily="18" charset="-120"/>
              </a:rPr>
              <a:t>)</a:t>
            </a:r>
          </a:p>
        </p:txBody>
      </p:sp>
      <p:sp>
        <p:nvSpPr>
          <p:cNvPr id="15" name="內容版面配置區 2">
            <a:extLst>
              <a:ext uri="{FF2B5EF4-FFF2-40B4-BE49-F238E27FC236}">
                <a16:creationId xmlns:a16="http://schemas.microsoft.com/office/drawing/2014/main" id="{8DBCCE80-34F2-46ED-88FE-D2A7FA18B3F8}"/>
              </a:ext>
            </a:extLst>
          </p:cNvPr>
          <p:cNvSpPr txBox="1">
            <a:spLocks/>
          </p:cNvSpPr>
          <p:nvPr/>
        </p:nvSpPr>
        <p:spPr bwMode="auto">
          <a:xfrm>
            <a:off x="2057400" y="1511300"/>
            <a:ext cx="80772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lvl="0">
              <a:buClr>
                <a:srgbClr val="C0504D"/>
              </a:buClr>
              <a:defRPr/>
            </a:pPr>
            <a:r>
              <a:rPr lang="zh-TW" altLang="en-US" sz="2800" kern="0" dirty="0">
                <a:solidFill>
                  <a:srgbClr val="800080"/>
                </a:solidFill>
                <a:latin typeface="新細明體" panose="02020500000000000000" pitchFamily="18" charset="-120"/>
                <a:ea typeface="新細明體" panose="02020500000000000000" pitchFamily="18" charset="-120"/>
              </a:rPr>
              <a:t>新增分組</a:t>
            </a:r>
            <a:r>
              <a:rPr kumimoji="0" lang="en-US" altLang="zh-TW"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a:t>
            </a:r>
            <a:endParaRPr kumimoji="0" lang="zh-TW" altLang="en-US" sz="2800" b="1"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endParaRPr>
          </a:p>
          <a:p>
            <a:pPr marL="0" lvl="0" indent="0">
              <a:buClr>
                <a:srgbClr val="C0504D"/>
              </a:buClr>
              <a:buNone/>
              <a:defRPr/>
            </a:pP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 </a:t>
            </a:r>
            <a:r>
              <a:rPr lang="zh-TW" altLang="en-US" sz="2000" kern="0" dirty="0">
                <a:solidFill>
                  <a:srgbClr val="1F497D"/>
                </a:solidFill>
                <a:latin typeface="新細明體" panose="02020500000000000000" pitchFamily="18" charset="-120"/>
                <a:ea typeface="新細明體" panose="02020500000000000000" pitchFamily="18" charset="-120"/>
              </a:rPr>
              <a:t>    學校管理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跨班別科目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設定 </a:t>
            </a:r>
            <a:r>
              <a:rPr lang="en-US" altLang="zh-TW" sz="2000" kern="0" dirty="0">
                <a:solidFill>
                  <a:srgbClr val="1F497D"/>
                </a:solidFill>
                <a:latin typeface="新細明體" panose="02020500000000000000" pitchFamily="18" charset="-120"/>
                <a:ea typeface="新細明體" panose="02020500000000000000" pitchFamily="18" charset="-120"/>
              </a:rPr>
              <a:t>&gt; </a:t>
            </a:r>
            <a:r>
              <a:rPr lang="zh-TW" altLang="en-US" sz="2000" kern="0" dirty="0">
                <a:solidFill>
                  <a:srgbClr val="1F497D"/>
                </a:solidFill>
                <a:latin typeface="新細明體" panose="02020500000000000000" pitchFamily="18" charset="-120"/>
                <a:ea typeface="新細明體" panose="02020500000000000000" pitchFamily="18" charset="-120"/>
              </a:rPr>
              <a:t>分組</a:t>
            </a:r>
            <a:endParaRPr kumimoji="0" lang="zh-HK" altLang="en-US" sz="24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p:txBody>
      </p:sp>
      <p:sp>
        <p:nvSpPr>
          <p:cNvPr id="11" name="投影片編號版面配置區 3">
            <a:extLst>
              <a:ext uri="{FF2B5EF4-FFF2-40B4-BE49-F238E27FC236}">
                <a16:creationId xmlns:a16="http://schemas.microsoft.com/office/drawing/2014/main" id="{AEFE2C56-1199-4F00-A49F-E1ED0C8E7963}"/>
              </a:ext>
            </a:extLst>
          </p:cNvPr>
          <p:cNvSpPr txBox="1">
            <a:spLocks/>
          </p:cNvSpPr>
          <p:nvPr/>
        </p:nvSpPr>
        <p:spPr>
          <a:xfrm>
            <a:off x="9820275" y="625307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a:solidFill>
                  <a:srgbClr val="0070C0"/>
                </a:solidFill>
                <a:latin typeface="Arial" panose="020B0604020202020204" pitchFamily="34" charset="0"/>
              </a:rPr>
              <a:t>P. </a:t>
            </a:r>
            <a:fld id="{FB8CB236-967F-4A9F-8C95-441A692FFF3E}" type="slidenum">
              <a:rPr lang="en-US" altLang="zh-TW" sz="1200" smtClean="0">
                <a:solidFill>
                  <a:srgbClr val="0070C0"/>
                </a:solidFill>
                <a:latin typeface="Arial" panose="020B0604020202020204" pitchFamily="34" charset="0"/>
              </a:rPr>
              <a:pPr>
                <a:spcBef>
                  <a:spcPct val="0"/>
                </a:spcBef>
                <a:buClrTx/>
                <a:buSzTx/>
                <a:buFontTx/>
                <a:buNone/>
              </a:pPr>
              <a:t>41</a:t>
            </a:fld>
            <a:endParaRPr lang="en-US" altLang="zh-TW" sz="1200" dirty="0">
              <a:solidFill>
                <a:srgbClr val="0070C0"/>
              </a:solidFill>
              <a:latin typeface="Arial" panose="020B0604020202020204" pitchFamily="34" charset="0"/>
            </a:endParaRPr>
          </a:p>
        </p:txBody>
      </p:sp>
      <p:grpSp>
        <p:nvGrpSpPr>
          <p:cNvPr id="6" name="群組 5">
            <a:extLst>
              <a:ext uri="{FF2B5EF4-FFF2-40B4-BE49-F238E27FC236}">
                <a16:creationId xmlns:a16="http://schemas.microsoft.com/office/drawing/2014/main" id="{726C7751-76E1-4BBD-BA2B-81FD6F43EE14}"/>
              </a:ext>
            </a:extLst>
          </p:cNvPr>
          <p:cNvGrpSpPr/>
          <p:nvPr/>
        </p:nvGrpSpPr>
        <p:grpSpPr>
          <a:xfrm>
            <a:off x="1981200" y="2657744"/>
            <a:ext cx="5984268" cy="1910016"/>
            <a:chOff x="1981200" y="2657744"/>
            <a:chExt cx="5984268" cy="1910016"/>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209" y="2657744"/>
              <a:ext cx="5958259" cy="1910016"/>
            </a:xfrm>
            <a:prstGeom prst="rect">
              <a:avLst/>
            </a:prstGeom>
            <a:ln w="9525">
              <a:solidFill>
                <a:schemeClr val="tx1"/>
              </a:solidFill>
            </a:ln>
          </p:spPr>
        </p:pic>
        <p:sp>
          <p:nvSpPr>
            <p:cNvPr id="18" name="Rectangle 11"/>
            <p:cNvSpPr>
              <a:spLocks noChangeArrowheads="1"/>
            </p:cNvSpPr>
            <p:nvPr/>
          </p:nvSpPr>
          <p:spPr bwMode="auto">
            <a:xfrm>
              <a:off x="1981200" y="3048000"/>
              <a:ext cx="609600" cy="304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
          <p:nvSpPr>
            <p:cNvPr id="12" name="矩形 11">
              <a:extLst>
                <a:ext uri="{FF2B5EF4-FFF2-40B4-BE49-F238E27FC236}">
                  <a16:creationId xmlns:a16="http://schemas.microsoft.com/office/drawing/2014/main" id="{7DA43CF6-4F54-4ED6-A8C1-666633BB2BC1}"/>
                </a:ext>
              </a:extLst>
            </p:cNvPr>
            <p:cNvSpPr/>
            <p:nvPr/>
          </p:nvSpPr>
          <p:spPr>
            <a:xfrm>
              <a:off x="3048044" y="3418988"/>
              <a:ext cx="325078" cy="106079"/>
            </a:xfrm>
            <a:prstGeom prst="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700" dirty="0">
                  <a:solidFill>
                    <a:schemeClr val="tx1">
                      <a:lumMod val="65000"/>
                      <a:lumOff val="35000"/>
                    </a:schemeClr>
                  </a:solidFill>
                </a:rPr>
                <a:t>20XX</a:t>
              </a:r>
            </a:p>
          </p:txBody>
        </p:sp>
      </p:grpSp>
      <p:grpSp>
        <p:nvGrpSpPr>
          <p:cNvPr id="4" name="群組 3">
            <a:extLst>
              <a:ext uri="{FF2B5EF4-FFF2-40B4-BE49-F238E27FC236}">
                <a16:creationId xmlns:a16="http://schemas.microsoft.com/office/drawing/2014/main" id="{36BE82B6-D2F9-4933-B767-7113F38804BF}"/>
              </a:ext>
            </a:extLst>
          </p:cNvPr>
          <p:cNvGrpSpPr/>
          <p:nvPr/>
        </p:nvGrpSpPr>
        <p:grpSpPr>
          <a:xfrm>
            <a:off x="4122073" y="3328550"/>
            <a:ext cx="6022053" cy="2633698"/>
            <a:chOff x="4122073" y="3328550"/>
            <a:chExt cx="6022053" cy="2633698"/>
          </a:xfrm>
        </p:grpSpPr>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2073" y="3328550"/>
              <a:ext cx="6022053" cy="2633698"/>
            </a:xfrm>
            <a:prstGeom prst="rect">
              <a:avLst/>
            </a:prstGeom>
            <a:ln w="9525">
              <a:solidFill>
                <a:schemeClr val="tx1"/>
              </a:solidFill>
            </a:ln>
          </p:spPr>
        </p:pic>
        <p:sp>
          <p:nvSpPr>
            <p:cNvPr id="16" name="矩形 15">
              <a:extLst>
                <a:ext uri="{FF2B5EF4-FFF2-40B4-BE49-F238E27FC236}">
                  <a16:creationId xmlns:a16="http://schemas.microsoft.com/office/drawing/2014/main" id="{5F2D23F1-9EF8-4AEE-B922-6D9372A7DFA2}"/>
                </a:ext>
              </a:extLst>
            </p:cNvPr>
            <p:cNvSpPr/>
            <p:nvPr/>
          </p:nvSpPr>
          <p:spPr>
            <a:xfrm>
              <a:off x="5167189" y="4048079"/>
              <a:ext cx="325078" cy="106079"/>
            </a:xfrm>
            <a:prstGeom prst="rect">
              <a:avLst/>
            </a:prstGeom>
            <a:solidFill>
              <a:srgbClr val="E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800" dirty="0">
                  <a:solidFill>
                    <a:schemeClr val="tx1">
                      <a:lumMod val="65000"/>
                      <a:lumOff val="35000"/>
                    </a:schemeClr>
                  </a:solidFill>
                </a:rPr>
                <a:t>20XX</a:t>
              </a:r>
            </a:p>
          </p:txBody>
        </p:sp>
      </p:grpSp>
      <p:sp>
        <p:nvSpPr>
          <p:cNvPr id="14" name="Rectangle 11"/>
          <p:cNvSpPr>
            <a:spLocks noChangeArrowheads="1"/>
          </p:cNvSpPr>
          <p:nvPr/>
        </p:nvSpPr>
        <p:spPr bwMode="auto">
          <a:xfrm>
            <a:off x="4122073" y="4591048"/>
            <a:ext cx="6022053" cy="1371201"/>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dirty="0">
              <a:solidFill>
                <a:schemeClr val="tx1"/>
              </a:solidFill>
              <a:latin typeface="Times New Roman" panose="02020603050405020304" pitchFamily="18" charset="0"/>
              <a:ea typeface="新細明體" panose="02020500000000000000" pitchFamily="18" charset="-120"/>
            </a:endParaRPr>
          </a:p>
        </p:txBody>
      </p:sp>
      <p:pic>
        <p:nvPicPr>
          <p:cNvPr id="13" name="圖片 1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400" y="3657600"/>
            <a:ext cx="892840" cy="5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5. </a:t>
            </a:r>
            <a:r>
              <a:rPr altLang="zh-HK" sz="3600" dirty="0">
                <a:latin typeface="新細明體" panose="02020500000000000000" pitchFamily="18" charset="-120"/>
                <a:ea typeface="新細明體" panose="02020500000000000000" pitchFamily="18" charset="-120"/>
              </a:rPr>
              <a:t>編修科目資料</a:t>
            </a:r>
            <a:r>
              <a:rPr lang="en-US" altLang="zh-TW" sz="3600" dirty="0">
                <a:latin typeface="新細明體" panose="02020500000000000000" pitchFamily="18" charset="-120"/>
                <a:ea typeface="新細明體" panose="02020500000000000000" pitchFamily="18" charset="-120"/>
              </a:rPr>
              <a:t> – </a:t>
            </a:r>
            <a:r>
              <a:rPr sz="3600" dirty="0">
                <a:solidFill>
                  <a:srgbClr val="CC0066"/>
                </a:solidFill>
                <a:latin typeface="新細明體" panose="02020500000000000000" pitchFamily="18" charset="-120"/>
                <a:ea typeface="新細明體" panose="02020500000000000000" pitchFamily="18" charset="-120"/>
              </a:rPr>
              <a:t>科目集</a:t>
            </a:r>
            <a:endParaRPr lang="zh-HK" altLang="en-US" sz="3600" dirty="0">
              <a:solidFill>
                <a:srgbClr val="CC0066"/>
              </a:solidFill>
              <a:ea typeface="新細明體" panose="02020500000000000000" pitchFamily="18" charset="-120"/>
            </a:endParaRPr>
          </a:p>
        </p:txBody>
      </p:sp>
      <p:sp>
        <p:nvSpPr>
          <p:cNvPr id="9" name="投影片編號版面配置區 3">
            <a:extLst>
              <a:ext uri="{FF2B5EF4-FFF2-40B4-BE49-F238E27FC236}">
                <a16:creationId xmlns:a16="http://schemas.microsoft.com/office/drawing/2014/main" id="{7111C1A3-C70D-4E40-B056-883511C0CDB7}"/>
              </a:ext>
            </a:extLst>
          </p:cNvPr>
          <p:cNvSpPr txBox="1">
            <a:spLocks/>
          </p:cNvSpPr>
          <p:nvPr/>
        </p:nvSpPr>
        <p:spPr>
          <a:xfrm>
            <a:off x="9827637" y="628403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528614D9-11F4-4BE7-83DA-531708EF9DD1}" type="slidenum">
              <a:rPr lang="en-US" altLang="zh-TW" sz="1200" smtClean="0">
                <a:solidFill>
                  <a:srgbClr val="0070C0"/>
                </a:solidFill>
                <a:latin typeface="Arial" panose="020B0604020202020204" pitchFamily="34" charset="0"/>
              </a:rPr>
              <a:pPr>
                <a:spcBef>
                  <a:spcPct val="0"/>
                </a:spcBef>
                <a:buClrTx/>
                <a:buSzTx/>
                <a:buFontTx/>
                <a:buNone/>
              </a:pPr>
              <a:t>42</a:t>
            </a:fld>
            <a:endParaRPr lang="en-US" altLang="zh-TW" sz="1200" dirty="0">
              <a:solidFill>
                <a:srgbClr val="0070C0"/>
              </a:solidFill>
              <a:latin typeface="Arial" panose="020B0604020202020204" pitchFamily="34" charset="0"/>
            </a:endParaRPr>
          </a:p>
        </p:txBody>
      </p:sp>
      <p:sp>
        <p:nvSpPr>
          <p:cNvPr id="11" name="內容版面配置區 2">
            <a:extLst>
              <a:ext uri="{FF2B5EF4-FFF2-40B4-BE49-F238E27FC236}">
                <a16:creationId xmlns:a16="http://schemas.microsoft.com/office/drawing/2014/main" id="{978703AA-5898-479D-98DC-515D680DF8CD}"/>
              </a:ext>
            </a:extLst>
          </p:cNvPr>
          <p:cNvSpPr txBox="1">
            <a:spLocks/>
          </p:cNvSpPr>
          <p:nvPr/>
        </p:nvSpPr>
        <p:spPr bwMode="auto">
          <a:xfrm>
            <a:off x="1924445" y="1482726"/>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跨班別科目</a:t>
            </a:r>
            <a:r>
              <a:rPr kumimoji="0" lang="en-US" altLang="zh-TW"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a:t>
            </a: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科目集</a:t>
            </a:r>
            <a:r>
              <a:rPr kumimoji="0" lang="en-US" altLang="zh-TW"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a:t>
            </a: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表</a:t>
            </a:r>
            <a:r>
              <a:rPr kumimoji="0" lang="en-US" altLang="zh-TW"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a:t>
            </a:r>
            <a:endPar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endParaRPr>
          </a:p>
          <a:p>
            <a:pPr marL="0" marR="0" lvl="0" indent="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None/>
              <a:tabLst/>
              <a:defRPr/>
            </a:pP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     學校管理 </a:t>
            </a:r>
            <a:r>
              <a:rPr kumimoji="0" lang="en-US" altLang="zh-TW"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&gt; </a:t>
            </a: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報告 </a:t>
            </a:r>
            <a:r>
              <a:rPr kumimoji="0" lang="en-US" altLang="zh-TW"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(R-SCH021-C/E) </a:t>
            </a:r>
            <a:endParaRPr kumimoji="0" lang="zh-HK" altLang="en-US" sz="24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p:txBody>
      </p:sp>
      <p:grpSp>
        <p:nvGrpSpPr>
          <p:cNvPr id="5" name="群組 4">
            <a:extLst>
              <a:ext uri="{FF2B5EF4-FFF2-40B4-BE49-F238E27FC236}">
                <a16:creationId xmlns:a16="http://schemas.microsoft.com/office/drawing/2014/main" id="{255B8098-6704-422C-93A1-5F1EA692B972}"/>
              </a:ext>
            </a:extLst>
          </p:cNvPr>
          <p:cNvGrpSpPr/>
          <p:nvPr/>
        </p:nvGrpSpPr>
        <p:grpSpPr>
          <a:xfrm>
            <a:off x="2120110" y="2518130"/>
            <a:ext cx="5894380" cy="1840791"/>
            <a:chOff x="2120110" y="2518130"/>
            <a:chExt cx="5894380" cy="1840791"/>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110" y="2518130"/>
              <a:ext cx="5894380" cy="1840791"/>
            </a:xfrm>
            <a:prstGeom prst="rect">
              <a:avLst/>
            </a:prstGeom>
            <a:ln w="9525">
              <a:solidFill>
                <a:schemeClr val="tx1"/>
              </a:solidFill>
            </a:ln>
          </p:spPr>
        </p:pic>
        <p:sp>
          <p:nvSpPr>
            <p:cNvPr id="8" name="矩形 7">
              <a:extLst>
                <a:ext uri="{FF2B5EF4-FFF2-40B4-BE49-F238E27FC236}">
                  <a16:creationId xmlns:a16="http://schemas.microsoft.com/office/drawing/2014/main" id="{EB841B9C-8424-4A7B-B11F-C7D48E424DA9}"/>
                </a:ext>
              </a:extLst>
            </p:cNvPr>
            <p:cNvSpPr/>
            <p:nvPr/>
          </p:nvSpPr>
          <p:spPr>
            <a:xfrm>
              <a:off x="3276497" y="3535935"/>
              <a:ext cx="325078" cy="1060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800" dirty="0">
                  <a:solidFill>
                    <a:schemeClr val="tx1">
                      <a:lumMod val="65000"/>
                      <a:lumOff val="35000"/>
                    </a:schemeClr>
                  </a:solidFill>
                </a:rPr>
                <a:t>20XX</a:t>
              </a:r>
            </a:p>
          </p:txBody>
        </p:sp>
      </p:grpSp>
      <p:grpSp>
        <p:nvGrpSpPr>
          <p:cNvPr id="4" name="群組 3">
            <a:extLst>
              <a:ext uri="{FF2B5EF4-FFF2-40B4-BE49-F238E27FC236}">
                <a16:creationId xmlns:a16="http://schemas.microsoft.com/office/drawing/2014/main" id="{E2E812E0-CBAA-44DA-AC49-70D79F37E51C}"/>
              </a:ext>
            </a:extLst>
          </p:cNvPr>
          <p:cNvGrpSpPr/>
          <p:nvPr/>
        </p:nvGrpSpPr>
        <p:grpSpPr>
          <a:xfrm>
            <a:off x="4189327" y="2448758"/>
            <a:ext cx="6250468" cy="3416172"/>
            <a:chOff x="3751177" y="2867858"/>
            <a:chExt cx="6250468" cy="3416172"/>
          </a:xfrm>
        </p:grpSpPr>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1177" y="2867858"/>
              <a:ext cx="6250468" cy="3416172"/>
            </a:xfrm>
            <a:prstGeom prst="rect">
              <a:avLst/>
            </a:prstGeom>
            <a:ln w="9525">
              <a:noFill/>
            </a:ln>
          </p:spPr>
        </p:pic>
        <p:sp>
          <p:nvSpPr>
            <p:cNvPr id="3" name="矩形 2">
              <a:extLst>
                <a:ext uri="{FF2B5EF4-FFF2-40B4-BE49-F238E27FC236}">
                  <a16:creationId xmlns:a16="http://schemas.microsoft.com/office/drawing/2014/main" id="{FEF07E85-6D01-4FBC-9687-C7D6C7113FBB}"/>
                </a:ext>
              </a:extLst>
            </p:cNvPr>
            <p:cNvSpPr/>
            <p:nvPr/>
          </p:nvSpPr>
          <p:spPr bwMode="auto">
            <a:xfrm>
              <a:off x="4089556" y="3208815"/>
              <a:ext cx="566591" cy="117806"/>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ahoma" pitchFamily="34" charset="0"/>
                <a:ea typeface="新細明體" pitchFamily="18" charset="-120"/>
              </a:endParaRPr>
            </a:p>
          </p:txBody>
        </p:sp>
        <p:sp>
          <p:nvSpPr>
            <p:cNvPr id="10" name="矩形 9">
              <a:extLst>
                <a:ext uri="{FF2B5EF4-FFF2-40B4-BE49-F238E27FC236}">
                  <a16:creationId xmlns:a16="http://schemas.microsoft.com/office/drawing/2014/main" id="{9292E459-0D3A-4792-B10E-ADE8B4959B84}"/>
                </a:ext>
              </a:extLst>
            </p:cNvPr>
            <p:cNvSpPr/>
            <p:nvPr/>
          </p:nvSpPr>
          <p:spPr bwMode="auto">
            <a:xfrm>
              <a:off x="7810845" y="3793805"/>
              <a:ext cx="521113" cy="143574"/>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ahoma" pitchFamily="34" charset="0"/>
                <a:ea typeface="新細明體" pitchFamily="18" charset="-120"/>
              </a:endParaRPr>
            </a:p>
          </p:txBody>
        </p:sp>
        <p:sp>
          <p:nvSpPr>
            <p:cNvPr id="12" name="矩形 11">
              <a:extLst>
                <a:ext uri="{FF2B5EF4-FFF2-40B4-BE49-F238E27FC236}">
                  <a16:creationId xmlns:a16="http://schemas.microsoft.com/office/drawing/2014/main" id="{9370E8B8-ADA7-41B4-A921-1AE1DFD772B4}"/>
                </a:ext>
              </a:extLst>
            </p:cNvPr>
            <p:cNvSpPr/>
            <p:nvPr/>
          </p:nvSpPr>
          <p:spPr bwMode="auto">
            <a:xfrm>
              <a:off x="7810844" y="4671237"/>
              <a:ext cx="521113" cy="143574"/>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ahoma" pitchFamily="34" charset="0"/>
                <a:ea typeface="新細明體" pitchFamily="18" charset="-120"/>
              </a:endParaRPr>
            </a:p>
          </p:txBody>
        </p:sp>
        <p:sp>
          <p:nvSpPr>
            <p:cNvPr id="13" name="矩形 12">
              <a:extLst>
                <a:ext uri="{FF2B5EF4-FFF2-40B4-BE49-F238E27FC236}">
                  <a16:creationId xmlns:a16="http://schemas.microsoft.com/office/drawing/2014/main" id="{21611A0E-ABC0-423E-A25A-DB5A8D8F8366}"/>
                </a:ext>
              </a:extLst>
            </p:cNvPr>
            <p:cNvSpPr/>
            <p:nvPr/>
          </p:nvSpPr>
          <p:spPr bwMode="auto">
            <a:xfrm>
              <a:off x="7797195" y="5553998"/>
              <a:ext cx="521113" cy="143574"/>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Tahoma" pitchFamily="34" charset="0"/>
                <a:ea typeface="新細明體" pitchFamily="18" charset="-120"/>
              </a:endParaRPr>
            </a:p>
          </p:txBody>
        </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DB319442-BBE2-4963-AFD5-0735DCCE2EA4}"/>
              </a:ext>
            </a:extLst>
          </p:cNvPr>
          <p:cNvGrpSpPr/>
          <p:nvPr/>
        </p:nvGrpSpPr>
        <p:grpSpPr>
          <a:xfrm>
            <a:off x="1657813" y="2479726"/>
            <a:ext cx="6550030" cy="1649288"/>
            <a:chOff x="1657813" y="2479726"/>
            <a:chExt cx="6550030" cy="1649288"/>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813" y="2479726"/>
              <a:ext cx="6550030" cy="1649288"/>
            </a:xfrm>
            <a:prstGeom prst="rect">
              <a:avLst/>
            </a:prstGeom>
            <a:ln w="9525">
              <a:solidFill>
                <a:schemeClr val="tx1"/>
              </a:solidFill>
            </a:ln>
          </p:spPr>
        </p:pic>
        <p:sp>
          <p:nvSpPr>
            <p:cNvPr id="70662" name="Rectangle 15"/>
            <p:cNvSpPr>
              <a:spLocks noChangeArrowheads="1"/>
            </p:cNvSpPr>
            <p:nvPr/>
          </p:nvSpPr>
          <p:spPr bwMode="auto">
            <a:xfrm>
              <a:off x="2821577" y="3905054"/>
              <a:ext cx="976449" cy="18362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
          <p:nvSpPr>
            <p:cNvPr id="9" name="矩形 8">
              <a:extLst>
                <a:ext uri="{FF2B5EF4-FFF2-40B4-BE49-F238E27FC236}">
                  <a16:creationId xmlns:a16="http://schemas.microsoft.com/office/drawing/2014/main" id="{B07CA618-F2BB-4521-B9CF-451CF0ACB9F9}"/>
                </a:ext>
              </a:extLst>
            </p:cNvPr>
            <p:cNvSpPr/>
            <p:nvPr/>
          </p:nvSpPr>
          <p:spPr>
            <a:xfrm>
              <a:off x="2866556" y="3330275"/>
              <a:ext cx="341461" cy="98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700" dirty="0">
                  <a:solidFill>
                    <a:schemeClr val="bg1">
                      <a:lumMod val="50000"/>
                    </a:schemeClr>
                  </a:solidFill>
                </a:rPr>
                <a:t>20XX</a:t>
              </a:r>
            </a:p>
          </p:txBody>
        </p:sp>
      </p:grpSp>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5. </a:t>
            </a:r>
            <a:r>
              <a:rPr altLang="zh-HK" sz="3600" dirty="0">
                <a:latin typeface="新細明體" panose="02020500000000000000" pitchFamily="18" charset="-120"/>
                <a:ea typeface="新細明體" panose="02020500000000000000" pitchFamily="18" charset="-120"/>
              </a:rPr>
              <a:t>編修科目資料</a:t>
            </a:r>
            <a:r>
              <a:rPr lang="en-US" altLang="zh-TW" sz="3600" dirty="0">
                <a:latin typeface="新細明體" panose="02020500000000000000" pitchFamily="18" charset="-120"/>
                <a:ea typeface="新細明體" panose="02020500000000000000" pitchFamily="18" charset="-120"/>
              </a:rPr>
              <a:t> – </a:t>
            </a:r>
            <a:r>
              <a:rPr sz="3600" dirty="0">
                <a:solidFill>
                  <a:srgbClr val="CC0066"/>
                </a:solidFill>
                <a:latin typeface="新細明體" panose="02020500000000000000" pitchFamily="18" charset="-120"/>
                <a:ea typeface="新細明體" panose="02020500000000000000" pitchFamily="18" charset="-120"/>
              </a:rPr>
              <a:t>科目集</a:t>
            </a:r>
            <a:endParaRPr lang="zh-HK" altLang="en-US" sz="3600" dirty="0">
              <a:solidFill>
                <a:srgbClr val="CC0066"/>
              </a:solidFill>
              <a:ea typeface="新細明體" panose="02020500000000000000" pitchFamily="18" charset="-120"/>
            </a:endParaRPr>
          </a:p>
        </p:txBody>
      </p:sp>
      <p:sp>
        <p:nvSpPr>
          <p:cNvPr id="4" name="內容版面配置區 2"/>
          <p:cNvSpPr>
            <a:spLocks noGrp="1"/>
          </p:cNvSpPr>
          <p:nvPr>
            <p:ph idx="1"/>
          </p:nvPr>
        </p:nvSpPr>
        <p:spPr/>
        <p:txBody>
          <a:bodyPr/>
          <a:lstStyle/>
          <a:p>
            <a:pPr>
              <a:buClr>
                <a:srgbClr val="C0504D"/>
              </a:buClr>
              <a:defRPr/>
            </a:pPr>
            <a:r>
              <a:rPr lang="zh-TW" altLang="en-US" sz="2800" dirty="0">
                <a:solidFill>
                  <a:srgbClr val="800080"/>
                </a:solidFill>
                <a:latin typeface="新細明體" panose="02020500000000000000" pitchFamily="18" charset="-120"/>
                <a:ea typeface="新細明體" panose="02020500000000000000" pitchFamily="18" charset="-120"/>
              </a:rPr>
              <a:t>跨班別科目</a:t>
            </a:r>
            <a:r>
              <a:rPr lang="en-US" altLang="zh-TW" sz="2800" dirty="0">
                <a:solidFill>
                  <a:srgbClr val="800080"/>
                </a:solidFill>
                <a:latin typeface="新細明體" panose="02020500000000000000" pitchFamily="18" charset="-120"/>
                <a:ea typeface="新細明體" panose="02020500000000000000" pitchFamily="18" charset="-120"/>
              </a:rPr>
              <a:t>(</a:t>
            </a:r>
            <a:r>
              <a:rPr lang="zh-TW" altLang="en-US" sz="2800" dirty="0">
                <a:solidFill>
                  <a:srgbClr val="800080"/>
                </a:solidFill>
                <a:latin typeface="新細明體" panose="02020500000000000000" pitchFamily="18" charset="-120"/>
                <a:ea typeface="新細明體" panose="02020500000000000000" pitchFamily="18" charset="-120"/>
              </a:rPr>
              <a:t>科目集</a:t>
            </a:r>
            <a:r>
              <a:rPr lang="en-US" altLang="zh-TW" sz="2800" dirty="0">
                <a:solidFill>
                  <a:srgbClr val="800080"/>
                </a:solidFill>
                <a:latin typeface="新細明體" panose="02020500000000000000" pitchFamily="18" charset="-120"/>
                <a:ea typeface="新細明體" panose="02020500000000000000" pitchFamily="18" charset="-120"/>
              </a:rPr>
              <a:t>) - </a:t>
            </a:r>
            <a:r>
              <a:rPr lang="zh-TW" altLang="en-US" sz="2800" dirty="0">
                <a:solidFill>
                  <a:srgbClr val="800080"/>
                </a:solidFill>
                <a:latin typeface="新細明體" panose="02020500000000000000" pitchFamily="18" charset="-120"/>
                <a:ea typeface="新細明體" panose="02020500000000000000" pitchFamily="18" charset="-120"/>
              </a:rPr>
              <a:t>學生科目設定</a:t>
            </a:r>
          </a:p>
          <a:p>
            <a:pPr marL="0" indent="0">
              <a:buNone/>
              <a:defRPr/>
            </a:pPr>
            <a:r>
              <a:rPr lang="zh-TW" altLang="en-US" sz="2000" dirty="0">
                <a:solidFill>
                  <a:schemeClr val="tx2"/>
                </a:solidFill>
                <a:latin typeface="新細明體" panose="02020500000000000000" pitchFamily="18" charset="-120"/>
                <a:ea typeface="新細明體" panose="02020500000000000000" pitchFamily="18" charset="-120"/>
              </a:rPr>
              <a:t>     </a:t>
            </a:r>
            <a:r>
              <a:rPr lang="zh-TW" altLang="en-US" sz="2000" dirty="0">
                <a:solidFill>
                  <a:srgbClr val="1F497D"/>
                </a:solidFill>
                <a:latin typeface="新細明體" panose="02020500000000000000" pitchFamily="18" charset="-120"/>
                <a:ea typeface="新細明體" panose="02020500000000000000" pitchFamily="18" charset="-120"/>
              </a:rPr>
              <a:t>學生資料 </a:t>
            </a:r>
            <a:r>
              <a:rPr lang="en-US" altLang="zh-TW" sz="2000" dirty="0">
                <a:solidFill>
                  <a:srgbClr val="1F497D"/>
                </a:solidFill>
                <a:latin typeface="新細明體" panose="02020500000000000000" pitchFamily="18" charset="-120"/>
                <a:ea typeface="新細明體" panose="02020500000000000000" pitchFamily="18" charset="-120"/>
              </a:rPr>
              <a:t>&gt; </a:t>
            </a:r>
            <a:r>
              <a:rPr lang="zh-TW" altLang="en-US" sz="2000" dirty="0">
                <a:solidFill>
                  <a:srgbClr val="1F497D"/>
                </a:solidFill>
                <a:latin typeface="新細明體" panose="02020500000000000000" pitchFamily="18" charset="-120"/>
                <a:ea typeface="新細明體" panose="02020500000000000000" pitchFamily="18" charset="-120"/>
              </a:rPr>
              <a:t>科目設定</a:t>
            </a:r>
            <a:endParaRPr lang="zh-HK" altLang="en-US" sz="2000" dirty="0">
              <a:solidFill>
                <a:srgbClr val="1F497D"/>
              </a:solidFill>
              <a:latin typeface="新細明體" panose="02020500000000000000" pitchFamily="18" charset="-120"/>
              <a:ea typeface="新細明體" panose="02020500000000000000" pitchFamily="18" charset="-120"/>
            </a:endParaRPr>
          </a:p>
        </p:txBody>
      </p:sp>
      <p:sp>
        <p:nvSpPr>
          <p:cNvPr id="70659" name="投影片編號版面配置區 3"/>
          <p:cNvSpPr>
            <a:spLocks noGrp="1"/>
          </p:cNvSpPr>
          <p:nvPr>
            <p:ph type="sldNum" sz="quarter" idx="12"/>
          </p:nvPr>
        </p:nvSpPr>
        <p:spPr>
          <a:xfrm>
            <a:off x="9801225" y="623222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9D1EC850-F405-4E21-9500-68128E52F450}" type="slidenum">
              <a:rPr lang="en-US" altLang="zh-TW" sz="1200">
                <a:solidFill>
                  <a:srgbClr val="0070C0"/>
                </a:solidFill>
                <a:latin typeface="Arial" panose="020B0604020202020204" pitchFamily="34" charset="0"/>
              </a:rPr>
              <a:pPr>
                <a:spcBef>
                  <a:spcPct val="0"/>
                </a:spcBef>
                <a:buClrTx/>
                <a:buSzTx/>
                <a:buFontTx/>
                <a:buNone/>
              </a:pPr>
              <a:t>43</a:t>
            </a:fld>
            <a:endParaRPr lang="en-US" altLang="zh-TW" sz="1200" dirty="0">
              <a:solidFill>
                <a:srgbClr val="0070C0"/>
              </a:solidFill>
              <a:latin typeface="Arial" panose="020B0604020202020204" pitchFamily="34" charset="0"/>
            </a:endParaRPr>
          </a:p>
        </p:txBody>
      </p:sp>
      <p:grpSp>
        <p:nvGrpSpPr>
          <p:cNvPr id="8" name="群組 7">
            <a:extLst>
              <a:ext uri="{FF2B5EF4-FFF2-40B4-BE49-F238E27FC236}">
                <a16:creationId xmlns:a16="http://schemas.microsoft.com/office/drawing/2014/main" id="{9A52CB72-A3DA-42FF-B7D7-8A2256159301}"/>
              </a:ext>
            </a:extLst>
          </p:cNvPr>
          <p:cNvGrpSpPr/>
          <p:nvPr/>
        </p:nvGrpSpPr>
        <p:grpSpPr>
          <a:xfrm>
            <a:off x="4714876" y="2479726"/>
            <a:ext cx="5341287" cy="3752502"/>
            <a:chOff x="4714876" y="2479726"/>
            <a:chExt cx="5341287" cy="3752502"/>
          </a:xfrm>
        </p:grpSpPr>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876" y="2479726"/>
              <a:ext cx="5341287" cy="3752502"/>
            </a:xfrm>
            <a:prstGeom prst="rect">
              <a:avLst/>
            </a:prstGeom>
            <a:ln w="9525">
              <a:solidFill>
                <a:schemeClr val="tx1"/>
              </a:solidFill>
            </a:ln>
          </p:spPr>
        </p:pic>
        <p:sp>
          <p:nvSpPr>
            <p:cNvPr id="10" name="矩形 9">
              <a:extLst>
                <a:ext uri="{FF2B5EF4-FFF2-40B4-BE49-F238E27FC236}">
                  <a16:creationId xmlns:a16="http://schemas.microsoft.com/office/drawing/2014/main" id="{7EF11E8C-7FA8-4E7F-8542-149E0EA039F7}"/>
                </a:ext>
              </a:extLst>
            </p:cNvPr>
            <p:cNvSpPr/>
            <p:nvPr/>
          </p:nvSpPr>
          <p:spPr>
            <a:xfrm>
              <a:off x="5699947" y="3131099"/>
              <a:ext cx="341461" cy="98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700" dirty="0">
                  <a:solidFill>
                    <a:schemeClr val="bg1">
                      <a:lumMod val="50000"/>
                    </a:schemeClr>
                  </a:solidFill>
                </a:rPr>
                <a:t>20XX</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88253" y="216906"/>
            <a:ext cx="8486982" cy="762000"/>
          </a:xfrm>
        </p:spPr>
        <p:txBody>
          <a:bodyPr/>
          <a:lstStyle/>
          <a:p>
            <a:pPr>
              <a:defRPr/>
            </a:pPr>
            <a:r>
              <a:rPr lang="en-US" altLang="zh-TW" sz="3600" dirty="0">
                <a:latin typeface="新細明體" panose="02020500000000000000" pitchFamily="18" charset="-120"/>
                <a:ea typeface="新細明體" panose="02020500000000000000" pitchFamily="18" charset="-120"/>
              </a:rPr>
              <a:t>5. </a:t>
            </a:r>
            <a:r>
              <a:rPr altLang="zh-HK" sz="3600" dirty="0">
                <a:latin typeface="新細明體" panose="02020500000000000000" pitchFamily="18" charset="-120"/>
                <a:ea typeface="新細明體" panose="02020500000000000000" pitchFamily="18" charset="-120"/>
              </a:rPr>
              <a:t>編修科目資料</a:t>
            </a:r>
            <a:r>
              <a:rPr lang="en-US" altLang="zh-TW" sz="3600" dirty="0">
                <a:latin typeface="新細明體" panose="02020500000000000000" pitchFamily="18" charset="-120"/>
                <a:ea typeface="新細明體" panose="02020500000000000000" pitchFamily="18" charset="-120"/>
              </a:rPr>
              <a:t> </a:t>
            </a:r>
            <a:r>
              <a:rPr lang="en-US" altLang="zh-TW" sz="3600" dirty="0">
                <a:effectLst>
                  <a:outerShdw blurRad="38100" dist="38100" dir="2700000" algn="tl">
                    <a:srgbClr val="C0C0C0"/>
                  </a:outerShdw>
                </a:effectLst>
                <a:latin typeface="新細明體" panose="02020500000000000000" pitchFamily="18" charset="-120"/>
                <a:ea typeface="新細明體" panose="02020500000000000000" pitchFamily="18" charset="-120"/>
              </a:rPr>
              <a:t>– </a:t>
            </a:r>
            <a:r>
              <a:rPr sz="3600" dirty="0">
                <a:solidFill>
                  <a:srgbClr val="CC0066"/>
                </a:solidFill>
                <a:effectLst>
                  <a:outerShdw blurRad="38100" dist="38100" dir="2700000" algn="tl">
                    <a:srgbClr val="C0C0C0"/>
                  </a:outerShdw>
                </a:effectLst>
                <a:latin typeface="新細明體" panose="02020500000000000000" pitchFamily="18" charset="-120"/>
                <a:ea typeface="新細明體" panose="02020500000000000000" pitchFamily="18" charset="-120"/>
              </a:rPr>
              <a:t>科目集</a:t>
            </a:r>
            <a:r>
              <a:rPr sz="3600" dirty="0">
                <a:effectLst>
                  <a:outerShdw blurRad="38100" dist="38100" dir="2700000" algn="tl">
                    <a:srgbClr val="C0C0C0"/>
                  </a:outerShdw>
                </a:effectLst>
                <a:latin typeface="新細明體" panose="02020500000000000000" pitchFamily="18" charset="-120"/>
                <a:ea typeface="新細明體" panose="02020500000000000000" pitchFamily="18" charset="-120"/>
              </a:rPr>
              <a:t>及</a:t>
            </a:r>
            <a:r>
              <a:rPr lang="zh-HK" sz="3600" dirty="0">
                <a:solidFill>
                  <a:srgbClr val="00B050"/>
                </a:solidFill>
                <a:effectLst>
                  <a:outerShdw blurRad="38100" dist="38100" dir="2700000" algn="tl">
                    <a:srgbClr val="C0C0C0"/>
                  </a:outerShdw>
                </a:effectLst>
                <a:latin typeface="新細明體" panose="02020500000000000000" pitchFamily="18" charset="-120"/>
                <a:ea typeface="新細明體" panose="02020500000000000000" pitchFamily="18" charset="-120"/>
              </a:rPr>
              <a:t>非科目集</a:t>
            </a:r>
            <a:endParaRPr lang="zh-HK" sz="3600" dirty="0">
              <a:solidFill>
                <a:srgbClr val="CC0066"/>
              </a:solidFill>
              <a:effectLst>
                <a:outerShdw blurRad="38100" dist="38100" dir="2700000" algn="tl">
                  <a:srgbClr val="C0C0C0"/>
                </a:outerShdw>
              </a:effectLst>
              <a:ea typeface="新細明體" panose="02020500000000000000" pitchFamily="18" charset="-120"/>
            </a:endParaRPr>
          </a:p>
        </p:txBody>
      </p:sp>
      <p:sp>
        <p:nvSpPr>
          <p:cNvPr id="72707" name="投影片編號版面配置區 3"/>
          <p:cNvSpPr>
            <a:spLocks noGrp="1"/>
          </p:cNvSpPr>
          <p:nvPr>
            <p:ph type="sldNum" sz="quarter" idx="12"/>
          </p:nvPr>
        </p:nvSpPr>
        <p:spPr>
          <a:xfrm>
            <a:off x="9753600" y="6273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17F88DDE-5B6E-427B-98B4-AAE6979EEC6B}" type="slidenum">
              <a:rPr lang="en-US" altLang="zh-TW" sz="1200">
                <a:solidFill>
                  <a:srgbClr val="0070C0"/>
                </a:solidFill>
                <a:latin typeface="Arial" panose="020B0604020202020204" pitchFamily="34" charset="0"/>
              </a:rPr>
              <a:pPr>
                <a:spcBef>
                  <a:spcPct val="0"/>
                </a:spcBef>
                <a:buClrTx/>
                <a:buSzTx/>
                <a:buFontTx/>
                <a:buNone/>
              </a:pPr>
              <a:t>44</a:t>
            </a:fld>
            <a:endParaRPr lang="en-US" altLang="zh-TW" sz="1200" dirty="0">
              <a:solidFill>
                <a:srgbClr val="0070C0"/>
              </a:solidFill>
              <a:latin typeface="Arial" panose="020B0604020202020204" pitchFamily="34" charset="0"/>
            </a:endParaRPr>
          </a:p>
        </p:txBody>
      </p:sp>
      <p:pic>
        <p:nvPicPr>
          <p:cNvPr id="12" name="圖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5126" y="2538412"/>
            <a:ext cx="9013824" cy="35676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3"/>
          <p:cNvSpPr>
            <a:spLocks noChangeArrowheads="1"/>
          </p:cNvSpPr>
          <p:nvPr/>
        </p:nvSpPr>
        <p:spPr bwMode="auto">
          <a:xfrm>
            <a:off x="4692955" y="4219402"/>
            <a:ext cx="5713781" cy="138589"/>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
        <p:nvSpPr>
          <p:cNvPr id="14" name="Rectangle 13"/>
          <p:cNvSpPr>
            <a:spLocks noChangeArrowheads="1"/>
          </p:cNvSpPr>
          <p:nvPr/>
        </p:nvSpPr>
        <p:spPr bwMode="auto">
          <a:xfrm>
            <a:off x="4692955" y="4367719"/>
            <a:ext cx="5713781" cy="425351"/>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
        <p:nvSpPr>
          <p:cNvPr id="8" name="爆炸 1 7"/>
          <p:cNvSpPr/>
          <p:nvPr/>
        </p:nvSpPr>
        <p:spPr bwMode="auto">
          <a:xfrm>
            <a:off x="7024689" y="4973640"/>
            <a:ext cx="3473025" cy="1346764"/>
          </a:xfrm>
          <a:prstGeom prst="irregularSeal1">
            <a:avLst/>
          </a:prstGeom>
          <a:ln>
            <a:headEnd/>
            <a:tailEnd/>
          </a:ln>
          <a:extLst/>
        </p:spPr>
        <p:style>
          <a:lnRef idx="1">
            <a:schemeClr val="accent2"/>
          </a:lnRef>
          <a:fillRef idx="2">
            <a:schemeClr val="accent2"/>
          </a:fillRef>
          <a:effectRef idx="1">
            <a:schemeClr val="accent2"/>
          </a:effectRef>
          <a:fontRef idx="minor">
            <a:schemeClr val="dk1"/>
          </a:fontRef>
        </p:style>
        <p:txBody>
          <a:bodyPr lIns="90000" tIns="46800" rIns="90000" bIns="46800" anchor="ctr"/>
          <a:lstStyle>
            <a:defPPr>
              <a:defRPr lang="en-US"/>
            </a:defPPr>
            <a:lvl1pPr algn="l" rtl="0" eaLnBrk="0" fontAlgn="base" hangingPunct="0">
              <a:spcBef>
                <a:spcPct val="0"/>
              </a:spcBef>
              <a:spcAft>
                <a:spcPct val="0"/>
              </a:spcAft>
              <a:defRPr sz="2000" kern="1200">
                <a:solidFill>
                  <a:schemeClr val="dk1"/>
                </a:solidFill>
                <a:latin typeface="+mn-lt"/>
                <a:ea typeface="+mn-ea"/>
                <a:cs typeface="+mn-cs"/>
              </a:defRPr>
            </a:lvl1pPr>
            <a:lvl2pPr marL="457200" algn="l" rtl="0" eaLnBrk="0" fontAlgn="base" hangingPunct="0">
              <a:spcBef>
                <a:spcPct val="0"/>
              </a:spcBef>
              <a:spcAft>
                <a:spcPct val="0"/>
              </a:spcAft>
              <a:defRPr sz="2000" kern="1200">
                <a:solidFill>
                  <a:schemeClr val="dk1"/>
                </a:solidFill>
                <a:latin typeface="+mn-lt"/>
                <a:ea typeface="+mn-ea"/>
                <a:cs typeface="+mn-cs"/>
              </a:defRPr>
            </a:lvl2pPr>
            <a:lvl3pPr marL="914400" algn="l" rtl="0" eaLnBrk="0" fontAlgn="base" hangingPunct="0">
              <a:spcBef>
                <a:spcPct val="0"/>
              </a:spcBef>
              <a:spcAft>
                <a:spcPct val="0"/>
              </a:spcAft>
              <a:defRPr sz="2000" kern="1200">
                <a:solidFill>
                  <a:schemeClr val="dk1"/>
                </a:solidFill>
                <a:latin typeface="+mn-lt"/>
                <a:ea typeface="+mn-ea"/>
                <a:cs typeface="+mn-cs"/>
              </a:defRPr>
            </a:lvl3pPr>
            <a:lvl4pPr marL="1371600" algn="l" rtl="0" eaLnBrk="0" fontAlgn="base" hangingPunct="0">
              <a:spcBef>
                <a:spcPct val="0"/>
              </a:spcBef>
              <a:spcAft>
                <a:spcPct val="0"/>
              </a:spcAft>
              <a:defRPr sz="2000" kern="1200">
                <a:solidFill>
                  <a:schemeClr val="dk1"/>
                </a:solidFill>
                <a:latin typeface="+mn-lt"/>
                <a:ea typeface="+mn-ea"/>
                <a:cs typeface="+mn-cs"/>
              </a:defRPr>
            </a:lvl4pPr>
            <a:lvl5pPr marL="1828800" algn="l" rtl="0" eaLnBrk="0" fontAlgn="base" hangingPunct="0">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zh-TW" altLang="en-US" sz="1600" dirty="0">
                <a:solidFill>
                  <a:srgbClr val="CC00CC"/>
                </a:solidFill>
                <a:latin typeface="標楷體" pitchFamily="65" charset="-120"/>
                <a:ea typeface="標楷體" pitchFamily="65" charset="-120"/>
              </a:rPr>
              <a:t>節省編排時間表前輸入資料的時間</a:t>
            </a:r>
            <a:endParaRPr lang="zh-HK" altLang="en-US" sz="1600" dirty="0">
              <a:solidFill>
                <a:srgbClr val="CC00CC"/>
              </a:solidFill>
              <a:latin typeface="標楷體" pitchFamily="65" charset="-120"/>
              <a:ea typeface="標楷體" pitchFamily="65" charset="-120"/>
            </a:endParaRPr>
          </a:p>
        </p:txBody>
      </p:sp>
      <p:sp>
        <p:nvSpPr>
          <p:cNvPr id="16" name="內容版面配置區 2">
            <a:extLst>
              <a:ext uri="{FF2B5EF4-FFF2-40B4-BE49-F238E27FC236}">
                <a16:creationId xmlns:a16="http://schemas.microsoft.com/office/drawing/2014/main" id="{F3EDDAD1-475E-4334-80C9-33E10A0258FB}"/>
              </a:ext>
            </a:extLst>
          </p:cNvPr>
          <p:cNvSpPr txBox="1">
            <a:spLocks/>
          </p:cNvSpPr>
          <p:nvPr/>
        </p:nvSpPr>
        <p:spPr bwMode="auto">
          <a:xfrm>
            <a:off x="1730374" y="1427166"/>
            <a:ext cx="8162010" cy="193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1" fontAlgn="base" hangingPunct="1">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1" fontAlgn="base" hangingPunct="1">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Char char="n"/>
              <a:tabLst/>
              <a:defRPr/>
            </a:pP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跨班別科目</a:t>
            </a:r>
            <a:r>
              <a:rPr kumimoji="0" lang="en-US" altLang="zh-TW"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a:t>
            </a: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科目集</a:t>
            </a:r>
            <a:r>
              <a:rPr kumimoji="0" lang="en-US" altLang="zh-TW"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a:t>
            </a: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非科目集</a:t>
            </a:r>
            <a:r>
              <a:rPr kumimoji="0" lang="en-US" altLang="zh-TW"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a:t>
            </a:r>
            <a:r>
              <a:rPr kumimoji="0" lang="zh-TW" altLang="en-US" sz="2800" b="0" i="0" u="none" strike="noStrike" kern="0" cap="none" spc="0" normalizeH="0" baseline="0" noProof="0" dirty="0">
                <a:ln>
                  <a:noFill/>
                </a:ln>
                <a:solidFill>
                  <a:srgbClr val="800080"/>
                </a:solidFill>
                <a:effectLst/>
                <a:uLnTx/>
                <a:uFillTx/>
                <a:latin typeface="新細明體" panose="02020500000000000000" pitchFamily="18" charset="-120"/>
                <a:ea typeface="新細明體" panose="02020500000000000000" pitchFamily="18" charset="-120"/>
                <a:cs typeface="+mn-cs"/>
              </a:rPr>
              <a:t>時間表編排設定 </a:t>
            </a:r>
          </a:p>
          <a:p>
            <a:pPr marL="0" marR="0" lvl="0" indent="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None/>
              <a:tabLst/>
              <a:defRPr/>
            </a:pPr>
            <a:r>
              <a:rPr kumimoji="0" lang="zh-TW" altLang="en-US" sz="2800" b="0" i="0" u="none" strike="noStrike" kern="0" cap="none" spc="0" normalizeH="0" baseline="0" noProof="0" dirty="0">
                <a:ln>
                  <a:noFill/>
                </a:ln>
                <a:solidFill>
                  <a:srgbClr val="FF0000"/>
                </a:solidFill>
                <a:effectLst/>
                <a:uLnTx/>
                <a:uFillTx/>
                <a:latin typeface="新細明體" panose="02020500000000000000" pitchFamily="18" charset="-120"/>
                <a:ea typeface="新細明體" panose="02020500000000000000" pitchFamily="18" charset="-120"/>
                <a:cs typeface="+mn-cs"/>
              </a:rPr>
              <a:t>    獨立版時間表編排工具</a:t>
            </a:r>
            <a:r>
              <a:rPr kumimoji="0" lang="en-US" altLang="zh-TW" sz="2800" b="0" i="0" u="none" strike="noStrike" kern="0" cap="none" spc="0" normalizeH="0" baseline="0" noProof="0" dirty="0">
                <a:ln>
                  <a:noFill/>
                </a:ln>
                <a:solidFill>
                  <a:srgbClr val="FF0000"/>
                </a:solidFill>
                <a:effectLst/>
                <a:uLnTx/>
                <a:uFillTx/>
                <a:latin typeface="新細明體" panose="02020500000000000000" pitchFamily="18" charset="-120"/>
                <a:ea typeface="新細明體" panose="02020500000000000000" pitchFamily="18" charset="-120"/>
                <a:cs typeface="+mn-cs"/>
              </a:rPr>
              <a:t>/STT</a:t>
            </a:r>
          </a:p>
          <a:p>
            <a:pPr marL="0" marR="0" lvl="0" indent="0" algn="l" defTabSz="914400" rtl="0" eaLnBrk="1" fontAlgn="base" latinLnBrk="0" hangingPunct="1">
              <a:lnSpc>
                <a:spcPct val="100000"/>
              </a:lnSpc>
              <a:spcBef>
                <a:spcPct val="20000"/>
              </a:spcBef>
              <a:spcAft>
                <a:spcPct val="0"/>
              </a:spcAft>
              <a:buClr>
                <a:srgbClr val="C0504D"/>
              </a:buClr>
              <a:buSzPct val="60000"/>
              <a:buFont typeface="Wingdings" panose="05000000000000000000" pitchFamily="2" charset="2"/>
              <a:buNone/>
              <a:tabLst/>
              <a:defRPr/>
            </a:pPr>
            <a:r>
              <a:rPr kumimoji="0" lang="zh-TW" altLang="en-US" sz="2000" b="0" i="0" u="none" strike="noStrike" kern="0" cap="none" spc="0" normalizeH="0" baseline="0" noProof="0" dirty="0">
                <a:ln>
                  <a:noFill/>
                </a:ln>
                <a:solidFill>
                  <a:srgbClr val="1F497D"/>
                </a:solidFill>
                <a:effectLst/>
                <a:uLnTx/>
                <a:uFillTx/>
                <a:latin typeface="新細明體" panose="02020500000000000000" pitchFamily="18" charset="-120"/>
                <a:ea typeface="新細明體" panose="02020500000000000000" pitchFamily="18" charset="-120"/>
                <a:cs typeface="+mn-cs"/>
              </a:rPr>
              <a:t>     </a:t>
            </a:r>
            <a:endParaRPr kumimoji="0" lang="zh-HK" altLang="en-US" sz="2400" b="0" i="0" u="none" strike="noStrike" kern="0" cap="none" spc="0" normalizeH="0" baseline="0" noProof="0" dirty="0">
              <a:ln>
                <a:noFill/>
              </a:ln>
              <a:solidFill>
                <a:srgbClr val="800080"/>
              </a:solidFill>
              <a:effectLst/>
              <a:uLnTx/>
              <a:uFillTx/>
              <a:latin typeface="Tahoma"/>
              <a:ea typeface="新細明體" panose="02020500000000000000" pitchFamily="18" charset="-120"/>
              <a:cs typeface="+mn-cs"/>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8"/>
          <p:cNvSpPr txBox="1">
            <a:spLocks noChangeArrowheads="1"/>
          </p:cNvSpPr>
          <p:nvPr/>
        </p:nvSpPr>
        <p:spPr bwMode="auto">
          <a:xfrm>
            <a:off x="2057400" y="1676401"/>
            <a:ext cx="8001000" cy="1493133"/>
          </a:xfrm>
          <a:prstGeom prst="ellipse">
            <a:avLst/>
          </a:prstGeom>
          <a:solidFill>
            <a:srgbClr val="CCCCFF"/>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defPPr>
              <a:defRPr lang="en-US"/>
            </a:defPPr>
            <a:lvl1pPr algn="l">
              <a:spcBef>
                <a:spcPct val="50000"/>
              </a:spcBef>
              <a:defRPr b="1">
                <a:solidFill>
                  <a:srgbClr val="C00000"/>
                </a:solidFill>
                <a:latin typeface="新細明體" pitchFamily="18" charset="-120"/>
                <a:ea typeface="新細明體" pitchFamily="18" charset="-12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defRPr/>
            </a:pPr>
            <a:r>
              <a:rPr lang="zh-TW" altLang="en-US" dirty="0">
                <a:solidFill>
                  <a:srgbClr val="7030A0"/>
                </a:solidFill>
              </a:rPr>
              <a:t>當確定學校資料後，不能修改以下資料： </a:t>
            </a:r>
          </a:p>
          <a:p>
            <a:pPr>
              <a:defRPr/>
            </a:pPr>
            <a:r>
              <a:rPr lang="zh-TW" altLang="en-US" dirty="0">
                <a:solidFill>
                  <a:srgbClr val="7030A0"/>
                </a:solidFill>
              </a:rPr>
              <a:t>班級結構、校曆基本設定、學期資料、班別基本資料、班本科目、跨班別科目組別及科目組別。</a:t>
            </a:r>
            <a:endParaRPr lang="en-US" altLang="zh-TW" dirty="0">
              <a:solidFill>
                <a:srgbClr val="7030A0"/>
              </a:solidFill>
            </a:endParaRPr>
          </a:p>
        </p:txBody>
      </p:sp>
      <p:sp>
        <p:nvSpPr>
          <p:cNvPr id="4" name="標題 3"/>
          <p:cNvSpPr>
            <a:spLocks noGrp="1"/>
          </p:cNvSpPr>
          <p:nvPr>
            <p:ph type="title"/>
          </p:nvPr>
        </p:nvSpPr>
        <p:spPr/>
        <p:txBody>
          <a:bodyPr/>
          <a:lstStyle/>
          <a:p>
            <a:pPr>
              <a:defRPr/>
            </a:pPr>
            <a:r>
              <a:rPr sz="3600" dirty="0">
                <a:latin typeface="新細明體" panose="02020500000000000000" pitchFamily="18" charset="-120"/>
                <a:ea typeface="新細明體" panose="02020500000000000000" pitchFamily="18" charset="-120"/>
                <a:cs typeface="Times New Roman" panose="02020603050405020304" pitchFamily="18" charset="0"/>
              </a:rPr>
              <a:t>6. </a:t>
            </a:r>
            <a:r>
              <a:rPr lang="zh-TW" altLang="en-US" sz="3600" dirty="0">
                <a:ea typeface="新細明體" charset="-120"/>
              </a:rPr>
              <a:t>確定學校資料</a:t>
            </a:r>
          </a:p>
        </p:txBody>
      </p:sp>
      <p:sp>
        <p:nvSpPr>
          <p:cNvPr id="73738" name="投影片編號版面配置區 1"/>
          <p:cNvSpPr>
            <a:spLocks noGrp="1"/>
          </p:cNvSpPr>
          <p:nvPr>
            <p:ph type="sldNum" sz="quarter" idx="12"/>
          </p:nvPr>
        </p:nvSpPr>
        <p:spPr>
          <a:xfrm>
            <a:off x="9130188" y="6228077"/>
            <a:ext cx="119585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6B02196E-13E4-44C9-AD7D-8F609D27649E}" type="slidenum">
              <a:rPr lang="en-US" altLang="zh-TW" sz="1200">
                <a:solidFill>
                  <a:srgbClr val="0070C0"/>
                </a:solidFill>
                <a:latin typeface="Arial" panose="020B0604020202020204" pitchFamily="34" charset="0"/>
              </a:rPr>
              <a:pPr>
                <a:spcBef>
                  <a:spcPct val="0"/>
                </a:spcBef>
                <a:buClrTx/>
                <a:buSzTx/>
                <a:buFontTx/>
                <a:buNone/>
              </a:pPr>
              <a:t>45</a:t>
            </a:fld>
            <a:endParaRPr lang="en-US" altLang="zh-TW" sz="1200" dirty="0">
              <a:solidFill>
                <a:srgbClr val="0070C0"/>
              </a:solidFill>
              <a:latin typeface="Arial" panose="020B0604020202020204" pitchFamily="34" charset="0"/>
            </a:endParaRPr>
          </a:p>
        </p:txBody>
      </p:sp>
      <p:pic>
        <p:nvPicPr>
          <p:cNvPr id="7" name="圖片 6"/>
          <p:cNvPicPr>
            <a:picLocks noChangeAspect="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extLst/>
          </a:blip>
          <a:stretch>
            <a:fillRect/>
          </a:stretch>
        </p:blipFill>
        <p:spPr>
          <a:xfrm rot="10800000" flipV="1">
            <a:off x="1828799" y="1676401"/>
            <a:ext cx="8305799" cy="1533148"/>
          </a:xfrm>
          <a:prstGeom prst="rect">
            <a:avLst/>
          </a:prstGeom>
          <a:noFill/>
          <a:ln>
            <a:noFill/>
          </a:ln>
        </p:spPr>
      </p:pic>
      <p:sp>
        <p:nvSpPr>
          <p:cNvPr id="9" name="矩形 8">
            <a:hlinkClick r:id="rId4" action="ppaction://hlinksldjump"/>
          </p:cNvPr>
          <p:cNvSpPr/>
          <p:nvPr/>
        </p:nvSpPr>
        <p:spPr bwMode="auto">
          <a:xfrm>
            <a:off x="1108075" y="5821677"/>
            <a:ext cx="1219200" cy="635000"/>
          </a:xfrm>
          <a:prstGeom prst="rect">
            <a:avLst/>
          </a:prstGeom>
          <a:ln>
            <a:headEnd/>
            <a:tailEnd/>
          </a:ln>
          <a:extLst/>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zh-TW" altLang="en-US" dirty="0">
                <a:solidFill>
                  <a:prstClr val="black"/>
                </a:solidFill>
                <a:latin typeface="標楷體" pitchFamily="65" charset="-120"/>
                <a:ea typeface="標楷體" pitchFamily="65" charset="-120"/>
              </a:rPr>
              <a:t>返回</a:t>
            </a:r>
            <a:endParaRPr lang="en-US" altLang="zh-TW" dirty="0">
              <a:solidFill>
                <a:prstClr val="black"/>
              </a:solidFill>
              <a:latin typeface="標楷體" pitchFamily="65" charset="-120"/>
              <a:ea typeface="標楷體" pitchFamily="65" charset="-12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zh-TW" altLang="en-US" sz="1100" dirty="0">
                <a:solidFill>
                  <a:prstClr val="black"/>
                </a:solidFill>
                <a:latin typeface="標楷體" pitchFamily="65" charset="-120"/>
                <a:ea typeface="標楷體" pitchFamily="65" charset="-120"/>
              </a:rPr>
              <a:t>策劃新學年流程</a:t>
            </a:r>
            <a:endParaRPr lang="zh-HK" altLang="en-US" sz="1100" dirty="0">
              <a:solidFill>
                <a:prstClr val="black"/>
              </a:solidFill>
              <a:latin typeface="標楷體" pitchFamily="65" charset="-120"/>
              <a:ea typeface="標楷體" pitchFamily="65" charset="-120"/>
            </a:endParaRPr>
          </a:p>
        </p:txBody>
      </p:sp>
      <p:grpSp>
        <p:nvGrpSpPr>
          <p:cNvPr id="2" name="群組 1">
            <a:extLst>
              <a:ext uri="{FF2B5EF4-FFF2-40B4-BE49-F238E27FC236}">
                <a16:creationId xmlns:a16="http://schemas.microsoft.com/office/drawing/2014/main" id="{F96C3B48-73C5-465D-9E1F-F051E1DDF3C2}"/>
              </a:ext>
            </a:extLst>
          </p:cNvPr>
          <p:cNvGrpSpPr/>
          <p:nvPr/>
        </p:nvGrpSpPr>
        <p:grpSpPr>
          <a:xfrm>
            <a:off x="2022827" y="3525424"/>
            <a:ext cx="8070144" cy="2104227"/>
            <a:chOff x="2022827" y="3525424"/>
            <a:chExt cx="8070144" cy="2104227"/>
          </a:xfrm>
        </p:grpSpPr>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2827" y="3525424"/>
              <a:ext cx="8070144" cy="2104227"/>
            </a:xfrm>
            <a:prstGeom prst="rect">
              <a:avLst/>
            </a:prstGeom>
            <a:ln w="9525">
              <a:solidFill>
                <a:schemeClr val="tx1"/>
              </a:solidFill>
            </a:ln>
          </p:spPr>
        </p:pic>
        <p:sp>
          <p:nvSpPr>
            <p:cNvPr id="10" name="矩形 9">
              <a:extLst>
                <a:ext uri="{FF2B5EF4-FFF2-40B4-BE49-F238E27FC236}">
                  <a16:creationId xmlns:a16="http://schemas.microsoft.com/office/drawing/2014/main" id="{8BB1D24D-3A0E-4527-9BB2-2944E9D38B6A}"/>
                </a:ext>
              </a:extLst>
            </p:cNvPr>
            <p:cNvSpPr/>
            <p:nvPr/>
          </p:nvSpPr>
          <p:spPr>
            <a:xfrm>
              <a:off x="3621793" y="4348115"/>
              <a:ext cx="493007" cy="135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050" dirty="0">
                  <a:solidFill>
                    <a:schemeClr val="bg1">
                      <a:lumMod val="50000"/>
                    </a:schemeClr>
                  </a:solidFill>
                </a:rPr>
                <a:t>20XX</a:t>
              </a:r>
            </a:p>
          </p:txBody>
        </p:sp>
      </p:grpSp>
      <p:sp>
        <p:nvSpPr>
          <p:cNvPr id="104454" name="Rectangle 9"/>
          <p:cNvSpPr>
            <a:spLocks noChangeArrowheads="1"/>
          </p:cNvSpPr>
          <p:nvPr/>
        </p:nvSpPr>
        <p:spPr bwMode="auto">
          <a:xfrm>
            <a:off x="2099030" y="3867150"/>
            <a:ext cx="1072795" cy="2667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
        <p:nvSpPr>
          <p:cNvPr id="104455" name="Rectangle 10"/>
          <p:cNvSpPr>
            <a:spLocks noChangeArrowheads="1"/>
          </p:cNvSpPr>
          <p:nvPr/>
        </p:nvSpPr>
        <p:spPr bwMode="auto">
          <a:xfrm>
            <a:off x="3554360" y="4284406"/>
            <a:ext cx="2064775" cy="265471"/>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2346335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10">
            <a:extLst>
              <a:ext uri="{FF2B5EF4-FFF2-40B4-BE49-F238E27FC236}">
                <a16:creationId xmlns:a16="http://schemas.microsoft.com/office/drawing/2014/main" id="{82194976-783D-48AD-84B6-2EF9051916AD}"/>
              </a:ext>
            </a:extLst>
          </p:cNvPr>
          <p:cNvSpPr/>
          <p:nvPr/>
        </p:nvSpPr>
        <p:spPr bwMode="auto">
          <a:xfrm>
            <a:off x="2102820" y="1222507"/>
            <a:ext cx="4934138" cy="485313"/>
          </a:xfrm>
          <a:prstGeom prst="flowChartProcess">
            <a:avLst/>
          </a:prstGeom>
          <a:solidFill>
            <a:srgbClr val="0C9189"/>
          </a:solidFill>
          <a:ln w="25400">
            <a:solidFill>
              <a:schemeClr val="bg1"/>
            </a:solidFill>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a:r>
              <a:rPr lang="en-US" altLang="zh-TW" sz="2400" dirty="0">
                <a:solidFill>
                  <a:schemeClr val="bg1"/>
                </a:solidFill>
                <a:latin typeface="微軟正黑體" panose="020B0604030504040204" pitchFamily="34" charset="-120"/>
                <a:ea typeface="微軟正黑體" panose="020B0604030504040204" pitchFamily="34" charset="-120"/>
              </a:rPr>
              <a:t>https://cdrcloudsams.edb.gov.hk</a:t>
            </a:r>
            <a:endParaRPr lang="en-US" sz="2400" dirty="0">
              <a:solidFill>
                <a:schemeClr val="bg1"/>
              </a:solidFill>
              <a:latin typeface="微軟正黑體" panose="020B0604030504040204" pitchFamily="34" charset="-120"/>
              <a:ea typeface="微軟正黑體" panose="020B0604030504040204" pitchFamily="34" charset="-120"/>
            </a:endParaRPr>
          </a:p>
        </p:txBody>
      </p:sp>
      <p:sp>
        <p:nvSpPr>
          <p:cNvPr id="11" name="Title 1">
            <a:extLst>
              <a:ext uri="{FF2B5EF4-FFF2-40B4-BE49-F238E27FC236}">
                <a16:creationId xmlns:a16="http://schemas.microsoft.com/office/drawing/2014/main" id="{3A135068-4781-48D4-8CEF-081513FA9E43}"/>
              </a:ext>
            </a:extLst>
          </p:cNvPr>
          <p:cNvSpPr txBox="1">
            <a:spLocks/>
          </p:cNvSpPr>
          <p:nvPr/>
        </p:nvSpPr>
        <p:spPr bwMode="auto">
          <a:xfrm>
            <a:off x="2138881" y="279601"/>
            <a:ext cx="8195563" cy="762000"/>
          </a:xfrm>
          <a:prstGeom prst="rect">
            <a:avLst/>
          </a:prstGeom>
          <a:noFill/>
          <a:ln>
            <a:noFill/>
          </a:ln>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lang="zh-TW" altLang="en-US" sz="3200" b="1" dirty="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3200" b="1">
                <a:solidFill>
                  <a:schemeClr val="tx2"/>
                </a:solidFill>
                <a:latin typeface="Tahoma" pitchFamily="34" charset="0"/>
              </a:defRPr>
            </a:lvl2pPr>
            <a:lvl3pPr algn="l" rtl="0" eaLnBrk="1" fontAlgn="base" hangingPunct="1">
              <a:spcBef>
                <a:spcPct val="0"/>
              </a:spcBef>
              <a:spcAft>
                <a:spcPct val="0"/>
              </a:spcAft>
              <a:defRPr sz="3200" b="1">
                <a:solidFill>
                  <a:schemeClr val="tx2"/>
                </a:solidFill>
                <a:latin typeface="Tahoma" pitchFamily="34" charset="0"/>
              </a:defRPr>
            </a:lvl3pPr>
            <a:lvl4pPr algn="l" rtl="0" eaLnBrk="1" fontAlgn="base" hangingPunct="1">
              <a:spcBef>
                <a:spcPct val="0"/>
              </a:spcBef>
              <a:spcAft>
                <a:spcPct val="0"/>
              </a:spcAft>
              <a:defRPr sz="3200" b="1">
                <a:solidFill>
                  <a:schemeClr val="tx2"/>
                </a:solidFill>
                <a:latin typeface="Tahoma" pitchFamily="34" charset="0"/>
              </a:defRPr>
            </a:lvl4pPr>
            <a:lvl5pPr algn="l" rtl="0" eaLnBrk="1" fontAlgn="base" hangingPunct="1">
              <a:spcBef>
                <a:spcPct val="0"/>
              </a:spcBef>
              <a:spcAft>
                <a:spcPct val="0"/>
              </a:spcAft>
              <a:defRPr sz="3200" b="1">
                <a:solidFill>
                  <a:schemeClr val="tx2"/>
                </a:solidFill>
                <a:latin typeface="Tahoma" pitchFamily="34" charset="0"/>
              </a:defRPr>
            </a:lvl5pPr>
            <a:lvl6pPr marL="457200" algn="l" rtl="0" eaLnBrk="1" fontAlgn="base" hangingPunct="1">
              <a:spcBef>
                <a:spcPct val="0"/>
              </a:spcBef>
              <a:spcAft>
                <a:spcPct val="0"/>
              </a:spcAft>
              <a:defRPr sz="2800">
                <a:solidFill>
                  <a:schemeClr val="tx2"/>
                </a:solidFill>
                <a:latin typeface="Tahoma" pitchFamily="34" charset="0"/>
              </a:defRPr>
            </a:lvl6pPr>
            <a:lvl7pPr marL="914400" algn="l" rtl="0" eaLnBrk="1" fontAlgn="base" hangingPunct="1">
              <a:spcBef>
                <a:spcPct val="0"/>
              </a:spcBef>
              <a:spcAft>
                <a:spcPct val="0"/>
              </a:spcAft>
              <a:defRPr sz="2800">
                <a:solidFill>
                  <a:schemeClr val="tx2"/>
                </a:solidFill>
                <a:latin typeface="Tahoma" pitchFamily="34" charset="0"/>
              </a:defRPr>
            </a:lvl7pPr>
            <a:lvl8pPr marL="1371600" algn="l" rtl="0" eaLnBrk="1" fontAlgn="base" hangingPunct="1">
              <a:spcBef>
                <a:spcPct val="0"/>
              </a:spcBef>
              <a:spcAft>
                <a:spcPct val="0"/>
              </a:spcAft>
              <a:defRPr sz="2800">
                <a:solidFill>
                  <a:schemeClr val="tx2"/>
                </a:solidFill>
                <a:latin typeface="Tahoma" pitchFamily="34" charset="0"/>
              </a:defRPr>
            </a:lvl8pPr>
            <a:lvl9pPr marL="1828800" algn="l" rtl="0" eaLnBrk="1" fontAlgn="base" hangingPunct="1">
              <a:spcBef>
                <a:spcPct val="0"/>
              </a:spcBef>
              <a:spcAft>
                <a:spcPct val="0"/>
              </a:spcAft>
              <a:defRPr sz="2800">
                <a:solidFill>
                  <a:schemeClr val="tx2"/>
                </a:solidFill>
                <a:latin typeface="Tahoma" pitchFamily="34" charset="0"/>
              </a:defRPr>
            </a:lvl9pPr>
          </a:lstStyle>
          <a:p>
            <a:r>
              <a:rPr kumimoji="1" lang="zh-TW" altLang="en-US" dirty="0">
                <a:solidFill>
                  <a:srgbClr val="0000FF"/>
                </a:solidFill>
                <a:latin typeface="微軟正黑體" panose="020B0604030504040204" pitchFamily="34" charset="-120"/>
                <a:ea typeface="微軟正黑體" panose="020B0604030504040204" pitchFamily="34" charset="-120"/>
              </a:rPr>
              <a:t>雲端校管系統</a:t>
            </a:r>
            <a:r>
              <a:rPr kumimoji="1" lang="zh-TW" altLang="en-US" kern="1200" dirty="0">
                <a:solidFill>
                  <a:srgbClr val="0000FF"/>
                </a:solidFill>
                <a:latin typeface="微軟正黑體" panose="020B0604030504040204" pitchFamily="34" charset="-120"/>
                <a:ea typeface="微軟正黑體" panose="020B0604030504040204" pitchFamily="34" charset="-120"/>
              </a:rPr>
              <a:t>資料庫 </a:t>
            </a:r>
            <a:r>
              <a:rPr kumimoji="1" lang="en-US" altLang="zh-TW" kern="1200" dirty="0">
                <a:solidFill>
                  <a:srgbClr val="0000FF"/>
                </a:solidFill>
                <a:latin typeface="微軟正黑體" panose="020B0604030504040204" pitchFamily="34" charset="-120"/>
                <a:ea typeface="微軟正黑體" panose="020B0604030504040204" pitchFamily="34" charset="-120"/>
              </a:rPr>
              <a:t>- </a:t>
            </a:r>
            <a:r>
              <a:rPr lang="zh-TW" altLang="en-US" dirty="0">
                <a:solidFill>
                  <a:srgbClr val="0000FF"/>
                </a:solidFill>
                <a:latin typeface="微軟正黑體" panose="020B0604030504040204" pitchFamily="34" charset="-120"/>
                <a:ea typeface="微軟正黑體" panose="020B0604030504040204" pitchFamily="34" charset="-120"/>
              </a:rPr>
              <a:t>學校管理模組資料</a:t>
            </a:r>
            <a:endParaRPr lang="zh-HK" altLang="en-US" dirty="0">
              <a:solidFill>
                <a:srgbClr val="0000FF"/>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0046D93D-3477-4085-990F-24BCCEBAD5C3}"/>
              </a:ext>
            </a:extLst>
          </p:cNvPr>
          <p:cNvPicPr>
            <a:picLocks noChangeAspect="1"/>
          </p:cNvPicPr>
          <p:nvPr/>
        </p:nvPicPr>
        <p:blipFill>
          <a:blip r:embed="rId3"/>
          <a:stretch>
            <a:fillRect/>
          </a:stretch>
        </p:blipFill>
        <p:spPr>
          <a:xfrm>
            <a:off x="2102820" y="2133112"/>
            <a:ext cx="6637578" cy="4205035"/>
          </a:xfrm>
          <a:prstGeom prst="rect">
            <a:avLst/>
          </a:prstGeom>
          <a:ln>
            <a:solidFill>
              <a:schemeClr val="tx1"/>
            </a:solidFill>
          </a:ln>
        </p:spPr>
      </p:pic>
      <p:sp>
        <p:nvSpPr>
          <p:cNvPr id="10" name="Text Box 8">
            <a:extLst>
              <a:ext uri="{FF2B5EF4-FFF2-40B4-BE49-F238E27FC236}">
                <a16:creationId xmlns:a16="http://schemas.microsoft.com/office/drawing/2014/main" id="{037C9FBE-18D6-4777-BE3F-45848E710F10}"/>
              </a:ext>
            </a:extLst>
          </p:cNvPr>
          <p:cNvSpPr txBox="1">
            <a:spLocks noChangeArrowheads="1"/>
          </p:cNvSpPr>
          <p:nvPr/>
        </p:nvSpPr>
        <p:spPr bwMode="auto">
          <a:xfrm>
            <a:off x="2102820" y="1733002"/>
            <a:ext cx="92859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74650" indent="-374650" eaLnBrk="0" hangingPunct="0">
              <a:defRPr kumimoji="1" sz="2400">
                <a:solidFill>
                  <a:schemeClr val="tx1"/>
                </a:solidFill>
                <a:latin typeface="Tahoma" pitchFamily="34" charset="0"/>
              </a:defRPr>
            </a:lvl1pPr>
            <a:lvl2pPr marL="742950" indent="-285750" eaLnBrk="0" hangingPunct="0">
              <a:defRPr kumimoji="1" sz="2400">
                <a:solidFill>
                  <a:schemeClr val="tx1"/>
                </a:solidFill>
                <a:latin typeface="Tahoma" pitchFamily="34" charset="0"/>
              </a:defRPr>
            </a:lvl2pPr>
            <a:lvl3pPr marL="1143000" indent="-228600" eaLnBrk="0" hangingPunct="0">
              <a:defRPr kumimoji="1" sz="2400">
                <a:solidFill>
                  <a:schemeClr val="tx1"/>
                </a:solidFill>
                <a:latin typeface="Tahoma" pitchFamily="34" charset="0"/>
              </a:defRPr>
            </a:lvl3pPr>
            <a:lvl4pPr marL="1600200" indent="-228600" eaLnBrk="0" hangingPunct="0">
              <a:defRPr kumimoji="1" sz="2400">
                <a:solidFill>
                  <a:schemeClr val="tx1"/>
                </a:solidFill>
                <a:latin typeface="Tahoma" pitchFamily="34" charset="0"/>
              </a:defRPr>
            </a:lvl4pPr>
            <a:lvl5pPr marL="2057400" indent="-228600" eaLnBrk="0" hangingPunct="0">
              <a:defRPr kumimoji="1" sz="2400">
                <a:solidFill>
                  <a:schemeClr val="tx1"/>
                </a:solidFill>
                <a:latin typeface="Tahoma" pitchFamily="34" charset="0"/>
              </a:defRPr>
            </a:lvl5pPr>
            <a:lvl6pPr marL="2514600" indent="-228600" algn="ctr" eaLnBrk="0" fontAlgn="base" hangingPunct="0">
              <a:spcBef>
                <a:spcPct val="0"/>
              </a:spcBef>
              <a:spcAft>
                <a:spcPct val="0"/>
              </a:spcAft>
              <a:defRPr kumimoji="1" sz="2400">
                <a:solidFill>
                  <a:schemeClr val="tx1"/>
                </a:solidFill>
                <a:latin typeface="Tahoma" pitchFamily="34" charset="0"/>
              </a:defRPr>
            </a:lvl6pPr>
            <a:lvl7pPr marL="2971800" indent="-228600" algn="ctr" eaLnBrk="0" fontAlgn="base" hangingPunct="0">
              <a:spcBef>
                <a:spcPct val="0"/>
              </a:spcBef>
              <a:spcAft>
                <a:spcPct val="0"/>
              </a:spcAft>
              <a:defRPr kumimoji="1" sz="2400">
                <a:solidFill>
                  <a:schemeClr val="tx1"/>
                </a:solidFill>
                <a:latin typeface="Tahoma" pitchFamily="34" charset="0"/>
              </a:defRPr>
            </a:lvl7pPr>
            <a:lvl8pPr marL="3429000" indent="-228600" algn="ctr" eaLnBrk="0" fontAlgn="base" hangingPunct="0">
              <a:spcBef>
                <a:spcPct val="0"/>
              </a:spcBef>
              <a:spcAft>
                <a:spcPct val="0"/>
              </a:spcAft>
              <a:defRPr kumimoji="1" sz="2400">
                <a:solidFill>
                  <a:schemeClr val="tx1"/>
                </a:solidFill>
                <a:latin typeface="Tahoma" pitchFamily="34" charset="0"/>
              </a:defRPr>
            </a:lvl8pPr>
            <a:lvl9pPr marL="3886200" indent="-228600" algn="ctr" eaLnBrk="0" fontAlgn="base" hangingPunct="0">
              <a:spcBef>
                <a:spcPct val="0"/>
              </a:spcBef>
              <a:spcAft>
                <a:spcPct val="0"/>
              </a:spcAft>
              <a:defRPr kumimoji="1" sz="2400">
                <a:solidFill>
                  <a:schemeClr val="tx1"/>
                </a:solidFill>
                <a:latin typeface="Tahoma" pitchFamily="34" charset="0"/>
              </a:defRPr>
            </a:lvl9pPr>
          </a:lstStyle>
          <a:p>
            <a:pPr marL="0" indent="0" eaLnBrk="1" hangingPunct="1">
              <a:defRPr/>
            </a:pPr>
            <a:r>
              <a:rPr lang="zh-TW" altLang="en-US" sz="2000" dirty="0">
                <a:solidFill>
                  <a:schemeClr val="accent2">
                    <a:lumMod val="50000"/>
                  </a:schemeClr>
                </a:solidFill>
                <a:latin typeface="微軟正黑體" panose="020B0604030504040204" pitchFamily="34" charset="-120"/>
                <a:ea typeface="微軟正黑體" panose="020B0604030504040204" pitchFamily="34" charset="-120"/>
              </a:rPr>
              <a:t>主頁</a:t>
            </a:r>
            <a:r>
              <a:rPr lang="en-US" altLang="zh-TW" sz="2000" dirty="0">
                <a:solidFill>
                  <a:schemeClr val="accent2">
                    <a:lumMod val="50000"/>
                  </a:schemeClr>
                </a:solidFill>
                <a:latin typeface="微軟正黑體" panose="020B0604030504040204" pitchFamily="34" charset="-120"/>
                <a:ea typeface="微軟正黑體" panose="020B0604030504040204" pitchFamily="34" charset="-120"/>
              </a:rPr>
              <a:t>&gt;</a:t>
            </a:r>
            <a:r>
              <a:rPr lang="zh-TW" altLang="en-US" sz="2000" dirty="0">
                <a:solidFill>
                  <a:schemeClr val="accent2">
                    <a:lumMod val="50000"/>
                  </a:schemeClr>
                </a:solidFill>
                <a:latin typeface="微軟正黑體" panose="020B0604030504040204" pitchFamily="34" charset="-120"/>
                <a:ea typeface="微軟正黑體" panose="020B0604030504040204" pitchFamily="34" charset="-120"/>
              </a:rPr>
              <a:t>模組資料</a:t>
            </a:r>
            <a:r>
              <a:rPr lang="en-US" altLang="zh-TW" sz="2000" dirty="0">
                <a:solidFill>
                  <a:schemeClr val="accent2">
                    <a:lumMod val="50000"/>
                  </a:schemeClr>
                </a:solidFill>
                <a:latin typeface="微軟正黑體" panose="020B0604030504040204" pitchFamily="34" charset="-120"/>
                <a:ea typeface="微軟正黑體" panose="020B0604030504040204" pitchFamily="34" charset="-120"/>
              </a:rPr>
              <a:t>&gt;</a:t>
            </a:r>
            <a:r>
              <a:rPr lang="zh-TW" altLang="en-US" sz="2000" dirty="0">
                <a:solidFill>
                  <a:schemeClr val="accent2">
                    <a:lumMod val="50000"/>
                  </a:schemeClr>
                </a:solidFill>
                <a:latin typeface="微軟正黑體" panose="020B0604030504040204" pitchFamily="34" charset="-120"/>
                <a:ea typeface="微軟正黑體" panose="020B0604030504040204" pitchFamily="34" charset="-120"/>
              </a:rPr>
              <a:t>學校管理</a:t>
            </a:r>
            <a:endParaRPr lang="en-US" altLang="zh-TW" sz="20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6" name="Rectangle 4">
            <a:extLst>
              <a:ext uri="{FF2B5EF4-FFF2-40B4-BE49-F238E27FC236}">
                <a16:creationId xmlns:a16="http://schemas.microsoft.com/office/drawing/2014/main" id="{7CDC8C3A-4537-4AFE-AED2-B7DD17B76B4A}"/>
              </a:ext>
            </a:extLst>
          </p:cNvPr>
          <p:cNvSpPr/>
          <p:nvPr/>
        </p:nvSpPr>
        <p:spPr bwMode="auto">
          <a:xfrm>
            <a:off x="2138882" y="2158294"/>
            <a:ext cx="1622235" cy="308861"/>
          </a:xfrm>
          <a:prstGeom prst="rect">
            <a:avLst/>
          </a:prstGeom>
          <a:noFill/>
          <a:ln w="50800">
            <a:solidFill>
              <a:srgbClr val="FF0000"/>
            </a:solidFill>
          </a:ln>
        </p:spPr>
        <p:txBody>
          <a:bodyPr vert="horz" wrap="square" lIns="91440" tIns="45720" rIns="91440" bIns="45720" numCol="1" rtlCol="0" anchor="t" anchorCtr="0" compatLnSpc="1"/>
          <a:lstStyle/>
          <a:p>
            <a:pPr fontAlgn="base">
              <a:spcBef>
                <a:spcPct val="20000"/>
              </a:spcBef>
              <a:spcAft>
                <a:spcPct val="0"/>
              </a:spcAft>
              <a:buClr>
                <a:schemeClr val="bg1"/>
              </a:buClr>
              <a:buSzPct val="100000"/>
            </a:pPr>
            <a:endParaRPr lang="en-US" sz="2000" b="1">
              <a:solidFill>
                <a:srgbClr val="0000FF"/>
              </a:solidFill>
              <a:latin typeface="Trebuchet MS" panose="020B0603020202020204" pitchFamily="34" charset="0"/>
              <a:ea typeface="新細明體" panose="02020500000000000000" pitchFamily="18" charset="-120"/>
            </a:endParaRPr>
          </a:p>
        </p:txBody>
      </p:sp>
    </p:spTree>
    <p:extLst>
      <p:ext uri="{BB962C8B-B14F-4D97-AF65-F5344CB8AC3E}">
        <p14:creationId xmlns:p14="http://schemas.microsoft.com/office/powerpoint/2010/main" val="46553121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ctrTitle"/>
          </p:nvPr>
        </p:nvSpPr>
        <p:spPr>
          <a:xfrm>
            <a:off x="2667000" y="2590800"/>
            <a:ext cx="5943600" cy="1143000"/>
          </a:xfrm>
        </p:spPr>
        <p:txBody>
          <a:bodyPr/>
          <a:lstStyle/>
          <a:p>
            <a:pPr algn="ctr">
              <a:defRPr/>
            </a:pPr>
            <a:br>
              <a:rPr sz="8000" dirty="0">
                <a:latin typeface="新細明體" panose="02020500000000000000" pitchFamily="18" charset="-120"/>
                <a:ea typeface="新細明體" panose="02020500000000000000" pitchFamily="18" charset="-120"/>
              </a:rPr>
            </a:br>
            <a:br>
              <a:rPr sz="8000" dirty="0">
                <a:latin typeface="新細明體" panose="02020500000000000000" pitchFamily="18" charset="-120"/>
                <a:ea typeface="新細明體" panose="02020500000000000000" pitchFamily="18" charset="-120"/>
              </a:rPr>
            </a:br>
            <a:r>
              <a:rPr lang="zh-TW" altLang="en-US" sz="8000">
                <a:latin typeface="新細明體" panose="02020500000000000000" pitchFamily="18" charset="-120"/>
                <a:ea typeface="新細明體" panose="02020500000000000000" pitchFamily="18" charset="-120"/>
              </a:rPr>
              <a:t>  </a:t>
            </a:r>
            <a:r>
              <a:rPr lang="zh-TW" altLang="en-US" sz="6600">
                <a:latin typeface="新細明體" panose="02020500000000000000" pitchFamily="18" charset="-120"/>
                <a:ea typeface="新細明體" panose="02020500000000000000" pitchFamily="18" charset="-120"/>
              </a:rPr>
              <a:t>謝謝</a:t>
            </a:r>
            <a:r>
              <a:rPr sz="6600" dirty="0">
                <a:latin typeface="新細明體" panose="02020500000000000000" pitchFamily="18" charset="-120"/>
                <a:ea typeface="新細明體" panose="02020500000000000000" pitchFamily="18" charset="-120"/>
              </a:rPr>
              <a:t>!</a:t>
            </a:r>
            <a:endParaRPr lang="zh-HK" altLang="en-US" sz="8000">
              <a:latin typeface="新細明體" panose="02020500000000000000" pitchFamily="18" charset="-120"/>
              <a:ea typeface="新細明體" panose="02020500000000000000" pitchFamily="18" charset="-120"/>
            </a:endParaRPr>
          </a:p>
        </p:txBody>
      </p:sp>
      <p:sp>
        <p:nvSpPr>
          <p:cNvPr id="89091" name="Rectangle 3075"/>
          <p:cNvSpPr>
            <a:spLocks noGrp="1" noChangeArrowheads="1"/>
          </p:cNvSpPr>
          <p:nvPr>
            <p:ph type="subTitle" idx="1"/>
          </p:nvPr>
        </p:nvSpPr>
        <p:spPr/>
        <p:txBody>
          <a:bodyPr/>
          <a:lstStyle/>
          <a:p>
            <a:r>
              <a:rPr lang="zh-TW" altLang="en-US" sz="2800">
                <a:latin typeface="標楷體" panose="03000509000000000000" pitchFamily="65" charset="-120"/>
                <a:ea typeface="標楷體" panose="03000509000000000000" pitchFamily="65" charset="-120"/>
              </a:rPr>
              <a:t> </a:t>
            </a:r>
            <a:endParaRPr lang="zh-TW" altLang="zh-HK" sz="2800">
              <a:latin typeface="標楷體" panose="03000509000000000000" pitchFamily="65" charset="-120"/>
              <a:ea typeface="標楷體" panose="03000509000000000000" pitchFamily="65" charset="-12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1.</a:t>
            </a:r>
            <a:r>
              <a:rPr sz="3600">
                <a:latin typeface="新細明體" panose="02020500000000000000" pitchFamily="18" charset="-120"/>
                <a:ea typeface="新細明體" panose="02020500000000000000" pitchFamily="18" charset="-120"/>
              </a:rPr>
              <a:t> </a:t>
            </a:r>
            <a:r>
              <a:rPr lang="zh-HK" altLang="en-US" sz="3600">
                <a:latin typeface="新細明體" panose="02020500000000000000" pitchFamily="18" charset="-120"/>
                <a:ea typeface="新細明體" panose="02020500000000000000" pitchFamily="18" charset="-120"/>
              </a:rPr>
              <a:t>策劃新學年</a:t>
            </a:r>
            <a:r>
              <a:rPr sz="3600">
                <a:latin typeface="新細明體" panose="02020500000000000000" pitchFamily="18" charset="-120"/>
                <a:ea typeface="新細明體" panose="02020500000000000000" pitchFamily="18" charset="-120"/>
              </a:rPr>
              <a:t>的先決條件</a:t>
            </a:r>
            <a:endParaRPr lang="zh-HK" altLang="en-US" sz="3600">
              <a:ea typeface="新細明體" panose="02020500000000000000" pitchFamily="18" charset="-120"/>
            </a:endParaRPr>
          </a:p>
        </p:txBody>
      </p:sp>
      <p:sp>
        <p:nvSpPr>
          <p:cNvPr id="3" name="內容版面配置區 2"/>
          <p:cNvSpPr>
            <a:spLocks noGrp="1"/>
          </p:cNvSpPr>
          <p:nvPr>
            <p:ph idx="1"/>
          </p:nvPr>
        </p:nvSpPr>
        <p:spPr>
          <a:xfrm>
            <a:off x="2147888" y="1255714"/>
            <a:ext cx="8077200" cy="954087"/>
          </a:xfrm>
        </p:spPr>
        <p:txBody>
          <a:bodyPr/>
          <a:lstStyle/>
          <a:p>
            <a:pPr>
              <a:defRPr/>
            </a:pPr>
            <a:r>
              <a:rPr lang="zh-TW" altLang="en-US" sz="3200" b="1" dirty="0">
                <a:solidFill>
                  <a:srgbClr val="800080"/>
                </a:solidFill>
                <a:latin typeface="新細明體" panose="02020500000000000000" pitchFamily="18" charset="-120"/>
                <a:ea typeface="新細明體" panose="02020500000000000000" pitchFamily="18" charset="-120"/>
              </a:rPr>
              <a:t>教職員資料模組 </a:t>
            </a:r>
            <a:r>
              <a:rPr lang="zh-TW" altLang="en-US" sz="2800" dirty="0">
                <a:solidFill>
                  <a:srgbClr val="800080"/>
                </a:solidFill>
                <a:latin typeface="新細明體" panose="02020500000000000000" pitchFamily="18" charset="-120"/>
                <a:ea typeface="新細明體" panose="02020500000000000000" pitchFamily="18" charset="-120"/>
              </a:rPr>
              <a:t>處理教職員受聘</a:t>
            </a:r>
            <a:r>
              <a:rPr lang="en-US" altLang="zh-TW" sz="2800" dirty="0">
                <a:solidFill>
                  <a:srgbClr val="800080"/>
                </a:solidFill>
                <a:latin typeface="新細明體" panose="02020500000000000000" pitchFamily="18" charset="-120"/>
                <a:ea typeface="新細明體" panose="02020500000000000000" pitchFamily="18" charset="-120"/>
              </a:rPr>
              <a:t>/</a:t>
            </a:r>
            <a:r>
              <a:rPr lang="zh-TW" altLang="en-US" sz="2800" dirty="0">
                <a:solidFill>
                  <a:srgbClr val="800080"/>
                </a:solidFill>
                <a:latin typeface="新細明體" panose="02020500000000000000" pitchFamily="18" charset="-120"/>
                <a:ea typeface="新細明體" panose="02020500000000000000" pitchFamily="18" charset="-120"/>
              </a:rPr>
              <a:t>離職</a:t>
            </a:r>
            <a:r>
              <a:rPr lang="en-US" altLang="zh-TW" sz="2800" dirty="0">
                <a:solidFill>
                  <a:srgbClr val="800080"/>
                </a:solidFill>
                <a:latin typeface="新細明體" panose="02020500000000000000" pitchFamily="18" charset="-120"/>
                <a:ea typeface="新細明體" panose="02020500000000000000" pitchFamily="18" charset="-120"/>
              </a:rPr>
              <a:t>:</a:t>
            </a:r>
          </a:p>
          <a:p>
            <a:pPr>
              <a:buFont typeface="Wingdings" panose="05000000000000000000" pitchFamily="2" charset="2"/>
              <a:buNone/>
              <a:defRPr/>
            </a:pPr>
            <a:r>
              <a:rPr lang="zh-TW" altLang="en-US" sz="1800" b="1" dirty="0">
                <a:solidFill>
                  <a:srgbClr val="FF0000"/>
                </a:solidFill>
                <a:effectLst>
                  <a:outerShdw blurRad="38100" dist="38100" dir="2700000" algn="tl">
                    <a:srgbClr val="C0C0C0"/>
                  </a:outerShdw>
                </a:effectLst>
                <a:latin typeface="新細明體" panose="02020500000000000000" pitchFamily="18" charset="-120"/>
                <a:ea typeface="新細明體" panose="02020500000000000000" pitchFamily="18" charset="-120"/>
              </a:rPr>
              <a:t>      </a:t>
            </a:r>
            <a:r>
              <a:rPr lang="zh-TW" altLang="en-US" sz="2000" dirty="0">
                <a:solidFill>
                  <a:schemeClr val="tx2"/>
                </a:solidFill>
                <a:latin typeface="新細明體" panose="02020500000000000000" pitchFamily="18" charset="-120"/>
                <a:ea typeface="新細明體" panose="02020500000000000000" pitchFamily="18" charset="-120"/>
              </a:rPr>
              <a:t>教職員資料 </a:t>
            </a:r>
            <a:r>
              <a:rPr lang="en-US" altLang="zh-TW" sz="2000" dirty="0">
                <a:solidFill>
                  <a:schemeClr val="tx2"/>
                </a:solidFill>
                <a:latin typeface="新細明體" panose="02020500000000000000" pitchFamily="18" charset="-120"/>
                <a:ea typeface="新細明體" panose="02020500000000000000" pitchFamily="18" charset="-120"/>
              </a:rPr>
              <a:t>&gt; </a:t>
            </a:r>
            <a:r>
              <a:rPr lang="zh-TW" altLang="en-US" sz="2000" dirty="0">
                <a:solidFill>
                  <a:schemeClr val="tx2"/>
                </a:solidFill>
                <a:latin typeface="新細明體" panose="02020500000000000000" pitchFamily="18" charset="-120"/>
                <a:ea typeface="新細明體" panose="02020500000000000000" pitchFamily="18" charset="-120"/>
              </a:rPr>
              <a:t>教職員概況 </a:t>
            </a:r>
            <a:endParaRPr lang="en-US" altLang="zh-TW" sz="2000" dirty="0">
              <a:solidFill>
                <a:schemeClr val="tx2"/>
              </a:solidFill>
              <a:latin typeface="新細明體" panose="02020500000000000000" pitchFamily="18" charset="-120"/>
              <a:ea typeface="新細明體" panose="02020500000000000000" pitchFamily="18" charset="-120"/>
            </a:endParaRPr>
          </a:p>
          <a:p>
            <a:pPr>
              <a:buFont typeface="Wingdings" panose="05000000000000000000" pitchFamily="2" charset="2"/>
              <a:buNone/>
              <a:defRPr/>
            </a:pPr>
            <a:endParaRPr lang="en-US" altLang="zh-TW" sz="2000" dirty="0">
              <a:solidFill>
                <a:schemeClr val="tx2"/>
              </a:solidFill>
              <a:latin typeface="新細明體" panose="02020500000000000000" pitchFamily="18" charset="-120"/>
              <a:ea typeface="新細明體" panose="02020500000000000000" pitchFamily="18" charset="-120"/>
            </a:endParaRPr>
          </a:p>
          <a:p>
            <a:pPr>
              <a:buFont typeface="Wingdings" panose="05000000000000000000" pitchFamily="2" charset="2"/>
              <a:buNone/>
              <a:defRPr/>
            </a:pPr>
            <a:endParaRPr lang="en-US" altLang="zh-TW" sz="2000" dirty="0">
              <a:solidFill>
                <a:schemeClr val="tx2"/>
              </a:solidFill>
              <a:latin typeface="新細明體" panose="02020500000000000000" pitchFamily="18" charset="-120"/>
              <a:ea typeface="新細明體" panose="02020500000000000000" pitchFamily="18" charset="-120"/>
            </a:endParaRPr>
          </a:p>
          <a:p>
            <a:pPr>
              <a:buFont typeface="Wingdings" panose="05000000000000000000" pitchFamily="2" charset="2"/>
              <a:buNone/>
              <a:defRPr/>
            </a:pPr>
            <a:endParaRPr lang="en-US" altLang="zh-TW" sz="2000" dirty="0">
              <a:solidFill>
                <a:schemeClr val="tx2"/>
              </a:solidFill>
              <a:latin typeface="新細明體" panose="02020500000000000000" pitchFamily="18" charset="-120"/>
              <a:ea typeface="新細明體" panose="02020500000000000000" pitchFamily="18" charset="-120"/>
            </a:endParaRPr>
          </a:p>
          <a:p>
            <a:pPr>
              <a:buFont typeface="Wingdings" panose="05000000000000000000" pitchFamily="2" charset="2"/>
              <a:buNone/>
              <a:defRPr/>
            </a:pPr>
            <a:endParaRPr lang="en-US" altLang="zh-TW" sz="2000" dirty="0">
              <a:solidFill>
                <a:schemeClr val="tx2"/>
              </a:solidFill>
              <a:latin typeface="新細明體" panose="02020500000000000000" pitchFamily="18" charset="-120"/>
              <a:ea typeface="新細明體" panose="02020500000000000000" pitchFamily="18" charset="-120"/>
            </a:endParaRPr>
          </a:p>
          <a:p>
            <a:pPr>
              <a:buFont typeface="Wingdings" panose="05000000000000000000" pitchFamily="2" charset="2"/>
              <a:buNone/>
              <a:defRPr/>
            </a:pPr>
            <a:endParaRPr lang="en-US" altLang="zh-TW" sz="2000" dirty="0">
              <a:solidFill>
                <a:schemeClr val="tx2"/>
              </a:solidFill>
              <a:latin typeface="新細明體" panose="02020500000000000000" pitchFamily="18" charset="-120"/>
              <a:ea typeface="新細明體" panose="02020500000000000000" pitchFamily="18" charset="-120"/>
            </a:endParaRPr>
          </a:p>
          <a:p>
            <a:pPr>
              <a:defRPr/>
            </a:pPr>
            <a:endParaRPr lang="zh-HK" altLang="en-US" dirty="0">
              <a:ea typeface="新細明體" panose="02020500000000000000" pitchFamily="18" charset="-120"/>
            </a:endParaRPr>
          </a:p>
        </p:txBody>
      </p:sp>
      <p:sp>
        <p:nvSpPr>
          <p:cNvPr id="34820" name="投影片編號版面配置區 3"/>
          <p:cNvSpPr>
            <a:spLocks noGrp="1"/>
          </p:cNvSpPr>
          <p:nvPr>
            <p:ph type="sldNum" sz="quarter" idx="12"/>
          </p:nvPr>
        </p:nvSpPr>
        <p:spPr>
          <a:xfrm>
            <a:off x="9829800" y="628370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26730743-421F-4678-BCEB-76834EED09DF}" type="slidenum">
              <a:rPr lang="en-US" altLang="zh-TW" sz="1200">
                <a:solidFill>
                  <a:srgbClr val="0070C0"/>
                </a:solidFill>
                <a:latin typeface="Arial" panose="020B0604020202020204" pitchFamily="34" charset="0"/>
              </a:rPr>
              <a:pPr>
                <a:spcBef>
                  <a:spcPct val="0"/>
                </a:spcBef>
                <a:buClrTx/>
                <a:buSzTx/>
                <a:buFontTx/>
                <a:buNone/>
              </a:pPr>
              <a:t>5</a:t>
            </a:fld>
            <a:endParaRPr lang="en-US" altLang="zh-TW" sz="1200" dirty="0">
              <a:solidFill>
                <a:srgbClr val="0070C0"/>
              </a:solidFill>
              <a:latin typeface="Arial" panose="020B0604020202020204" pitchFamily="34" charset="0"/>
            </a:endParaRPr>
          </a:p>
        </p:txBody>
      </p:sp>
      <p:pic>
        <p:nvPicPr>
          <p:cNvPr id="11" name="圖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209800"/>
            <a:ext cx="6096001" cy="151728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4629680"/>
            <a:ext cx="4882662" cy="180790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7" name="內容版面配置區 2"/>
          <p:cNvSpPr txBox="1">
            <a:spLocks/>
          </p:cNvSpPr>
          <p:nvPr/>
        </p:nvSpPr>
        <p:spPr bwMode="auto">
          <a:xfrm>
            <a:off x="2057400" y="3692526"/>
            <a:ext cx="8077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folHlink"/>
                </a:solidFill>
                <a:latin typeface="+mn-lt"/>
                <a:ea typeface="+mn-ea"/>
                <a:cs typeface="+mn-cs"/>
              </a:defRPr>
            </a:lvl1pPr>
            <a:lvl2pPr marL="742950" indent="-285750" algn="l" rtl="0" eaLnBrk="0" fontAlgn="base" hangingPunct="0">
              <a:spcBef>
                <a:spcPct val="20000"/>
              </a:spcBef>
              <a:spcAft>
                <a:spcPct val="0"/>
              </a:spcAft>
              <a:buClr>
                <a:srgbClr val="CC0099"/>
              </a:buClr>
              <a:buSzPct val="55000"/>
              <a:buFont typeface="Wingdings" panose="05000000000000000000" pitchFamily="2" charset="2"/>
              <a:buChar char="n"/>
              <a:defRPr sz="2000">
                <a:solidFill>
                  <a:schemeClr val="folHlink"/>
                </a:solidFill>
                <a:latin typeface="+mn-lt"/>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a:defRPr/>
            </a:pPr>
            <a:r>
              <a:rPr lang="zh-TW" altLang="en-US" sz="3200" b="1" kern="0" dirty="0">
                <a:solidFill>
                  <a:srgbClr val="800080"/>
                </a:solidFill>
                <a:latin typeface="新細明體" panose="02020500000000000000" pitchFamily="18" charset="-120"/>
                <a:ea typeface="新細明體" panose="02020500000000000000" pitchFamily="18" charset="-120"/>
              </a:rPr>
              <a:t>代碼管理模組 </a:t>
            </a:r>
            <a:r>
              <a:rPr lang="zh-TW" altLang="en-US" sz="2800" kern="0" dirty="0">
                <a:solidFill>
                  <a:srgbClr val="800080"/>
                </a:solidFill>
                <a:latin typeface="新細明體" panose="02020500000000000000" pitchFamily="18" charset="-120"/>
                <a:ea typeface="新細明體" panose="02020500000000000000" pitchFamily="18" charset="-120"/>
              </a:rPr>
              <a:t>編修相關代碼表</a:t>
            </a:r>
            <a:r>
              <a:rPr lang="en-US" altLang="zh-TW" sz="2800" kern="0" dirty="0">
                <a:solidFill>
                  <a:srgbClr val="800080"/>
                </a:solidFill>
                <a:latin typeface="新細明體" panose="02020500000000000000" pitchFamily="18" charset="-120"/>
                <a:ea typeface="新細明體" panose="02020500000000000000" pitchFamily="18" charset="-120"/>
              </a:rPr>
              <a:t>:</a:t>
            </a:r>
          </a:p>
          <a:p>
            <a:pPr>
              <a:buFont typeface="Wingdings" panose="05000000000000000000" pitchFamily="2" charset="2"/>
              <a:buNone/>
              <a:defRPr/>
            </a:pPr>
            <a:r>
              <a:rPr lang="zh-TW" altLang="en-US" sz="2000" kern="0" dirty="0">
                <a:solidFill>
                  <a:schemeClr val="tx2"/>
                </a:solidFill>
                <a:latin typeface="新細明體" panose="02020500000000000000" pitchFamily="18" charset="-120"/>
                <a:ea typeface="新細明體" panose="02020500000000000000" pitchFamily="18" charset="-120"/>
              </a:rPr>
              <a:t>     代碼管理 </a:t>
            </a:r>
            <a:r>
              <a:rPr lang="en-US" altLang="zh-TW" sz="2000" kern="0" dirty="0">
                <a:solidFill>
                  <a:schemeClr val="tx2"/>
                </a:solidFill>
                <a:latin typeface="新細明體" panose="02020500000000000000" pitchFamily="18" charset="-120"/>
                <a:ea typeface="新細明體" panose="02020500000000000000" pitchFamily="18" charset="-120"/>
              </a:rPr>
              <a:t>&gt; </a:t>
            </a:r>
            <a:r>
              <a:rPr lang="zh-TW" altLang="en-US" sz="2000" kern="0" dirty="0">
                <a:solidFill>
                  <a:schemeClr val="tx2"/>
                </a:solidFill>
                <a:latin typeface="新細明體" panose="02020500000000000000" pitchFamily="18" charset="-120"/>
                <a:ea typeface="新細明體" panose="02020500000000000000" pitchFamily="18" charset="-120"/>
              </a:rPr>
              <a:t>編修代碼表</a:t>
            </a:r>
            <a:endParaRPr lang="en-US" altLang="zh-TW" sz="2000" kern="0" dirty="0">
              <a:solidFill>
                <a:schemeClr val="tx2"/>
              </a:solidFill>
              <a:latin typeface="新細明體" panose="02020500000000000000" pitchFamily="18" charset="-120"/>
              <a:ea typeface="新細明體" panose="02020500000000000000" pitchFamily="18" charset="-120"/>
            </a:endParaRPr>
          </a:p>
          <a:p>
            <a:pPr>
              <a:buFont typeface="Wingdings" panose="05000000000000000000" pitchFamily="2" charset="2"/>
              <a:buNone/>
              <a:defRPr/>
            </a:pPr>
            <a:endParaRPr lang="en-US" altLang="zh-TW" sz="2000" kern="0" dirty="0">
              <a:solidFill>
                <a:schemeClr val="tx2"/>
              </a:solidFill>
              <a:latin typeface="新細明體" panose="02020500000000000000" pitchFamily="18" charset="-120"/>
              <a:ea typeface="新細明體" panose="02020500000000000000" pitchFamily="18" charset="-120"/>
            </a:endParaRPr>
          </a:p>
          <a:p>
            <a:pPr>
              <a:defRPr/>
            </a:pPr>
            <a:endParaRPr lang="zh-HK" altLang="en-US" kern="0" dirty="0">
              <a:ea typeface="新細明體" panose="02020500000000000000" pitchFamily="18" charset="-120"/>
            </a:endParaRPr>
          </a:p>
        </p:txBody>
      </p:sp>
      <p:sp>
        <p:nvSpPr>
          <p:cNvPr id="5" name="圓角矩形 4"/>
          <p:cNvSpPr/>
          <p:nvPr/>
        </p:nvSpPr>
        <p:spPr bwMode="auto">
          <a:xfrm>
            <a:off x="4178456" y="5539510"/>
            <a:ext cx="6046632" cy="696620"/>
          </a:xfrm>
          <a:prstGeom prst="roundRect">
            <a:avLst/>
          </a:prstGeom>
          <a:solidFill>
            <a:srgbClr val="FFCCFF"/>
          </a:solidFill>
          <a:ln w="38160">
            <a:noFill/>
            <a:miter lim="800000"/>
            <a:headEnd/>
            <a:tailEnd/>
          </a:ln>
          <a:effectLst/>
          <a:scene3d>
            <a:camera prst="orthographicFront"/>
            <a:lightRig rig="threePt" dir="t"/>
          </a:scene3d>
          <a:sp3d>
            <a:bevelT w="165100" prst="coolSlant"/>
          </a:sp3d>
          <a:extLst/>
        </p:spPr>
        <p:txBody>
          <a:bodyPr lIns="90000" tIns="46800" rIns="90000" bIns="46800" rtlCol="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zh-TW" altLang="en-US" sz="3200" dirty="0">
              <a:solidFill>
                <a:srgbClr val="CC00CC"/>
              </a:solidFill>
              <a:latin typeface="標楷體" pitchFamily="65" charset="-120"/>
              <a:ea typeface="標楷體" pitchFamily="65" charset="-120"/>
            </a:endParaRPr>
          </a:p>
        </p:txBody>
      </p:sp>
      <p:sp>
        <p:nvSpPr>
          <p:cNvPr id="4" name="矩形 3"/>
          <p:cNvSpPr/>
          <p:nvPr/>
        </p:nvSpPr>
        <p:spPr>
          <a:xfrm>
            <a:off x="4146360" y="5544756"/>
            <a:ext cx="6147171" cy="669282"/>
          </a:xfrm>
          <a:prstGeom prst="rect">
            <a:avLst/>
          </a:prstGeom>
        </p:spPr>
        <p:txBody>
          <a:bodyPr wrap="square">
            <a:spAutoFit/>
          </a:bodyPr>
          <a:lstStyle/>
          <a:p>
            <a:r>
              <a:rPr lang="zh-TW" altLang="en-US" kern="0" dirty="0">
                <a:solidFill>
                  <a:schemeClr val="folHlink"/>
                </a:solidFill>
                <a:ea typeface="新細明體" panose="02020500000000000000" pitchFamily="18" charset="-120"/>
              </a:rPr>
              <a:t>有關 </a:t>
            </a:r>
            <a:r>
              <a:rPr lang="en-US" altLang="zh-TW" kern="0" dirty="0">
                <a:solidFill>
                  <a:schemeClr val="folHlink"/>
                </a:solidFill>
                <a:ea typeface="新細明體" panose="02020500000000000000" pitchFamily="18" charset="-120"/>
              </a:rPr>
              <a:t>2024 </a:t>
            </a:r>
            <a:r>
              <a:rPr lang="zh-TW" altLang="en-US" kern="0" dirty="0">
                <a:solidFill>
                  <a:schemeClr val="folHlink"/>
                </a:solidFill>
                <a:ea typeface="新細明體" panose="02020500000000000000" pitchFamily="18" charset="-120"/>
              </a:rPr>
              <a:t>學年科目代碼的變更，詳情請留意課程發展處於 </a:t>
            </a:r>
            <a:r>
              <a:rPr lang="en-US" altLang="zh-TW" kern="0" dirty="0">
                <a:solidFill>
                  <a:schemeClr val="folHlink"/>
                </a:solidFill>
                <a:ea typeface="新細明體" panose="02020500000000000000" pitchFamily="18" charset="-120"/>
              </a:rPr>
              <a:t>2024 </a:t>
            </a:r>
            <a:r>
              <a:rPr lang="zh-TW" altLang="en-US" kern="0" dirty="0">
                <a:solidFill>
                  <a:schemeClr val="folHlink"/>
                </a:solidFill>
                <a:ea typeface="新細明體" panose="02020500000000000000" pitchFamily="18" charset="-120"/>
              </a:rPr>
              <a:t>年 </a:t>
            </a:r>
            <a:r>
              <a:rPr lang="en-US" altLang="zh-TW" kern="0" dirty="0">
                <a:solidFill>
                  <a:schemeClr val="folHlink"/>
                </a:solidFill>
                <a:ea typeface="新細明體" panose="02020500000000000000" pitchFamily="18" charset="-120"/>
              </a:rPr>
              <a:t>6 </a:t>
            </a:r>
            <a:r>
              <a:rPr lang="zh-TW" altLang="en-US" kern="0" dirty="0">
                <a:solidFill>
                  <a:schemeClr val="folHlink"/>
                </a:solidFill>
                <a:ea typeface="新細明體" panose="02020500000000000000" pitchFamily="18" charset="-120"/>
              </a:rPr>
              <a:t>月發出的訊息。</a:t>
            </a:r>
            <a:endParaRPr lang="zh-TW" altLang="en-US" dirty="0">
              <a:solidFill>
                <a:srgbClr val="FF0000"/>
              </a:solidFill>
            </a:endParaRPr>
          </a:p>
        </p:txBody>
      </p:sp>
      <p:sp>
        <p:nvSpPr>
          <p:cNvPr id="8" name="矩形 7"/>
          <p:cNvSpPr/>
          <p:nvPr/>
        </p:nvSpPr>
        <p:spPr bwMode="auto">
          <a:xfrm>
            <a:off x="3156603" y="5773365"/>
            <a:ext cx="385762" cy="245500"/>
          </a:xfrm>
          <a:prstGeom prst="rect">
            <a:avLst/>
          </a:prstGeom>
          <a:noFill/>
          <a:ln>
            <a:solidFill>
              <a:srgbClr val="FF0000"/>
            </a:solidFill>
            <a:headEnd/>
            <a:tailEnd/>
          </a:ln>
          <a:extLst/>
        </p:spPr>
        <p:style>
          <a:lnRef idx="2">
            <a:schemeClr val="accent1"/>
          </a:lnRef>
          <a:fillRef idx="1">
            <a:schemeClr val="lt1"/>
          </a:fillRef>
          <a:effectRef idx="0">
            <a:schemeClr val="accent1"/>
          </a:effectRef>
          <a:fontRef idx="minor">
            <a:schemeClr val="dk1"/>
          </a:fontRef>
        </p:style>
        <p:txBody>
          <a:bodyPr lIns="90000" tIns="46800" rIns="90000" bIns="46800" rtlCol="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zh-TW" altLang="en-US" sz="3200" dirty="0">
              <a:solidFill>
                <a:srgbClr val="CC00CC"/>
              </a:solidFill>
              <a:latin typeface="標楷體" pitchFamily="65" charset="-120"/>
              <a:ea typeface="標楷體" pitchFamily="65" charset="-120"/>
            </a:endParaRPr>
          </a:p>
        </p:txBody>
      </p:sp>
      <p:cxnSp>
        <p:nvCxnSpPr>
          <p:cNvPr id="19" name="直線接點 18"/>
          <p:cNvCxnSpPr>
            <a:cxnSpLocks/>
            <a:stCxn id="8" idx="3"/>
          </p:cNvCxnSpPr>
          <p:nvPr/>
        </p:nvCxnSpPr>
        <p:spPr bwMode="auto">
          <a:xfrm>
            <a:off x="3542365" y="5896115"/>
            <a:ext cx="636091" cy="122750"/>
          </a:xfrm>
          <a:prstGeom prst="line">
            <a:avLst/>
          </a:prstGeom>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919" y="2714547"/>
            <a:ext cx="5498763" cy="1850494"/>
          </a:xfrm>
          <a:prstGeom prst="rect">
            <a:avLst/>
          </a:prstGeom>
          <a:ln w="9525">
            <a:solidFill>
              <a:schemeClr val="tx1"/>
            </a:solidFill>
          </a:ln>
        </p:spPr>
      </p:pic>
      <p:sp>
        <p:nvSpPr>
          <p:cNvPr id="115714" name="Rectangle 2050"/>
          <p:cNvSpPr>
            <a:spLocks noGrp="1" noChangeArrowheads="1"/>
          </p:cNvSpPr>
          <p:nvPr>
            <p:ph type="title"/>
          </p:nvPr>
        </p:nvSpPr>
        <p:spPr/>
        <p:txBody>
          <a:bodyPr/>
          <a:lstStyle/>
          <a:p>
            <a:pPr>
              <a:defRPr/>
            </a:pPr>
            <a:r>
              <a:rPr lang="en-US" altLang="zh-TW" sz="3600" dirty="0">
                <a:latin typeface="新細明體" panose="02020500000000000000" pitchFamily="18" charset="-120"/>
                <a:ea typeface="新細明體" panose="02020500000000000000" pitchFamily="18" charset="-120"/>
              </a:rPr>
              <a:t>1.</a:t>
            </a:r>
            <a:r>
              <a:rPr sz="3600">
                <a:latin typeface="新細明體" panose="02020500000000000000" pitchFamily="18" charset="-120"/>
                <a:ea typeface="新細明體" panose="02020500000000000000" pitchFamily="18" charset="-120"/>
              </a:rPr>
              <a:t> </a:t>
            </a:r>
            <a:r>
              <a:rPr lang="zh-HK" altLang="en-US" sz="3600">
                <a:latin typeface="新細明體" panose="02020500000000000000" pitchFamily="18" charset="-120"/>
                <a:ea typeface="新細明體" panose="02020500000000000000" pitchFamily="18" charset="-120"/>
              </a:rPr>
              <a:t>策劃新學年</a:t>
            </a:r>
            <a:r>
              <a:rPr sz="3600">
                <a:latin typeface="新細明體" panose="02020500000000000000" pitchFamily="18" charset="-120"/>
                <a:ea typeface="新細明體" panose="02020500000000000000" pitchFamily="18" charset="-120"/>
              </a:rPr>
              <a:t>的先決條件</a:t>
            </a:r>
            <a:endParaRPr lang="zh-HK" altLang="en-US" sz="3600">
              <a:latin typeface="新細明體" panose="02020500000000000000" pitchFamily="18" charset="-120"/>
              <a:ea typeface="新細明體" panose="02020500000000000000" pitchFamily="18" charset="-120"/>
            </a:endParaRPr>
          </a:p>
        </p:txBody>
      </p:sp>
      <p:sp>
        <p:nvSpPr>
          <p:cNvPr id="3076" name="Rectangle 2051"/>
          <p:cNvSpPr>
            <a:spLocks noGrp="1" noChangeArrowheads="1"/>
          </p:cNvSpPr>
          <p:nvPr>
            <p:ph idx="1"/>
          </p:nvPr>
        </p:nvSpPr>
        <p:spPr/>
        <p:txBody>
          <a:bodyPr/>
          <a:lstStyle/>
          <a:p>
            <a:pPr>
              <a:defRPr/>
            </a:pPr>
            <a:r>
              <a:rPr lang="zh-TW" altLang="en-US" sz="2800" dirty="0">
                <a:solidFill>
                  <a:srgbClr val="800080"/>
                </a:solidFill>
                <a:latin typeface="新細明體" panose="02020500000000000000" pitchFamily="18" charset="-120"/>
                <a:ea typeface="新細明體" panose="02020500000000000000" pitchFamily="18" charset="-120"/>
              </a:rPr>
              <a:t>開始 </a:t>
            </a:r>
            <a:r>
              <a:rPr lang="zh-TW" altLang="en-US" sz="3200" b="1" dirty="0">
                <a:solidFill>
                  <a:srgbClr val="800080"/>
                </a:solidFill>
                <a:latin typeface="新細明體" panose="02020500000000000000" pitchFamily="18" charset="-120"/>
                <a:ea typeface="新細明體" panose="02020500000000000000" pitchFamily="18" charset="-120"/>
              </a:rPr>
              <a:t>策劃新學年</a:t>
            </a:r>
            <a:r>
              <a:rPr lang="en-US" altLang="zh-TW" sz="2800" dirty="0">
                <a:solidFill>
                  <a:srgbClr val="800080"/>
                </a:solidFill>
                <a:latin typeface="新細明體" panose="02020500000000000000" pitchFamily="18" charset="-120"/>
                <a:ea typeface="新細明體" panose="02020500000000000000" pitchFamily="18" charset="-120"/>
              </a:rPr>
              <a:t>:</a:t>
            </a:r>
          </a:p>
          <a:p>
            <a:pPr marL="0" indent="0">
              <a:buNone/>
              <a:defRPr/>
            </a:pPr>
            <a:r>
              <a:rPr lang="zh-TW" altLang="en-US" sz="2000" dirty="0">
                <a:solidFill>
                  <a:schemeClr val="tx2"/>
                </a:solidFill>
                <a:latin typeface="新細明體" panose="02020500000000000000" pitchFamily="18" charset="-120"/>
                <a:ea typeface="新細明體" panose="02020500000000000000" pitchFamily="18" charset="-120"/>
              </a:rPr>
              <a:t>     學校管理 </a:t>
            </a:r>
            <a:r>
              <a:rPr lang="en-US" altLang="zh-TW" sz="2000" dirty="0">
                <a:solidFill>
                  <a:schemeClr val="tx2"/>
                </a:solidFill>
                <a:latin typeface="新細明體" panose="02020500000000000000" pitchFamily="18" charset="-120"/>
                <a:ea typeface="新細明體" panose="02020500000000000000" pitchFamily="18" charset="-120"/>
              </a:rPr>
              <a:t>&gt; </a:t>
            </a:r>
            <a:r>
              <a:rPr lang="zh-TW" altLang="en-US" sz="2000" dirty="0">
                <a:solidFill>
                  <a:schemeClr val="tx2"/>
                </a:solidFill>
                <a:latin typeface="新細明體" panose="02020500000000000000" pitchFamily="18" charset="-120"/>
                <a:ea typeface="新細明體" panose="02020500000000000000" pitchFamily="18" charset="-120"/>
              </a:rPr>
              <a:t>策劃新學年 </a:t>
            </a:r>
            <a:r>
              <a:rPr lang="en-US" altLang="zh-TW" sz="2000" dirty="0">
                <a:solidFill>
                  <a:schemeClr val="tx2"/>
                </a:solidFill>
                <a:latin typeface="新細明體" panose="02020500000000000000" pitchFamily="18" charset="-120"/>
                <a:ea typeface="新細明體" panose="02020500000000000000" pitchFamily="18" charset="-120"/>
              </a:rPr>
              <a:t>&gt; </a:t>
            </a:r>
            <a:r>
              <a:rPr lang="zh-TW" altLang="en-US" sz="2000" dirty="0">
                <a:solidFill>
                  <a:schemeClr val="tx2"/>
                </a:solidFill>
                <a:latin typeface="新細明體" panose="02020500000000000000" pitchFamily="18" charset="-120"/>
                <a:ea typeface="新細明體" panose="02020500000000000000" pitchFamily="18" charset="-120"/>
              </a:rPr>
              <a:t>策劃新學年 </a:t>
            </a:r>
          </a:p>
        </p:txBody>
      </p:sp>
      <p:sp>
        <p:nvSpPr>
          <p:cNvPr id="3584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7" name="矩形 6">
            <a:hlinkClick r:id="rId4" action="ppaction://hlinksldjump"/>
          </p:cNvPr>
          <p:cNvSpPr/>
          <p:nvPr/>
        </p:nvSpPr>
        <p:spPr bwMode="auto">
          <a:xfrm>
            <a:off x="986239" y="5810138"/>
            <a:ext cx="1219200" cy="635000"/>
          </a:xfrm>
          <a:prstGeom prst="rect">
            <a:avLst/>
          </a:prstGeom>
          <a:ln>
            <a:headEnd/>
            <a:tailEnd/>
          </a:ln>
          <a:extLst/>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zh-TW" altLang="en-US" dirty="0">
                <a:solidFill>
                  <a:prstClr val="black"/>
                </a:solidFill>
                <a:latin typeface="標楷體" pitchFamily="65" charset="-120"/>
                <a:ea typeface="標楷體" pitchFamily="65" charset="-120"/>
              </a:rPr>
              <a:t>返回</a:t>
            </a:r>
            <a:endParaRPr lang="en-US" altLang="zh-TW" dirty="0">
              <a:solidFill>
                <a:prstClr val="black"/>
              </a:solidFill>
              <a:latin typeface="標楷體" pitchFamily="65" charset="-120"/>
              <a:ea typeface="標楷體" pitchFamily="65" charset="-12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zh-TW" altLang="en-US" sz="1100" dirty="0">
                <a:solidFill>
                  <a:prstClr val="black"/>
                </a:solidFill>
                <a:latin typeface="標楷體" pitchFamily="65" charset="-120"/>
                <a:ea typeface="標楷體" pitchFamily="65" charset="-120"/>
              </a:rPr>
              <a:t>策劃新學年流程</a:t>
            </a:r>
            <a:endParaRPr lang="zh-HK" altLang="en-US" sz="1100" dirty="0">
              <a:solidFill>
                <a:prstClr val="black"/>
              </a:solidFill>
              <a:latin typeface="標楷體" pitchFamily="65" charset="-120"/>
              <a:ea typeface="標楷體" pitchFamily="65" charset="-120"/>
            </a:endParaRPr>
          </a:p>
        </p:txBody>
      </p:sp>
      <p:pic>
        <p:nvPicPr>
          <p:cNvPr id="35846" name="圖片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19410" y="3305839"/>
            <a:ext cx="1229014" cy="83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5100" y="4352181"/>
            <a:ext cx="5724664" cy="1944420"/>
          </a:xfrm>
          <a:prstGeom prst="rect">
            <a:avLst/>
          </a:prstGeom>
          <a:ln w="9525">
            <a:solidFill>
              <a:schemeClr val="tx1"/>
            </a:solidFill>
          </a:ln>
        </p:spPr>
      </p:pic>
      <p:pic>
        <p:nvPicPr>
          <p:cNvPr id="13" name="圖片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72061" y="5023271"/>
            <a:ext cx="1234004" cy="86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爆炸 1 7">
            <a:extLst>
              <a:ext uri="{FF2B5EF4-FFF2-40B4-BE49-F238E27FC236}">
                <a16:creationId xmlns:a16="http://schemas.microsoft.com/office/drawing/2014/main" id="{C1A9E910-5D4A-45A9-8D7F-5072654CAD9D}"/>
              </a:ext>
            </a:extLst>
          </p:cNvPr>
          <p:cNvSpPr/>
          <p:nvPr/>
        </p:nvSpPr>
        <p:spPr bwMode="auto">
          <a:xfrm>
            <a:off x="6604000" y="1055106"/>
            <a:ext cx="4584700" cy="2070100"/>
          </a:xfrm>
          <a:prstGeom prst="irregularSeal1">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a:extLst/>
        </p:spPr>
        <p:txBody>
          <a:bodyPr lIns="90000" tIns="46800" rIns="90000" bIns="46800" anchor="ctr"/>
          <a:lstStyle>
            <a:defPPr>
              <a:defRPr lang="en-US"/>
            </a:defPPr>
            <a:lvl1pPr algn="l" rtl="0" eaLnBrk="0" fontAlgn="base" hangingPunct="0">
              <a:spcBef>
                <a:spcPct val="0"/>
              </a:spcBef>
              <a:spcAft>
                <a:spcPct val="0"/>
              </a:spcAft>
              <a:defRPr sz="2000" kern="1200">
                <a:solidFill>
                  <a:schemeClr val="dk1"/>
                </a:solidFill>
                <a:latin typeface="+mn-lt"/>
                <a:ea typeface="+mn-ea"/>
                <a:cs typeface="+mn-cs"/>
              </a:defRPr>
            </a:lvl1pPr>
            <a:lvl2pPr marL="457200" algn="l" rtl="0" eaLnBrk="0" fontAlgn="base" hangingPunct="0">
              <a:spcBef>
                <a:spcPct val="0"/>
              </a:spcBef>
              <a:spcAft>
                <a:spcPct val="0"/>
              </a:spcAft>
              <a:defRPr sz="2000" kern="1200">
                <a:solidFill>
                  <a:schemeClr val="dk1"/>
                </a:solidFill>
                <a:latin typeface="+mn-lt"/>
                <a:ea typeface="+mn-ea"/>
                <a:cs typeface="+mn-cs"/>
              </a:defRPr>
            </a:lvl2pPr>
            <a:lvl3pPr marL="914400" algn="l" rtl="0" eaLnBrk="0" fontAlgn="base" hangingPunct="0">
              <a:spcBef>
                <a:spcPct val="0"/>
              </a:spcBef>
              <a:spcAft>
                <a:spcPct val="0"/>
              </a:spcAft>
              <a:defRPr sz="2000" kern="1200">
                <a:solidFill>
                  <a:schemeClr val="dk1"/>
                </a:solidFill>
                <a:latin typeface="+mn-lt"/>
                <a:ea typeface="+mn-ea"/>
                <a:cs typeface="+mn-cs"/>
              </a:defRPr>
            </a:lvl3pPr>
            <a:lvl4pPr marL="1371600" algn="l" rtl="0" eaLnBrk="0" fontAlgn="base" hangingPunct="0">
              <a:spcBef>
                <a:spcPct val="0"/>
              </a:spcBef>
              <a:spcAft>
                <a:spcPct val="0"/>
              </a:spcAft>
              <a:defRPr sz="2000" kern="1200">
                <a:solidFill>
                  <a:schemeClr val="dk1"/>
                </a:solidFill>
                <a:latin typeface="+mn-lt"/>
                <a:ea typeface="+mn-ea"/>
                <a:cs typeface="+mn-cs"/>
              </a:defRPr>
            </a:lvl4pPr>
            <a:lvl5pPr marL="1828800" algn="l" rtl="0" eaLnBrk="0" fontAlgn="base" hangingPunct="0">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zh-TW" altLang="en-US" sz="3200" b="0" i="0" u="none" strike="noStrike" kern="1200" cap="none" spc="0" normalizeH="0" baseline="0" noProof="0" dirty="0">
                <a:ln>
                  <a:noFill/>
                </a:ln>
                <a:solidFill>
                  <a:srgbClr val="CC00CC"/>
                </a:solidFill>
                <a:effectLst/>
                <a:uLnTx/>
                <a:uFillTx/>
                <a:latin typeface="標楷體" pitchFamily="65" charset="-120"/>
                <a:ea typeface="標楷體" pitchFamily="65" charset="-120"/>
                <a:cs typeface="+mn-cs"/>
              </a:rPr>
              <a:t>減少輸入</a:t>
            </a:r>
            <a:endParaRPr kumimoji="0" lang="en-US" altLang="zh-TW" sz="3200" b="0" i="0" u="none" strike="noStrike" kern="1200" cap="none" spc="0" normalizeH="0" baseline="0" noProof="0" dirty="0">
              <a:ln>
                <a:noFill/>
              </a:ln>
              <a:solidFill>
                <a:srgbClr val="CC00CC"/>
              </a:solidFill>
              <a:effectLst/>
              <a:uLnTx/>
              <a:uFillTx/>
              <a:latin typeface="標楷體" pitchFamily="65" charset="-120"/>
              <a:ea typeface="標楷體" pitchFamily="65" charset="-120"/>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zh-TW" altLang="en-US" sz="3200" b="0" i="0" u="none" strike="noStrike" kern="1200" cap="none" spc="0" normalizeH="0" baseline="0" noProof="0" dirty="0">
                <a:ln>
                  <a:noFill/>
                </a:ln>
                <a:solidFill>
                  <a:srgbClr val="CC00CC"/>
                </a:solidFill>
                <a:effectLst/>
                <a:uLnTx/>
                <a:uFillTx/>
                <a:latin typeface="標楷體" pitchFamily="65" charset="-120"/>
                <a:ea typeface="標楷體" pitchFamily="65" charset="-120"/>
                <a:cs typeface="+mn-cs"/>
              </a:rPr>
              <a:t>資料的時間</a:t>
            </a:r>
            <a:endParaRPr kumimoji="0" lang="zh-HK" altLang="en-US" sz="3200" b="0" i="0" u="none" strike="noStrike" kern="1200" cap="none" spc="0" normalizeH="0" baseline="0" noProof="0" dirty="0">
              <a:ln>
                <a:noFill/>
              </a:ln>
              <a:solidFill>
                <a:srgbClr val="CC00CC"/>
              </a:solidFill>
              <a:effectLst/>
              <a:uLnTx/>
              <a:uFillTx/>
              <a:latin typeface="標楷體" pitchFamily="65" charset="-120"/>
              <a:ea typeface="標楷體" pitchFamily="65" charset="-120"/>
              <a:cs typeface="+mn-cs"/>
            </a:endParaRPr>
          </a:p>
        </p:txBody>
      </p:sp>
      <p:sp>
        <p:nvSpPr>
          <p:cNvPr id="12" name="投影片編號版面配置區 1">
            <a:extLst>
              <a:ext uri="{FF2B5EF4-FFF2-40B4-BE49-F238E27FC236}">
                <a16:creationId xmlns:a16="http://schemas.microsoft.com/office/drawing/2014/main" id="{1CBFD33F-66EC-4221-B385-7D6C2298F9FB}"/>
              </a:ext>
            </a:extLst>
          </p:cNvPr>
          <p:cNvSpPr txBox="1">
            <a:spLocks/>
          </p:cNvSpPr>
          <p:nvPr/>
        </p:nvSpPr>
        <p:spPr>
          <a:xfrm>
            <a:off x="9718186" y="6216538"/>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a:solidFill>
                  <a:srgbClr val="0070C0"/>
                </a:solidFill>
                <a:latin typeface="Arial" panose="020B0604020202020204" pitchFamily="34" charset="0"/>
              </a:rPr>
              <a:t>P. </a:t>
            </a:r>
            <a:fld id="{CC3798A8-CE07-4EF5-98DB-323681C03849}" type="slidenum">
              <a:rPr lang="en-US" altLang="zh-TW" sz="1200" smtClean="0">
                <a:solidFill>
                  <a:srgbClr val="0070C0"/>
                </a:solidFill>
                <a:latin typeface="Arial" panose="020B0604020202020204" pitchFamily="34" charset="0"/>
              </a:rPr>
              <a:pPr>
                <a:spcBef>
                  <a:spcPct val="0"/>
                </a:spcBef>
                <a:buClrTx/>
                <a:buSzTx/>
                <a:buFontTx/>
                <a:buNone/>
              </a:pPr>
              <a:t>6</a:t>
            </a:fld>
            <a:endParaRPr lang="en-US" altLang="zh-TW" sz="1200" dirty="0">
              <a:solidFill>
                <a:srgbClr val="0070C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HK" sz="3600" dirty="0">
                <a:latin typeface="新細明體" panose="02020500000000000000" pitchFamily="18" charset="-120"/>
                <a:ea typeface="新細明體" panose="02020500000000000000" pitchFamily="18" charset="-120"/>
              </a:rPr>
              <a:t>2.</a:t>
            </a:r>
            <a:r>
              <a:rPr lang="zh-HK" altLang="en-US" sz="3600">
                <a:latin typeface="新細明體" panose="02020500000000000000" pitchFamily="18" charset="-120"/>
                <a:ea typeface="新細明體" panose="02020500000000000000" pitchFamily="18" charset="-120"/>
              </a:rPr>
              <a:t> 編修校曆</a:t>
            </a:r>
            <a:r>
              <a:rPr sz="3600">
                <a:latin typeface="新細明體" panose="02020500000000000000" pitchFamily="18" charset="-120"/>
                <a:ea typeface="新細明體" panose="02020500000000000000" pitchFamily="18" charset="-120"/>
              </a:rPr>
              <a:t> </a:t>
            </a:r>
            <a:r>
              <a:rPr lang="en-US" altLang="zh-TW" sz="3600" dirty="0">
                <a:latin typeface="新細明體" panose="02020500000000000000" pitchFamily="18" charset="-120"/>
                <a:ea typeface="新細明體" panose="02020500000000000000" pitchFamily="18" charset="-120"/>
              </a:rPr>
              <a:t>–</a:t>
            </a:r>
            <a:r>
              <a:rPr sz="3600">
                <a:latin typeface="新細明體" panose="02020500000000000000" pitchFamily="18" charset="-120"/>
                <a:ea typeface="新細明體" panose="02020500000000000000" pitchFamily="18" charset="-120"/>
              </a:rPr>
              <a:t> 必須輸入</a:t>
            </a:r>
            <a:endParaRPr lang="zh-HK" altLang="en-US" sz="3600">
              <a:ea typeface="新細明體" panose="02020500000000000000" pitchFamily="18" charset="-120"/>
            </a:endParaRPr>
          </a:p>
        </p:txBody>
      </p:sp>
      <p:sp>
        <p:nvSpPr>
          <p:cNvPr id="35843" name="內容版面配置區 2"/>
          <p:cNvSpPr>
            <a:spLocks noGrp="1"/>
          </p:cNvSpPr>
          <p:nvPr>
            <p:ph idx="1"/>
          </p:nvPr>
        </p:nvSpPr>
        <p:spPr>
          <a:xfrm>
            <a:off x="1219200" y="1509713"/>
            <a:ext cx="10769600" cy="4608512"/>
          </a:xfrm>
        </p:spPr>
        <p:txBody>
          <a:bodyPr/>
          <a:lstStyle/>
          <a:p>
            <a:pPr>
              <a:defRPr/>
            </a:pPr>
            <a:r>
              <a:rPr lang="zh-TW" altLang="en-US" sz="2800" dirty="0">
                <a:ea typeface="新細明體" panose="02020500000000000000" pitchFamily="18" charset="-120"/>
              </a:rPr>
              <a:t>更新校曆 </a:t>
            </a:r>
            <a:r>
              <a:rPr lang="zh-TW" altLang="en-US" sz="2800" b="1" dirty="0">
                <a:ea typeface="新細明體" panose="02020500000000000000" pitchFamily="18" charset="-120"/>
              </a:rPr>
              <a:t>基本設定</a:t>
            </a:r>
            <a:endParaRPr lang="en-US" altLang="zh-TW" sz="2800" b="1" dirty="0">
              <a:ea typeface="新細明體" panose="02020500000000000000" pitchFamily="18" charset="-120"/>
            </a:endParaRPr>
          </a:p>
          <a:p>
            <a:pPr marL="0" indent="0">
              <a:buNone/>
              <a:defRPr/>
            </a:pPr>
            <a:r>
              <a:rPr lang="zh-TW" altLang="en-US" sz="2000" dirty="0">
                <a:solidFill>
                  <a:schemeClr val="tx2"/>
                </a:solidFill>
                <a:latin typeface="新細明體" panose="02020500000000000000" pitchFamily="18" charset="-120"/>
                <a:ea typeface="新細明體" panose="02020500000000000000" pitchFamily="18" charset="-120"/>
              </a:rPr>
              <a:t>     學校管理 </a:t>
            </a:r>
            <a:r>
              <a:rPr lang="en-US" altLang="zh-TW" sz="2000" dirty="0">
                <a:solidFill>
                  <a:schemeClr val="tx2"/>
                </a:solidFill>
                <a:latin typeface="新細明體" panose="02020500000000000000" pitchFamily="18" charset="-120"/>
                <a:ea typeface="新細明體" panose="02020500000000000000" pitchFamily="18" charset="-120"/>
              </a:rPr>
              <a:t>&gt; </a:t>
            </a:r>
            <a:r>
              <a:rPr lang="zh-TW" altLang="en-US" sz="2000" dirty="0">
                <a:solidFill>
                  <a:schemeClr val="tx2"/>
                </a:solidFill>
                <a:latin typeface="新細明體" panose="02020500000000000000" pitchFamily="18" charset="-120"/>
                <a:ea typeface="新細明體" panose="02020500000000000000" pitchFamily="18" charset="-120"/>
              </a:rPr>
              <a:t>校曆編修 </a:t>
            </a:r>
            <a:r>
              <a:rPr lang="en-US" altLang="zh-TW" sz="2000" dirty="0">
                <a:solidFill>
                  <a:schemeClr val="tx2"/>
                </a:solidFill>
                <a:latin typeface="新細明體" panose="02020500000000000000" pitchFamily="18" charset="-120"/>
                <a:ea typeface="新細明體" panose="02020500000000000000" pitchFamily="18" charset="-120"/>
              </a:rPr>
              <a:t>&gt; </a:t>
            </a:r>
            <a:r>
              <a:rPr lang="zh-TW" altLang="en-US" sz="2000" dirty="0">
                <a:solidFill>
                  <a:schemeClr val="tx2"/>
                </a:solidFill>
                <a:latin typeface="新細明體" panose="02020500000000000000" pitchFamily="18" charset="-120"/>
                <a:ea typeface="新細明體" panose="02020500000000000000" pitchFamily="18" charset="-120"/>
              </a:rPr>
              <a:t>校曆設定 </a:t>
            </a:r>
            <a:r>
              <a:rPr lang="en-US" altLang="zh-TW" sz="2000" dirty="0">
                <a:solidFill>
                  <a:schemeClr val="tx2"/>
                </a:solidFill>
                <a:latin typeface="新細明體" panose="02020500000000000000" pitchFamily="18" charset="-120"/>
                <a:ea typeface="新細明體" panose="02020500000000000000" pitchFamily="18" charset="-120"/>
              </a:rPr>
              <a:t>&gt; </a:t>
            </a:r>
            <a:r>
              <a:rPr lang="zh-TW" altLang="en-US" sz="2000" dirty="0">
                <a:solidFill>
                  <a:schemeClr val="tx2"/>
                </a:solidFill>
                <a:latin typeface="新細明體" panose="02020500000000000000" pitchFamily="18" charset="-120"/>
                <a:ea typeface="新細明體" panose="02020500000000000000" pitchFamily="18" charset="-120"/>
              </a:rPr>
              <a:t>基本設定</a:t>
            </a:r>
            <a:endParaRPr lang="zh-HK" altLang="en-US" dirty="0">
              <a:ea typeface="新細明體" panose="02020500000000000000" pitchFamily="18" charset="-120"/>
            </a:endParaRPr>
          </a:p>
        </p:txBody>
      </p:sp>
      <p:sp>
        <p:nvSpPr>
          <p:cNvPr id="3789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8" name="投影片編號版面配置區 3">
            <a:extLst>
              <a:ext uri="{FF2B5EF4-FFF2-40B4-BE49-F238E27FC236}">
                <a16:creationId xmlns:a16="http://schemas.microsoft.com/office/drawing/2014/main" id="{735B355C-D6D4-4A97-B69D-CA6C266F15A1}"/>
              </a:ext>
            </a:extLst>
          </p:cNvPr>
          <p:cNvSpPr txBox="1">
            <a:spLocks/>
          </p:cNvSpPr>
          <p:nvPr/>
        </p:nvSpPr>
        <p:spPr>
          <a:xfrm>
            <a:off x="9718186" y="6260904"/>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HK"/>
            </a:defPPr>
            <a:lvl1pPr marL="0" algn="l" defTabSz="914400" rtl="0" eaLnBrk="1" latinLnBrk="0" hangingPunct="1">
              <a:spcBef>
                <a:spcPct val="20000"/>
              </a:spcBef>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1pPr>
            <a:lvl2pPr marL="742950" indent="-285750" algn="l" defTabSz="914400" rtl="0" eaLnBrk="1" latinLnBrk="0" hangingPunct="1">
              <a:spcBef>
                <a:spcPct val="20000"/>
              </a:spcBef>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defTabSz="914400" rtl="0" eaLnBrk="1" latinLnBrk="0" hangingPunct="1">
              <a:spcBef>
                <a:spcPct val="20000"/>
              </a:spcBef>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defTabSz="914400" rtl="0" eaLnBrk="1" latinLnBrk="0" hangingPunct="1">
              <a:spcBef>
                <a:spcPct val="20000"/>
              </a:spcBef>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defTabSz="914400" rtl="0" eaLnBrk="1" latinLnBrk="0" hangingPunct="1">
              <a:spcBef>
                <a:spcPct val="20000"/>
              </a:spcBef>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414079D3-6326-4638-9917-2B849CBF61D6}" type="slidenum">
              <a:rPr lang="en-US" altLang="zh-TW" sz="1200" smtClean="0">
                <a:solidFill>
                  <a:srgbClr val="0070C0"/>
                </a:solidFill>
                <a:latin typeface="Arial" panose="020B0604020202020204" pitchFamily="34" charset="0"/>
              </a:rPr>
              <a:pPr>
                <a:spcBef>
                  <a:spcPct val="0"/>
                </a:spcBef>
                <a:buClrTx/>
                <a:buSzTx/>
                <a:buFontTx/>
                <a:buNone/>
              </a:pPr>
              <a:t>7</a:t>
            </a:fld>
            <a:endParaRPr lang="en-US" altLang="zh-TW" sz="1200" dirty="0">
              <a:solidFill>
                <a:srgbClr val="0070C0"/>
              </a:solidFill>
              <a:latin typeface="Arial" panose="020B0604020202020204" pitchFamily="34" charset="0"/>
            </a:endParaRPr>
          </a:p>
        </p:txBody>
      </p:sp>
      <p:grpSp>
        <p:nvGrpSpPr>
          <p:cNvPr id="5" name="群組 4">
            <a:extLst>
              <a:ext uri="{FF2B5EF4-FFF2-40B4-BE49-F238E27FC236}">
                <a16:creationId xmlns:a16="http://schemas.microsoft.com/office/drawing/2014/main" id="{071C37BB-D40C-4D2D-A98A-4FB87E722C9B}"/>
              </a:ext>
            </a:extLst>
          </p:cNvPr>
          <p:cNvGrpSpPr/>
          <p:nvPr/>
        </p:nvGrpSpPr>
        <p:grpSpPr>
          <a:xfrm>
            <a:off x="3148683" y="2438400"/>
            <a:ext cx="6481878" cy="3643313"/>
            <a:chOff x="3148683" y="2438400"/>
            <a:chExt cx="6481878" cy="3643313"/>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683" y="2438400"/>
              <a:ext cx="6481878" cy="3643313"/>
            </a:xfrm>
            <a:prstGeom prst="rect">
              <a:avLst/>
            </a:prstGeom>
            <a:ln w="9525">
              <a:solidFill>
                <a:schemeClr val="tx1"/>
              </a:solidFill>
            </a:ln>
          </p:spPr>
        </p:pic>
        <p:sp>
          <p:nvSpPr>
            <p:cNvPr id="9" name="矩形 8">
              <a:extLst>
                <a:ext uri="{FF2B5EF4-FFF2-40B4-BE49-F238E27FC236}">
                  <a16:creationId xmlns:a16="http://schemas.microsoft.com/office/drawing/2014/main" id="{6B73EBD0-EEA6-4A1B-9EC5-E636C54B4A82}"/>
                </a:ext>
              </a:extLst>
            </p:cNvPr>
            <p:cNvSpPr/>
            <p:nvPr/>
          </p:nvSpPr>
          <p:spPr>
            <a:xfrm>
              <a:off x="4361772" y="3441700"/>
              <a:ext cx="341461" cy="98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900" dirty="0">
                  <a:solidFill>
                    <a:schemeClr val="bg1">
                      <a:lumMod val="50000"/>
                    </a:schemeClr>
                  </a:solidFill>
                </a:rPr>
                <a:t>20XX</a:t>
              </a:r>
            </a:p>
          </p:txBody>
        </p:sp>
        <p:sp>
          <p:nvSpPr>
            <p:cNvPr id="11" name="矩形 10">
              <a:extLst>
                <a:ext uri="{FF2B5EF4-FFF2-40B4-BE49-F238E27FC236}">
                  <a16:creationId xmlns:a16="http://schemas.microsoft.com/office/drawing/2014/main" id="{0D984C80-602F-485E-9B47-D05408301460}"/>
                </a:ext>
              </a:extLst>
            </p:cNvPr>
            <p:cNvSpPr/>
            <p:nvPr/>
          </p:nvSpPr>
          <p:spPr>
            <a:xfrm>
              <a:off x="4361772" y="4270602"/>
              <a:ext cx="581030" cy="98725"/>
            </a:xfrm>
            <a:prstGeom prst="rect">
              <a:avLst/>
            </a:prstGeom>
            <a:solidFill>
              <a:srgbClr val="FFFFC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750" dirty="0">
                  <a:solidFill>
                    <a:schemeClr val="bg1">
                      <a:lumMod val="50000"/>
                    </a:schemeClr>
                  </a:solidFill>
                </a:rPr>
                <a:t>01/09/20XX</a:t>
              </a:r>
            </a:p>
          </p:txBody>
        </p:sp>
        <p:sp>
          <p:nvSpPr>
            <p:cNvPr id="13" name="矩形 12">
              <a:extLst>
                <a:ext uri="{FF2B5EF4-FFF2-40B4-BE49-F238E27FC236}">
                  <a16:creationId xmlns:a16="http://schemas.microsoft.com/office/drawing/2014/main" id="{978B4EB1-5ACC-4A24-8AB6-EEA9BBB142FD}"/>
                </a:ext>
              </a:extLst>
            </p:cNvPr>
            <p:cNvSpPr/>
            <p:nvPr/>
          </p:nvSpPr>
          <p:spPr>
            <a:xfrm>
              <a:off x="7648312" y="4274004"/>
              <a:ext cx="632700" cy="98725"/>
            </a:xfrm>
            <a:prstGeom prst="rect">
              <a:avLst/>
            </a:prstGeom>
            <a:solidFill>
              <a:srgbClr val="FFFFC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750" dirty="0">
                  <a:solidFill>
                    <a:schemeClr val="bg1">
                      <a:lumMod val="50000"/>
                    </a:schemeClr>
                  </a:solidFill>
                </a:rPr>
                <a:t>31/08/20XX</a:t>
              </a:r>
            </a:p>
          </p:txBody>
        </p:sp>
      </p:grpSp>
      <p:pic>
        <p:nvPicPr>
          <p:cNvPr id="37894" name="圖片 1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435" y="3943083"/>
            <a:ext cx="1862138"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圖片 1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96740" y="3943083"/>
            <a:ext cx="1862138"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HK" sz="3600" dirty="0">
                <a:latin typeface="新細明體" panose="02020500000000000000" pitchFamily="18" charset="-120"/>
                <a:ea typeface="新細明體" panose="02020500000000000000" pitchFamily="18" charset="-120"/>
              </a:rPr>
              <a:t>2.</a:t>
            </a:r>
            <a:r>
              <a:rPr lang="zh-HK" altLang="en-US" sz="3600">
                <a:latin typeface="新細明體" panose="02020500000000000000" pitchFamily="18" charset="-120"/>
                <a:ea typeface="新細明體" panose="02020500000000000000" pitchFamily="18" charset="-120"/>
              </a:rPr>
              <a:t> 編修校曆</a:t>
            </a:r>
            <a:r>
              <a:rPr sz="3600">
                <a:latin typeface="新細明體" panose="02020500000000000000" pitchFamily="18" charset="-120"/>
                <a:ea typeface="新細明體" panose="02020500000000000000" pitchFamily="18" charset="-120"/>
              </a:rPr>
              <a:t> </a:t>
            </a:r>
            <a:r>
              <a:rPr lang="en-US" altLang="zh-TW" sz="3600" dirty="0">
                <a:latin typeface="新細明體" panose="02020500000000000000" pitchFamily="18" charset="-120"/>
                <a:ea typeface="新細明體" panose="02020500000000000000" pitchFamily="18" charset="-120"/>
              </a:rPr>
              <a:t>–</a:t>
            </a:r>
            <a:r>
              <a:rPr sz="3600">
                <a:latin typeface="新細明體" panose="02020500000000000000" pitchFamily="18" charset="-120"/>
                <a:ea typeface="新細明體" panose="02020500000000000000" pitchFamily="18" charset="-120"/>
              </a:rPr>
              <a:t> 必須輸入</a:t>
            </a:r>
            <a:endParaRPr lang="zh-HK" altLang="en-US" sz="3600">
              <a:ea typeface="新細明體" panose="02020500000000000000" pitchFamily="18" charset="-120"/>
            </a:endParaRPr>
          </a:p>
        </p:txBody>
      </p:sp>
      <p:sp>
        <p:nvSpPr>
          <p:cNvPr id="36867" name="內容版面配置區 2"/>
          <p:cNvSpPr>
            <a:spLocks noGrp="1"/>
          </p:cNvSpPr>
          <p:nvPr>
            <p:ph idx="1"/>
          </p:nvPr>
        </p:nvSpPr>
        <p:spPr/>
        <p:txBody>
          <a:bodyPr/>
          <a:lstStyle/>
          <a:p>
            <a:pPr>
              <a:defRPr/>
            </a:pPr>
            <a:r>
              <a:rPr lang="zh-TW" altLang="en-US" sz="2800" dirty="0">
                <a:ea typeface="新細明體" panose="02020500000000000000" pitchFamily="18" charset="-120"/>
              </a:rPr>
              <a:t>更新 </a:t>
            </a:r>
            <a:r>
              <a:rPr lang="zh-TW" altLang="en-US" sz="2800" b="1" dirty="0">
                <a:ea typeface="新細明體" panose="02020500000000000000" pitchFamily="18" charset="-120"/>
              </a:rPr>
              <a:t>學期資料 </a:t>
            </a:r>
            <a:r>
              <a:rPr lang="zh-TW" altLang="en-US" sz="2800" dirty="0">
                <a:ea typeface="新細明體" panose="02020500000000000000" pitchFamily="18" charset="-120"/>
              </a:rPr>
              <a:t>及 </a:t>
            </a:r>
            <a:r>
              <a:rPr lang="zh-TW" altLang="en-US" sz="2800" b="1" dirty="0">
                <a:ea typeface="新細明體" panose="02020500000000000000" pitchFamily="18" charset="-120"/>
              </a:rPr>
              <a:t>考績數目</a:t>
            </a:r>
            <a:endParaRPr lang="en-US" altLang="zh-TW" sz="2800" b="1" dirty="0">
              <a:ea typeface="新細明體" panose="02020500000000000000" pitchFamily="18" charset="-120"/>
            </a:endParaRPr>
          </a:p>
          <a:p>
            <a:pPr marL="0" indent="0">
              <a:buNone/>
              <a:defRPr/>
            </a:pPr>
            <a:r>
              <a:rPr lang="zh-TW" altLang="en-US" sz="2000" dirty="0">
                <a:solidFill>
                  <a:schemeClr val="tx2"/>
                </a:solidFill>
                <a:latin typeface="新細明體" panose="02020500000000000000" pitchFamily="18" charset="-120"/>
                <a:ea typeface="新細明體" panose="02020500000000000000" pitchFamily="18" charset="-120"/>
              </a:rPr>
              <a:t>     學校管理 </a:t>
            </a:r>
            <a:r>
              <a:rPr lang="en-US" altLang="zh-TW" sz="2000" dirty="0">
                <a:solidFill>
                  <a:schemeClr val="tx2"/>
                </a:solidFill>
                <a:latin typeface="新細明體" panose="02020500000000000000" pitchFamily="18" charset="-120"/>
                <a:ea typeface="新細明體" panose="02020500000000000000" pitchFamily="18" charset="-120"/>
              </a:rPr>
              <a:t>&gt; </a:t>
            </a:r>
            <a:r>
              <a:rPr lang="zh-TW" altLang="en-US" sz="2000" dirty="0">
                <a:solidFill>
                  <a:schemeClr val="tx2"/>
                </a:solidFill>
                <a:latin typeface="新細明體" panose="02020500000000000000" pitchFamily="18" charset="-120"/>
                <a:ea typeface="新細明體" panose="02020500000000000000" pitchFamily="18" charset="-120"/>
              </a:rPr>
              <a:t>校曆編修 </a:t>
            </a:r>
            <a:r>
              <a:rPr lang="en-US" altLang="zh-TW" sz="2000" dirty="0">
                <a:solidFill>
                  <a:schemeClr val="tx2"/>
                </a:solidFill>
                <a:latin typeface="新細明體" panose="02020500000000000000" pitchFamily="18" charset="-120"/>
                <a:ea typeface="新細明體" panose="02020500000000000000" pitchFamily="18" charset="-120"/>
              </a:rPr>
              <a:t>&gt;  </a:t>
            </a:r>
            <a:r>
              <a:rPr lang="zh-TW" altLang="en-US" sz="2000" dirty="0">
                <a:solidFill>
                  <a:schemeClr val="tx2"/>
                </a:solidFill>
                <a:latin typeface="新細明體" panose="02020500000000000000" pitchFamily="18" charset="-120"/>
                <a:ea typeface="新細明體" panose="02020500000000000000" pitchFamily="18" charset="-120"/>
              </a:rPr>
              <a:t>校曆設定 </a:t>
            </a:r>
            <a:r>
              <a:rPr lang="en-US" altLang="zh-TW" sz="2000" dirty="0">
                <a:solidFill>
                  <a:schemeClr val="tx2"/>
                </a:solidFill>
                <a:latin typeface="新細明體" panose="02020500000000000000" pitchFamily="18" charset="-120"/>
                <a:ea typeface="新細明體" panose="02020500000000000000" pitchFamily="18" charset="-120"/>
              </a:rPr>
              <a:t>&gt;  </a:t>
            </a:r>
            <a:r>
              <a:rPr lang="zh-TW" altLang="en-US" sz="2000" dirty="0">
                <a:solidFill>
                  <a:schemeClr val="tx2"/>
                </a:solidFill>
                <a:latin typeface="新細明體" panose="02020500000000000000" pitchFamily="18" charset="-120"/>
                <a:ea typeface="新細明體" panose="02020500000000000000" pitchFamily="18" charset="-120"/>
              </a:rPr>
              <a:t>學期資料</a:t>
            </a:r>
          </a:p>
          <a:p>
            <a:pPr>
              <a:defRPr/>
            </a:pPr>
            <a:endParaRPr lang="zh-HK" altLang="en-US" dirty="0">
              <a:ea typeface="新細明體" panose="02020500000000000000" pitchFamily="18" charset="-120"/>
            </a:endParaRPr>
          </a:p>
        </p:txBody>
      </p:sp>
      <p:sp>
        <p:nvSpPr>
          <p:cNvPr id="3891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7" name="投影片編號版面配置區 3">
            <a:extLst>
              <a:ext uri="{FF2B5EF4-FFF2-40B4-BE49-F238E27FC236}">
                <a16:creationId xmlns:a16="http://schemas.microsoft.com/office/drawing/2014/main" id="{6F80AA1A-C738-4C84-9944-6829E75E3039}"/>
              </a:ext>
            </a:extLst>
          </p:cNvPr>
          <p:cNvSpPr txBox="1">
            <a:spLocks/>
          </p:cNvSpPr>
          <p:nvPr/>
        </p:nvSpPr>
        <p:spPr bwMode="auto">
          <a:xfrm>
            <a:off x="8444384" y="6069013"/>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新細明體" panose="02020500000000000000" pitchFamily="18" charset="-120"/>
                <a:cs typeface="Arial" panose="020B0604020202020204" pitchFamily="34" charset="0"/>
              </a:defRPr>
            </a:lvl1pPr>
            <a:lvl2pPr marL="742950" indent="-285750" algn="l" rtl="0" eaLnBrk="0" fontAlgn="base" hangingPunct="0">
              <a:spcBef>
                <a:spcPct val="20000"/>
              </a:spcBef>
              <a:spcAft>
                <a:spcPct val="0"/>
              </a:spcAft>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122F3BEF-5998-40B3-90F2-8CC946381E2F}" type="slidenum">
              <a:rPr lang="en-US" altLang="zh-TW" sz="1200" smtClean="0">
                <a:solidFill>
                  <a:srgbClr val="0070C0"/>
                </a:solidFill>
                <a:latin typeface="Arial" panose="020B0604020202020204" pitchFamily="34" charset="0"/>
              </a:rPr>
              <a:pPr>
                <a:spcBef>
                  <a:spcPct val="0"/>
                </a:spcBef>
                <a:buClrTx/>
                <a:buSzTx/>
                <a:buFontTx/>
                <a:buNone/>
              </a:pPr>
              <a:t>8</a:t>
            </a:fld>
            <a:endParaRPr lang="en-US" altLang="zh-TW" sz="1200" dirty="0">
              <a:solidFill>
                <a:srgbClr val="0070C0"/>
              </a:solidFill>
              <a:latin typeface="Arial" panose="020B0604020202020204" pitchFamily="34" charset="0"/>
            </a:endParaRPr>
          </a:p>
        </p:txBody>
      </p:sp>
      <p:grpSp>
        <p:nvGrpSpPr>
          <p:cNvPr id="4" name="群組 3">
            <a:extLst>
              <a:ext uri="{FF2B5EF4-FFF2-40B4-BE49-F238E27FC236}">
                <a16:creationId xmlns:a16="http://schemas.microsoft.com/office/drawing/2014/main" id="{F902A058-7916-464D-8950-F319E70225BC}"/>
              </a:ext>
            </a:extLst>
          </p:cNvPr>
          <p:cNvGrpSpPr/>
          <p:nvPr/>
        </p:nvGrpSpPr>
        <p:grpSpPr>
          <a:xfrm>
            <a:off x="2895600" y="2438400"/>
            <a:ext cx="7096432" cy="3733800"/>
            <a:chOff x="2895600" y="2438400"/>
            <a:chExt cx="7096432" cy="3733800"/>
          </a:xfrm>
        </p:grpSpPr>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r="1003"/>
            <a:stretch/>
          </p:blipFill>
          <p:spPr>
            <a:xfrm>
              <a:off x="2895600" y="2438400"/>
              <a:ext cx="7096432" cy="3733800"/>
            </a:xfrm>
            <a:prstGeom prst="rect">
              <a:avLst/>
            </a:prstGeom>
            <a:ln w="9525">
              <a:solidFill>
                <a:schemeClr val="tx1"/>
              </a:solidFill>
            </a:ln>
          </p:spPr>
        </p:pic>
        <p:sp>
          <p:nvSpPr>
            <p:cNvPr id="8" name="矩形 7">
              <a:extLst>
                <a:ext uri="{FF2B5EF4-FFF2-40B4-BE49-F238E27FC236}">
                  <a16:creationId xmlns:a16="http://schemas.microsoft.com/office/drawing/2014/main" id="{9E3620CB-F3A6-4C8E-AEDA-DCDE508C95C7}"/>
                </a:ext>
              </a:extLst>
            </p:cNvPr>
            <p:cNvSpPr/>
            <p:nvPr/>
          </p:nvSpPr>
          <p:spPr>
            <a:xfrm>
              <a:off x="4196672" y="3361198"/>
              <a:ext cx="341461" cy="98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900" dirty="0">
                  <a:solidFill>
                    <a:schemeClr val="bg1">
                      <a:lumMod val="50000"/>
                    </a:schemeClr>
                  </a:solidFill>
                </a:rPr>
                <a:t>20XX</a:t>
              </a:r>
            </a:p>
          </p:txBody>
        </p:sp>
      </p:grpSp>
      <p:sp>
        <p:nvSpPr>
          <p:cNvPr id="10" name="矩形 2"/>
          <p:cNvSpPr>
            <a:spLocks noChangeArrowheads="1"/>
          </p:cNvSpPr>
          <p:nvPr/>
        </p:nvSpPr>
        <p:spPr bwMode="auto">
          <a:xfrm>
            <a:off x="5257800" y="4077928"/>
            <a:ext cx="4734232" cy="1789471"/>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a:spcBef>
                <a:spcPct val="0"/>
              </a:spcBef>
              <a:buClrTx/>
              <a:buSzTx/>
              <a:buFontTx/>
              <a:buNone/>
            </a:pPr>
            <a:endParaRPr lang="zh-HK" altLang="en-US" sz="2000">
              <a:solidFill>
                <a:schemeClr val="tx1"/>
              </a:solidFill>
              <a:latin typeface="Times New Roman" panose="02020603050405020304" pitchFamily="18"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99803" y="261077"/>
            <a:ext cx="7377112" cy="762000"/>
          </a:xfrm>
        </p:spPr>
        <p:txBody>
          <a:bodyPr/>
          <a:lstStyle/>
          <a:p>
            <a:pPr>
              <a:defRPr/>
            </a:pPr>
            <a:r>
              <a:rPr lang="en-US" altLang="zh-HK" dirty="0">
                <a:latin typeface="新細明體" panose="02020500000000000000" pitchFamily="18" charset="-120"/>
                <a:ea typeface="新細明體" panose="02020500000000000000" pitchFamily="18" charset="-120"/>
              </a:rPr>
              <a:t>2. </a:t>
            </a:r>
            <a:r>
              <a:rPr lang="zh-HK" dirty="0">
                <a:latin typeface="新細明體" panose="02020500000000000000" pitchFamily="18" charset="-120"/>
                <a:ea typeface="新細明體" panose="02020500000000000000" pitchFamily="18" charset="-120"/>
              </a:rPr>
              <a:t>編修校曆</a:t>
            </a:r>
          </a:p>
        </p:txBody>
      </p:sp>
      <p:sp>
        <p:nvSpPr>
          <p:cNvPr id="39939" name="內容版面配置區 2"/>
          <p:cNvSpPr>
            <a:spLocks noGrp="1"/>
          </p:cNvSpPr>
          <p:nvPr>
            <p:ph idx="1"/>
          </p:nvPr>
        </p:nvSpPr>
        <p:spPr>
          <a:xfrm>
            <a:off x="887604" y="1519761"/>
            <a:ext cx="10769600" cy="4608512"/>
          </a:xfrm>
        </p:spPr>
        <p:txBody>
          <a:bodyPr/>
          <a:lstStyle/>
          <a:p>
            <a:pPr algn="just">
              <a:buClr>
                <a:schemeClr val="accent2"/>
              </a:buClr>
            </a:pPr>
            <a:r>
              <a:rPr lang="en-US" altLang="zh-TW" sz="2200" b="1" u="sng" dirty="0">
                <a:solidFill>
                  <a:srgbClr val="800080"/>
                </a:solidFill>
                <a:latin typeface="新細明體" panose="02020500000000000000" pitchFamily="18" charset="-120"/>
                <a:ea typeface="新細明體" panose="02020500000000000000" pitchFamily="18" charset="-120"/>
              </a:rPr>
              <a:t>《</a:t>
            </a:r>
            <a:r>
              <a:rPr lang="zh-TW" altLang="en-US" sz="2200" b="1" u="sng" dirty="0">
                <a:solidFill>
                  <a:srgbClr val="800080"/>
                </a:solidFill>
                <a:latin typeface="新細明體" panose="02020500000000000000" pitchFamily="18" charset="-120"/>
                <a:ea typeface="新細明體" panose="02020500000000000000" pitchFamily="18" charset="-120"/>
              </a:rPr>
              <a:t>教育規例</a:t>
            </a:r>
            <a:r>
              <a:rPr lang="en-US" altLang="zh-TW" sz="2200" b="1" u="sng" dirty="0">
                <a:solidFill>
                  <a:srgbClr val="800080"/>
                </a:solidFill>
                <a:latin typeface="新細明體" panose="02020500000000000000" pitchFamily="18" charset="-120"/>
                <a:ea typeface="新細明體" panose="02020500000000000000" pitchFamily="18" charset="-120"/>
              </a:rPr>
              <a:t>》</a:t>
            </a:r>
            <a:r>
              <a:rPr lang="zh-TW" altLang="en-US" sz="2200" b="1" u="sng" dirty="0">
                <a:solidFill>
                  <a:srgbClr val="800080"/>
                </a:solidFill>
                <a:latin typeface="新細明體" panose="02020500000000000000" pitchFamily="18" charset="-120"/>
                <a:ea typeface="新細明體" panose="02020500000000000000" pitchFamily="18" charset="-120"/>
              </a:rPr>
              <a:t>第 </a:t>
            </a:r>
            <a:r>
              <a:rPr lang="en-US" altLang="zh-TW" sz="2200" b="1" u="sng" dirty="0">
                <a:solidFill>
                  <a:srgbClr val="800080"/>
                </a:solidFill>
                <a:latin typeface="新細明體" panose="02020500000000000000" pitchFamily="18" charset="-120"/>
                <a:ea typeface="新細明體" panose="02020500000000000000" pitchFamily="18" charset="-120"/>
              </a:rPr>
              <a:t>79 </a:t>
            </a:r>
            <a:r>
              <a:rPr lang="zh-TW" altLang="en-US" sz="2200" b="1" u="sng" dirty="0">
                <a:solidFill>
                  <a:srgbClr val="800080"/>
                </a:solidFill>
                <a:latin typeface="新細明體" panose="02020500000000000000" pitchFamily="18" charset="-120"/>
                <a:ea typeface="新細明體" panose="02020500000000000000" pitchFamily="18" charset="-120"/>
              </a:rPr>
              <a:t>條</a:t>
            </a:r>
            <a:r>
              <a:rPr lang="en-US" altLang="zh-TW" sz="2200" b="1" u="sng" dirty="0">
                <a:solidFill>
                  <a:srgbClr val="800080"/>
                </a:solidFill>
                <a:latin typeface="新細明體" panose="02020500000000000000" pitchFamily="18" charset="-120"/>
                <a:ea typeface="新細明體" panose="02020500000000000000" pitchFamily="18" charset="-120"/>
              </a:rPr>
              <a:t>(</a:t>
            </a:r>
            <a:r>
              <a:rPr lang="zh-TW" altLang="en-US" sz="2200" b="1" u="sng" dirty="0">
                <a:solidFill>
                  <a:srgbClr val="800080"/>
                </a:solidFill>
                <a:latin typeface="新細明體" panose="02020500000000000000" pitchFamily="18" charset="-120"/>
                <a:ea typeface="新細明體" panose="02020500000000000000" pitchFamily="18" charset="-120"/>
              </a:rPr>
              <a:t>第 </a:t>
            </a:r>
            <a:r>
              <a:rPr lang="en-US" altLang="zh-TW" sz="2200" b="1" u="sng" dirty="0">
                <a:solidFill>
                  <a:srgbClr val="800080"/>
                </a:solidFill>
                <a:latin typeface="新細明體" panose="02020500000000000000" pitchFamily="18" charset="-120"/>
                <a:ea typeface="新細明體" panose="02020500000000000000" pitchFamily="18" charset="-120"/>
              </a:rPr>
              <a:t>279A </a:t>
            </a:r>
            <a:r>
              <a:rPr lang="zh-TW" altLang="en-US" sz="2200" b="1" u="sng" dirty="0">
                <a:solidFill>
                  <a:srgbClr val="800080"/>
                </a:solidFill>
                <a:latin typeface="新細明體" panose="02020500000000000000" pitchFamily="18" charset="-120"/>
                <a:ea typeface="新細明體" panose="02020500000000000000" pitchFamily="18" charset="-120"/>
              </a:rPr>
              <a:t>章</a:t>
            </a:r>
            <a:r>
              <a:rPr lang="en-US" altLang="zh-TW" sz="2200" b="1" u="sng" dirty="0">
                <a:solidFill>
                  <a:srgbClr val="800080"/>
                </a:solidFill>
                <a:latin typeface="新細明體" panose="02020500000000000000" pitchFamily="18" charset="-120"/>
                <a:ea typeface="新細明體" panose="02020500000000000000" pitchFamily="18" charset="-120"/>
              </a:rPr>
              <a:t>)</a:t>
            </a:r>
            <a:r>
              <a:rPr lang="zh-TW" altLang="en-US" sz="2200" b="1" u="sng" dirty="0">
                <a:solidFill>
                  <a:srgbClr val="800080"/>
                </a:solidFill>
                <a:latin typeface="新細明體" panose="02020500000000000000" pitchFamily="18" charset="-120"/>
                <a:ea typeface="新細明體" panose="02020500000000000000" pitchFamily="18" charset="-120"/>
              </a:rPr>
              <a:t>條文如下：</a:t>
            </a:r>
            <a:endParaRPr lang="en-US" altLang="zh-TW" sz="2200" b="1" u="sng" dirty="0">
              <a:solidFill>
                <a:srgbClr val="800080"/>
              </a:solidFill>
              <a:latin typeface="新細明體" panose="02020500000000000000" pitchFamily="18" charset="-120"/>
              <a:ea typeface="新細明體" panose="02020500000000000000" pitchFamily="18" charset="-120"/>
            </a:endParaRPr>
          </a:p>
          <a:p>
            <a:pPr algn="just">
              <a:buClr>
                <a:schemeClr val="accent2"/>
              </a:buClr>
              <a:buFont typeface="Wingdings" panose="05000000000000000000" pitchFamily="2" charset="2"/>
              <a:buNone/>
            </a:pPr>
            <a:r>
              <a:rPr lang="zh-TW" altLang="en-US" sz="2200" b="1" u="sng" dirty="0">
                <a:solidFill>
                  <a:srgbClr val="800080"/>
                </a:solidFill>
                <a:latin typeface="新細明體" panose="02020500000000000000" pitchFamily="18" charset="-120"/>
                <a:ea typeface="新細明體" panose="02020500000000000000" pitchFamily="18" charset="-120"/>
              </a:rPr>
              <a:t>「校監須於每年八月十五日前將新學年內擬訂定的所有假期通知教育統籌局常任秘書長，包括為某宗事件致意而訂定的特別假期， 以及該校暫停日常工作的所有日期。」</a:t>
            </a:r>
            <a:endParaRPr lang="en-US" altLang="zh-TW" sz="2200" b="1" u="sng" dirty="0">
              <a:solidFill>
                <a:srgbClr val="800080"/>
              </a:solidFill>
              <a:latin typeface="新細明體" panose="02020500000000000000" pitchFamily="18" charset="-120"/>
              <a:ea typeface="新細明體" panose="02020500000000000000" pitchFamily="18" charset="-120"/>
            </a:endParaRPr>
          </a:p>
          <a:p>
            <a:pPr algn="just">
              <a:buClr>
                <a:schemeClr val="accent2"/>
              </a:buClr>
              <a:buFont typeface="Wingdings" panose="05000000000000000000" pitchFamily="2" charset="2"/>
              <a:buNone/>
            </a:pPr>
            <a:endParaRPr lang="en-US" altLang="zh-TW" sz="2200" b="1" u="sng" dirty="0">
              <a:latin typeface="新細明體" panose="02020500000000000000" pitchFamily="18" charset="-120"/>
              <a:ea typeface="新細明體" panose="02020500000000000000" pitchFamily="18" charset="-120"/>
            </a:endParaRPr>
          </a:p>
          <a:p>
            <a:pPr algn="just"/>
            <a:r>
              <a:rPr lang="zh-TW" altLang="en-US" sz="2200" b="1" u="sng" dirty="0">
                <a:solidFill>
                  <a:srgbClr val="3333CC"/>
                </a:solidFill>
                <a:latin typeface="新細明體" panose="02020500000000000000" pitchFamily="18" charset="-120"/>
                <a:ea typeface="新細明體" panose="02020500000000000000" pitchFamily="18" charset="-120"/>
              </a:rPr>
              <a:t>教育局通告第 </a:t>
            </a:r>
            <a:r>
              <a:rPr lang="en-US" altLang="zh-TW" sz="2200" b="1" u="sng" dirty="0">
                <a:solidFill>
                  <a:srgbClr val="3333CC"/>
                </a:solidFill>
                <a:latin typeface="新細明體" panose="02020500000000000000" pitchFamily="18" charset="-120"/>
                <a:ea typeface="新細明體" panose="02020500000000000000" pitchFamily="18" charset="-120"/>
              </a:rPr>
              <a:t>7/2005 </a:t>
            </a:r>
            <a:r>
              <a:rPr lang="zh-TW" altLang="en-US" sz="2200" b="1" u="sng" dirty="0">
                <a:solidFill>
                  <a:srgbClr val="3333CC"/>
                </a:solidFill>
                <a:latin typeface="新細明體" panose="02020500000000000000" pitchFamily="18" charset="-120"/>
                <a:ea typeface="新細明體" panose="02020500000000000000" pitchFamily="18" charset="-120"/>
              </a:rPr>
              <a:t>號的內容節錄如下：</a:t>
            </a:r>
            <a:endParaRPr lang="en-US" altLang="zh-TW" sz="2200" b="1" u="sng" dirty="0">
              <a:solidFill>
                <a:srgbClr val="3333CC"/>
              </a:solidFill>
              <a:latin typeface="新細明體" panose="02020500000000000000" pitchFamily="18" charset="-120"/>
              <a:ea typeface="新細明體" panose="02020500000000000000" pitchFamily="18" charset="-120"/>
            </a:endParaRPr>
          </a:p>
          <a:p>
            <a:pPr algn="just">
              <a:buFont typeface="Wingdings" panose="05000000000000000000" pitchFamily="2" charset="2"/>
              <a:buNone/>
            </a:pPr>
            <a:r>
              <a:rPr lang="zh-TW" altLang="en-US" sz="2200" dirty="0">
                <a:solidFill>
                  <a:srgbClr val="3333CC"/>
                </a:solidFill>
                <a:latin typeface="新細明體" panose="02020500000000000000" pitchFamily="18" charset="-120"/>
                <a:ea typeface="新細明體" panose="02020500000000000000" pitchFamily="18" charset="-120"/>
              </a:rPr>
              <a:t>「公營</a:t>
            </a:r>
            <a:r>
              <a:rPr lang="zh-TW" altLang="en-US" sz="2200" u="sng" dirty="0">
                <a:solidFill>
                  <a:srgbClr val="3333CC"/>
                </a:solidFill>
                <a:latin typeface="新細明體" panose="02020500000000000000" pitchFamily="18" charset="-120"/>
                <a:ea typeface="新細明體" panose="02020500000000000000" pitchFamily="18" charset="-120"/>
              </a:rPr>
              <a:t>學校假期</a:t>
            </a:r>
            <a:r>
              <a:rPr lang="zh-TW" altLang="en-US" sz="2200" dirty="0">
                <a:solidFill>
                  <a:srgbClr val="3333CC"/>
                </a:solidFill>
                <a:latin typeface="新細明體" panose="02020500000000000000" pitchFamily="18" charset="-120"/>
                <a:ea typeface="新細明體" panose="02020500000000000000" pitchFamily="18" charset="-120"/>
              </a:rPr>
              <a:t>，包括公眾假期在內，每年應為</a:t>
            </a:r>
            <a:r>
              <a:rPr lang="zh-TW" altLang="en-US" sz="2200" u="sng" dirty="0">
                <a:solidFill>
                  <a:srgbClr val="3333CC"/>
                </a:solidFill>
                <a:latin typeface="新細明體" panose="02020500000000000000" pitchFamily="18" charset="-120"/>
                <a:ea typeface="新細明體" panose="02020500000000000000" pitchFamily="18" charset="-120"/>
              </a:rPr>
              <a:t>九十日</a:t>
            </a:r>
            <a:r>
              <a:rPr lang="zh-TW" altLang="en-US" sz="2200" dirty="0">
                <a:solidFill>
                  <a:srgbClr val="3333CC"/>
                </a:solidFill>
                <a:latin typeface="新細明體" panose="02020500000000000000" pitchFamily="18" charset="-120"/>
                <a:ea typeface="新細明體" panose="02020500000000000000" pitchFamily="18" charset="-120"/>
              </a:rPr>
              <a:t>，另加</a:t>
            </a:r>
            <a:r>
              <a:rPr lang="zh-TW" altLang="en-US" sz="2200" u="sng" dirty="0">
                <a:solidFill>
                  <a:srgbClr val="3333CC"/>
                </a:solidFill>
                <a:latin typeface="新細明體" panose="02020500000000000000" pitchFamily="18" charset="-120"/>
                <a:ea typeface="新細明體" panose="02020500000000000000" pitchFamily="18" charset="-120"/>
              </a:rPr>
              <a:t>三天</a:t>
            </a:r>
            <a:r>
              <a:rPr lang="zh-TW" altLang="en-US" sz="2200" dirty="0">
                <a:solidFill>
                  <a:srgbClr val="3333CC"/>
                </a:solidFill>
                <a:latin typeface="新細明體" panose="02020500000000000000" pitchFamily="18" charset="-120"/>
                <a:ea typeface="新細明體" panose="02020500000000000000" pitchFamily="18" charset="-120"/>
              </a:rPr>
              <a:t>校方</a:t>
            </a:r>
            <a:r>
              <a:rPr lang="zh-TW" altLang="en-US" sz="2200" u="sng" dirty="0">
                <a:solidFill>
                  <a:srgbClr val="3333CC"/>
                </a:solidFill>
                <a:latin typeface="新細明體" panose="02020500000000000000" pitchFamily="18" charset="-120"/>
                <a:ea typeface="新細明體" panose="02020500000000000000" pitchFamily="18" charset="-120"/>
              </a:rPr>
              <a:t>自行決定的假期</a:t>
            </a:r>
            <a:r>
              <a:rPr lang="zh-TW" altLang="en-US" sz="2200" dirty="0">
                <a:solidFill>
                  <a:srgbClr val="3333CC"/>
                </a:solidFill>
                <a:latin typeface="新細明體" panose="02020500000000000000" pitchFamily="18" charset="-120"/>
                <a:ea typeface="新細明體" panose="02020500000000000000" pitchFamily="18" charset="-120"/>
              </a:rPr>
              <a:t>。」</a:t>
            </a:r>
            <a:endParaRPr lang="en-US" altLang="zh-TW" sz="2200" dirty="0">
              <a:solidFill>
                <a:srgbClr val="3333CC"/>
              </a:solidFill>
              <a:latin typeface="新細明體" panose="02020500000000000000" pitchFamily="18" charset="-120"/>
              <a:ea typeface="新細明體" panose="02020500000000000000" pitchFamily="18" charset="-120"/>
            </a:endParaRPr>
          </a:p>
          <a:p>
            <a:pPr algn="just">
              <a:buFont typeface="Wingdings" panose="05000000000000000000" pitchFamily="2" charset="2"/>
              <a:buNone/>
            </a:pPr>
            <a:r>
              <a:rPr lang="zh-TW" altLang="en-US" sz="2200" dirty="0">
                <a:solidFill>
                  <a:srgbClr val="3333CC"/>
                </a:solidFill>
                <a:latin typeface="新細明體" panose="02020500000000000000" pitchFamily="18" charset="-120"/>
                <a:ea typeface="新細明體" panose="02020500000000000000" pitchFamily="18" charset="-120"/>
              </a:rPr>
              <a:t>「配合課程發展議會在 </a:t>
            </a:r>
            <a:r>
              <a:rPr lang="en-US" altLang="zh-TW" sz="2200" dirty="0">
                <a:solidFill>
                  <a:srgbClr val="3333CC"/>
                </a:solidFill>
                <a:latin typeface="新細明體" panose="02020500000000000000" pitchFamily="18" charset="-120"/>
                <a:ea typeface="新細明體" panose="02020500000000000000" pitchFamily="18" charset="-120"/>
              </a:rPr>
              <a:t>2002 </a:t>
            </a:r>
            <a:r>
              <a:rPr lang="zh-TW" altLang="en-US" sz="2200" dirty="0">
                <a:solidFill>
                  <a:srgbClr val="3333CC"/>
                </a:solidFill>
                <a:latin typeface="新細明體" panose="02020500000000000000" pitchFamily="18" charset="-120"/>
                <a:ea typeface="新細明體" panose="02020500000000000000" pitchFamily="18" charset="-120"/>
              </a:rPr>
              <a:t>年</a:t>
            </a:r>
            <a:r>
              <a:rPr lang="en-US" altLang="zh-TW" sz="2200" dirty="0">
                <a:solidFill>
                  <a:srgbClr val="3333CC"/>
                </a:solidFill>
                <a:latin typeface="新細明體" panose="02020500000000000000" pitchFamily="18" charset="-120"/>
                <a:ea typeface="新細明體" panose="02020500000000000000" pitchFamily="18" charset="-120"/>
              </a:rPr>
              <a:t>《</a:t>
            </a:r>
            <a:r>
              <a:rPr lang="zh-TW" altLang="en-US" sz="2200" dirty="0">
                <a:solidFill>
                  <a:srgbClr val="3333CC"/>
                </a:solidFill>
                <a:latin typeface="新細明體" panose="02020500000000000000" pitchFamily="18" charset="-120"/>
                <a:ea typeface="新細明體" panose="02020500000000000000" pitchFamily="18" charset="-120"/>
              </a:rPr>
              <a:t>基礎教育課程指引</a:t>
            </a:r>
            <a:r>
              <a:rPr lang="en-US" altLang="zh-TW" sz="2200" dirty="0">
                <a:solidFill>
                  <a:srgbClr val="3333CC"/>
                </a:solidFill>
                <a:latin typeface="新細明體" panose="02020500000000000000" pitchFamily="18" charset="-120"/>
                <a:ea typeface="新細明體" panose="02020500000000000000" pitchFamily="18" charset="-120"/>
              </a:rPr>
              <a:t>》</a:t>
            </a:r>
            <a:r>
              <a:rPr lang="zh-TW" altLang="en-US" sz="2200" dirty="0">
                <a:solidFill>
                  <a:srgbClr val="3333CC"/>
                </a:solidFill>
                <a:latin typeface="新細明體" panose="02020500000000000000" pitchFamily="18" charset="-120"/>
                <a:ea typeface="新細明體" panose="02020500000000000000" pitchFamily="18" charset="-120"/>
              </a:rPr>
              <a:t>中所提出的建議，</a:t>
            </a:r>
            <a:r>
              <a:rPr lang="zh-TW" altLang="en-US" sz="2200" u="sng" dirty="0">
                <a:solidFill>
                  <a:srgbClr val="3333CC"/>
                </a:solidFill>
                <a:latin typeface="新細明體" panose="02020500000000000000" pitchFamily="18" charset="-120"/>
                <a:ea typeface="新細明體" panose="02020500000000000000" pitchFamily="18" charset="-120"/>
              </a:rPr>
              <a:t>全日制學校</a:t>
            </a:r>
            <a:r>
              <a:rPr lang="zh-TW" altLang="en-US" sz="2200" dirty="0">
                <a:solidFill>
                  <a:srgbClr val="3333CC"/>
                </a:solidFill>
                <a:latin typeface="新細明體" panose="02020500000000000000" pitchFamily="18" charset="-120"/>
                <a:ea typeface="新細明體" panose="02020500000000000000" pitchFamily="18" charset="-120"/>
              </a:rPr>
              <a:t>每學年的上學日數</a:t>
            </a:r>
            <a:r>
              <a:rPr lang="zh-TW" altLang="en-US" sz="2200" u="sng" dirty="0">
                <a:solidFill>
                  <a:srgbClr val="3333CC"/>
                </a:solidFill>
                <a:latin typeface="新細明體" panose="02020500000000000000" pitchFamily="18" charset="-120"/>
                <a:ea typeface="新細明體" panose="02020500000000000000" pitchFamily="18" charset="-120"/>
              </a:rPr>
              <a:t>不應少於 </a:t>
            </a:r>
            <a:r>
              <a:rPr lang="en-US" altLang="zh-TW" sz="2200" u="sng" dirty="0">
                <a:solidFill>
                  <a:srgbClr val="3333CC"/>
                </a:solidFill>
                <a:latin typeface="新細明體" panose="02020500000000000000" pitchFamily="18" charset="-120"/>
                <a:ea typeface="新細明體" panose="02020500000000000000" pitchFamily="18" charset="-120"/>
              </a:rPr>
              <a:t>190 </a:t>
            </a:r>
            <a:r>
              <a:rPr lang="zh-TW" altLang="en-US" sz="2200" u="sng" dirty="0">
                <a:solidFill>
                  <a:srgbClr val="3333CC"/>
                </a:solidFill>
                <a:latin typeface="新細明體" panose="02020500000000000000" pitchFamily="18" charset="-120"/>
                <a:ea typeface="新細明體" panose="02020500000000000000" pitchFamily="18" charset="-120"/>
              </a:rPr>
              <a:t>日</a:t>
            </a:r>
            <a:r>
              <a:rPr lang="zh-TW" altLang="en-US" sz="2200" dirty="0">
                <a:solidFill>
                  <a:srgbClr val="3333CC"/>
                </a:solidFill>
                <a:latin typeface="新細明體" panose="02020500000000000000" pitchFamily="18" charset="-120"/>
                <a:ea typeface="新細明體" panose="02020500000000000000" pitchFamily="18" charset="-120"/>
              </a:rPr>
              <a:t>；</a:t>
            </a:r>
            <a:r>
              <a:rPr lang="zh-TW" altLang="en-US" sz="2200" u="sng" dirty="0">
                <a:solidFill>
                  <a:srgbClr val="3333CC"/>
                </a:solidFill>
                <a:latin typeface="新細明體" panose="02020500000000000000" pitchFamily="18" charset="-120"/>
                <a:ea typeface="新細明體" panose="02020500000000000000" pitchFamily="18" charset="-120"/>
              </a:rPr>
              <a:t>半日制小學</a:t>
            </a:r>
            <a:r>
              <a:rPr lang="zh-TW" altLang="en-US" sz="2200" dirty="0">
                <a:solidFill>
                  <a:srgbClr val="3333CC"/>
                </a:solidFill>
                <a:latin typeface="新細明體" panose="02020500000000000000" pitchFamily="18" charset="-120"/>
                <a:ea typeface="新細明體" panose="02020500000000000000" pitchFamily="18" charset="-120"/>
              </a:rPr>
              <a:t>則</a:t>
            </a:r>
            <a:r>
              <a:rPr lang="zh-TW" altLang="en-US" sz="2200" u="sng" dirty="0">
                <a:solidFill>
                  <a:srgbClr val="3333CC"/>
                </a:solidFill>
                <a:latin typeface="新細明體" panose="02020500000000000000" pitchFamily="18" charset="-120"/>
                <a:ea typeface="新細明體" panose="02020500000000000000" pitchFamily="18" charset="-120"/>
              </a:rPr>
              <a:t>不應少於 </a:t>
            </a:r>
            <a:r>
              <a:rPr lang="en-US" altLang="zh-TW" sz="2200" u="sng" dirty="0">
                <a:solidFill>
                  <a:srgbClr val="3333CC"/>
                </a:solidFill>
                <a:latin typeface="新細明體" panose="02020500000000000000" pitchFamily="18" charset="-120"/>
                <a:ea typeface="新細明體" panose="02020500000000000000" pitchFamily="18" charset="-120"/>
              </a:rPr>
              <a:t>209 </a:t>
            </a:r>
            <a:r>
              <a:rPr lang="zh-TW" altLang="en-US" sz="2200" u="sng" dirty="0">
                <a:solidFill>
                  <a:srgbClr val="3333CC"/>
                </a:solidFill>
                <a:latin typeface="新細明體" panose="02020500000000000000" pitchFamily="18" charset="-120"/>
                <a:ea typeface="新細明體" panose="02020500000000000000" pitchFamily="18" charset="-120"/>
              </a:rPr>
              <a:t>日</a:t>
            </a:r>
            <a:r>
              <a:rPr lang="zh-TW" altLang="en-US" sz="2200" dirty="0">
                <a:solidFill>
                  <a:srgbClr val="3333CC"/>
                </a:solidFill>
                <a:latin typeface="新細明體" panose="02020500000000000000" pitchFamily="18" charset="-120"/>
                <a:ea typeface="新細明體" panose="02020500000000000000" pitchFamily="18" charset="-120"/>
              </a:rPr>
              <a:t>。」</a:t>
            </a:r>
            <a:endParaRPr lang="en-US" altLang="zh-TW" sz="2200" dirty="0">
              <a:solidFill>
                <a:srgbClr val="3333CC"/>
              </a:solidFill>
              <a:latin typeface="新細明體" panose="02020500000000000000" pitchFamily="18" charset="-120"/>
              <a:ea typeface="新細明體" panose="02020500000000000000" pitchFamily="18" charset="-120"/>
            </a:endParaRPr>
          </a:p>
          <a:p>
            <a:endParaRPr lang="zh-HK" altLang="en-US" dirty="0">
              <a:ea typeface="新細明體" panose="02020500000000000000" pitchFamily="18" charset="-120"/>
            </a:endParaRPr>
          </a:p>
        </p:txBody>
      </p:sp>
      <p:sp>
        <p:nvSpPr>
          <p:cNvPr id="3994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sz="2400">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en-US" altLang="zh-TW" sz="1200" dirty="0">
                <a:solidFill>
                  <a:srgbClr val="0070C0"/>
                </a:solidFill>
                <a:latin typeface="Arial" panose="020B0604020202020204" pitchFamily="34" charset="0"/>
              </a:rPr>
              <a:t> </a:t>
            </a:r>
          </a:p>
        </p:txBody>
      </p:sp>
      <p:sp>
        <p:nvSpPr>
          <p:cNvPr id="8" name="矩形 7">
            <a:extLst>
              <a:ext uri="{FF2B5EF4-FFF2-40B4-BE49-F238E27FC236}">
                <a16:creationId xmlns:a16="http://schemas.microsoft.com/office/drawing/2014/main" id="{91230960-2721-46E8-94E6-96772FA498F0}"/>
              </a:ext>
            </a:extLst>
          </p:cNvPr>
          <p:cNvSpPr/>
          <p:nvPr/>
        </p:nvSpPr>
        <p:spPr bwMode="auto">
          <a:xfrm>
            <a:off x="1248158" y="5156147"/>
            <a:ext cx="10056238" cy="91440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a:extLst/>
        </p:spPr>
        <p:txBody>
          <a:bodyPr lIns="90000" tIns="46800" rIns="90000" bIns="46800" anchor="ctr"/>
          <a:lstStyle/>
          <a:p>
            <a:pPr marL="0" marR="0" lvl="0" indent="0" defTabSz="91440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zh-TW" altLang="en-US" sz="2200" b="0" i="0" u="none" strike="noStrike" kern="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rPr>
              <a:t>有關校曆表的擬定，詳情請參閱 </a:t>
            </a:r>
            <a:r>
              <a:rPr kumimoji="0" lang="zh-TW" altLang="en-US" sz="2200" b="1" i="0" u="sng" strike="noStrike" kern="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hlinkClick r:id="rId3"/>
              </a:rPr>
              <a:t>學校行政手冊</a:t>
            </a:r>
            <a:r>
              <a:rPr kumimoji="0" lang="zh-TW" altLang="en-US" sz="2200" b="1" i="0" u="none" strike="noStrike" kern="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rPr>
              <a:t> </a:t>
            </a:r>
            <a:r>
              <a:rPr kumimoji="0" lang="zh-TW" altLang="en-US" sz="2200" b="0" i="0" u="none" strike="noStrike" kern="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rPr>
              <a:t>、 </a:t>
            </a:r>
            <a:r>
              <a:rPr kumimoji="0" lang="zh-TW" altLang="en-US" sz="2200" b="1" i="0" u="sng" strike="noStrike" kern="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hlinkClick r:id="rId4"/>
              </a:rPr>
              <a:t>教育局通告第 </a:t>
            </a:r>
            <a:r>
              <a:rPr kumimoji="0" lang="en-US" altLang="zh-TW" sz="2200" b="1" i="0" u="sng" strike="noStrike" kern="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hlinkClick r:id="rId4"/>
              </a:rPr>
              <a:t>7/2005 </a:t>
            </a:r>
            <a:r>
              <a:rPr kumimoji="0" lang="zh-TW" altLang="en-US" sz="2200" b="1" i="0" u="sng" strike="noStrike" kern="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hlinkClick r:id="rId4"/>
              </a:rPr>
              <a:t>號</a:t>
            </a:r>
            <a:r>
              <a:rPr kumimoji="0" lang="zh-TW" altLang="en-US" sz="2200" b="1" i="0" u="none" strike="noStrike" kern="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hlinkClick r:id="rId4"/>
              </a:rPr>
              <a:t> </a:t>
            </a:r>
            <a:r>
              <a:rPr kumimoji="0" lang="zh-TW" altLang="en-US" sz="2200" b="0" i="0" u="none" strike="noStrike" kern="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rPr>
              <a:t>、 </a:t>
            </a:r>
            <a:r>
              <a:rPr kumimoji="0" lang="zh-TW" altLang="en-US" sz="2200" b="1" i="0" u="sng" strike="noStrike" kern="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hlinkClick r:id="rId5"/>
              </a:rPr>
              <a:t>教育局通告第 </a:t>
            </a:r>
            <a:r>
              <a:rPr kumimoji="0" lang="en-US" altLang="zh-TW" sz="2200" b="1" i="0" u="sng" strike="noStrike" kern="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hlinkClick r:id="rId5"/>
              </a:rPr>
              <a:t>5/2020 </a:t>
            </a:r>
            <a:r>
              <a:rPr kumimoji="0" lang="zh-TW" altLang="en-US" sz="2200" b="1" i="0" u="sng" strike="noStrike" kern="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hlinkClick r:id="rId5"/>
              </a:rPr>
              <a:t>號</a:t>
            </a:r>
            <a:r>
              <a:rPr kumimoji="0" lang="zh-TW" altLang="en-US" sz="2200" b="0" i="0" u="none" strike="noStrike" kern="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rPr>
              <a:t>及 教育規例第 </a:t>
            </a:r>
            <a:r>
              <a:rPr kumimoji="0" lang="en-US" altLang="zh-TW" sz="2200" b="0" i="0" u="none" strike="noStrike" kern="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rPr>
              <a:t>79-82 </a:t>
            </a:r>
            <a:r>
              <a:rPr kumimoji="0" lang="zh-TW" altLang="en-US" sz="2200" b="0" i="0" u="none" strike="noStrike" kern="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rPr>
              <a:t>條</a:t>
            </a:r>
            <a:r>
              <a:rPr kumimoji="0" lang="zh-TW" altLang="en-US" sz="2200" b="1" i="0" u="none" strike="noStrike" kern="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rPr>
              <a:t>。</a:t>
            </a:r>
            <a:endParaRPr kumimoji="0" lang="zh-HK" altLang="en-US" sz="2200" b="1" i="0" u="none" strike="noStrike" kern="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endParaRPr>
          </a:p>
        </p:txBody>
      </p:sp>
      <p:sp>
        <p:nvSpPr>
          <p:cNvPr id="9" name="投影片編號版面配置區 3">
            <a:extLst>
              <a:ext uri="{FF2B5EF4-FFF2-40B4-BE49-F238E27FC236}">
                <a16:creationId xmlns:a16="http://schemas.microsoft.com/office/drawing/2014/main" id="{F04613C5-8D6F-4D7D-8301-3031867F98E0}"/>
              </a:ext>
            </a:extLst>
          </p:cNvPr>
          <p:cNvSpPr txBox="1">
            <a:spLocks/>
          </p:cNvSpPr>
          <p:nvPr/>
        </p:nvSpPr>
        <p:spPr bwMode="auto">
          <a:xfrm>
            <a:off x="8414831" y="6070547"/>
            <a:ext cx="19050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folHlink"/>
                </a:solidFill>
                <a:latin typeface="Tahoma" panose="020B0604030504040204" pitchFamily="34" charset="0"/>
                <a:ea typeface="新細明體" panose="02020500000000000000" pitchFamily="18" charset="-120"/>
                <a:cs typeface="Arial" panose="020B0604020202020204" pitchFamily="34" charset="0"/>
              </a:defRPr>
            </a:lvl1pPr>
            <a:lvl2pPr marL="742950" indent="-285750" algn="l" rtl="0" eaLnBrk="0" fontAlgn="base" hangingPunct="0">
              <a:spcBef>
                <a:spcPct val="20000"/>
              </a:spcBef>
              <a:spcAft>
                <a:spcPct val="0"/>
              </a:spcAft>
              <a:buClr>
                <a:srgbClr val="CC0099"/>
              </a:buClr>
              <a:buSzPct val="55000"/>
              <a:buFont typeface="Wingdings" panose="05000000000000000000" pitchFamily="2" charset="2"/>
              <a:buChar char="n"/>
              <a:defRPr sz="2000" kern="1200">
                <a:solidFill>
                  <a:schemeClr val="folHlink"/>
                </a:solidFill>
                <a:latin typeface="Tahoma" panose="020B0604030504040204" pitchFamily="34" charset="0"/>
                <a:ea typeface="+mn-ea"/>
                <a:cs typeface="+mn-cs"/>
              </a:defRPr>
            </a:lvl2pPr>
            <a:lvl3pPr marL="1143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400" kern="1200">
                <a:solidFill>
                  <a:schemeClr val="folHlink"/>
                </a:solidFill>
                <a:latin typeface="Tahoma" panose="020B0604030504040204" pitchFamily="34" charset="0"/>
                <a:ea typeface="+mn-ea"/>
                <a:cs typeface="+mn-cs"/>
              </a:defRPr>
            </a:lvl3pPr>
            <a:lvl4pPr marL="1600200" indent="-228600" algn="l" rtl="0" eaLnBrk="0" fontAlgn="base" hangingPunct="0">
              <a:spcBef>
                <a:spcPct val="20000"/>
              </a:spcBef>
              <a:spcAft>
                <a:spcPct val="0"/>
              </a:spcAft>
              <a:buClr>
                <a:schemeClr val="folHlink"/>
              </a:buClr>
              <a:buSzPct val="55000"/>
              <a:buFont typeface="Wingdings" panose="05000000000000000000" pitchFamily="2" charset="2"/>
              <a:buChar char="n"/>
              <a:defRPr sz="1600" kern="1200">
                <a:solidFill>
                  <a:schemeClr val="folHlink"/>
                </a:solidFill>
                <a:latin typeface="Tahoma" panose="020B0604030504040204" pitchFamily="34" charset="0"/>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20000"/>
              </a:spcBef>
              <a:spcAft>
                <a:spcPct val="0"/>
              </a:spcAft>
              <a:buClr>
                <a:schemeClr val="accent1"/>
              </a:buClr>
              <a:buSzPct val="50000"/>
              <a:buFont typeface="Wingdings" panose="05000000000000000000" pitchFamily="2" charset="2"/>
              <a:buChar char="n"/>
              <a:defRPr sz="1400" kern="1200">
                <a:solidFill>
                  <a:schemeClr val="tx1"/>
                </a:solidFill>
                <a:latin typeface="Tahoma" panose="020B0604030504040204" pitchFamily="34" charset="0"/>
                <a:ea typeface="+mn-ea"/>
                <a:cs typeface="+mn-cs"/>
              </a:defRPr>
            </a:lvl9pPr>
          </a:lstStyle>
          <a:p>
            <a:pPr>
              <a:spcBef>
                <a:spcPct val="0"/>
              </a:spcBef>
              <a:buClrTx/>
              <a:buSzTx/>
              <a:buFontTx/>
              <a:buNone/>
            </a:pPr>
            <a:r>
              <a:rPr lang="en-US" altLang="zh-TW" sz="1200" dirty="0">
                <a:solidFill>
                  <a:srgbClr val="0070C0"/>
                </a:solidFill>
                <a:latin typeface="Arial" panose="020B0604020202020204" pitchFamily="34" charset="0"/>
              </a:rPr>
              <a:t>P. </a:t>
            </a:r>
            <a:fld id="{D2656350-86A9-4064-8D81-98AB21375ED3}" type="slidenum">
              <a:rPr lang="en-US" altLang="zh-TW" sz="1200" smtClean="0">
                <a:solidFill>
                  <a:srgbClr val="0070C0"/>
                </a:solidFill>
                <a:latin typeface="Arial" panose="020B0604020202020204" pitchFamily="34" charset="0"/>
              </a:rPr>
              <a:pPr>
                <a:spcBef>
                  <a:spcPct val="0"/>
                </a:spcBef>
                <a:buClrTx/>
                <a:buSzTx/>
                <a:buFontTx/>
                <a:buNone/>
              </a:pPr>
              <a:t>9</a:t>
            </a:fld>
            <a:endParaRPr lang="en-US" altLang="zh-TW" sz="1200" dirty="0">
              <a:solidFill>
                <a:srgbClr val="0070C0"/>
              </a:solidFill>
              <a:latin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佈景主題1">
  <a:themeElements>
    <a:clrScheme name="WebSAM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WebSAM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新細明體" pitchFamily="18" charset="-120"/>
          </a:defRPr>
        </a:defPPr>
      </a:lstStyle>
    </a:lnDef>
  </a:objectDefaults>
  <a:extraClrSchemeLst>
    <a:extraClrScheme>
      <a:clrScheme name="WebSAM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WebSAM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WebSAM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WebSAM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WebSAM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WebSAM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WebSAM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佈景主題1" id="{62971419-53E8-4396-B714-3F4D5B263971}" vid="{17A53775-49C6-49E5-AF25-48B9D129813E}"/>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CFF9752504B84386174481646F5B54" ma:contentTypeVersion="11" ma:contentTypeDescription="Create a new document." ma:contentTypeScope="" ma:versionID="97e1d518c4b2c2d2bac7cf720b57b18a">
  <xsd:schema xmlns:xsd="http://www.w3.org/2001/XMLSchema" xmlns:xs="http://www.w3.org/2001/XMLSchema" xmlns:p="http://schemas.microsoft.com/office/2006/metadata/properties" xmlns:ns2="3d76310b-ceb6-4baf-8212-2fb1443a9293" xmlns:ns3="50deb2b0-382b-46e0-953e-fe373c01e01d" targetNamespace="http://schemas.microsoft.com/office/2006/metadata/properties" ma:root="true" ma:fieldsID="fba0e34cfbeb2e053bf5b036c7e5e041" ns2:_="" ns3:_="">
    <xsd:import namespace="3d76310b-ceb6-4baf-8212-2fb1443a9293"/>
    <xsd:import namespace="50deb2b0-382b-46e0-953e-fe373c01e0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76310b-ceb6-4baf-8212-2fb1443a92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ea62f16-d582-4834-8c6b-45a5dadf615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deb2b0-382b-46e0-953e-fe373c01e01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6672e77-3b84-461e-9b48-8db29cb37439}" ma:internalName="TaxCatchAll" ma:showField="CatchAllData" ma:web="50deb2b0-382b-46e0-953e-fe373c01e0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724560-6108-47B1-90D7-9E08DC6FCE61}">
  <ds:schemaRefs>
    <ds:schemaRef ds:uri="http://schemas.microsoft.com/sharepoint/v3/contenttype/forms"/>
  </ds:schemaRefs>
</ds:datastoreItem>
</file>

<file path=customXml/itemProps2.xml><?xml version="1.0" encoding="utf-8"?>
<ds:datastoreItem xmlns:ds="http://schemas.openxmlformats.org/officeDocument/2006/customXml" ds:itemID="{FB8F2A87-AB70-497C-A643-091E2E9F2F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76310b-ceb6-4baf-8212-2fb1443a9293"/>
    <ds:schemaRef ds:uri="50deb2b0-382b-46e0-953e-fe373c01e0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50576</TotalTime>
  <Words>2247</Words>
  <Application>Microsoft Office PowerPoint</Application>
  <PresentationFormat>寬螢幕</PresentationFormat>
  <Paragraphs>394</Paragraphs>
  <Slides>47</Slides>
  <Notes>47</Notes>
  <HiddenSlides>0</HiddenSlides>
  <MMClips>1</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47</vt:i4>
      </vt:variant>
    </vt:vector>
  </HeadingPairs>
  <TitlesOfParts>
    <vt:vector size="60" baseType="lpstr">
      <vt:lpstr>細明體</vt:lpstr>
      <vt:lpstr>微軟正黑體</vt:lpstr>
      <vt:lpstr>PMingLiU</vt:lpstr>
      <vt:lpstr>PMingLiU</vt:lpstr>
      <vt:lpstr>標楷體</vt:lpstr>
      <vt:lpstr>Arial</vt:lpstr>
      <vt:lpstr>Calibri</vt:lpstr>
      <vt:lpstr>Cooper Black</vt:lpstr>
      <vt:lpstr>Tahoma</vt:lpstr>
      <vt:lpstr>Times New Roman</vt:lpstr>
      <vt:lpstr>Trebuchet MS</vt:lpstr>
      <vt:lpstr>Wingdings</vt:lpstr>
      <vt:lpstr>佈景主題1</vt:lpstr>
      <vt:lpstr>學校管理模組功能簡介 (已包括策劃新學年的資料)</vt:lpstr>
      <vt:lpstr>PowerPoint 簡報</vt:lpstr>
      <vt:lpstr>學校管理模組 – 每個學年的工作</vt:lpstr>
      <vt:lpstr>學校管理模組 –策劃新學年的流程</vt:lpstr>
      <vt:lpstr>1. 策劃新學年的先決條件</vt:lpstr>
      <vt:lpstr>1. 策劃新學年的先決條件</vt:lpstr>
      <vt:lpstr>2. 編修校曆 – 必須輸入</vt:lpstr>
      <vt:lpstr>2. 編修校曆 – 必須輸入</vt:lpstr>
      <vt:lpstr>2. 編修校曆</vt:lpstr>
      <vt:lpstr>2. 編修校曆</vt:lpstr>
      <vt:lpstr>2. 編修校曆步驟</vt:lpstr>
      <vt:lpstr>2. 編修校曆步驟</vt:lpstr>
      <vt:lpstr>2. 編修校曆步驟</vt:lpstr>
      <vt:lpstr>2. 編修校曆步驟</vt:lpstr>
      <vt:lpstr>3. 編修學校設施</vt:lpstr>
      <vt:lpstr>3. 編修學校設施</vt:lpstr>
      <vt:lpstr>PowerPoint 簡報</vt:lpstr>
      <vt:lpstr>4. 編修班別資料</vt:lpstr>
      <vt:lpstr>4. 編修班別資料–整批處理班主任資料</vt:lpstr>
      <vt:lpstr>4. 編修班別資料–整批處理班主任資料</vt:lpstr>
      <vt:lpstr>4. 編修班別資料–整批處理班主任資料</vt:lpstr>
      <vt:lpstr>5. 編修科目資料</vt:lpstr>
      <vt:lpstr>5. 編修科目資料 - 編修班本科目</vt:lpstr>
      <vt:lpstr>5. 編修科目資料 - 編修班本科目</vt:lpstr>
      <vt:lpstr>5. 編修科目資料 - 編修班本科目</vt:lpstr>
      <vt:lpstr>5. 編修科目資料 - 編修班本科目</vt:lpstr>
      <vt:lpstr>5. 編修科目資料 –整批新增班本科目</vt:lpstr>
      <vt:lpstr>5. 編修科目資料 –更新科目分卷</vt:lpstr>
      <vt:lpstr>5. 編修科目資料 –更新科目分卷</vt:lpstr>
      <vt:lpstr>5. 編修科目資料–整批處理科目教師</vt:lpstr>
      <vt:lpstr>5. 編修科目資料 –整批處理科目教師</vt:lpstr>
      <vt:lpstr>5. 編修科目資料 –整批處理科目教師</vt:lpstr>
      <vt:lpstr>5. 編修科目資料–整批處理科目教師</vt:lpstr>
      <vt:lpstr>5. 編修科目資料 - 編修跨班別科目組別</vt:lpstr>
      <vt:lpstr>5. 編修科目資料 - 編修跨班別科目組別</vt:lpstr>
      <vt:lpstr>5. 編修科目資料 – 非科目集</vt:lpstr>
      <vt:lpstr>5. 編修科目資料 – 非科目集</vt:lpstr>
      <vt:lpstr>5. 編修科目資料 – 非科目集</vt:lpstr>
      <vt:lpstr>5. 編修科目資料 – 非科目集</vt:lpstr>
      <vt:lpstr>5. 編修科目資料 – 科目集</vt:lpstr>
      <vt:lpstr>5. 編修科目資料 – 科目集</vt:lpstr>
      <vt:lpstr>5. 編修科目資料 – 科目集</vt:lpstr>
      <vt:lpstr>5. 編修科目資料 – 科目集</vt:lpstr>
      <vt:lpstr>5. 編修科目資料 – 科目集及非科目集</vt:lpstr>
      <vt:lpstr>6. 確定學校資料</vt:lpstr>
      <vt:lpstr>PowerPoint 簡報</vt:lpstr>
      <vt:lpstr>    謝謝!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學校管理模組</dc:title>
  <dc:creator>Ricardo Yu</dc:creator>
  <cp:lastModifiedBy>CHIU, Yuen-hung</cp:lastModifiedBy>
  <cp:revision>961</cp:revision>
  <cp:lastPrinted>2025-02-21T02:51:13Z</cp:lastPrinted>
  <dcterms:created xsi:type="dcterms:W3CDTF">2018-05-11T03:19:46Z</dcterms:created>
  <dcterms:modified xsi:type="dcterms:W3CDTF">2025-02-21T02:52:50Z</dcterms:modified>
</cp:coreProperties>
</file>