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8"/>
  </p:notesMasterIdLst>
  <p:handoutMasterIdLst>
    <p:handoutMasterId r:id="rId9"/>
  </p:handoutMasterIdLst>
  <p:sldIdLst>
    <p:sldId id="256" r:id="rId4"/>
    <p:sldId id="338" r:id="rId5"/>
    <p:sldId id="333" r:id="rId6"/>
    <p:sldId id="294" r:id="rId7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256"/>
            <p14:sldId id="338"/>
            <p14:sldId id="33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7FAFD"/>
    <a:srgbClr val="2E75B6"/>
    <a:srgbClr val="CEE1F2"/>
    <a:srgbClr val="B5D2EC"/>
    <a:srgbClr val="663300"/>
    <a:srgbClr val="FFCC99"/>
    <a:srgbClr val="FFCCFF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6" autoAdjust="0"/>
    <p:restoredTop sz="89499" autoAdjust="0"/>
  </p:normalViewPr>
  <p:slideViewPr>
    <p:cSldViewPr snapToGrid="0">
      <p:cViewPr varScale="1">
        <p:scale>
          <a:sx n="98" d="100"/>
          <a:sy n="98" d="100"/>
        </p:scale>
        <p:origin x="9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8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6/12/2024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6/12/2024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60F69-5F52-4D59-8E6C-D976104DA97D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836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5D745BEB-0175-4608-BCDF-C0A00F4C70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0AFEF2-E9C4-4A46-B2B9-0987AE8A0536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代碼管理</a:t>
            </a:r>
            <a:endParaRPr lang="zh-TW" altLang="en-GB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rPr>
              <a:t>Code Management</a:t>
            </a:r>
            <a:endParaRPr lang="en-GB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66574" y="2759684"/>
            <a:ext cx="6058852" cy="762000"/>
          </a:xfrm>
        </p:spPr>
        <p:txBody>
          <a:bodyPr/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編修教育局代碼表</a:t>
            </a:r>
            <a:endParaRPr lang="zh-HK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88489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編修教育局代碼表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68094" y="1462645"/>
            <a:ext cx="5430646" cy="452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/>
            <a:r>
              <a:rPr lang="en-US" altLang="zh-TW" sz="2000" kern="0" dirty="0"/>
              <a:t>(1)</a:t>
            </a:r>
            <a:r>
              <a:rPr lang="zh-TW" altLang="en-US" sz="2000" kern="0" dirty="0"/>
              <a:t> 代碼管理 </a:t>
            </a:r>
            <a:r>
              <a:rPr lang="en-US" altLang="zh-TW" sz="2000" kern="0" dirty="0"/>
              <a:t>&gt;  </a:t>
            </a:r>
            <a:r>
              <a:rPr lang="zh-TW" altLang="en-US" sz="2000" kern="0" dirty="0"/>
              <a:t>編修 </a:t>
            </a:r>
            <a:r>
              <a:rPr lang="en-US" altLang="zh-TW" sz="2000" kern="0" dirty="0"/>
              <a:t>&gt;</a:t>
            </a:r>
            <a:r>
              <a:rPr lang="zh-TW" altLang="en-US" sz="2000" kern="0" dirty="0"/>
              <a:t> </a:t>
            </a:r>
            <a:r>
              <a:rPr lang="zh-HK" altLang="en-US" sz="2000" kern="0" dirty="0"/>
              <a:t>「</a:t>
            </a:r>
            <a:r>
              <a:rPr lang="zh-TW" altLang="en-US" sz="2000" kern="0" dirty="0"/>
              <a:t>區議會</a:t>
            </a:r>
            <a:r>
              <a:rPr lang="zh-HK" altLang="en-US" sz="2000" kern="0" dirty="0"/>
              <a:t>」</a:t>
            </a:r>
            <a:r>
              <a:rPr lang="zh-TW" altLang="en-US" sz="2000" kern="0" dirty="0"/>
              <a:t>代碼表 </a:t>
            </a:r>
            <a:r>
              <a:rPr lang="en-US" altLang="zh-TW" sz="2000" kern="0" dirty="0"/>
              <a:t>&gt;</a:t>
            </a:r>
            <a:r>
              <a:rPr lang="zh-TW" altLang="en-US" sz="2000" kern="0" dirty="0"/>
              <a:t>任意更改數個代碼的狀態 </a:t>
            </a:r>
            <a:r>
              <a:rPr lang="en-US" altLang="zh-TW" sz="2000" kern="0" dirty="0"/>
              <a:t>(A</a:t>
            </a:r>
            <a:r>
              <a:rPr lang="zh-TW" altLang="en-US" sz="2000" kern="0" dirty="0"/>
              <a:t> </a:t>
            </a:r>
            <a:r>
              <a:rPr lang="en-US" altLang="zh-TW" sz="2000" kern="0" dirty="0"/>
              <a:t>/</a:t>
            </a:r>
            <a:r>
              <a:rPr lang="zh-TW" altLang="en-US" sz="2000" kern="0" dirty="0"/>
              <a:t> </a:t>
            </a:r>
            <a:r>
              <a:rPr lang="en-US" altLang="zh-TW" sz="2000" kern="0" dirty="0"/>
              <a:t>I</a:t>
            </a:r>
            <a:r>
              <a:rPr lang="zh-TW" altLang="en-US" sz="2000" kern="0" dirty="0"/>
              <a:t> </a:t>
            </a:r>
            <a:r>
              <a:rPr lang="en-US" altLang="zh-TW" sz="2000" kern="0" dirty="0"/>
              <a:t>)</a:t>
            </a:r>
            <a:endParaRPr lang="zh-HK" altLang="en-US" sz="2000" kern="0" dirty="0"/>
          </a:p>
          <a:p>
            <a:pPr lvl="1"/>
            <a:endParaRPr lang="en-US" altLang="zh-TW" kern="0" dirty="0"/>
          </a:p>
          <a:p>
            <a:endParaRPr lang="en-US" altLang="zh-HK" kern="0" dirty="0"/>
          </a:p>
          <a:p>
            <a:endParaRPr lang="zh-HK" altLang="en-US" kern="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5481541" y="1424176"/>
            <a:ext cx="4914084" cy="441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/>
            <a:r>
              <a:rPr lang="en-US" altLang="zh-TW" sz="2000" kern="0" dirty="0"/>
              <a:t>(2)</a:t>
            </a:r>
            <a:r>
              <a:rPr lang="zh-TW" altLang="en-US" sz="2000" kern="0" dirty="0"/>
              <a:t>學生資料 </a:t>
            </a:r>
            <a:r>
              <a:rPr lang="en-US" altLang="zh-TW" sz="2000" kern="0" dirty="0"/>
              <a:t>&gt;   </a:t>
            </a:r>
            <a:r>
              <a:rPr lang="zh-TW" altLang="en-US" sz="2000" kern="0" dirty="0"/>
              <a:t>註冊 </a:t>
            </a:r>
            <a:r>
              <a:rPr lang="en-US" altLang="zh-TW" sz="2000" kern="0" dirty="0"/>
              <a:t>&gt;   </a:t>
            </a:r>
            <a:r>
              <a:rPr lang="zh-TW" altLang="en-US" sz="2000" kern="0" dirty="0"/>
              <a:t>個別註冊 </a:t>
            </a:r>
            <a:r>
              <a:rPr lang="en-US" altLang="zh-TW" sz="2000" kern="0" dirty="0"/>
              <a:t>&gt;</a:t>
            </a:r>
            <a:r>
              <a:rPr lang="zh-HK" altLang="en-US" sz="2000" kern="0" dirty="0"/>
              <a:t>「</a:t>
            </a:r>
            <a:r>
              <a:rPr lang="zh-TW" altLang="en-US" sz="2000" kern="0" dirty="0"/>
              <a:t>家居區議會分區</a:t>
            </a:r>
            <a:r>
              <a:rPr lang="zh-HK" altLang="en-US" sz="2000" kern="0" dirty="0"/>
              <a:t>」</a:t>
            </a:r>
            <a:r>
              <a:rPr lang="zh-TW" altLang="en-US" sz="2000" kern="0" dirty="0"/>
              <a:t>下拉表</a:t>
            </a:r>
            <a:endParaRPr lang="en-US" altLang="zh-TW" sz="2000" kern="0" dirty="0"/>
          </a:p>
          <a:p>
            <a:endParaRPr lang="en-US" altLang="zh-HK" kern="0" dirty="0"/>
          </a:p>
          <a:p>
            <a:endParaRPr lang="zh-HK" altLang="en-US" kern="0" dirty="0"/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E846F4A5-2CEB-4716-B3A6-A5E6EE146B65}"/>
              </a:ext>
            </a:extLst>
          </p:cNvPr>
          <p:cNvGrpSpPr/>
          <p:nvPr/>
        </p:nvGrpSpPr>
        <p:grpSpPr>
          <a:xfrm>
            <a:off x="614520" y="2100528"/>
            <a:ext cx="11363264" cy="4343487"/>
            <a:chOff x="614520" y="2100528"/>
            <a:chExt cx="11363264" cy="4343487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520" y="2180414"/>
              <a:ext cx="5069492" cy="42636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矩形 6"/>
            <p:cNvSpPr/>
            <p:nvPr/>
          </p:nvSpPr>
          <p:spPr bwMode="auto">
            <a:xfrm>
              <a:off x="5124130" y="3929974"/>
              <a:ext cx="478288" cy="227627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477" y="2746859"/>
              <a:ext cx="5893583" cy="367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" name="矩形 9"/>
            <p:cNvSpPr/>
            <p:nvPr/>
          </p:nvSpPr>
          <p:spPr bwMode="auto">
            <a:xfrm>
              <a:off x="7039951" y="4494806"/>
              <a:ext cx="1393930" cy="124451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052819" y="4494806"/>
              <a:ext cx="772820" cy="174171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cxnSp>
          <p:nvCxnSpPr>
            <p:cNvPr id="13" name="直線接點 12"/>
            <p:cNvCxnSpPr>
              <a:cxnSpLocks/>
              <a:stCxn id="10" idx="0"/>
              <a:endCxn id="14" idx="2"/>
            </p:cNvCxnSpPr>
            <p:nvPr/>
          </p:nvCxnSpPr>
          <p:spPr bwMode="auto">
            <a:xfrm flipV="1">
              <a:off x="7736916" y="2746859"/>
              <a:ext cx="2731610" cy="1747947"/>
            </a:xfrm>
            <a:prstGeom prst="line">
              <a:avLst/>
            </a:prstGeom>
            <a:ln>
              <a:solidFill>
                <a:srgbClr val="FF0000"/>
              </a:solidFill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文字方塊 13"/>
            <p:cNvSpPr txBox="1"/>
            <p:nvPr/>
          </p:nvSpPr>
          <p:spPr>
            <a:xfrm>
              <a:off x="8959268" y="2100528"/>
              <a:ext cx="3018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rgbClr val="FF0000"/>
                  </a:solidFill>
                </a:rPr>
                <a:t>狀態為 </a:t>
              </a:r>
              <a:r>
                <a:rPr lang="en-US" altLang="zh-TW" dirty="0">
                  <a:solidFill>
                    <a:srgbClr val="FF0000"/>
                  </a:solidFill>
                </a:rPr>
                <a:t>I</a:t>
              </a:r>
              <a:r>
                <a:rPr lang="zh-TW" altLang="en-US" dirty="0">
                  <a:solidFill>
                    <a:srgbClr val="FF0000"/>
                  </a:solidFill>
                </a:rPr>
                <a:t> 的代碼，不會出現在這個下拉表中</a:t>
              </a:r>
              <a:endParaRPr lang="zh-HK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7389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246313" y="2860203"/>
            <a:ext cx="7772400" cy="13620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 algn="ctr">
              <a:buClrTx/>
              <a:buSzTx/>
              <a:buFontTx/>
            </a:pPr>
            <a:r>
              <a:rPr lang="zh-TW" altLang="en-US" sz="5000" kern="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000" kern="0" dirty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5000" kern="0" dirty="0">
                <a:latin typeface="標楷體" pitchFamily="65" charset="-120"/>
                <a:ea typeface="標楷體" pitchFamily="65" charset="-120"/>
              </a:rPr>
              <a:t>完 </a:t>
            </a:r>
            <a:r>
              <a:rPr lang="en-US" altLang="zh-TW" sz="5000" kern="0" dirty="0">
                <a:latin typeface="標楷體" pitchFamily="65" charset="-120"/>
                <a:ea typeface="標楷體" pitchFamily="65" charset="-120"/>
              </a:rPr>
              <a:t>-</a:t>
            </a:r>
            <a:endParaRPr lang="zh-TW" altLang="en-GB" sz="5000" kern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18789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48306</TotalTime>
  <Words>78</Words>
  <Application>Microsoft Office PowerPoint</Application>
  <PresentationFormat>寬螢幕</PresentationFormat>
  <Paragraphs>10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Arial Black</vt:lpstr>
      <vt:lpstr>Calibri</vt:lpstr>
      <vt:lpstr>Cooper Black</vt:lpstr>
      <vt:lpstr>Tahoma</vt:lpstr>
      <vt:lpstr>Trebuchet MS</vt:lpstr>
      <vt:lpstr>Wingdings</vt:lpstr>
      <vt:lpstr>佈景主題1</vt:lpstr>
      <vt:lpstr>代碼管理</vt:lpstr>
      <vt:lpstr>編修教育局代碼表</vt:lpstr>
      <vt:lpstr>編修教育局代碼表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Yu</dc:creator>
  <cp:lastModifiedBy>EDB User</cp:lastModifiedBy>
  <cp:revision>643</cp:revision>
  <cp:lastPrinted>2024-09-05T06:08:10Z</cp:lastPrinted>
  <dcterms:created xsi:type="dcterms:W3CDTF">2018-05-11T03:19:46Z</dcterms:created>
  <dcterms:modified xsi:type="dcterms:W3CDTF">2024-12-06T03:26:56Z</dcterms:modified>
</cp:coreProperties>
</file>