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0"/>
  </p:notesMasterIdLst>
  <p:handoutMasterIdLst>
    <p:handoutMasterId r:id="rId41"/>
  </p:handoutMasterIdLst>
  <p:sldIdLst>
    <p:sldId id="1541" r:id="rId2"/>
    <p:sldId id="1370" r:id="rId3"/>
    <p:sldId id="1371" r:id="rId4"/>
    <p:sldId id="1049" r:id="rId5"/>
    <p:sldId id="1050" r:id="rId6"/>
    <p:sldId id="1415" r:id="rId7"/>
    <p:sldId id="1501" r:id="rId8"/>
    <p:sldId id="1502" r:id="rId9"/>
    <p:sldId id="1416" r:id="rId10"/>
    <p:sldId id="1417" r:id="rId11"/>
    <p:sldId id="1420" r:id="rId12"/>
    <p:sldId id="1421" r:id="rId13"/>
    <p:sldId id="1422" r:id="rId14"/>
    <p:sldId id="1423" r:id="rId15"/>
    <p:sldId id="1426" r:id="rId16"/>
    <p:sldId id="1427" r:id="rId17"/>
    <p:sldId id="1429" r:id="rId18"/>
    <p:sldId id="1430" r:id="rId19"/>
    <p:sldId id="1431" r:id="rId20"/>
    <p:sldId id="1432" r:id="rId21"/>
    <p:sldId id="1433" r:id="rId22"/>
    <p:sldId id="1434" r:id="rId23"/>
    <p:sldId id="1449" r:id="rId24"/>
    <p:sldId id="1452" r:id="rId25"/>
    <p:sldId id="1453" r:id="rId26"/>
    <p:sldId id="1466" r:id="rId27"/>
    <p:sldId id="1461" r:id="rId28"/>
    <p:sldId id="1462" r:id="rId29"/>
    <p:sldId id="1463" r:id="rId30"/>
    <p:sldId id="1471" r:id="rId31"/>
    <p:sldId id="1494" r:id="rId32"/>
    <p:sldId id="1495" r:id="rId33"/>
    <p:sldId id="1496" r:id="rId34"/>
    <p:sldId id="1472" r:id="rId35"/>
    <p:sldId id="1240" r:id="rId36"/>
    <p:sldId id="1213" r:id="rId37"/>
    <p:sldId id="959" r:id="rId38"/>
    <p:sldId id="1053" r:id="rId39"/>
  </p:sldIdLst>
  <p:sldSz cx="9144000" cy="6858000" type="screen4x3"/>
  <p:notesSz cx="6858000" cy="99790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itchFamily="2" charset="2"/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itchFamily="34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8DEF16B-3CF9-4ADB-8DCB-5AC1E940F0C3}">
          <p14:sldIdLst/>
        </p14:section>
        <p14:section name="Default Section" id="{9082AE4A-3940-4529-9E01-FD45FDEDC2D7}">
          <p14:sldIdLst>
            <p14:sldId id="1541"/>
            <p14:sldId id="1370"/>
            <p14:sldId id="1371"/>
            <p14:sldId id="1049"/>
            <p14:sldId id="1050"/>
            <p14:sldId id="1415"/>
            <p14:sldId id="1501"/>
            <p14:sldId id="1502"/>
            <p14:sldId id="1416"/>
            <p14:sldId id="1417"/>
            <p14:sldId id="1420"/>
            <p14:sldId id="1421"/>
            <p14:sldId id="1422"/>
            <p14:sldId id="1423"/>
            <p14:sldId id="1426"/>
            <p14:sldId id="1427"/>
            <p14:sldId id="1429"/>
            <p14:sldId id="1430"/>
            <p14:sldId id="1431"/>
            <p14:sldId id="1432"/>
            <p14:sldId id="1433"/>
            <p14:sldId id="1434"/>
            <p14:sldId id="1449"/>
            <p14:sldId id="1452"/>
            <p14:sldId id="1453"/>
            <p14:sldId id="1466"/>
            <p14:sldId id="1461"/>
            <p14:sldId id="1462"/>
            <p14:sldId id="1463"/>
            <p14:sldId id="1471"/>
            <p14:sldId id="1494"/>
            <p14:sldId id="1495"/>
            <p14:sldId id="1496"/>
            <p14:sldId id="1472"/>
            <p14:sldId id="1240"/>
            <p14:sldId id="1213"/>
            <p14:sldId id="959"/>
            <p14:sldId id="10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3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8" autoAdjust="0"/>
    <p:restoredTop sz="95489" autoAdjust="0"/>
  </p:normalViewPr>
  <p:slideViewPr>
    <p:cSldViewPr snapToGrid="0">
      <p:cViewPr varScale="1">
        <p:scale>
          <a:sx n="83" d="100"/>
          <a:sy n="83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4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CEC87-1963-401C-84F5-09269D9C986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69CF9A4-2CB2-4C7B-A341-CE7CFBA472CE}">
      <dgm:prSet phldrT="[Text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課外活動</a:t>
          </a:r>
          <a:endParaRPr lang="zh-HK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169C9B0-2EA2-4713-805E-087250146B0A}" type="parTrans" cxnId="{24EE49A5-2EF3-4D9D-9C6E-C92A10073173}">
      <dgm:prSet/>
      <dgm:spPr/>
      <dgm:t>
        <a:bodyPr/>
        <a:lstStyle/>
        <a:p>
          <a:endParaRPr lang="zh-HK" altLang="en-US"/>
        </a:p>
      </dgm:t>
    </dgm:pt>
    <dgm:pt modelId="{FFA645F5-F5B8-4BC8-9F12-4FF6CAEDEE66}" type="sibTrans" cxnId="{24EE49A5-2EF3-4D9D-9C6E-C92A10073173}">
      <dgm:prSet/>
      <dgm:spPr/>
      <dgm:t>
        <a:bodyPr/>
        <a:lstStyle/>
        <a:p>
          <a:endParaRPr lang="zh-HK" altLang="en-US"/>
        </a:p>
      </dgm:t>
    </dgm:pt>
    <dgm:pt modelId="{45344712-4C62-4695-AFEE-3A4D18BCC1A6}">
      <dgm:prSet phldrT="[Text]" custT="1"/>
      <dgm:spPr/>
      <dgm:t>
        <a:bodyPr/>
        <a:lstStyle/>
        <a:p>
          <a:r>
            <a: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活動項目</a:t>
          </a:r>
          <a:endParaRPr lang="zh-HK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C570A12-15B4-4D04-A3B9-8D945F3BF9D6}" type="parTrans" cxnId="{46B805AF-28B9-4FEB-AFAA-BB811F60945E}">
      <dgm:prSet/>
      <dgm:spPr/>
      <dgm:t>
        <a:bodyPr/>
        <a:lstStyle/>
        <a:p>
          <a:endParaRPr lang="zh-HK" altLang="en-US"/>
        </a:p>
      </dgm:t>
    </dgm:pt>
    <dgm:pt modelId="{314F7BB3-B0F1-422D-B9CF-6ED880E539BF}" type="sibTrans" cxnId="{46B805AF-28B9-4FEB-AFAA-BB811F60945E}">
      <dgm:prSet/>
      <dgm:spPr/>
      <dgm:t>
        <a:bodyPr/>
        <a:lstStyle/>
        <a:p>
          <a:endParaRPr lang="zh-HK" altLang="en-US"/>
        </a:p>
      </dgm:t>
    </dgm:pt>
    <dgm:pt modelId="{4BDBF2AC-FE86-45E1-8BC4-FA4EC90CCFEB}" type="pres">
      <dgm:prSet presAssocID="{31CCEC87-1963-401C-84F5-09269D9C986F}" presName="compositeShape" presStyleCnt="0">
        <dgm:presLayoutVars>
          <dgm:chMax val="7"/>
          <dgm:dir/>
          <dgm:resizeHandles val="exact"/>
        </dgm:presLayoutVars>
      </dgm:prSet>
      <dgm:spPr/>
    </dgm:pt>
    <dgm:pt modelId="{FED9859C-796A-4F10-862D-9EEAD509B62F}" type="pres">
      <dgm:prSet presAssocID="{069CF9A4-2CB2-4C7B-A341-CE7CFBA472CE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CA7728C7-A719-4565-8A38-E951463909A8}" type="pres">
      <dgm:prSet presAssocID="{069CF9A4-2CB2-4C7B-A341-CE7CFBA472C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4075279-1623-49A8-A6B2-6040DEC6EFF4}" type="pres">
      <dgm:prSet presAssocID="{45344712-4C62-4695-AFEE-3A4D18BCC1A6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62F3FC4D-E575-4670-9231-B464F1C7B1CF}" type="pres">
      <dgm:prSet presAssocID="{45344712-4C62-4695-AFEE-3A4D18BCC1A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40F2890-9BAA-4373-A6B3-E34A95C4A986}" type="presOf" srcId="{069CF9A4-2CB2-4C7B-A341-CE7CFBA472CE}" destId="{FED9859C-796A-4F10-862D-9EEAD509B62F}" srcOrd="0" destOrd="0" presId="urn:microsoft.com/office/officeart/2005/8/layout/venn1"/>
    <dgm:cxn modelId="{1B41B4AD-21D4-42C1-80B2-EEE2169798CD}" type="presOf" srcId="{45344712-4C62-4695-AFEE-3A4D18BCC1A6}" destId="{94075279-1623-49A8-A6B2-6040DEC6EFF4}" srcOrd="0" destOrd="0" presId="urn:microsoft.com/office/officeart/2005/8/layout/venn1"/>
    <dgm:cxn modelId="{F40BB1BE-CE85-4076-AAAC-E604325CD8D0}" type="presOf" srcId="{31CCEC87-1963-401C-84F5-09269D9C986F}" destId="{4BDBF2AC-FE86-45E1-8BC4-FA4EC90CCFEB}" srcOrd="0" destOrd="0" presId="urn:microsoft.com/office/officeart/2005/8/layout/venn1"/>
    <dgm:cxn modelId="{24EE49A5-2EF3-4D9D-9C6E-C92A10073173}" srcId="{31CCEC87-1963-401C-84F5-09269D9C986F}" destId="{069CF9A4-2CB2-4C7B-A341-CE7CFBA472CE}" srcOrd="0" destOrd="0" parTransId="{1169C9B0-2EA2-4713-805E-087250146B0A}" sibTransId="{FFA645F5-F5B8-4BC8-9F12-4FF6CAEDEE66}"/>
    <dgm:cxn modelId="{46B805AF-28B9-4FEB-AFAA-BB811F60945E}" srcId="{31CCEC87-1963-401C-84F5-09269D9C986F}" destId="{45344712-4C62-4695-AFEE-3A4D18BCC1A6}" srcOrd="1" destOrd="0" parTransId="{FC570A12-15B4-4D04-A3B9-8D945F3BF9D6}" sibTransId="{314F7BB3-B0F1-422D-B9CF-6ED880E539BF}"/>
    <dgm:cxn modelId="{2E7A2732-B6EA-4B6E-B69F-DDBDD1B12A15}" type="presOf" srcId="{45344712-4C62-4695-AFEE-3A4D18BCC1A6}" destId="{62F3FC4D-E575-4670-9231-B464F1C7B1CF}" srcOrd="1" destOrd="0" presId="urn:microsoft.com/office/officeart/2005/8/layout/venn1"/>
    <dgm:cxn modelId="{F0F0733A-3C94-4283-B12D-00333EA5831A}" type="presOf" srcId="{069CF9A4-2CB2-4C7B-A341-CE7CFBA472CE}" destId="{CA7728C7-A719-4565-8A38-E951463909A8}" srcOrd="1" destOrd="0" presId="urn:microsoft.com/office/officeart/2005/8/layout/venn1"/>
    <dgm:cxn modelId="{FBC957C5-AD22-44ED-8FD2-416846E8A568}" type="presParOf" srcId="{4BDBF2AC-FE86-45E1-8BC4-FA4EC90CCFEB}" destId="{FED9859C-796A-4F10-862D-9EEAD509B62F}" srcOrd="0" destOrd="0" presId="urn:microsoft.com/office/officeart/2005/8/layout/venn1"/>
    <dgm:cxn modelId="{AAE32AA5-D645-454D-A521-568D06EA0756}" type="presParOf" srcId="{4BDBF2AC-FE86-45E1-8BC4-FA4EC90CCFEB}" destId="{CA7728C7-A719-4565-8A38-E951463909A8}" srcOrd="1" destOrd="0" presId="urn:microsoft.com/office/officeart/2005/8/layout/venn1"/>
    <dgm:cxn modelId="{CF1FE5E6-7E7F-4450-ABF0-831CF1E8D77B}" type="presParOf" srcId="{4BDBF2AC-FE86-45E1-8BC4-FA4EC90CCFEB}" destId="{94075279-1623-49A8-A6B2-6040DEC6EFF4}" srcOrd="2" destOrd="0" presId="urn:microsoft.com/office/officeart/2005/8/layout/venn1"/>
    <dgm:cxn modelId="{52D2F5A0-3952-41E2-908C-2112F666E36C}" type="presParOf" srcId="{4BDBF2AC-FE86-45E1-8BC4-FA4EC90CCFEB}" destId="{62F3FC4D-E575-4670-9231-B464F1C7B1C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23849D-9066-4339-9125-09F3CB44EC50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5FFCBC6C-1F85-4D1E-B435-AE502A1EF93B}">
      <dgm:prSet phldrT="[Text]"/>
      <dgm:spPr/>
      <dgm:t>
        <a:bodyPr/>
        <a:lstStyle/>
        <a:p>
          <a:pPr algn="ctr"/>
          <a:r>
            <a:rPr lang="en-US" altLang="zh-HK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數據輸入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2DFC0D-B108-47FF-9D66-1D77E738C87D}" type="parTrans" cxnId="{47C7DEA6-0469-410B-B1B2-8684AAD733C9}">
      <dgm:prSet/>
      <dgm:spPr/>
      <dgm:t>
        <a:bodyPr/>
        <a:lstStyle/>
        <a:p>
          <a:endParaRPr lang="zh-HK" altLang="en-US"/>
        </a:p>
      </dgm:t>
    </dgm:pt>
    <dgm:pt modelId="{68E64FC3-39D1-4838-8C13-03C4EFEE571E}" type="sibTrans" cxnId="{47C7DEA6-0469-410B-B1B2-8684AAD733C9}">
      <dgm:prSet/>
      <dgm:spPr/>
      <dgm:t>
        <a:bodyPr/>
        <a:lstStyle/>
        <a:p>
          <a:endParaRPr lang="zh-HK" altLang="en-US"/>
        </a:p>
      </dgm:t>
    </dgm:pt>
    <dgm:pt modelId="{27110931-ACA6-4BE4-81EB-149F2E3C1849}">
      <dgm:prSet phldrT="[Text]"/>
      <dgm:spPr/>
      <dgm:t>
        <a:bodyPr/>
        <a:lstStyle/>
        <a:p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數據合併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77AD54-5223-4972-8555-A26F99AB9C97}" type="parTrans" cxnId="{740D981E-95F7-499C-B41A-0B660FF39C09}">
      <dgm:prSet/>
      <dgm:spPr/>
      <dgm:t>
        <a:bodyPr/>
        <a:lstStyle/>
        <a:p>
          <a:endParaRPr lang="zh-HK" altLang="en-US"/>
        </a:p>
      </dgm:t>
    </dgm:pt>
    <dgm:pt modelId="{ADE6CCF4-9A0B-449B-89C3-1825FE779F88}" type="sibTrans" cxnId="{740D981E-95F7-499C-B41A-0B660FF39C09}">
      <dgm:prSet/>
      <dgm:spPr/>
      <dgm:t>
        <a:bodyPr/>
        <a:lstStyle/>
        <a:p>
          <a:endParaRPr lang="zh-HK" altLang="en-US"/>
        </a:p>
      </dgm:t>
    </dgm:pt>
    <dgm:pt modelId="{2E13BDCB-14B8-4BC6-9D20-155359D115B6}">
      <dgm:prSet phldrT="[Text]"/>
      <dgm:spPr/>
      <dgm:t>
        <a:bodyPr/>
        <a:lstStyle/>
        <a:p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產生成績表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F05EEF-A9B1-4698-938E-86834D626F89}" type="parTrans" cxnId="{EC20D220-657C-478B-BD54-4D234CF60F0B}">
      <dgm:prSet/>
      <dgm:spPr/>
      <dgm:t>
        <a:bodyPr/>
        <a:lstStyle/>
        <a:p>
          <a:endParaRPr lang="zh-HK" altLang="en-US"/>
        </a:p>
      </dgm:t>
    </dgm:pt>
    <dgm:pt modelId="{453CFF9A-89F5-46B6-ACE8-E33C1588CA58}" type="sibTrans" cxnId="{EC20D220-657C-478B-BD54-4D234CF60F0B}">
      <dgm:prSet/>
      <dgm:spPr/>
      <dgm:t>
        <a:bodyPr/>
        <a:lstStyle/>
        <a:p>
          <a:endParaRPr lang="zh-HK" altLang="en-US"/>
        </a:p>
      </dgm:t>
    </dgm:pt>
    <dgm:pt modelId="{396AFF1E-7791-4105-B51C-DEC2484E276B}" type="pres">
      <dgm:prSet presAssocID="{9223849D-9066-4339-9125-09F3CB44EC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ECFD91-D881-41A2-95ED-F66A50C1C2EB}" type="pres">
      <dgm:prSet presAssocID="{9223849D-9066-4339-9125-09F3CB44EC50}" presName="arrow" presStyleLbl="bgShp" presStyleIdx="0" presStyleCnt="1" custScaleX="111765"/>
      <dgm:spPr/>
    </dgm:pt>
    <dgm:pt modelId="{61F020C7-D578-4EB8-AD7B-076FACDE4B30}" type="pres">
      <dgm:prSet presAssocID="{9223849D-9066-4339-9125-09F3CB44EC50}" presName="linearProcess" presStyleCnt="0"/>
      <dgm:spPr/>
    </dgm:pt>
    <dgm:pt modelId="{7C2AE819-61DF-4F4A-8BAE-BB61513582EB}" type="pres">
      <dgm:prSet presAssocID="{5FFCBC6C-1F85-4D1E-B435-AE502A1EF93B}" presName="textNode" presStyleLbl="node1" presStyleIdx="0" presStyleCnt="3" custScaleX="58817" custLinFactNeighborX="-83818" custLinFactNeighborY="6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A64191-1392-4A1A-A6E8-ADECD4CBF72E}" type="pres">
      <dgm:prSet presAssocID="{68E64FC3-39D1-4838-8C13-03C4EFEE571E}" presName="sibTrans" presStyleCnt="0"/>
      <dgm:spPr/>
    </dgm:pt>
    <dgm:pt modelId="{BAB8FC05-5770-4942-9A0B-585E99DE4EF9}" type="pres">
      <dgm:prSet presAssocID="{27110931-ACA6-4BE4-81EB-149F2E3C1849}" presName="textNode" presStyleLbl="node1" presStyleIdx="1" presStyleCnt="3" custScaleX="66191" custLinFactNeighborX="-28181" custLinFactNeighborY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1D79E9-C59A-4BC4-8F3E-C90EB31105E1}" type="pres">
      <dgm:prSet presAssocID="{ADE6CCF4-9A0B-449B-89C3-1825FE779F88}" presName="sibTrans" presStyleCnt="0"/>
      <dgm:spPr/>
    </dgm:pt>
    <dgm:pt modelId="{A2EC09D8-D5D5-4CBF-A69F-55AE086D2AD7}" type="pres">
      <dgm:prSet presAssocID="{2E13BDCB-14B8-4BC6-9D20-155359D115B6}" presName="textNode" presStyleLbl="node1" presStyleIdx="2" presStyleCnt="3" custScaleX="73179" custLinFactNeighborX="-2549" custLinFactNeighborY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0D981E-95F7-499C-B41A-0B660FF39C09}" srcId="{9223849D-9066-4339-9125-09F3CB44EC50}" destId="{27110931-ACA6-4BE4-81EB-149F2E3C1849}" srcOrd="1" destOrd="0" parTransId="{3677AD54-5223-4972-8555-A26F99AB9C97}" sibTransId="{ADE6CCF4-9A0B-449B-89C3-1825FE779F88}"/>
    <dgm:cxn modelId="{EC20D220-657C-478B-BD54-4D234CF60F0B}" srcId="{9223849D-9066-4339-9125-09F3CB44EC50}" destId="{2E13BDCB-14B8-4BC6-9D20-155359D115B6}" srcOrd="2" destOrd="0" parTransId="{AAF05EEF-A9B1-4698-938E-86834D626F89}" sibTransId="{453CFF9A-89F5-46B6-ACE8-E33C1588CA58}"/>
    <dgm:cxn modelId="{F6DBA1F9-7922-4840-873C-D4BF1644D942}" type="presOf" srcId="{5FFCBC6C-1F85-4D1E-B435-AE502A1EF93B}" destId="{7C2AE819-61DF-4F4A-8BAE-BB61513582EB}" srcOrd="0" destOrd="0" presId="urn:microsoft.com/office/officeart/2005/8/layout/hProcess9"/>
    <dgm:cxn modelId="{DDD2C949-FEFD-46FB-8B1E-C0E00A307C96}" type="presOf" srcId="{9223849D-9066-4339-9125-09F3CB44EC50}" destId="{396AFF1E-7791-4105-B51C-DEC2484E276B}" srcOrd="0" destOrd="0" presId="urn:microsoft.com/office/officeart/2005/8/layout/hProcess9"/>
    <dgm:cxn modelId="{993A65B8-DB45-4A51-A17F-B1D69523EF1D}" type="presOf" srcId="{27110931-ACA6-4BE4-81EB-149F2E3C1849}" destId="{BAB8FC05-5770-4942-9A0B-585E99DE4EF9}" srcOrd="0" destOrd="0" presId="urn:microsoft.com/office/officeart/2005/8/layout/hProcess9"/>
    <dgm:cxn modelId="{54160994-BEE7-42A2-B0F5-C52D822F0018}" type="presOf" srcId="{2E13BDCB-14B8-4BC6-9D20-155359D115B6}" destId="{A2EC09D8-D5D5-4CBF-A69F-55AE086D2AD7}" srcOrd="0" destOrd="0" presId="urn:microsoft.com/office/officeart/2005/8/layout/hProcess9"/>
    <dgm:cxn modelId="{47C7DEA6-0469-410B-B1B2-8684AAD733C9}" srcId="{9223849D-9066-4339-9125-09F3CB44EC50}" destId="{5FFCBC6C-1F85-4D1E-B435-AE502A1EF93B}" srcOrd="0" destOrd="0" parTransId="{F72DFC0D-B108-47FF-9D66-1D77E738C87D}" sibTransId="{68E64FC3-39D1-4838-8C13-03C4EFEE571E}"/>
    <dgm:cxn modelId="{69B69D4A-A7CF-4DA0-AEFF-C87237F23614}" type="presParOf" srcId="{396AFF1E-7791-4105-B51C-DEC2484E276B}" destId="{7CECFD91-D881-41A2-95ED-F66A50C1C2EB}" srcOrd="0" destOrd="0" presId="urn:microsoft.com/office/officeart/2005/8/layout/hProcess9"/>
    <dgm:cxn modelId="{B5F77CD7-83B1-45F2-B02B-5EB996347208}" type="presParOf" srcId="{396AFF1E-7791-4105-B51C-DEC2484E276B}" destId="{61F020C7-D578-4EB8-AD7B-076FACDE4B30}" srcOrd="1" destOrd="0" presId="urn:microsoft.com/office/officeart/2005/8/layout/hProcess9"/>
    <dgm:cxn modelId="{26135621-55AC-40EA-B230-7FEC5E27759F}" type="presParOf" srcId="{61F020C7-D578-4EB8-AD7B-076FACDE4B30}" destId="{7C2AE819-61DF-4F4A-8BAE-BB61513582EB}" srcOrd="0" destOrd="0" presId="urn:microsoft.com/office/officeart/2005/8/layout/hProcess9"/>
    <dgm:cxn modelId="{BDE2CDD0-4870-4E1E-BC61-65CD84E6B429}" type="presParOf" srcId="{61F020C7-D578-4EB8-AD7B-076FACDE4B30}" destId="{CBA64191-1392-4A1A-A6E8-ADECD4CBF72E}" srcOrd="1" destOrd="0" presId="urn:microsoft.com/office/officeart/2005/8/layout/hProcess9"/>
    <dgm:cxn modelId="{EFE15B83-2391-4CAD-8A0D-5D3A5A363C3B}" type="presParOf" srcId="{61F020C7-D578-4EB8-AD7B-076FACDE4B30}" destId="{BAB8FC05-5770-4942-9A0B-585E99DE4EF9}" srcOrd="2" destOrd="0" presId="urn:microsoft.com/office/officeart/2005/8/layout/hProcess9"/>
    <dgm:cxn modelId="{7F81BE0A-D192-406A-9FFC-58BCEA18BC22}" type="presParOf" srcId="{61F020C7-D578-4EB8-AD7B-076FACDE4B30}" destId="{F61D79E9-C59A-4BC4-8F3E-C90EB31105E1}" srcOrd="3" destOrd="0" presId="urn:microsoft.com/office/officeart/2005/8/layout/hProcess9"/>
    <dgm:cxn modelId="{833F04BA-0903-4792-8508-0576838B10A2}" type="presParOf" srcId="{61F020C7-D578-4EB8-AD7B-076FACDE4B30}" destId="{A2EC09D8-D5D5-4CBF-A69F-55AE086D2AD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23849D-9066-4339-9125-09F3CB44EC50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5FFCBC6C-1F85-4D1E-B435-AE502A1EF93B}">
      <dgm:prSet phldrT="[Text]"/>
      <dgm:spPr/>
      <dgm:t>
        <a:bodyPr/>
        <a:lstStyle/>
        <a:p>
          <a:pPr algn="ctr"/>
          <a:r>
            <a:rPr lang="en-US" altLang="zh-HK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數據輸入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2DFC0D-B108-47FF-9D66-1D77E738C87D}" type="parTrans" cxnId="{47C7DEA6-0469-410B-B1B2-8684AAD733C9}">
      <dgm:prSet/>
      <dgm:spPr/>
      <dgm:t>
        <a:bodyPr/>
        <a:lstStyle/>
        <a:p>
          <a:endParaRPr lang="zh-HK" altLang="en-US"/>
        </a:p>
      </dgm:t>
    </dgm:pt>
    <dgm:pt modelId="{68E64FC3-39D1-4838-8C13-03C4EFEE571E}" type="sibTrans" cxnId="{47C7DEA6-0469-410B-B1B2-8684AAD733C9}">
      <dgm:prSet/>
      <dgm:spPr/>
      <dgm:t>
        <a:bodyPr/>
        <a:lstStyle/>
        <a:p>
          <a:endParaRPr lang="zh-HK" altLang="en-US"/>
        </a:p>
      </dgm:t>
    </dgm:pt>
    <dgm:pt modelId="{27110931-ACA6-4BE4-81EB-149F2E3C1849}">
      <dgm:prSet phldrT="[Text]"/>
      <dgm:spPr/>
      <dgm:t>
        <a:bodyPr/>
        <a:lstStyle/>
        <a:p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數據合併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77AD54-5223-4972-8555-A26F99AB9C97}" type="parTrans" cxnId="{740D981E-95F7-499C-B41A-0B660FF39C09}">
      <dgm:prSet/>
      <dgm:spPr/>
      <dgm:t>
        <a:bodyPr/>
        <a:lstStyle/>
        <a:p>
          <a:endParaRPr lang="zh-HK" altLang="en-US"/>
        </a:p>
      </dgm:t>
    </dgm:pt>
    <dgm:pt modelId="{ADE6CCF4-9A0B-449B-89C3-1825FE779F88}" type="sibTrans" cxnId="{740D981E-95F7-499C-B41A-0B660FF39C09}">
      <dgm:prSet/>
      <dgm:spPr/>
      <dgm:t>
        <a:bodyPr/>
        <a:lstStyle/>
        <a:p>
          <a:endParaRPr lang="zh-HK" altLang="en-US"/>
        </a:p>
      </dgm:t>
    </dgm:pt>
    <dgm:pt modelId="{2E13BDCB-14B8-4BC6-9D20-155359D115B6}">
      <dgm:prSet phldrT="[Text]"/>
      <dgm:spPr/>
      <dgm:t>
        <a:bodyPr/>
        <a:lstStyle/>
        <a:p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3.1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產生成績表</a:t>
          </a:r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F05EEF-A9B1-4698-938E-86834D626F89}" type="parTrans" cxnId="{EC20D220-657C-478B-BD54-4D234CF60F0B}">
      <dgm:prSet/>
      <dgm:spPr/>
      <dgm:t>
        <a:bodyPr/>
        <a:lstStyle/>
        <a:p>
          <a:endParaRPr lang="zh-HK" altLang="en-US"/>
        </a:p>
      </dgm:t>
    </dgm:pt>
    <dgm:pt modelId="{453CFF9A-89F5-46B6-ACE8-E33C1588CA58}" type="sibTrans" cxnId="{EC20D220-657C-478B-BD54-4D234CF60F0B}">
      <dgm:prSet/>
      <dgm:spPr/>
      <dgm:t>
        <a:bodyPr/>
        <a:lstStyle/>
        <a:p>
          <a:endParaRPr lang="zh-HK" altLang="en-US"/>
        </a:p>
      </dgm:t>
    </dgm:pt>
    <dgm:pt modelId="{A4C783C0-0080-4E57-9A75-7E1B3BE836E8}">
      <dgm:prSet/>
      <dgm:spPr/>
      <dgm:t>
        <a:bodyPr/>
        <a:lstStyle/>
        <a:p>
          <a:r>
            <a: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產生成績表</a:t>
          </a:r>
          <a:endParaRPr lang="zh-HK" altLang="en-US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83B95E4-5DDC-4315-AB22-D5EB6719A9BE}" type="parTrans" cxnId="{65049E4E-7DC4-48D0-B29D-09D3B017B193}">
      <dgm:prSet/>
      <dgm:spPr/>
      <dgm:t>
        <a:bodyPr/>
        <a:lstStyle/>
        <a:p>
          <a:endParaRPr lang="zh-HK" altLang="en-US"/>
        </a:p>
      </dgm:t>
    </dgm:pt>
    <dgm:pt modelId="{25A18CA9-F3C7-4E40-A06F-E35B17E55DBE}" type="sibTrans" cxnId="{65049E4E-7DC4-48D0-B29D-09D3B017B193}">
      <dgm:prSet/>
      <dgm:spPr/>
      <dgm:t>
        <a:bodyPr/>
        <a:lstStyle/>
        <a:p>
          <a:endParaRPr lang="zh-HK" altLang="en-US"/>
        </a:p>
      </dgm:t>
    </dgm:pt>
    <dgm:pt modelId="{396AFF1E-7791-4105-B51C-DEC2484E276B}" type="pres">
      <dgm:prSet presAssocID="{9223849D-9066-4339-9125-09F3CB44EC5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CECFD91-D881-41A2-95ED-F66A50C1C2EB}" type="pres">
      <dgm:prSet presAssocID="{9223849D-9066-4339-9125-09F3CB44EC50}" presName="arrow" presStyleLbl="bgShp" presStyleIdx="0" presStyleCnt="1" custScaleX="113725"/>
      <dgm:spPr/>
    </dgm:pt>
    <dgm:pt modelId="{61F020C7-D578-4EB8-AD7B-076FACDE4B30}" type="pres">
      <dgm:prSet presAssocID="{9223849D-9066-4339-9125-09F3CB44EC50}" presName="linearProcess" presStyleCnt="0"/>
      <dgm:spPr/>
    </dgm:pt>
    <dgm:pt modelId="{7C2AE819-61DF-4F4A-8BAE-BB61513582EB}" type="pres">
      <dgm:prSet presAssocID="{5FFCBC6C-1F85-4D1E-B435-AE502A1EF93B}" presName="textNode" presStyleLbl="node1" presStyleIdx="0" presStyleCnt="4" custScaleX="47753" custLinFactNeighborX="22916" custLinFactNeighborY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A64191-1392-4A1A-A6E8-ADECD4CBF72E}" type="pres">
      <dgm:prSet presAssocID="{68E64FC3-39D1-4838-8C13-03C4EFEE571E}" presName="sibTrans" presStyleCnt="0"/>
      <dgm:spPr/>
    </dgm:pt>
    <dgm:pt modelId="{BAB8FC05-5770-4942-9A0B-585E99DE4EF9}" type="pres">
      <dgm:prSet presAssocID="{27110931-ACA6-4BE4-81EB-149F2E3C1849}" presName="textNode" presStyleLbl="node1" presStyleIdx="1" presStyleCnt="4" custScaleX="46015" custLinFactNeighborX="-20863" custLinFactNeighborY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1D79E9-C59A-4BC4-8F3E-C90EB31105E1}" type="pres">
      <dgm:prSet presAssocID="{ADE6CCF4-9A0B-449B-89C3-1825FE779F88}" presName="sibTrans" presStyleCnt="0"/>
      <dgm:spPr/>
    </dgm:pt>
    <dgm:pt modelId="{A2EC09D8-D5D5-4CBF-A69F-55AE086D2AD7}" type="pres">
      <dgm:prSet presAssocID="{2E13BDCB-14B8-4BC6-9D20-155359D115B6}" presName="textNode" presStyleLbl="node1" presStyleIdx="2" presStyleCnt="4" custScaleX="75661" custLinFactNeighborX="-49862" custLinFactNeighborY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4BACE1-266E-498B-BB1A-15722ACB689C}" type="pres">
      <dgm:prSet presAssocID="{453CFF9A-89F5-46B6-ACE8-E33C1588CA58}" presName="sibTrans" presStyleCnt="0"/>
      <dgm:spPr/>
    </dgm:pt>
    <dgm:pt modelId="{BCA76792-92EA-4B61-831B-CC1662EBB165}" type="pres">
      <dgm:prSet presAssocID="{A4C783C0-0080-4E57-9A75-7E1B3BE836E8}" presName="textNode" presStyleLbl="node1" presStyleIdx="3" presStyleCnt="4" custScaleX="54844" custLinFactNeighborX="-78736" custLinFactNeighborY="1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CC704D-C8CE-4990-A412-A173EED98D77}" type="presOf" srcId="{2E13BDCB-14B8-4BC6-9D20-155359D115B6}" destId="{A2EC09D8-D5D5-4CBF-A69F-55AE086D2AD7}" srcOrd="0" destOrd="0" presId="urn:microsoft.com/office/officeart/2005/8/layout/hProcess9"/>
    <dgm:cxn modelId="{65049E4E-7DC4-48D0-B29D-09D3B017B193}" srcId="{9223849D-9066-4339-9125-09F3CB44EC50}" destId="{A4C783C0-0080-4E57-9A75-7E1B3BE836E8}" srcOrd="3" destOrd="0" parTransId="{383B95E4-5DDC-4315-AB22-D5EB6719A9BE}" sibTransId="{25A18CA9-F3C7-4E40-A06F-E35B17E55DBE}"/>
    <dgm:cxn modelId="{EC20D220-657C-478B-BD54-4D234CF60F0B}" srcId="{9223849D-9066-4339-9125-09F3CB44EC50}" destId="{2E13BDCB-14B8-4BC6-9D20-155359D115B6}" srcOrd="2" destOrd="0" parTransId="{AAF05EEF-A9B1-4698-938E-86834D626F89}" sibTransId="{453CFF9A-89F5-46B6-ACE8-E33C1588CA58}"/>
    <dgm:cxn modelId="{DE06A4ED-165B-4246-98D6-4FC4FDE7E524}" type="presOf" srcId="{9223849D-9066-4339-9125-09F3CB44EC50}" destId="{396AFF1E-7791-4105-B51C-DEC2484E276B}" srcOrd="0" destOrd="0" presId="urn:microsoft.com/office/officeart/2005/8/layout/hProcess9"/>
    <dgm:cxn modelId="{096FA890-1557-4CCA-9E18-BE23405DB5A2}" type="presOf" srcId="{27110931-ACA6-4BE4-81EB-149F2E3C1849}" destId="{BAB8FC05-5770-4942-9A0B-585E99DE4EF9}" srcOrd="0" destOrd="0" presId="urn:microsoft.com/office/officeart/2005/8/layout/hProcess9"/>
    <dgm:cxn modelId="{740D981E-95F7-499C-B41A-0B660FF39C09}" srcId="{9223849D-9066-4339-9125-09F3CB44EC50}" destId="{27110931-ACA6-4BE4-81EB-149F2E3C1849}" srcOrd="1" destOrd="0" parTransId="{3677AD54-5223-4972-8555-A26F99AB9C97}" sibTransId="{ADE6CCF4-9A0B-449B-89C3-1825FE779F88}"/>
    <dgm:cxn modelId="{D03A2E04-4A91-42F8-9782-5D814BF4134E}" type="presOf" srcId="{5FFCBC6C-1F85-4D1E-B435-AE502A1EF93B}" destId="{7C2AE819-61DF-4F4A-8BAE-BB61513582EB}" srcOrd="0" destOrd="0" presId="urn:microsoft.com/office/officeart/2005/8/layout/hProcess9"/>
    <dgm:cxn modelId="{5C379218-038A-43FE-B14B-0DCF150F7B44}" type="presOf" srcId="{A4C783C0-0080-4E57-9A75-7E1B3BE836E8}" destId="{BCA76792-92EA-4B61-831B-CC1662EBB165}" srcOrd="0" destOrd="0" presId="urn:microsoft.com/office/officeart/2005/8/layout/hProcess9"/>
    <dgm:cxn modelId="{47C7DEA6-0469-410B-B1B2-8684AAD733C9}" srcId="{9223849D-9066-4339-9125-09F3CB44EC50}" destId="{5FFCBC6C-1F85-4D1E-B435-AE502A1EF93B}" srcOrd="0" destOrd="0" parTransId="{F72DFC0D-B108-47FF-9D66-1D77E738C87D}" sibTransId="{68E64FC3-39D1-4838-8C13-03C4EFEE571E}"/>
    <dgm:cxn modelId="{0662AEFA-D0BA-4B87-A3FC-63B80A4A7064}" type="presParOf" srcId="{396AFF1E-7791-4105-B51C-DEC2484E276B}" destId="{7CECFD91-D881-41A2-95ED-F66A50C1C2EB}" srcOrd="0" destOrd="0" presId="urn:microsoft.com/office/officeart/2005/8/layout/hProcess9"/>
    <dgm:cxn modelId="{94775F81-F2BB-4779-8343-2A78B2689D07}" type="presParOf" srcId="{396AFF1E-7791-4105-B51C-DEC2484E276B}" destId="{61F020C7-D578-4EB8-AD7B-076FACDE4B30}" srcOrd="1" destOrd="0" presId="urn:microsoft.com/office/officeart/2005/8/layout/hProcess9"/>
    <dgm:cxn modelId="{B4123252-4E87-4739-8A73-DB98D55F63DB}" type="presParOf" srcId="{61F020C7-D578-4EB8-AD7B-076FACDE4B30}" destId="{7C2AE819-61DF-4F4A-8BAE-BB61513582EB}" srcOrd="0" destOrd="0" presId="urn:microsoft.com/office/officeart/2005/8/layout/hProcess9"/>
    <dgm:cxn modelId="{DD7392E4-C807-4F4A-AB1D-039D3FDF175E}" type="presParOf" srcId="{61F020C7-D578-4EB8-AD7B-076FACDE4B30}" destId="{CBA64191-1392-4A1A-A6E8-ADECD4CBF72E}" srcOrd="1" destOrd="0" presId="urn:microsoft.com/office/officeart/2005/8/layout/hProcess9"/>
    <dgm:cxn modelId="{A6ACB129-DB05-42C4-AE00-484BD80491D2}" type="presParOf" srcId="{61F020C7-D578-4EB8-AD7B-076FACDE4B30}" destId="{BAB8FC05-5770-4942-9A0B-585E99DE4EF9}" srcOrd="2" destOrd="0" presId="urn:microsoft.com/office/officeart/2005/8/layout/hProcess9"/>
    <dgm:cxn modelId="{48B415D4-0CE3-4DC5-89FB-25F2650B564C}" type="presParOf" srcId="{61F020C7-D578-4EB8-AD7B-076FACDE4B30}" destId="{F61D79E9-C59A-4BC4-8F3E-C90EB31105E1}" srcOrd="3" destOrd="0" presId="urn:microsoft.com/office/officeart/2005/8/layout/hProcess9"/>
    <dgm:cxn modelId="{24C8B2EA-D402-4E98-AD23-8B081C4132F8}" type="presParOf" srcId="{61F020C7-D578-4EB8-AD7B-076FACDE4B30}" destId="{A2EC09D8-D5D5-4CBF-A69F-55AE086D2AD7}" srcOrd="4" destOrd="0" presId="urn:microsoft.com/office/officeart/2005/8/layout/hProcess9"/>
    <dgm:cxn modelId="{3A72E285-EF11-49B0-BDAF-95DB33D00B2B}" type="presParOf" srcId="{61F020C7-D578-4EB8-AD7B-076FACDE4B30}" destId="{D84BACE1-266E-498B-BB1A-15722ACB689C}" srcOrd="5" destOrd="0" presId="urn:microsoft.com/office/officeart/2005/8/layout/hProcess9"/>
    <dgm:cxn modelId="{3D8791D6-C62E-441E-B6A8-4609D29FE8C4}" type="presParOf" srcId="{61F020C7-D578-4EB8-AD7B-076FACDE4B30}" destId="{BCA76792-92EA-4B61-831B-CC1662EBB16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859C-796A-4F10-862D-9EEAD509B62F}">
      <dsp:nvSpPr>
        <dsp:cNvPr id="0" name=""/>
        <dsp:cNvSpPr/>
      </dsp:nvSpPr>
      <dsp:spPr>
        <a:xfrm>
          <a:off x="83161" y="134356"/>
          <a:ext cx="2051319" cy="20513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課外活動</a:t>
          </a:r>
          <a:endParaRPr lang="zh-HK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69607" y="376250"/>
        <a:ext cx="1182743" cy="1567530"/>
      </dsp:txXfrm>
    </dsp:sp>
    <dsp:sp modelId="{94075279-1623-49A8-A6B2-6040DEC6EFF4}">
      <dsp:nvSpPr>
        <dsp:cNvPr id="0" name=""/>
        <dsp:cNvSpPr/>
      </dsp:nvSpPr>
      <dsp:spPr>
        <a:xfrm>
          <a:off x="1561590" y="134356"/>
          <a:ext cx="2051319" cy="2051319"/>
        </a:xfrm>
        <a:prstGeom prst="ellipse">
          <a:avLst/>
        </a:prstGeom>
        <a:solidFill>
          <a:schemeClr val="accent5">
            <a:alpha val="50000"/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活動項目</a:t>
          </a:r>
          <a:endParaRPr lang="zh-HK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43721" y="376250"/>
        <a:ext cx="1182743" cy="1567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FD91-D881-41A2-95ED-F66A50C1C2EB}">
      <dsp:nvSpPr>
        <dsp:cNvPr id="0" name=""/>
        <dsp:cNvSpPr/>
      </dsp:nvSpPr>
      <dsp:spPr>
        <a:xfrm>
          <a:off x="216008" y="0"/>
          <a:ext cx="8208745" cy="165576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AE819-61DF-4F4A-8BAE-BB61513582EB}">
      <dsp:nvSpPr>
        <dsp:cNvPr id="0" name=""/>
        <dsp:cNvSpPr/>
      </dsp:nvSpPr>
      <dsp:spPr>
        <a:xfrm>
          <a:off x="1073819" y="500967"/>
          <a:ext cx="1524671" cy="6623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數據輸入</a:t>
          </a:r>
          <a:endParaRPr lang="zh-HK" altLang="en-US" sz="21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106150" y="533298"/>
        <a:ext cx="1460009" cy="597643"/>
      </dsp:txXfrm>
    </dsp:sp>
    <dsp:sp modelId="{BAB8FC05-5770-4942-9A0B-585E99DE4EF9}">
      <dsp:nvSpPr>
        <dsp:cNvPr id="0" name=""/>
        <dsp:cNvSpPr/>
      </dsp:nvSpPr>
      <dsp:spPr>
        <a:xfrm>
          <a:off x="3172404" y="503928"/>
          <a:ext cx="1715822" cy="662305"/>
        </a:xfrm>
        <a:prstGeom prst="roundRect">
          <a:avLst/>
        </a:prstGeom>
        <a:solidFill>
          <a:schemeClr val="accent5">
            <a:hueOff val="-3161725"/>
            <a:satOff val="15415"/>
            <a:lumOff val="-17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數據合併</a:t>
          </a:r>
          <a:endParaRPr lang="zh-HK" altLang="en-US" sz="21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204735" y="536259"/>
        <a:ext cx="1651160" cy="597643"/>
      </dsp:txXfrm>
    </dsp:sp>
    <dsp:sp modelId="{A2EC09D8-D5D5-4CBF-A69F-55AE086D2AD7}">
      <dsp:nvSpPr>
        <dsp:cNvPr id="0" name=""/>
        <dsp:cNvSpPr/>
      </dsp:nvSpPr>
      <dsp:spPr>
        <a:xfrm>
          <a:off x="5351495" y="503928"/>
          <a:ext cx="1896966" cy="662305"/>
        </a:xfrm>
        <a:prstGeom prst="roundRect">
          <a:avLst/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altLang="en-US" sz="21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產生成績表</a:t>
          </a:r>
          <a:endParaRPr lang="zh-HK" altLang="en-US" sz="21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383826" y="536259"/>
        <a:ext cx="1832304" cy="5976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CFD91-D881-41A2-95ED-F66A50C1C2EB}">
      <dsp:nvSpPr>
        <dsp:cNvPr id="0" name=""/>
        <dsp:cNvSpPr/>
      </dsp:nvSpPr>
      <dsp:spPr>
        <a:xfrm>
          <a:off x="144030" y="0"/>
          <a:ext cx="8352700" cy="1656421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2AE819-61DF-4F4A-8BAE-BB61513582EB}">
      <dsp:nvSpPr>
        <dsp:cNvPr id="0" name=""/>
        <dsp:cNvSpPr/>
      </dsp:nvSpPr>
      <dsp:spPr>
        <a:xfrm>
          <a:off x="394667" y="504128"/>
          <a:ext cx="1500276" cy="66256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HK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數據輸入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7011" y="536472"/>
        <a:ext cx="1435588" cy="597880"/>
      </dsp:txXfrm>
    </dsp:sp>
    <dsp:sp modelId="{BAB8FC05-5770-4942-9A0B-585E99DE4EF9}">
      <dsp:nvSpPr>
        <dsp:cNvPr id="0" name=""/>
        <dsp:cNvSpPr/>
      </dsp:nvSpPr>
      <dsp:spPr>
        <a:xfrm>
          <a:off x="2073083" y="504128"/>
          <a:ext cx="1445672" cy="662568"/>
        </a:xfrm>
        <a:prstGeom prst="roundRect">
          <a:avLst/>
        </a:prstGeom>
        <a:solidFill>
          <a:schemeClr val="accent2">
            <a:hueOff val="-973238"/>
            <a:satOff val="-33333"/>
            <a:lumOff val="166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數據合併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105427" y="536472"/>
        <a:ext cx="1380984" cy="597880"/>
      </dsp:txXfrm>
    </dsp:sp>
    <dsp:sp modelId="{A2EC09D8-D5D5-4CBF-A69F-55AE086D2AD7}">
      <dsp:nvSpPr>
        <dsp:cNvPr id="0" name=""/>
        <dsp:cNvSpPr/>
      </dsp:nvSpPr>
      <dsp:spPr>
        <a:xfrm>
          <a:off x="3743727" y="504128"/>
          <a:ext cx="2377074" cy="662568"/>
        </a:xfrm>
        <a:prstGeom prst="roundRect">
          <a:avLst/>
        </a:prstGeom>
        <a:solidFill>
          <a:schemeClr val="accent2">
            <a:hueOff val="-1946477"/>
            <a:satOff val="-66667"/>
            <a:lumOff val="332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3.1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產生成績表</a:t>
          </a: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P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76071" y="536472"/>
        <a:ext cx="2312386" cy="597880"/>
      </dsp:txXfrm>
    </dsp:sp>
    <dsp:sp modelId="{BCA76792-92EA-4B61-831B-CC1662EBB165}">
      <dsp:nvSpPr>
        <dsp:cNvPr id="0" name=""/>
        <dsp:cNvSpPr/>
      </dsp:nvSpPr>
      <dsp:spPr>
        <a:xfrm>
          <a:off x="6346168" y="504128"/>
          <a:ext cx="1723057" cy="662568"/>
        </a:xfrm>
        <a:prstGeom prst="roundRect">
          <a:avLst/>
        </a:prstGeom>
        <a:solidFill>
          <a:schemeClr val="accent2">
            <a:hueOff val="-2919715"/>
            <a:satOff val="-100000"/>
            <a:lumOff val="49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altLang="en-US" sz="1800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產生成績表</a:t>
          </a:r>
          <a:endParaRPr lang="zh-HK" altLang="en-US" sz="1800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378512" y="536472"/>
        <a:ext cx="1658369" cy="597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6A5DEAA-696E-4A8B-B2B2-CF068E858449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748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908" y="0"/>
            <a:ext cx="2971092" cy="49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47713"/>
            <a:ext cx="4987925" cy="3741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183" y="4740596"/>
            <a:ext cx="5029635" cy="449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908" y="9479596"/>
            <a:ext cx="2971092" cy="49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itchFamily="34" charset="0"/>
              </a:defRPr>
            </a:lvl1pPr>
          </a:lstStyle>
          <a:p>
            <a:fld id="{5346CEAE-F447-4323-8534-00D3DFDBC216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55858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3.0.0.07072017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版本起可使用此功能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1695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 </a:t>
            </a:r>
            <a:r>
              <a:rPr lang="en-US" altLang="zh-HK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3.0.0.07072017</a:t>
            </a:r>
            <a:r>
              <a:rPr lang="zh-TW" altLang="en-US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版本起可以使用</a:t>
            </a:r>
            <a:r>
              <a:rPr lang="zh-TW" altLang="zh-HK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考績分數及平均分跨年分析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1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2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5125" marR="0" lvl="0" indent="-365125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#</a:t>
            </a:r>
            <a:r>
              <a:rPr lang="zh-TW" altLang="en-US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HK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3.0.0.</a:t>
            </a:r>
            <a:r>
              <a:rPr lang="en-US" altLang="zh-TW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HK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</a:t>
            </a:r>
            <a:r>
              <a:rPr lang="en-US" altLang="zh-TW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en-US" altLang="zh-HK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2017</a:t>
            </a:r>
            <a:r>
              <a:rPr lang="zh-TW" altLang="en-US" sz="12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版</a:t>
            </a:r>
            <a:r>
              <a:rPr lang="zh-TW" altLang="en-US" sz="1200" b="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本起可以使用</a:t>
            </a:r>
            <a:r>
              <a:rPr lang="zh-HK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考績分數及等級分佈跨年分析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依科目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)&amp;(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依級別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HK" altLang="en-US" sz="1200" b="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5125" indent="-365125" algn="just">
              <a:defRPr/>
            </a:pP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28230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HK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1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1841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81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5833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626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91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9427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787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990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811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077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2762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27883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>
                <a:solidFill>
                  <a:srgbClr val="0099FF"/>
                </a:solidFill>
                <a:latin typeface="Tahoma" pitchFamily="34" charset="0"/>
              </a:rPr>
              <a:pPr>
                <a:spcBef>
                  <a:spcPct val="50000"/>
                </a:spcBef>
                <a:buClrTx/>
                <a:buSzTx/>
                <a:buFontTx/>
                <a:buNone/>
              </a:p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Tahoma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Local%20Settings/Temp/report2.pdf" TargetMode="External"/><Relationship Id="rId7" Type="http://schemas.openxmlformats.org/officeDocument/2006/relationships/image" Target="../media/image42.png"/><Relationship Id="rId2" Type="http://schemas.openxmlformats.org/officeDocument/2006/relationships/hyperlink" Target="../Local%20Settings/Temp/Att_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Local%20Settings/Temp/Att_3.pdf" TargetMode="External"/><Relationship Id="rId5" Type="http://schemas.openxmlformats.org/officeDocument/2006/relationships/hyperlink" Target="../Local%20Settings/Temp/report3.pdf" TargetMode="External"/><Relationship Id="rId4" Type="http://schemas.openxmlformats.org/officeDocument/2006/relationships/hyperlink" Target="../Local%20Settings/Temp/report%201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256946" y="1899692"/>
            <a:ext cx="5348400" cy="362047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三</a:t>
            </a:r>
            <a:r>
              <a:rPr lang="en-US" altLang="zh-TW" sz="4000" b="1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sz="4000" b="1" dirty="0">
                <a:solidFill>
                  <a:schemeClr val="tx1"/>
                </a:solidFill>
                <a:latin typeface="+mn-ea"/>
              </a:rPr>
              <a:t>列印成績表及報表</a:t>
            </a:r>
            <a:r>
              <a:rPr lang="zh-TW" altLang="en-US" sz="4000" dirty="0"/>
              <a:t/>
            </a:r>
            <a:br>
              <a:rPr lang="zh-TW" altLang="en-US" sz="4000" dirty="0"/>
            </a:br>
            <a:r>
              <a:rPr lang="en-US" altLang="zh-TW" dirty="0">
                <a:solidFill>
                  <a:schemeClr val="tx1"/>
                </a:solidFill>
              </a:rPr>
              <a:t/>
            </a:r>
            <a:br>
              <a:rPr lang="en-US" altLang="zh-TW" dirty="0">
                <a:solidFill>
                  <a:schemeClr val="tx1"/>
                </a:solidFill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(Q) 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查詢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/>
            </a:r>
            <a:br>
              <a:rPr lang="en-US" altLang="zh-TW" sz="3200" b="1" dirty="0">
                <a:solidFill>
                  <a:schemeClr val="tx1"/>
                </a:solidFill>
                <a:latin typeface="+mn-ea"/>
              </a:rPr>
            </a:b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sz="3200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sz="3200" b="1" dirty="0">
                <a:solidFill>
                  <a:schemeClr val="tx1"/>
                </a:solidFill>
                <a:latin typeface="+mn-ea"/>
              </a:rPr>
              <a:t>分析報表</a:t>
            </a:r>
            <a: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  <a:t/>
            </a:r>
            <a:br>
              <a:rPr lang="zh-HK" altLang="en-US" dirty="0">
                <a:solidFill>
                  <a:schemeClr val="accent2">
                    <a:lumMod val="50000"/>
                  </a:schemeClr>
                </a:solidFill>
                <a:latin typeface="+mn-ea"/>
              </a:rPr>
            </a:br>
            <a:endParaRPr lang="zh-HK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40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01763"/>
            <a:ext cx="6477000" cy="4906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列印優點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/</a:t>
            </a:r>
            <a:r>
              <a:rPr kumimoji="1" lang="zh-HK" altLang="en-US" sz="3000" b="1" kern="1200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缺點</a:t>
            </a:r>
          </a:p>
        </p:txBody>
      </p:sp>
      <p:sp>
        <p:nvSpPr>
          <p:cNvPr id="273412" name="矩形 13"/>
          <p:cNvSpPr>
            <a:spLocks noChangeArrowheads="1"/>
          </p:cNvSpPr>
          <p:nvPr/>
        </p:nvSpPr>
        <p:spPr bwMode="auto">
          <a:xfrm>
            <a:off x="107504" y="2276475"/>
            <a:ext cx="2592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zh-TW" altLang="en-US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獎懲資料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模組輸入資料</a:t>
            </a:r>
            <a:endParaRPr lang="zh-HK" altLang="en-US" b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6919913" y="3748088"/>
            <a:ext cx="676275" cy="12969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7" name="矩形 4"/>
          <p:cNvSpPr>
            <a:spLocks noChangeArrowheads="1"/>
          </p:cNvSpPr>
          <p:nvPr/>
        </p:nvSpPr>
        <p:spPr bwMode="auto">
          <a:xfrm>
            <a:off x="7596188" y="5157788"/>
            <a:ext cx="673100" cy="9620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73415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E0FF320A-3484-48B3-8741-24836A3BBAEE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516216" y="113300"/>
            <a:ext cx="25202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矩形 4"/>
          <p:cNvSpPr>
            <a:spLocks noChangeArrowheads="1"/>
          </p:cNvSpPr>
          <p:nvPr/>
        </p:nvSpPr>
        <p:spPr bwMode="auto">
          <a:xfrm>
            <a:off x="1543190" y="1273330"/>
            <a:ext cx="4508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依學期列印優點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</a:p>
        </p:txBody>
      </p:sp>
      <p:pic>
        <p:nvPicPr>
          <p:cNvPr id="276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4483100"/>
            <a:ext cx="5186362" cy="1538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484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360613"/>
            <a:ext cx="8680450" cy="1716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1543190" y="482632"/>
            <a:ext cx="6347713" cy="573881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列印優點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HK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</a:p>
        </p:txBody>
      </p:sp>
      <p:sp>
        <p:nvSpPr>
          <p:cNvPr id="276486" name="矩形 3"/>
          <p:cNvSpPr>
            <a:spLocks noChangeArrowheads="1"/>
          </p:cNvSpPr>
          <p:nvPr/>
        </p:nvSpPr>
        <p:spPr bwMode="auto">
          <a:xfrm>
            <a:off x="249238" y="2676525"/>
            <a:ext cx="8612187" cy="336550"/>
          </a:xfrm>
          <a:prstGeom prst="rect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76487" name="矩形 12"/>
          <p:cNvSpPr>
            <a:spLocks noChangeArrowheads="1"/>
          </p:cNvSpPr>
          <p:nvPr/>
        </p:nvSpPr>
        <p:spPr bwMode="auto">
          <a:xfrm>
            <a:off x="450850" y="4275138"/>
            <a:ext cx="1552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64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28825"/>
            <a:ext cx="24685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9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2EA62B0D-7FFA-461E-AD78-2EED9CDA9C45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6330462" y="113300"/>
            <a:ext cx="270603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4"/>
          <a:stretch>
            <a:fillRect/>
          </a:stretch>
        </p:blipFill>
        <p:spPr bwMode="auto">
          <a:xfrm>
            <a:off x="107950" y="2098675"/>
            <a:ext cx="8785225" cy="184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"/>
          <a:stretch>
            <a:fillRect/>
          </a:stretch>
        </p:blipFill>
        <p:spPr bwMode="auto">
          <a:xfrm>
            <a:off x="1692275" y="4319588"/>
            <a:ext cx="4651375" cy="230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7508" name="矩形 9"/>
          <p:cNvSpPr>
            <a:spLocks noChangeArrowheads="1"/>
          </p:cNvSpPr>
          <p:nvPr/>
        </p:nvSpPr>
        <p:spPr bwMode="auto">
          <a:xfrm>
            <a:off x="288925" y="1484313"/>
            <a:ext cx="760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依原因列印優點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，選擇「由學生成績」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7509" name="矩形 10"/>
          <p:cNvSpPr>
            <a:spLocks noChangeArrowheads="1"/>
          </p:cNvSpPr>
          <p:nvPr/>
        </p:nvSpPr>
        <p:spPr bwMode="auto">
          <a:xfrm>
            <a:off x="450850" y="4340225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7510" name="矩形 2"/>
          <p:cNvSpPr>
            <a:spLocks noChangeArrowheads="1"/>
          </p:cNvSpPr>
          <p:nvPr/>
        </p:nvSpPr>
        <p:spPr bwMode="auto">
          <a:xfrm>
            <a:off x="133350" y="2452688"/>
            <a:ext cx="8542338" cy="317500"/>
          </a:xfrm>
          <a:prstGeom prst="rect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1608626" y="305625"/>
            <a:ext cx="7162800" cy="762000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列印優點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HK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</a:p>
        </p:txBody>
      </p:sp>
      <p:sp>
        <p:nvSpPr>
          <p:cNvPr id="277512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68B4CBD7-835C-476E-8DAC-E9407D66927E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343650" y="113300"/>
            <a:ext cx="269284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3871303"/>
            <a:ext cx="3959225" cy="2709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8"/>
          <a:stretch>
            <a:fillRect/>
          </a:stretch>
        </p:blipFill>
        <p:spPr bwMode="auto">
          <a:xfrm>
            <a:off x="261938" y="1879600"/>
            <a:ext cx="8702675" cy="190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8532" name="矩形 9"/>
          <p:cNvSpPr>
            <a:spLocks noChangeArrowheads="1"/>
          </p:cNvSpPr>
          <p:nvPr/>
        </p:nvSpPr>
        <p:spPr bwMode="auto">
          <a:xfrm>
            <a:off x="260350" y="1341438"/>
            <a:ext cx="76041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依原因列印優點</a:t>
            </a:r>
            <a:r>
              <a:rPr lang="en-US" altLang="zh-TW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HK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，選擇「由獎懲資料」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8533" name="矩形 2"/>
          <p:cNvSpPr>
            <a:spLocks noChangeArrowheads="1"/>
          </p:cNvSpPr>
          <p:nvPr/>
        </p:nvSpPr>
        <p:spPr bwMode="auto">
          <a:xfrm>
            <a:off x="261938" y="2276475"/>
            <a:ext cx="8558212" cy="360363"/>
          </a:xfrm>
          <a:prstGeom prst="rect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78534" name="矩形 11"/>
          <p:cNvSpPr>
            <a:spLocks noChangeArrowheads="1"/>
          </p:cNvSpPr>
          <p:nvPr/>
        </p:nvSpPr>
        <p:spPr bwMode="auto">
          <a:xfrm>
            <a:off x="450850" y="4065588"/>
            <a:ext cx="155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樣本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1538288" y="285905"/>
            <a:ext cx="7162800" cy="762000"/>
          </a:xfrm>
        </p:spPr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列印優點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HK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</a:p>
        </p:txBody>
      </p:sp>
      <p:sp>
        <p:nvSpPr>
          <p:cNvPr id="278536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A1983377-28E0-4334-AFA6-0BED517095A9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418385" y="113300"/>
            <a:ext cx="261811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6"/>
          <p:cNvSpPr txBox="1">
            <a:spLocks noChangeArrowheads="1"/>
          </p:cNvSpPr>
          <p:nvPr/>
        </p:nvSpPr>
        <p:spPr>
          <a:xfrm>
            <a:off x="1538288" y="466535"/>
            <a:ext cx="7162800" cy="553998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課外活動及學生成績模組新功能</a:t>
            </a:r>
          </a:p>
        </p:txBody>
      </p:sp>
      <p:sp>
        <p:nvSpPr>
          <p:cNvPr id="279555" name="Rectangle 10"/>
          <p:cNvSpPr txBox="1">
            <a:spLocks noChangeArrowheads="1"/>
          </p:cNvSpPr>
          <p:nvPr/>
        </p:nvSpPr>
        <p:spPr bwMode="auto">
          <a:xfrm>
            <a:off x="1606855" y="1213530"/>
            <a:ext cx="89646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學生成績模組支援課外活動舉辦項目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9556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F714DEC1-9D56-4E02-9203-739721FE2E42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9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04377"/>
            <a:ext cx="169862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58" name="Rectangle 9"/>
          <p:cNvSpPr>
            <a:spLocks noChangeArrowheads="1"/>
          </p:cNvSpPr>
          <p:nvPr/>
        </p:nvSpPr>
        <p:spPr bwMode="auto">
          <a:xfrm>
            <a:off x="1838325" y="4125425"/>
            <a:ext cx="1695450" cy="1620837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b="0">
              <a:solidFill>
                <a:schemeClr val="tx1"/>
              </a:solidFill>
            </a:endParaRPr>
          </a:p>
        </p:txBody>
      </p:sp>
      <p:pic>
        <p:nvPicPr>
          <p:cNvPr id="27955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607" y="1789295"/>
            <a:ext cx="2005013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9560" name="Rectangle 10"/>
          <p:cNvSpPr>
            <a:spLocks noChangeArrowheads="1"/>
          </p:cNvSpPr>
          <p:nvPr/>
        </p:nvSpPr>
        <p:spPr bwMode="auto">
          <a:xfrm>
            <a:off x="5023795" y="4107963"/>
            <a:ext cx="2028825" cy="1719262"/>
          </a:xfrm>
          <a:prstGeom prst="rect">
            <a:avLst/>
          </a:prstGeom>
          <a:noFill/>
          <a:ln w="508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b="0">
              <a:solidFill>
                <a:schemeClr val="tx1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392008" y="113300"/>
            <a:ext cx="264448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itle 1"/>
          <p:cNvSpPr>
            <a:spLocks noGrp="1" noChangeArrowheads="1"/>
          </p:cNvSpPr>
          <p:nvPr>
            <p:ph type="title"/>
          </p:nvPr>
        </p:nvSpPr>
        <p:spPr>
          <a:xfrm>
            <a:off x="257175" y="389733"/>
            <a:ext cx="7771209" cy="1320800"/>
          </a:xfrm>
        </p:spPr>
        <p:txBody>
          <a:bodyPr/>
          <a:lstStyle/>
          <a:p>
            <a:r>
              <a:rPr lang="zh-TW" altLang="en-US" sz="26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學生成績模組新增功能一覽（以成績表Ｍ為例）</a:t>
            </a:r>
            <a:endParaRPr lang="zh-HK" altLang="en-US" sz="2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2627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pic>
        <p:nvPicPr>
          <p:cNvPr id="282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96975"/>
            <a:ext cx="38925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57175" y="4652963"/>
            <a:ext cx="3892550" cy="11525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pic>
        <p:nvPicPr>
          <p:cNvPr id="314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0475"/>
            <a:ext cx="876935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6-Point Star 7"/>
          <p:cNvSpPr/>
          <p:nvPr/>
        </p:nvSpPr>
        <p:spPr bwMode="auto">
          <a:xfrm>
            <a:off x="5072063" y="2609850"/>
            <a:ext cx="360362" cy="360363"/>
          </a:xfrm>
          <a:prstGeom prst="star6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6-Point Star 9"/>
          <p:cNvSpPr/>
          <p:nvPr/>
        </p:nvSpPr>
        <p:spPr bwMode="auto">
          <a:xfrm>
            <a:off x="120650" y="3330575"/>
            <a:ext cx="360363" cy="360363"/>
          </a:xfrm>
          <a:prstGeom prst="star6">
            <a:avLst/>
          </a:prstGeom>
          <a:solidFill>
            <a:srgbClr val="BA8CDC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6-Point Star 12"/>
          <p:cNvSpPr/>
          <p:nvPr/>
        </p:nvSpPr>
        <p:spPr bwMode="auto">
          <a:xfrm>
            <a:off x="130175" y="2968625"/>
            <a:ext cx="358775" cy="360363"/>
          </a:xfrm>
          <a:prstGeom prst="star6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6-Point Star 13"/>
          <p:cNvSpPr/>
          <p:nvPr/>
        </p:nvSpPr>
        <p:spPr bwMode="auto">
          <a:xfrm>
            <a:off x="5075238" y="3311525"/>
            <a:ext cx="360362" cy="360363"/>
          </a:xfrm>
          <a:prstGeom prst="star6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6-Point Star 14"/>
          <p:cNvSpPr/>
          <p:nvPr/>
        </p:nvSpPr>
        <p:spPr bwMode="auto">
          <a:xfrm>
            <a:off x="5075238" y="2970213"/>
            <a:ext cx="360362" cy="360362"/>
          </a:xfrm>
          <a:prstGeom prst="star6">
            <a:avLst/>
          </a:prstGeom>
          <a:solidFill>
            <a:srgbClr val="FFC000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6-Point Star 15"/>
          <p:cNvSpPr/>
          <p:nvPr/>
        </p:nvSpPr>
        <p:spPr bwMode="auto">
          <a:xfrm>
            <a:off x="95250" y="3652838"/>
            <a:ext cx="360363" cy="360362"/>
          </a:xfrm>
          <a:prstGeom prst="star6">
            <a:avLst/>
          </a:prstGeom>
          <a:solidFill>
            <a:srgbClr val="BA8CDC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6-Point Star 16"/>
          <p:cNvSpPr/>
          <p:nvPr/>
        </p:nvSpPr>
        <p:spPr bwMode="auto">
          <a:xfrm>
            <a:off x="5095875" y="3671888"/>
            <a:ext cx="360363" cy="360362"/>
          </a:xfrm>
          <a:prstGeom prst="star6">
            <a:avLst/>
          </a:prstGeom>
          <a:solidFill>
            <a:srgbClr val="BA8CDC"/>
          </a:solidFill>
          <a:ln w="381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 sz="1050" b="0" dirty="0"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endParaRPr lang="zh-HK" altLang="en-US" sz="105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6365631" y="113300"/>
            <a:ext cx="267086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/>
          <p:cNvSpPr>
            <a:spLocks noGrp="1" noChangeArrowheads="1"/>
          </p:cNvSpPr>
          <p:nvPr>
            <p:ph type="title"/>
          </p:nvPr>
        </p:nvSpPr>
        <p:spPr>
          <a:xfrm>
            <a:off x="1551112" y="228741"/>
            <a:ext cx="8138865" cy="831567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列印活動項目職位、表現、成就及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/>
            </a:r>
            <a:b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</a:b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+mn-ea"/>
                <a:ea typeface="+mn-ea"/>
              </a:rPr>
              <a:t>活動項目所屬的課外活動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8365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03187" y="1012093"/>
            <a:ext cx="8897938" cy="4608513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+mn-ea"/>
              </a:rPr>
              <a:t>功能簡介</a:t>
            </a:r>
            <a:endParaRPr lang="en-US" altLang="zh-TW" sz="2000" b="1" dirty="0">
              <a:latin typeface="+mn-ea"/>
            </a:endParaRPr>
          </a:p>
          <a:p>
            <a:pPr lvl="1"/>
            <a:r>
              <a:rPr lang="zh-TW" altLang="en-US" sz="2000" b="1" dirty="0">
                <a:latin typeface="+mn-ea"/>
              </a:rPr>
              <a:t>成績表能夠顯示：</a:t>
            </a:r>
            <a:endParaRPr lang="en-US" altLang="zh-TW" sz="2000" b="1" dirty="0">
              <a:latin typeface="+mn-ea"/>
            </a:endParaRPr>
          </a:p>
          <a:p>
            <a:pPr lvl="2"/>
            <a:r>
              <a:rPr lang="zh-TW" altLang="en-US" sz="2000" b="1" dirty="0">
                <a:latin typeface="+mn-ea"/>
              </a:rPr>
              <a:t>活動項目職位</a:t>
            </a:r>
            <a:endParaRPr lang="en-US" altLang="zh-TW" sz="2000" b="1" dirty="0">
              <a:latin typeface="+mn-ea"/>
            </a:endParaRPr>
          </a:p>
          <a:p>
            <a:pPr lvl="2"/>
            <a:r>
              <a:rPr lang="zh-TW" altLang="en-US" sz="2000" b="1" dirty="0">
                <a:latin typeface="+mn-ea"/>
              </a:rPr>
              <a:t>活動項目表現</a:t>
            </a:r>
            <a:endParaRPr lang="en-US" altLang="zh-TW" sz="2000" b="1" dirty="0">
              <a:latin typeface="+mn-ea"/>
            </a:endParaRPr>
          </a:p>
          <a:p>
            <a:pPr lvl="2"/>
            <a:r>
              <a:rPr lang="zh-TW" altLang="en-US" sz="2000" b="1" dirty="0">
                <a:latin typeface="+mn-ea"/>
              </a:rPr>
              <a:t>活動項目成就</a:t>
            </a:r>
            <a:endParaRPr lang="en-US" altLang="zh-TW" sz="2000" b="1" dirty="0">
              <a:latin typeface="+mn-ea"/>
            </a:endParaRPr>
          </a:p>
          <a:p>
            <a:pPr lvl="2"/>
            <a:r>
              <a:rPr lang="zh-TW" altLang="en-US" sz="2000" b="1" dirty="0">
                <a:latin typeface="+mn-ea"/>
              </a:rPr>
              <a:t>活動項目所屬的課外活動</a:t>
            </a:r>
            <a:endParaRPr lang="en-US" altLang="zh-TW" sz="2000" b="1" dirty="0">
              <a:latin typeface="+mn-ea"/>
            </a:endParaRPr>
          </a:p>
          <a:p>
            <a:pPr lvl="1"/>
            <a:r>
              <a:rPr lang="zh-TW" altLang="en-US" sz="2000" b="1" dirty="0">
                <a:latin typeface="+mn-ea"/>
              </a:rPr>
              <a:t>在相關的成績表中顯示學習成果</a:t>
            </a:r>
            <a:endParaRPr lang="en-US" altLang="zh-TW" sz="2000" b="1" dirty="0">
              <a:latin typeface="+mn-ea"/>
            </a:endParaRPr>
          </a:p>
          <a:p>
            <a:pPr lvl="1"/>
            <a:endParaRPr lang="zh-HK" altLang="en-US" sz="2000" b="1" dirty="0">
              <a:latin typeface="+mn-ea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919234" y="4293780"/>
          <a:ext cx="3696072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553200" y="4714875"/>
            <a:ext cx="2447925" cy="14779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活動項目參考例子：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探訪長者中心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賣旗活動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校際田徑比賽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海外考察交流活動</a:t>
            </a:r>
            <a:endParaRPr lang="zh-HK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13" y="4735513"/>
            <a:ext cx="2447925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課外活動參考例子：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中文學會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學生會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童軍</a:t>
            </a:r>
            <a:endParaRPr lang="en-US" altLang="zh-TW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sz="18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辯論隊</a:t>
            </a:r>
            <a:endParaRPr lang="zh-HK" altLang="en-US" sz="18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6400800" y="113300"/>
            <a:ext cx="263569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/>
          <p:cNvSpPr>
            <a:spLocks noGrp="1" noChangeArrowheads="1"/>
          </p:cNvSpPr>
          <p:nvPr>
            <p:ph type="title"/>
          </p:nvPr>
        </p:nvSpPr>
        <p:spPr>
          <a:xfrm>
            <a:off x="1624789" y="275448"/>
            <a:ext cx="7162800" cy="762000"/>
          </a:xfrm>
        </p:spPr>
        <p:txBody>
          <a:bodyPr>
            <a:noAutofit/>
          </a:bodyPr>
          <a:lstStyle/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列印活動項目職位、表現、成就及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活動項目所屬的課外活動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86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71" b="13416"/>
          <a:stretch>
            <a:fillRect/>
          </a:stretch>
        </p:blipFill>
        <p:spPr bwMode="auto">
          <a:xfrm>
            <a:off x="187325" y="3500438"/>
            <a:ext cx="8353425" cy="358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580" name="Rounded Rectangle 4"/>
          <p:cNvSpPr>
            <a:spLocks noChangeArrowheads="1"/>
          </p:cNvSpPr>
          <p:nvPr/>
        </p:nvSpPr>
        <p:spPr bwMode="auto">
          <a:xfrm>
            <a:off x="187325" y="3409950"/>
            <a:ext cx="1071563" cy="4302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81913" y="1598759"/>
            <a:ext cx="4026317" cy="460375"/>
          </a:xfrm>
          <a:prstGeom prst="rect">
            <a:avLst/>
          </a:prstGeom>
          <a:solidFill>
            <a:schemeClr val="bg1"/>
          </a:solidFill>
          <a:ln w="41275">
            <a:solidFill>
              <a:srgbClr val="00B0F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☑活動項目所屬的課外活動</a:t>
            </a:r>
            <a:endParaRPr lang="en-US" altLang="zh-TW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476375" y="3422650"/>
            <a:ext cx="3959225" cy="4302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76375" y="2201863"/>
            <a:ext cx="2087563" cy="461962"/>
          </a:xfrm>
          <a:prstGeom prst="rect">
            <a:avLst/>
          </a:prstGeom>
          <a:solidFill>
            <a:schemeClr val="bg1"/>
          </a:solidFill>
          <a:ln w="41275">
            <a:solidFill>
              <a:srgbClr val="FFC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活動項目名稱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5580063" y="3422650"/>
            <a:ext cx="647700" cy="4302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BA8CD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859338" y="2811463"/>
            <a:ext cx="2449512" cy="461962"/>
          </a:xfrm>
          <a:prstGeom prst="rect">
            <a:avLst/>
          </a:prstGeom>
          <a:solidFill>
            <a:schemeClr val="bg1"/>
          </a:solidFill>
          <a:ln w="41275">
            <a:solidFill>
              <a:srgbClr val="BA8CD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☑活動項目職位 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256338" y="3429000"/>
            <a:ext cx="619125" cy="43021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02588" y="4149725"/>
            <a:ext cx="2463312" cy="461963"/>
          </a:xfrm>
          <a:prstGeom prst="rect">
            <a:avLst/>
          </a:prstGeom>
          <a:solidFill>
            <a:schemeClr val="bg1"/>
          </a:solidFill>
          <a:ln w="4127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☑活動項目表現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6965950" y="3421063"/>
            <a:ext cx="1350963" cy="4302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656753" y="4149725"/>
            <a:ext cx="2463312" cy="461963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☑活動項目成就</a:t>
            </a:r>
            <a:endParaRPr lang="en-US" altLang="zh-TW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6427177" y="113300"/>
            <a:ext cx="260931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/>
          <p:cNvSpPr>
            <a:spLocks noGrp="1" noChangeArrowheads="1"/>
          </p:cNvSpPr>
          <p:nvPr>
            <p:ph type="title"/>
          </p:nvPr>
        </p:nvSpPr>
        <p:spPr>
          <a:xfrm>
            <a:off x="1538288" y="178611"/>
            <a:ext cx="7162800" cy="762000"/>
          </a:xfrm>
        </p:spPr>
        <p:txBody>
          <a:bodyPr/>
          <a:lstStyle/>
          <a:p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每行列印一項課外活動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r>
              <a:rPr lang="en-US" altLang="zh-TW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獎懲記錄 </a:t>
            </a:r>
            <a:endParaRPr lang="zh-HK" altLang="en-US" sz="2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877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609598" y="2160590"/>
            <a:ext cx="7283349" cy="3880773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功能簡介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從用戶介面控制其他考績，例如課外活動、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活動項目及獎懲記錄等資料的顯示方法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選擇以每行列印一項相關記錄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或以多行列印相關記錄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提供更彈性的選擇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6409592" y="113300"/>
            <a:ext cx="262690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/>
          <p:cNvSpPr>
            <a:spLocks noGrp="1" noChangeArrowheads="1"/>
          </p:cNvSpPr>
          <p:nvPr>
            <p:ph type="title"/>
          </p:nvPr>
        </p:nvSpPr>
        <p:spPr>
          <a:xfrm>
            <a:off x="1587951" y="513410"/>
            <a:ext cx="7130751" cy="558207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每行列印一項課外活動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獎懲記錄 </a:t>
            </a:r>
            <a:endParaRPr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900113" y="1185863"/>
            <a:ext cx="80772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☑ 每行列印一項課外活動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獎懲記錄 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908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31963"/>
            <a:ext cx="4818062" cy="512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/>
          <p:nvPr/>
        </p:nvSpPr>
        <p:spPr>
          <a:xfrm>
            <a:off x="6444762" y="113300"/>
            <a:ext cx="259173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266" name="Group 1"/>
          <p:cNvGrpSpPr>
            <a:grpSpLocks/>
          </p:cNvGrpSpPr>
          <p:nvPr/>
        </p:nvGrpSpPr>
        <p:grpSpPr bwMode="auto">
          <a:xfrm>
            <a:off x="468313" y="1443038"/>
            <a:ext cx="7900987" cy="4217987"/>
            <a:chOff x="468313" y="1443038"/>
            <a:chExt cx="7900987" cy="4217987"/>
          </a:xfrm>
        </p:grpSpPr>
        <p:pic>
          <p:nvPicPr>
            <p:cNvPr id="267272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13" y="1443038"/>
              <a:ext cx="7900987" cy="4217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27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766" y="2183330"/>
              <a:ext cx="349902" cy="188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7267" name="標題 1"/>
          <p:cNvSpPr>
            <a:spLocks noGrp="1" noChangeArrowheads="1"/>
          </p:cNvSpPr>
          <p:nvPr>
            <p:ph type="title"/>
          </p:nvPr>
        </p:nvSpPr>
        <p:spPr>
          <a:xfrm>
            <a:off x="1538288" y="261939"/>
            <a:ext cx="7162800" cy="762000"/>
          </a:xfrm>
        </p:spPr>
        <p:txBody>
          <a:bodyPr>
            <a:normAutofit/>
          </a:bodyPr>
          <a:lstStyle/>
          <a:p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r>
              <a:rPr kumimoji="1"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kumimoji="1"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7268" name="投影片編號版面配置區 2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8306F942-0D20-4529-8675-7A807764C341}" type="slidenum"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TW" sz="1400" b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69" name="矩形 3"/>
          <p:cNvSpPr>
            <a:spLocks noChangeArrowheads="1"/>
          </p:cNvSpPr>
          <p:nvPr/>
        </p:nvSpPr>
        <p:spPr bwMode="auto">
          <a:xfrm>
            <a:off x="2532063" y="3552824"/>
            <a:ext cx="3889375" cy="1652221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26727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182813"/>
            <a:ext cx="7366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7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/>
          <a:stretch>
            <a:fillRect/>
          </a:stretch>
        </p:blipFill>
        <p:spPr bwMode="auto">
          <a:xfrm>
            <a:off x="6346825" y="2203450"/>
            <a:ext cx="3698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96336" y="113300"/>
            <a:ext cx="1440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(Q) 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查詢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/>
          <p:cNvSpPr>
            <a:spLocks noGrp="1" noChangeArrowheads="1"/>
          </p:cNvSpPr>
          <p:nvPr>
            <p:ph type="title"/>
          </p:nvPr>
        </p:nvSpPr>
        <p:spPr>
          <a:xfrm>
            <a:off x="1601752" y="457655"/>
            <a:ext cx="7272808" cy="57085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每行列印一項課外活動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r>
              <a:rPr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獎懲記錄 </a:t>
            </a:r>
            <a:endParaRPr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2867" name="Text Placeholder 6"/>
          <p:cNvSpPr>
            <a:spLocks noGrp="1" noChangeArrowheads="1"/>
          </p:cNvSpPr>
          <p:nvPr>
            <p:ph idx="1"/>
          </p:nvPr>
        </p:nvSpPr>
        <p:spPr>
          <a:xfrm>
            <a:off x="508000" y="1412875"/>
            <a:ext cx="8077200" cy="4318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ebdings" panose="05030102010509060703" pitchFamily="18" charset="2"/>
              </a:rPr>
              <a:t> 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每行列印一項課外活動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活動項目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獎懲記錄</a:t>
            </a:r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060575"/>
            <a:ext cx="8875713" cy="3960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0" name="TextBox 1"/>
          <p:cNvSpPr txBox="1">
            <a:spLocks noChangeArrowheads="1"/>
          </p:cNvSpPr>
          <p:nvPr/>
        </p:nvSpPr>
        <p:spPr bwMode="auto">
          <a:xfrm>
            <a:off x="251520" y="6251058"/>
            <a:ext cx="3025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</a:t>
            </a:r>
            <a:r>
              <a:rPr lang="en-US" altLang="zh-TW" sz="1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endParaRPr lang="zh-HK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3215" y="113300"/>
            <a:ext cx="265328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/>
          <p:cNvSpPr>
            <a:spLocks noGrp="1" noChangeArrowheads="1"/>
          </p:cNvSpPr>
          <p:nvPr>
            <p:ph type="title"/>
          </p:nvPr>
        </p:nvSpPr>
        <p:spPr>
          <a:xfrm>
            <a:off x="1573457" y="297966"/>
            <a:ext cx="7162800" cy="762000"/>
          </a:xfrm>
        </p:spPr>
        <p:txBody>
          <a:bodyPr/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列印其他資料於新一頁 </a:t>
            </a:r>
            <a:endParaRPr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4915" name="Content Placeholder 1"/>
          <p:cNvSpPr>
            <a:spLocks noGrp="1" noChangeArrowheads="1"/>
          </p:cNvSpPr>
          <p:nvPr>
            <p:ph idx="1"/>
          </p:nvPr>
        </p:nvSpPr>
        <p:spPr>
          <a:xfrm>
            <a:off x="468313" y="1473200"/>
            <a:ext cx="8537575" cy="4608513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功能簡介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用戶可以選擇將其他資料放在同一頁的底部位置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亦可以選擇另開新頁</a:t>
            </a:r>
            <a:endParaRPr lang="zh-HK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6462346" y="113300"/>
            <a:ext cx="257415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itle 1"/>
          <p:cNvSpPr>
            <a:spLocks noGrp="1" noChangeArrowheads="1"/>
          </p:cNvSpPr>
          <p:nvPr>
            <p:ph type="title"/>
          </p:nvPr>
        </p:nvSpPr>
        <p:spPr>
          <a:xfrm>
            <a:off x="1559719" y="401638"/>
            <a:ext cx="6707187" cy="56197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列印其他資料於新一頁 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5939" name="Text Placeholder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295940" name="Content Placeholder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295941" name="Text Placeholder 4"/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sp>
        <p:nvSpPr>
          <p:cNvPr id="295942" name="Content Placeholder 5"/>
          <p:cNvSpPr>
            <a:spLocks noGrp="1" noChangeArrowheads="1"/>
          </p:cNvSpPr>
          <p:nvPr>
            <p:ph sz="quarter" idx="4"/>
          </p:nvPr>
        </p:nvSpPr>
        <p:spPr/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12863"/>
            <a:ext cx="3819525" cy="5362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4103687" cy="5367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5945" name="TextBox 11"/>
          <p:cNvSpPr txBox="1">
            <a:spLocks noChangeArrowheads="1"/>
          </p:cNvSpPr>
          <p:nvPr/>
        </p:nvSpPr>
        <p:spPr bwMode="auto">
          <a:xfrm>
            <a:off x="2951163" y="5516563"/>
            <a:ext cx="3924300" cy="461962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☑</a:t>
            </a:r>
            <a:r>
              <a:rPr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列印其他資料於新一頁</a:t>
            </a:r>
            <a:endParaRPr lang="zh-HK" altLang="en-US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479931" y="113300"/>
            <a:ext cx="255656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/>
          <p:cNvSpPr>
            <a:spLocks noGrp="1" noChangeArrowheads="1"/>
          </p:cNvSpPr>
          <p:nvPr>
            <p:ph type="title"/>
          </p:nvPr>
        </p:nvSpPr>
        <p:spPr>
          <a:xfrm>
            <a:off x="1532791" y="284485"/>
            <a:ext cx="6347713" cy="714376"/>
          </a:xfrm>
        </p:spPr>
        <p:txBody>
          <a:bodyPr/>
          <a:lstStyle/>
          <a:p>
            <a:r>
              <a:rPr lang="zh-HK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成績表Ｐ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HK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成績表Ｐ </a:t>
            </a:r>
            <a:r>
              <a:rPr lang="en-US" altLang="zh-HK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HK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科目備註 </a:t>
            </a:r>
            <a:r>
              <a:rPr lang="en-US" altLang="zh-HK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(R-ASR049)</a:t>
            </a:r>
            <a:endParaRPr lang="zh-HK" altLang="en-US" sz="2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232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900113" y="1484313"/>
            <a:ext cx="8077200" cy="4608512"/>
          </a:xfrm>
        </p:spPr>
        <p:txBody>
          <a:bodyPr>
            <a:normAutofit/>
          </a:bodyPr>
          <a:lstStyle/>
          <a:p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問：成績表Ｐ與其他成績表有甚麼分別？</a:t>
            </a:r>
          </a:p>
          <a:p>
            <a:endParaRPr lang="zh-HK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3995738" y="5300663"/>
            <a:ext cx="2520950" cy="663575"/>
            <a:chOff x="3828663" y="504056"/>
            <a:chExt cx="2577375" cy="662473"/>
          </a:xfrm>
        </p:grpSpPr>
        <p:sp>
          <p:nvSpPr>
            <p:cNvPr id="9" name="Rounded Rectangle 8"/>
            <p:cNvSpPr/>
            <p:nvPr/>
          </p:nvSpPr>
          <p:spPr>
            <a:xfrm>
              <a:off x="3828663" y="504056"/>
              <a:ext cx="2424810" cy="662473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/>
            <p:nvPr/>
          </p:nvSpPr>
          <p:spPr>
            <a:xfrm>
              <a:off x="3861124" y="535753"/>
              <a:ext cx="2544914" cy="5990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3.2</a:t>
              </a:r>
              <a:r>
                <a:rPr lang="zh-TW" altLang="en-US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輸出資料進行修改</a:t>
              </a: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按需要</a:t>
              </a: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HK" altLang="en-US" sz="17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995738" y="6092825"/>
            <a:ext cx="2392362" cy="661988"/>
            <a:chOff x="3828663" y="504056"/>
            <a:chExt cx="2424905" cy="662473"/>
          </a:xfrm>
        </p:grpSpPr>
        <p:sp>
          <p:nvSpPr>
            <p:cNvPr id="12" name="Rounded Rectangle 11"/>
            <p:cNvSpPr/>
            <p:nvPr/>
          </p:nvSpPr>
          <p:spPr>
            <a:xfrm>
              <a:off x="3828663" y="504056"/>
              <a:ext cx="2424905" cy="662473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3860845" y="535829"/>
              <a:ext cx="2360541" cy="5989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lIns="64770" tIns="64770" rIns="64770" bIns="64770" spcCol="1270" anchor="ctr"/>
            <a:lstStyle/>
            <a:p>
              <a:pPr algn="ctr" defTabSz="75565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3.3</a:t>
              </a:r>
              <a:r>
                <a:rPr lang="zh-TW" altLang="en-US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匯入相關的資料</a:t>
              </a: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按需要</a:t>
              </a:r>
              <a:r>
                <a:rPr lang="en-US" altLang="zh-TW" sz="17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HK" altLang="en-US" sz="17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79388" y="2060575"/>
            <a:ext cx="8640762" cy="1655763"/>
            <a:chOff x="179512" y="2060848"/>
            <a:chExt cx="8640960" cy="1656184"/>
          </a:xfrm>
        </p:grpSpPr>
        <p:graphicFrame>
          <p:nvGraphicFramePr>
            <p:cNvPr id="6" name="Diagram 5"/>
            <p:cNvGraphicFramePr/>
            <p:nvPr/>
          </p:nvGraphicFramePr>
          <p:xfrm>
            <a:off x="179512" y="2060848"/>
            <a:ext cx="8640960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323977" y="2060848"/>
              <a:ext cx="3816189" cy="40015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成績表的製作方法</a:t>
              </a: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除成績表</a:t>
              </a: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r>
                <a:rPr lang="zh-TW" altLang="en-US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外</a:t>
              </a:r>
              <a:r>
                <a:rPr lang="en-US" altLang="zh-TW" sz="2000" b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HK" altLang="en-US" sz="2000" b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9388" y="3860800"/>
            <a:ext cx="8640762" cy="1771650"/>
            <a:chOff x="179512" y="3861048"/>
            <a:chExt cx="8640960" cy="1771396"/>
          </a:xfrm>
        </p:grpSpPr>
        <p:graphicFrame>
          <p:nvGraphicFramePr>
            <p:cNvPr id="7" name="Diagram 6"/>
            <p:cNvGraphicFramePr/>
            <p:nvPr/>
          </p:nvGraphicFramePr>
          <p:xfrm>
            <a:off x="179512" y="3976260"/>
            <a:ext cx="8640960" cy="16561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319215" y="3861048"/>
              <a:ext cx="2592446" cy="39999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zh-TW" altLang="en-US" sz="2000" b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成績表</a:t>
              </a:r>
              <a:r>
                <a:rPr lang="en-US" altLang="zh-TW" sz="2000" b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</a:t>
              </a:r>
              <a:r>
                <a:rPr lang="zh-TW" altLang="en-US" sz="2000" b="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的製作方法</a:t>
              </a:r>
              <a:endParaRPr lang="zh-HK" altLang="en-US" sz="2000" b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9" name="TextBox 7"/>
          <p:cNvSpPr txBox="1"/>
          <p:nvPr/>
        </p:nvSpPr>
        <p:spPr>
          <a:xfrm>
            <a:off x="6388100" y="113300"/>
            <a:ext cx="264839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1"/>
          <p:cNvSpPr>
            <a:spLocks noGrp="1" noChangeArrowheads="1"/>
          </p:cNvSpPr>
          <p:nvPr>
            <p:ph type="title"/>
          </p:nvPr>
        </p:nvSpPr>
        <p:spPr>
          <a:xfrm>
            <a:off x="1591042" y="262507"/>
            <a:ext cx="7162800" cy="762000"/>
          </a:xfrm>
        </p:spPr>
        <p:txBody>
          <a:bodyPr/>
          <a:lstStyle/>
          <a:p>
            <a:r>
              <a:rPr lang="zh-HK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成績表Ｐ</a:t>
            </a:r>
            <a:r>
              <a:rPr lang="zh-TW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HK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成績表Ｐ </a:t>
            </a:r>
            <a:r>
              <a:rPr lang="en-US" altLang="zh-HK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HK" altLang="en-US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科目備註 </a:t>
            </a:r>
            <a:r>
              <a:rPr lang="en-US" altLang="zh-HK" sz="2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(R-ASR049)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539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591042" y="1173714"/>
            <a:ext cx="6347714" cy="3880773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輸出及讀入資料的程序與現時的做法相同，但新增了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</a:t>
            </a:r>
            <a:endParaRPr lang="zh-HK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153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47913"/>
            <a:ext cx="84169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8" name="矩形 3"/>
          <p:cNvSpPr>
            <a:spLocks noChangeArrowheads="1"/>
          </p:cNvSpPr>
          <p:nvPr/>
        </p:nvSpPr>
        <p:spPr bwMode="auto">
          <a:xfrm>
            <a:off x="482600" y="6170613"/>
            <a:ext cx="1857375" cy="3317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5969" y="113300"/>
            <a:ext cx="260052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Title 4"/>
          <p:cNvSpPr>
            <a:spLocks noGrp="1" noChangeArrowheads="1"/>
          </p:cNvSpPr>
          <p:nvPr>
            <p:ph type="title"/>
          </p:nvPr>
        </p:nvSpPr>
        <p:spPr>
          <a:xfrm>
            <a:off x="1763713" y="274638"/>
            <a:ext cx="6923087" cy="56197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成績表Ｐ匯出的資料檔</a:t>
            </a:r>
            <a:endParaRPr lang="zh-HK" altLang="en-US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6419" name="Text Placeholder 5"/>
          <p:cNvSpPr>
            <a:spLocks noGrp="1" noChangeArrowheads="1"/>
          </p:cNvSpPr>
          <p:nvPr>
            <p:ph type="body" idx="1"/>
          </p:nvPr>
        </p:nvSpPr>
        <p:spPr>
          <a:xfrm>
            <a:off x="600606" y="1330403"/>
            <a:ext cx="3090672" cy="57626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系統升級前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6420" name="Content Placeholder 6"/>
          <p:cNvSpPr>
            <a:spLocks noGrp="1"/>
          </p:cNvSpPr>
          <p:nvPr>
            <p:ph sz="half" idx="2"/>
          </p:nvPr>
        </p:nvSpPr>
        <p:spPr>
          <a:xfrm>
            <a:off x="203994" y="2128175"/>
            <a:ext cx="4040188" cy="4278313"/>
          </a:xfrm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 dirty="0">
              <a:ea typeface="新細明體" panose="02020500000000000000" pitchFamily="18" charset="-120"/>
            </a:endParaRPr>
          </a:p>
        </p:txBody>
      </p:sp>
      <p:sp>
        <p:nvSpPr>
          <p:cNvPr id="316421" name="Text Placeholder 7"/>
          <p:cNvSpPr>
            <a:spLocks noGrp="1" noChangeArrowheads="1"/>
          </p:cNvSpPr>
          <p:nvPr>
            <p:ph type="body" sz="quarter" idx="3"/>
          </p:nvPr>
        </p:nvSpPr>
        <p:spPr>
          <a:xfrm>
            <a:off x="4716463" y="1388016"/>
            <a:ext cx="3090672" cy="576262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系統升級後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6422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278313"/>
          </a:xfrm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endParaRPr lang="zh-HK" altLang="en-US">
              <a:ea typeface="新細明體" panose="02020500000000000000" pitchFamily="18" charset="-120"/>
            </a:endParaRPr>
          </a:p>
        </p:txBody>
      </p:sp>
      <p:pic>
        <p:nvPicPr>
          <p:cNvPr id="3164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6004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4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13" y="2174875"/>
            <a:ext cx="376555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426" name="Rounded Rectangle 9"/>
          <p:cNvSpPr>
            <a:spLocks noChangeArrowheads="1"/>
          </p:cNvSpPr>
          <p:nvPr/>
        </p:nvSpPr>
        <p:spPr bwMode="auto">
          <a:xfrm>
            <a:off x="4716463" y="2276475"/>
            <a:ext cx="935037" cy="100806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316427" name="Rounded Rectangle 12"/>
          <p:cNvSpPr>
            <a:spLocks noChangeArrowheads="1"/>
          </p:cNvSpPr>
          <p:nvPr/>
        </p:nvSpPr>
        <p:spPr bwMode="auto">
          <a:xfrm>
            <a:off x="6588125" y="3373438"/>
            <a:ext cx="936625" cy="10080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316428" name="Rounded Rectangle 13"/>
          <p:cNvSpPr>
            <a:spLocks noChangeArrowheads="1"/>
          </p:cNvSpPr>
          <p:nvPr/>
        </p:nvSpPr>
        <p:spPr bwMode="auto">
          <a:xfrm>
            <a:off x="7532688" y="4344988"/>
            <a:ext cx="935037" cy="10080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316429" name="Rounded Rectangle 14"/>
          <p:cNvSpPr>
            <a:spLocks noChangeArrowheads="1"/>
          </p:cNvSpPr>
          <p:nvPr/>
        </p:nvSpPr>
        <p:spPr bwMode="auto">
          <a:xfrm>
            <a:off x="5651500" y="4344988"/>
            <a:ext cx="936625" cy="100806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6374423" y="113300"/>
            <a:ext cx="2662073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1556206" y="265742"/>
            <a:ext cx="6347713" cy="700529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學生成績表新增分析報告</a:t>
            </a:r>
            <a:endParaRPr kumimoji="1" lang="zh-HK" altLang="en-US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31468" y="1206030"/>
            <a:ext cx="7704137" cy="1719263"/>
          </a:xfrm>
        </p:spPr>
        <p:txBody>
          <a:bodyPr>
            <a:normAutofit/>
          </a:bodyPr>
          <a:lstStyle/>
          <a:p>
            <a:pPr marL="365125" indent="-365125" algn="just">
              <a:defRPr/>
            </a:pPr>
            <a:r>
              <a:rPr lang="zh-TW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考績分數及平均分跨年分析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HK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5125" indent="-365125" algn="just">
              <a:defRPr/>
            </a:pPr>
            <a:r>
              <a:rPr lang="zh-HK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考績分數及等級分佈跨年分析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HK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依科目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365125" indent="-365125" algn="just"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考績分數及等級分佈跨年分析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依級別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zh-HK" altLang="en-US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9732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5720E9C8-C0EC-4E1E-B35A-08886A90FADA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206" y="2369109"/>
            <a:ext cx="583406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4" name="Rounded Rectangle 1"/>
          <p:cNvSpPr>
            <a:spLocks noChangeArrowheads="1"/>
          </p:cNvSpPr>
          <p:nvPr/>
        </p:nvSpPr>
        <p:spPr bwMode="auto">
          <a:xfrm>
            <a:off x="3176575" y="5417814"/>
            <a:ext cx="3457575" cy="468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6383215" y="113300"/>
            <a:ext cx="2653281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001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itle 1"/>
          <p:cNvSpPr>
            <a:spLocks noGrp="1" noChangeArrowheads="1"/>
          </p:cNvSpPr>
          <p:nvPr>
            <p:ph type="title"/>
          </p:nvPr>
        </p:nvSpPr>
        <p:spPr>
          <a:xfrm>
            <a:off x="1582249" y="297966"/>
            <a:ext cx="7162800" cy="762000"/>
          </a:xfrm>
        </p:spPr>
        <p:txBody>
          <a:bodyPr/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如何使用新增的成績表功能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4611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395288" y="1484313"/>
            <a:ext cx="8077200" cy="4608512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用戶可以考慮根據學校的情況，選擇以下的方法更新學生成績表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方法一：使用系統提供的範本，然後按需要進行修改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方法二：根據學校沿用的成績表，以專用子報表範本取代舊子報表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Box 7"/>
          <p:cNvSpPr txBox="1"/>
          <p:nvPr/>
        </p:nvSpPr>
        <p:spPr>
          <a:xfrm>
            <a:off x="6392008" y="113300"/>
            <a:ext cx="264448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63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38288" y="252412"/>
            <a:ext cx="7162800" cy="762000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修改學生成績表範本</a:t>
            </a:r>
            <a:endParaRPr kumimoji="1" lang="en-US" altLang="zh-TW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5635" name="Rectangle 6">
            <a:hlinkClick r:id="rId2" action="ppaction://hlinkfile"/>
          </p:cNvPr>
          <p:cNvSpPr>
            <a:spLocks noChangeArrowheads="1"/>
          </p:cNvSpPr>
          <p:nvPr/>
        </p:nvSpPr>
        <p:spPr bwMode="gray">
          <a:xfrm>
            <a:off x="1187450" y="4292600"/>
            <a:ext cx="6842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25636" name="Rectangle 7">
            <a:hlinkClick r:id="rId3" action="ppaction://hlinkfile"/>
          </p:cNvPr>
          <p:cNvSpPr>
            <a:spLocks noChangeArrowheads="1"/>
          </p:cNvSpPr>
          <p:nvPr/>
        </p:nvSpPr>
        <p:spPr bwMode="gray">
          <a:xfrm>
            <a:off x="1187450" y="4868863"/>
            <a:ext cx="6842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25637" name="Rectangle 8">
            <a:hlinkClick r:id="rId4" action="ppaction://hlinkfile"/>
          </p:cNvPr>
          <p:cNvSpPr>
            <a:spLocks noChangeArrowheads="1"/>
          </p:cNvSpPr>
          <p:nvPr/>
        </p:nvSpPr>
        <p:spPr bwMode="gray">
          <a:xfrm>
            <a:off x="1187450" y="5157788"/>
            <a:ext cx="6842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25638" name="Rectangle 9">
            <a:hlinkClick r:id="rId5" action="ppaction://hlinkfile"/>
          </p:cNvPr>
          <p:cNvSpPr>
            <a:spLocks noChangeArrowheads="1"/>
          </p:cNvSpPr>
          <p:nvPr/>
        </p:nvSpPr>
        <p:spPr bwMode="gray">
          <a:xfrm>
            <a:off x="1187450" y="4579938"/>
            <a:ext cx="6842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25639" name="Rectangle 10">
            <a:hlinkClick r:id="rId6" action="ppaction://hlinkfile"/>
          </p:cNvPr>
          <p:cNvSpPr>
            <a:spLocks noChangeArrowheads="1"/>
          </p:cNvSpPr>
          <p:nvPr/>
        </p:nvSpPr>
        <p:spPr bwMode="gray">
          <a:xfrm>
            <a:off x="468313" y="5516563"/>
            <a:ext cx="68421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25640" name="矩形 6"/>
          <p:cNvSpPr>
            <a:spLocks noChangeArrowheads="1"/>
          </p:cNvSpPr>
          <p:nvPr/>
        </p:nvSpPr>
        <p:spPr bwMode="auto">
          <a:xfrm>
            <a:off x="1538288" y="1373187"/>
            <a:ext cx="66976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Crystal Reports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</a:rPr>
              <a:t>」軟件修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改報告範本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564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43100"/>
            <a:ext cx="8572500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42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B2987A00-ECA0-46A7-B773-45B0F779C3DC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6365631" y="113300"/>
            <a:ext cx="267086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02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2250" y="291252"/>
            <a:ext cx="7162800" cy="762000"/>
          </a:xfrm>
        </p:spPr>
        <p:txBody>
          <a:bodyPr/>
          <a:lstStyle/>
          <a:p>
            <a:pPr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修改學生成績表範本</a:t>
            </a:r>
            <a:endParaRPr kumimoji="1" lang="en-US" altLang="zh-TW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266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83"/>
          <a:stretch>
            <a:fillRect/>
          </a:stretch>
        </p:blipFill>
        <p:spPr bwMode="auto">
          <a:xfrm>
            <a:off x="179388" y="1412875"/>
            <a:ext cx="8443912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660" name="矩形 1"/>
          <p:cNvSpPr>
            <a:spLocks noChangeArrowheads="1"/>
          </p:cNvSpPr>
          <p:nvPr/>
        </p:nvSpPr>
        <p:spPr bwMode="auto">
          <a:xfrm>
            <a:off x="4394963" y="1628800"/>
            <a:ext cx="4228337" cy="461665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利用軟件「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Crystal Reports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6661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E5E0EC3E-0F28-4790-867C-FFB0CBF519A3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2877" y="113300"/>
            <a:ext cx="272361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標題 1"/>
          <p:cNvSpPr>
            <a:spLocks noGrp="1" noChangeArrowheads="1"/>
          </p:cNvSpPr>
          <p:nvPr>
            <p:ph type="title"/>
          </p:nvPr>
        </p:nvSpPr>
        <p:spPr>
          <a:xfrm>
            <a:off x="1539935" y="400472"/>
            <a:ext cx="6347713" cy="604838"/>
          </a:xfrm>
        </p:spPr>
        <p:txBody>
          <a:bodyPr>
            <a:normAutofit/>
          </a:bodyPr>
          <a:lstStyle/>
          <a:p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r>
              <a:rPr kumimoji="1" lang="en-US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  <a:endParaRPr kumimoji="1" lang="zh-HK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8291" name="投影片編號版面配置區 2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</a:t>
            </a:r>
            <a:fld id="{87BA5F11-D9FF-4B4B-BD08-697DF3A0DC97}" type="slidenum"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zh-TW" sz="1400" b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292" name="矩形 4"/>
          <p:cNvSpPr>
            <a:spLocks noChangeArrowheads="1"/>
          </p:cNvSpPr>
          <p:nvPr/>
        </p:nvSpPr>
        <p:spPr bwMode="auto">
          <a:xfrm>
            <a:off x="-36513" y="1677988"/>
            <a:ext cx="336391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3050" indent="-258763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 by Class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總名次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依班別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 by Class Level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總名次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依級別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 by Stream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總名次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依組別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 by Subject Group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總名次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依科目組別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TW" sz="1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OM by Cross Class Subject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    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總名次 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依跨班科目組別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68293" name="Group 1"/>
          <p:cNvGrpSpPr>
            <a:grpSpLocks/>
          </p:cNvGrpSpPr>
          <p:nvPr/>
        </p:nvGrpSpPr>
        <p:grpSpPr bwMode="auto">
          <a:xfrm>
            <a:off x="3233738" y="1341438"/>
            <a:ext cx="5867400" cy="5106987"/>
            <a:chOff x="3233738" y="1341438"/>
            <a:chExt cx="5867400" cy="5106987"/>
          </a:xfrm>
        </p:grpSpPr>
        <p:grpSp>
          <p:nvGrpSpPr>
            <p:cNvPr id="268296" name="群組 1"/>
            <p:cNvGrpSpPr>
              <a:grpSpLocks/>
            </p:cNvGrpSpPr>
            <p:nvPr/>
          </p:nvGrpSpPr>
          <p:grpSpPr bwMode="auto">
            <a:xfrm>
              <a:off x="3233738" y="1341438"/>
              <a:ext cx="5867400" cy="5106987"/>
              <a:chOff x="3233738" y="1341438"/>
              <a:chExt cx="5867400" cy="5106987"/>
            </a:xfrm>
          </p:grpSpPr>
          <p:pic>
            <p:nvPicPr>
              <p:cNvPr id="2682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3738" y="1341438"/>
                <a:ext cx="5867400" cy="510698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8299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8649" y="1698735"/>
                <a:ext cx="347902" cy="94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829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884" y="1703717"/>
              <a:ext cx="198650" cy="106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82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703388"/>
            <a:ext cx="7985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8295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56"/>
          <a:stretch>
            <a:fillRect/>
          </a:stretch>
        </p:blipFill>
        <p:spPr bwMode="auto">
          <a:xfrm>
            <a:off x="4949825" y="1698625"/>
            <a:ext cx="2381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9"/>
          <p:cNvSpPr txBox="1"/>
          <p:nvPr/>
        </p:nvSpPr>
        <p:spPr>
          <a:xfrm>
            <a:off x="7596336" y="113300"/>
            <a:ext cx="1440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(Q) 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查詢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投影片編號版面配置區 3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4FB816F1-CF61-4FA0-A2F0-DE10F498FC3D}" type="slidenum">
              <a:rPr kumimoji="0" lang="en-US" altLang="zh-TW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kumimoji="0" lang="en-US" altLang="zh-TW" sz="2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4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8288" y="227838"/>
            <a:ext cx="7162800" cy="762000"/>
          </a:xfrm>
        </p:spPr>
        <p:txBody>
          <a:bodyPr/>
          <a:lstStyle/>
          <a:p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</a:p>
        </p:txBody>
      </p:sp>
      <p:pic>
        <p:nvPicPr>
          <p:cNvPr id="3614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03325"/>
            <a:ext cx="8828087" cy="4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477" name="矩形 7"/>
          <p:cNvSpPr>
            <a:spLocks noChangeArrowheads="1"/>
          </p:cNvSpPr>
          <p:nvPr/>
        </p:nvSpPr>
        <p:spPr bwMode="auto">
          <a:xfrm>
            <a:off x="5435600" y="3357563"/>
            <a:ext cx="3454400" cy="1800225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524328" y="11330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其他功能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73457" y="215536"/>
            <a:ext cx="7162800" cy="7620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依名次</a:t>
            </a:r>
          </a:p>
        </p:txBody>
      </p:sp>
      <p:sp>
        <p:nvSpPr>
          <p:cNvPr id="148484" name="矩形 6"/>
          <p:cNvSpPr>
            <a:spLocks noChangeArrowheads="1"/>
          </p:cNvSpPr>
          <p:nvPr/>
        </p:nvSpPr>
        <p:spPr bwMode="auto">
          <a:xfrm>
            <a:off x="609600" y="1588293"/>
            <a:ext cx="7920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根據學生於現學年的年終考試成績名次，搜尋及列出學生</a:t>
            </a:r>
            <a:endParaRPr lang="zh-HK" altLang="en-US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848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276475"/>
            <a:ext cx="7427912" cy="3529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4328" y="11330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其他功能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220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80728"/>
            <a:ext cx="757713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57622" y="408274"/>
            <a:ext cx="6348413" cy="572454"/>
          </a:xfrm>
        </p:spPr>
        <p:txBody>
          <a:bodyPr rtlCol="0"/>
          <a:lstStyle/>
          <a:p>
            <a:pPr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 </a:t>
            </a: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依名次</a:t>
            </a:r>
          </a:p>
        </p:txBody>
      </p:sp>
      <p:sp>
        <p:nvSpPr>
          <p:cNvPr id="149509" name="矩形 1"/>
          <p:cNvSpPr>
            <a:spLocks noChangeArrowheads="1"/>
          </p:cNvSpPr>
          <p:nvPr/>
        </p:nvSpPr>
        <p:spPr bwMode="auto">
          <a:xfrm>
            <a:off x="3203849" y="2420889"/>
            <a:ext cx="432048" cy="21602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sz="24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40352" y="113300"/>
            <a:ext cx="12961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7524328" y="11330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其他功能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215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 </a:t>
            </a: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 </a:t>
            </a: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依名次</a:t>
            </a:r>
          </a:p>
        </p:txBody>
      </p:sp>
      <p:pic>
        <p:nvPicPr>
          <p:cNvPr id="150532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2197100"/>
            <a:ext cx="29146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197100"/>
            <a:ext cx="29432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2197100"/>
            <a:ext cx="29241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35" name="矩形 7"/>
          <p:cNvSpPr>
            <a:spLocks noChangeArrowheads="1"/>
          </p:cNvSpPr>
          <p:nvPr/>
        </p:nvSpPr>
        <p:spPr bwMode="auto">
          <a:xfrm>
            <a:off x="1766888" y="1306889"/>
            <a:ext cx="2949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5pPr>
            <a:lvl6pPr marL="25146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6pPr>
            <a:lvl7pPr marL="29718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7pPr>
            <a:lvl8pPr marL="34290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8pPr>
            <a:lvl9pPr marL="3886200" indent="-2286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四種編配方式</a:t>
            </a:r>
            <a:endParaRPr lang="zh-HK" altLang="en-US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0352" y="113300"/>
            <a:ext cx="129614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7524328" y="11330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其他功能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927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標題 1"/>
          <p:cNvSpPr txBox="1">
            <a:spLocks/>
          </p:cNvSpPr>
          <p:nvPr/>
        </p:nvSpPr>
        <p:spPr bwMode="auto">
          <a:xfrm>
            <a:off x="1623120" y="418306"/>
            <a:ext cx="7162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常見問題</a:t>
            </a: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︰</a:t>
            </a: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列印離校學生成績表</a:t>
            </a:r>
            <a:endParaRPr kumimoji="1" lang="zh-HK" altLang="en-US" sz="3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1320800"/>
            <a:ext cx="24479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4" name="矩形 8"/>
          <p:cNvSpPr>
            <a:spLocks noChangeArrowheads="1"/>
          </p:cNvSpPr>
          <p:nvPr/>
        </p:nvSpPr>
        <p:spPr bwMode="auto">
          <a:xfrm>
            <a:off x="6516688" y="1254125"/>
            <a:ext cx="355600" cy="46038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pic>
        <p:nvPicPr>
          <p:cNvPr id="36352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6" t="2602"/>
          <a:stretch>
            <a:fillRect/>
          </a:stretch>
        </p:blipFill>
        <p:spPr bwMode="auto">
          <a:xfrm>
            <a:off x="122238" y="1093788"/>
            <a:ext cx="62325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26" name="矩形 1"/>
          <p:cNvSpPr>
            <a:spLocks noChangeArrowheads="1"/>
          </p:cNvSpPr>
          <p:nvPr/>
        </p:nvSpPr>
        <p:spPr bwMode="auto">
          <a:xfrm>
            <a:off x="165100" y="4095750"/>
            <a:ext cx="6227763" cy="26035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363527" name="矩形 3"/>
          <p:cNvSpPr>
            <a:spLocks noChangeArrowheads="1"/>
          </p:cNvSpPr>
          <p:nvPr/>
        </p:nvSpPr>
        <p:spPr bwMode="auto">
          <a:xfrm>
            <a:off x="1192213" y="4805363"/>
            <a:ext cx="574675" cy="304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pic>
        <p:nvPicPr>
          <p:cNvPr id="3246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3141663"/>
            <a:ext cx="83248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692275" y="4703763"/>
            <a:ext cx="935038" cy="2873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2238" y="5718175"/>
            <a:ext cx="574675" cy="2873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927975" y="4227513"/>
            <a:ext cx="315913" cy="9525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標題 1"/>
          <p:cNvSpPr txBox="1">
            <a:spLocks/>
          </p:cNvSpPr>
          <p:nvPr/>
        </p:nvSpPr>
        <p:spPr bwMode="auto">
          <a:xfrm>
            <a:off x="1563243" y="117474"/>
            <a:ext cx="8064896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常見問題</a:t>
            </a: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︰</a:t>
            </a: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列印離校學生成績表</a:t>
            </a:r>
            <a:endParaRPr kumimoji="1" lang="en-US" altLang="zh-TW" sz="3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(</a:t>
            </a:r>
            <a:r>
              <a:rPr kumimoji="1" lang="zh-TW" altLang="en-US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學生資料模組</a:t>
            </a:r>
            <a:r>
              <a:rPr kumimoji="1" lang="en-US" altLang="zh-TW" sz="3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)</a:t>
            </a:r>
            <a:endParaRPr kumimoji="1" lang="zh-HK" altLang="en-US" sz="30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645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38225"/>
            <a:ext cx="5940425" cy="333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94163"/>
            <a:ext cx="8170862" cy="2376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055688"/>
            <a:ext cx="9023350" cy="45672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群組 1"/>
          <p:cNvGrpSpPr>
            <a:grpSpLocks/>
          </p:cNvGrpSpPr>
          <p:nvPr/>
        </p:nvGrpSpPr>
        <p:grpSpPr bwMode="auto">
          <a:xfrm>
            <a:off x="661988" y="1330325"/>
            <a:ext cx="7748587" cy="4943475"/>
            <a:chOff x="661988" y="1330325"/>
            <a:chExt cx="7748587" cy="4943475"/>
          </a:xfrm>
        </p:grpSpPr>
        <p:grpSp>
          <p:nvGrpSpPr>
            <p:cNvPr id="366600" name="Group 1"/>
            <p:cNvGrpSpPr>
              <a:grpSpLocks/>
            </p:cNvGrpSpPr>
            <p:nvPr/>
          </p:nvGrpSpPr>
          <p:grpSpPr bwMode="auto">
            <a:xfrm>
              <a:off x="661988" y="1330325"/>
              <a:ext cx="7748587" cy="4943475"/>
              <a:chOff x="661988" y="1330325"/>
              <a:chExt cx="7748587" cy="4943475"/>
            </a:xfrm>
          </p:grpSpPr>
          <p:pic>
            <p:nvPicPr>
              <p:cNvPr id="366602" name="Picture 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988" y="1330325"/>
                <a:ext cx="7748587" cy="49434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366603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7909" y="1944690"/>
                <a:ext cx="318032" cy="170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6660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170113"/>
              <a:ext cx="81915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65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8288" y="288134"/>
            <a:ext cx="7162800" cy="762000"/>
          </a:xfrm>
        </p:spPr>
        <p:txBody>
          <a:bodyPr/>
          <a:lstStyle/>
          <a:p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</a:t>
            </a:r>
            <a:r>
              <a:rPr kumimoji="1" lang="en-US" altLang="zh-TW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班號</a:t>
            </a:r>
          </a:p>
        </p:txBody>
      </p:sp>
      <p:sp>
        <p:nvSpPr>
          <p:cNvPr id="366596" name="投影片編號版面配置區 2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3FA7F265-1C1C-4A8A-A351-BFD9359B52B5}" type="slidenum"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TW" sz="1400" b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597" name="矩形 7"/>
          <p:cNvSpPr>
            <a:spLocks noChangeArrowheads="1"/>
          </p:cNvSpPr>
          <p:nvPr/>
        </p:nvSpPr>
        <p:spPr bwMode="auto">
          <a:xfrm>
            <a:off x="5003800" y="3141663"/>
            <a:ext cx="1439863" cy="28733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36659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960563"/>
            <a:ext cx="5762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6"/>
          <a:stretch>
            <a:fillRect/>
          </a:stretch>
        </p:blipFill>
        <p:spPr bwMode="auto">
          <a:xfrm>
            <a:off x="5692775" y="1974850"/>
            <a:ext cx="368300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812360" y="113300"/>
            <a:ext cx="122413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TW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  <a:r>
              <a:rPr lang="en-US" altLang="zh-HK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7524328" y="113300"/>
            <a:ext cx="151216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其他功能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9950" y="436463"/>
            <a:ext cx="7162800" cy="585787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學生成績模組 </a:t>
            </a:r>
            <a:r>
              <a:rPr kumimoji="1" lang="en-US" altLang="zh-TW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–</a:t>
            </a: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總結</a:t>
            </a:r>
            <a:endParaRPr kumimoji="1" lang="zh-HK" altLang="en-US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89950" y="1686414"/>
            <a:ext cx="6330950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善用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複製功能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編修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考績設定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完成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考績設定後應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確定考績綱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要設定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;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如需修改，可重設考績綱要 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完成分數輸入或修改考績設定後，必須進行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數據整合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buClrTx/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可利用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功能提取學生成績資料，以便處理學校個別需要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標題 1"/>
          <p:cNvSpPr>
            <a:spLocks noGrp="1" noChangeArrowheads="1"/>
          </p:cNvSpPr>
          <p:nvPr>
            <p:ph type="ctrTitle" idx="4294967295"/>
          </p:nvPr>
        </p:nvSpPr>
        <p:spPr>
          <a:xfrm>
            <a:off x="1547664" y="2420888"/>
            <a:ext cx="5943600" cy="1501775"/>
          </a:xfrm>
        </p:spPr>
        <p:txBody>
          <a:bodyPr>
            <a:normAutofit/>
          </a:bodyPr>
          <a:lstStyle/>
          <a:p>
            <a:pPr algn="ctr"/>
            <a:r>
              <a:rPr lang="en-US" altLang="zh-TW" sz="5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5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</a:t>
            </a:r>
            <a:r>
              <a:rPr lang="en-US" altLang="zh-TW" sz="50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HK" altLang="en-US" sz="5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81300"/>
            <a:ext cx="8501063" cy="374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9315" name="投影片編號版面配置區 3"/>
          <p:cNvSpPr txBox="1">
            <a:spLocks noGrp="1"/>
          </p:cNvSpPr>
          <p:nvPr/>
        </p:nvSpPr>
        <p:spPr bwMode="auto">
          <a:xfrm>
            <a:off x="6796088" y="64420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27F0400A-E4EA-4395-9993-7809467BB85E}" type="slidenum">
              <a:rPr kumimoji="0" lang="en-US" altLang="zh-TW" sz="14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TW" sz="1400" b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38288" y="377857"/>
            <a:ext cx="7162800" cy="584200"/>
          </a:xfrm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kumimoji="1"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學生成績報告</a:t>
            </a:r>
            <a:endParaRPr kumimoji="1" lang="zh-HK" altLang="en-US" sz="3200" b="1" kern="12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9317" name="矩形 6"/>
          <p:cNvSpPr>
            <a:spLocks noChangeArrowheads="1"/>
          </p:cNvSpPr>
          <p:nvPr/>
        </p:nvSpPr>
        <p:spPr bwMode="auto">
          <a:xfrm>
            <a:off x="1538288" y="1099893"/>
            <a:ext cx="4019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457200" indent="-45720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學生歷年成績紀錄表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統計報告</a:t>
            </a:r>
            <a:endParaRPr lang="en-US" altLang="zh-TW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2538" y="113300"/>
            <a:ext cx="279395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標題 1"/>
          <p:cNvSpPr>
            <a:spLocks noGrp="1" noChangeArrowheads="1"/>
          </p:cNvSpPr>
          <p:nvPr>
            <p:ph type="title"/>
          </p:nvPr>
        </p:nvSpPr>
        <p:spPr>
          <a:xfrm>
            <a:off x="1538288" y="471503"/>
            <a:ext cx="7162800" cy="539750"/>
          </a:xfrm>
        </p:spPr>
        <p:txBody>
          <a:bodyPr>
            <a:normAutofit fontScale="90000"/>
          </a:bodyPr>
          <a:lstStyle/>
          <a:p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</a:t>
            </a:r>
            <a:endParaRPr lang="zh-HK" altLang="en-US" sz="32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0339" name="投影片編號版面配置區 3"/>
          <p:cNvSpPr txBox="1">
            <a:spLocks noGrp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fld id="{15614EA5-C0F4-4030-966D-D564B562B8DD}" type="slidenum">
              <a:rPr kumimoji="0" lang="en-US" altLang="zh-TW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TW" sz="2000" b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0340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79625"/>
            <a:ext cx="4308475" cy="688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0341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92325"/>
            <a:ext cx="3910012" cy="333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0342" name="矩形 6"/>
          <p:cNvSpPr>
            <a:spLocks noChangeArrowheads="1"/>
          </p:cNvSpPr>
          <p:nvPr/>
        </p:nvSpPr>
        <p:spPr bwMode="auto">
          <a:xfrm>
            <a:off x="476250" y="1619250"/>
            <a:ext cx="3638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 - T</a:t>
            </a:r>
            <a:endParaRPr lang="zh-HK" altLang="en-US" b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0343" name="矩形 7"/>
          <p:cNvSpPr>
            <a:spLocks noChangeArrowheads="1"/>
          </p:cNvSpPr>
          <p:nvPr/>
        </p:nvSpPr>
        <p:spPr bwMode="auto">
          <a:xfrm>
            <a:off x="4716463" y="1619250"/>
            <a:ext cx="3638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成績表 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P</a:t>
            </a:r>
            <a:endParaRPr lang="zh-HK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516216" y="113300"/>
            <a:ext cx="25202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/>
          <p:cNvSpPr>
            <a:spLocks noGrp="1" noChangeArrowheads="1"/>
          </p:cNvSpPr>
          <p:nvPr>
            <p:ph type="title"/>
          </p:nvPr>
        </p:nvSpPr>
        <p:spPr>
          <a:xfrm>
            <a:off x="1590623" y="100958"/>
            <a:ext cx="6347713" cy="569060"/>
          </a:xfrm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學生成績表列印選項</a:t>
            </a:r>
            <a:endParaRPr lang="zh-HK" altLang="en-US" sz="28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04" y="682360"/>
            <a:ext cx="4973640" cy="5992338"/>
          </a:xfrm>
        </p:spPr>
      </p:pic>
      <p:sp>
        <p:nvSpPr>
          <p:cNvPr id="8" name="TextBox 7"/>
          <p:cNvSpPr txBox="1"/>
          <p:nvPr/>
        </p:nvSpPr>
        <p:spPr>
          <a:xfrm>
            <a:off x="6516216" y="113300"/>
            <a:ext cx="25202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D4CB5A5-4BCB-48E3-ACD2-DF0507F93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485" y="3109469"/>
            <a:ext cx="2481161" cy="56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28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列印學生相片</a:t>
            </a:r>
            <a:endParaRPr lang="zh-HK" altLang="en-US" sz="2800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84167" y="263628"/>
            <a:ext cx="3585710" cy="79208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新增功能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7504587" cy="1800200"/>
          </a:xfrm>
        </p:spPr>
      </p:pic>
      <p:sp>
        <p:nvSpPr>
          <p:cNvPr id="9" name="矩形 8"/>
          <p:cNvSpPr/>
          <p:nvPr/>
        </p:nvSpPr>
        <p:spPr>
          <a:xfrm>
            <a:off x="4572000" y="4077072"/>
            <a:ext cx="151216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395536" y="463919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註</a:t>
            </a:r>
            <a:r>
              <a:rPr lang="en-US" altLang="zh-TW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r>
              <a:rPr lang="zh-TW" altLang="en-US" sz="24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學生相片取自「學生資料」模組</a:t>
            </a:r>
            <a:endParaRPr lang="zh-HK" altLang="en-US" sz="24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6365631" y="113300"/>
            <a:ext cx="2670865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95867B7-93BD-4ED0-A8A4-191706B93F92}"/>
              </a:ext>
            </a:extLst>
          </p:cNvPr>
          <p:cNvSpPr txBox="1">
            <a:spLocks/>
          </p:cNvSpPr>
          <p:nvPr/>
        </p:nvSpPr>
        <p:spPr bwMode="auto">
          <a:xfrm>
            <a:off x="1584167" y="1417707"/>
            <a:ext cx="6912768" cy="1078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>
              <a:buClrTx/>
              <a:buSzTx/>
              <a:buFontTx/>
            </a:pPr>
            <a:r>
              <a:rPr lang="zh-TW" altLang="en-US" sz="32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適用於成績表</a:t>
            </a:r>
            <a:r>
              <a:rPr lang="en-US" altLang="zh-TW" sz="32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K,L,M </a:t>
            </a:r>
            <a:r>
              <a:rPr lang="zh-TW" altLang="en-US" sz="32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和歷年成績表</a:t>
            </a:r>
            <a:r>
              <a:rPr lang="en-US" altLang="zh-TW" sz="3200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A,B,C</a:t>
            </a:r>
            <a:endParaRPr lang="zh-HK" altLang="en-US" sz="2400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48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9191" y="522657"/>
            <a:ext cx="7634809" cy="515144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樣本</a:t>
            </a:r>
            <a:r>
              <a:rPr lang="en-US" altLang="zh-TW" sz="27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-</a:t>
            </a:r>
            <a:r>
              <a:rPr lang="zh-TW" altLang="en-US" sz="27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學生成績表 </a:t>
            </a:r>
            <a:r>
              <a:rPr lang="en-US" altLang="zh-TW" sz="27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 (R-ASR047) 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160590"/>
            <a:ext cx="6347714" cy="3880773"/>
          </a:xfrm>
        </p:spPr>
        <p:txBody>
          <a:bodyPr/>
          <a:lstStyle/>
          <a:p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75704"/>
            <a:ext cx="5892780" cy="503078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436096" y="1484784"/>
            <a:ext cx="1152128" cy="1152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TextBox 7"/>
          <p:cNvSpPr txBox="1"/>
          <p:nvPr/>
        </p:nvSpPr>
        <p:spPr>
          <a:xfrm>
            <a:off x="6444762" y="113300"/>
            <a:ext cx="259173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1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1"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列印優點</a:t>
            </a:r>
            <a:r>
              <a:rPr kumimoji="1" lang="en-US" altLang="zh-TW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1" lang="zh-HK" altLang="en-US" sz="3000" b="1" kern="12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</a:t>
            </a:r>
          </a:p>
        </p:txBody>
      </p:sp>
      <p:pic>
        <p:nvPicPr>
          <p:cNvPr id="272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11513"/>
            <a:ext cx="7273925" cy="1547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2388" name="矩形 7"/>
          <p:cNvSpPr>
            <a:spLocks noChangeArrowheads="1"/>
          </p:cNvSpPr>
          <p:nvPr/>
        </p:nvSpPr>
        <p:spPr bwMode="auto">
          <a:xfrm>
            <a:off x="971601" y="1125538"/>
            <a:ext cx="6336703" cy="196977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成績表優點</a:t>
            </a:r>
            <a:r>
              <a:rPr lang="en-US" altLang="zh-TW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/</a:t>
            </a:r>
            <a:r>
              <a:rPr lang="zh-HK" altLang="en-US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缺點</a:t>
            </a:r>
            <a:r>
              <a:rPr lang="zh-TW" altLang="en-US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列印選項</a:t>
            </a:r>
            <a:r>
              <a:rPr lang="en-US" altLang="zh-TW" sz="26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︰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依學期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(Frequency)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依原因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(Reasons)–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由學生成績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(From ASR)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依原因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(Reasons)–</a:t>
            </a: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由獎懲資料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(From ANP)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不列印</a:t>
            </a:r>
            <a:r>
              <a:rPr lang="en-US" altLang="zh-TW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(Not Print)</a:t>
            </a:r>
            <a:endParaRPr lang="en-US" altLang="zh-HK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2389" name="矩形 5"/>
          <p:cNvSpPr>
            <a:spLocks noChangeArrowheads="1"/>
          </p:cNvSpPr>
          <p:nvPr/>
        </p:nvSpPr>
        <p:spPr bwMode="auto">
          <a:xfrm>
            <a:off x="2720975" y="3478213"/>
            <a:ext cx="1081088" cy="863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pic>
        <p:nvPicPr>
          <p:cNvPr id="27239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892675"/>
            <a:ext cx="7273925" cy="149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2391" name="矩形 5"/>
          <p:cNvSpPr>
            <a:spLocks noChangeArrowheads="1"/>
          </p:cNvSpPr>
          <p:nvPr/>
        </p:nvSpPr>
        <p:spPr bwMode="auto">
          <a:xfrm>
            <a:off x="2720975" y="5099050"/>
            <a:ext cx="1141413" cy="8636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HK" altLang="en-US" b="0">
              <a:solidFill>
                <a:schemeClr val="tx1"/>
              </a:solidFill>
            </a:endParaRPr>
          </a:p>
        </p:txBody>
      </p:sp>
      <p:sp>
        <p:nvSpPr>
          <p:cNvPr id="272392" name="Rectangle 15"/>
          <p:cNvSpPr txBox="1">
            <a:spLocks noGrp="1" noChangeArrowheads="1"/>
          </p:cNvSpPr>
          <p:nvPr/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16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P.</a:t>
            </a:r>
            <a:fld id="{D8084322-E04A-48CC-AABE-DE0725D4A32D}" type="slidenum">
              <a:rPr lang="en-US" altLang="zh-TW" sz="1400">
                <a:solidFill>
                  <a:srgbClr val="336699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TW" sz="1400">
              <a:solidFill>
                <a:srgbClr val="336699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6516216" y="113300"/>
            <a:ext cx="252028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+mn-ea"/>
              </a:rPr>
              <a:t>(R) 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 成績表</a:t>
            </a:r>
            <a:r>
              <a:rPr lang="en-US" altLang="zh-TW" b="1" dirty="0">
                <a:solidFill>
                  <a:schemeClr val="tx1"/>
                </a:solidFill>
                <a:latin typeface="+mn-ea"/>
              </a:rPr>
              <a:t>/</a:t>
            </a:r>
            <a:r>
              <a:rPr lang="zh-TW" altLang="en-US" b="1" dirty="0">
                <a:solidFill>
                  <a:schemeClr val="tx1"/>
                </a:solidFill>
                <a:latin typeface="+mn-ea"/>
              </a:rPr>
              <a:t>分析報表</a:t>
            </a:r>
            <a:endParaRPr lang="zh-HK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3692</TotalTime>
  <Words>1267</Words>
  <Application>Microsoft Office PowerPoint</Application>
  <PresentationFormat>如螢幕大小 (4:3)</PresentationFormat>
  <Paragraphs>206</Paragraphs>
  <Slides>38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38</vt:i4>
      </vt:variant>
    </vt:vector>
  </HeadingPairs>
  <TitlesOfParts>
    <vt:vector size="49" baseType="lpstr">
      <vt:lpstr>微軟正黑體</vt:lpstr>
      <vt:lpstr>新細明體</vt:lpstr>
      <vt:lpstr>標楷體</vt:lpstr>
      <vt:lpstr>Arial</vt:lpstr>
      <vt:lpstr>Cooper Black</vt:lpstr>
      <vt:lpstr>Tahoma</vt:lpstr>
      <vt:lpstr>Times New Roman</vt:lpstr>
      <vt:lpstr>Trebuchet MS</vt:lpstr>
      <vt:lpstr>Webdings</vt:lpstr>
      <vt:lpstr>Wingdings</vt:lpstr>
      <vt:lpstr>CodeManagement_2006</vt:lpstr>
      <vt:lpstr>(三)列印成績表及報表  (Q)  查詢 (R)  成績表/分析報表 </vt:lpstr>
      <vt:lpstr>學生成績&gt;查詢</vt:lpstr>
      <vt:lpstr>學生成績&gt;查詢</vt:lpstr>
      <vt:lpstr>學生成績報告</vt:lpstr>
      <vt:lpstr>學生成績表</vt:lpstr>
      <vt:lpstr>學生成績表列印選項</vt:lpstr>
      <vt:lpstr>新增功能</vt:lpstr>
      <vt:lpstr>樣本-學生成績表 M (R-ASR047) </vt:lpstr>
      <vt:lpstr>列印優點/缺點</vt:lpstr>
      <vt:lpstr>列印優點/缺點</vt:lpstr>
      <vt:lpstr>列印優點/缺點</vt:lpstr>
      <vt:lpstr>列印優點/缺點</vt:lpstr>
      <vt:lpstr>列印優點/缺點</vt:lpstr>
      <vt:lpstr>PowerPoint 簡報</vt:lpstr>
      <vt:lpstr>學生成績模組新增功能一覽（以成績表Ｍ為例）</vt:lpstr>
      <vt:lpstr>列印活動項目職位、表現、成就及 活動項目所屬的課外活動</vt:lpstr>
      <vt:lpstr>列印活動項目職位、表現、成就及 活動項目所屬的課外活動</vt:lpstr>
      <vt:lpstr>每行列印一項課外活動/活動項目/獎懲記錄 </vt:lpstr>
      <vt:lpstr>每行列印一項課外活動/活動項目/獎懲記錄 </vt:lpstr>
      <vt:lpstr>每行列印一項課外活動/活動項目/獎懲記錄 </vt:lpstr>
      <vt:lpstr>列印其他資料於新一頁 </vt:lpstr>
      <vt:lpstr>列印其他資料於新一頁 </vt:lpstr>
      <vt:lpstr>成績表Ｐ／成績表Ｐ - 科目備註 (R-ASR049)</vt:lpstr>
      <vt:lpstr>成績表Ｐ／成績表Ｐ - 科目備註 (R-ASR049)</vt:lpstr>
      <vt:lpstr>成績表Ｐ匯出的資料檔</vt:lpstr>
      <vt:lpstr>學生成績表新增分析報告</vt:lpstr>
      <vt:lpstr>如何使用新增的成績表功能</vt:lpstr>
      <vt:lpstr>修改學生成績表範本</vt:lpstr>
      <vt:lpstr>修改學生成績表範本</vt:lpstr>
      <vt:lpstr>升級</vt:lpstr>
      <vt:lpstr>升級– 依名次</vt:lpstr>
      <vt:lpstr>升級 – 依名次</vt:lpstr>
      <vt:lpstr>升級 – 依名次</vt:lpstr>
      <vt:lpstr>PowerPoint 簡報</vt:lpstr>
      <vt:lpstr>PowerPoint 簡報</vt:lpstr>
      <vt:lpstr>學生成績&gt;班號</vt:lpstr>
      <vt:lpstr>學生成績模組 – 總結</vt:lpstr>
      <vt:lpstr>-完-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YIP, Hiu-ling</dc:creator>
  <cp:lastModifiedBy>FUNG, Chi-ho Chris</cp:lastModifiedBy>
  <cp:revision>175</cp:revision>
  <cp:lastPrinted>2016-05-13T02:37:23Z</cp:lastPrinted>
  <dcterms:created xsi:type="dcterms:W3CDTF">2007-01-30T02:15:51Z</dcterms:created>
  <dcterms:modified xsi:type="dcterms:W3CDTF">2020-05-19T03:13:34Z</dcterms:modified>
</cp:coreProperties>
</file>