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FFDA65"/>
    <a:srgbClr val="6600CC"/>
    <a:srgbClr val="9900CC"/>
    <a:srgbClr val="009900"/>
    <a:srgbClr val="99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979" autoAdjust="0"/>
  </p:normalViewPr>
  <p:slideViewPr>
    <p:cSldViewPr>
      <p:cViewPr varScale="1">
        <p:scale>
          <a:sx n="69" d="100"/>
          <a:sy n="69" d="100"/>
        </p:scale>
        <p:origin x="1794" y="84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E7858D-BCDA-45C4-B857-D096AC8A92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295EB-3DD6-4449-A66A-8D11E8C403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431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AF7CF-8EDC-443C-B9ED-FF92A1EF0B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475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23682-BA39-4C8D-A15A-BE5B0EB792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418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1AC15-F969-4FEB-A52C-E0FDCA2570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507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B269C-A422-4593-8541-972807E858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46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AD7A9-8D17-4ACA-A17D-AF981F053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420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E6416-BA06-4A13-94AE-36C18E7469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745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285B0-BA8A-45D8-B604-0DD2B27A09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532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FBFE5-ADC6-4FCE-A9D5-F804AB1711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54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5AF07-49E1-4C0A-9FEF-BA0FD40A6A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462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F257-EA7B-49C4-A855-4FB7E24DC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526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455B829C-D860-4038-91D3-CD3CD56886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6.png"/><Relationship Id="rId15" Type="http://schemas.openxmlformats.org/officeDocument/2006/relationships/image" Target="../media/image8.wmf"/><Relationship Id="rId23" Type="http://schemas.openxmlformats.org/officeDocument/2006/relationships/image" Target="../media/image16.wmf"/><Relationship Id="rId10" Type="http://schemas.openxmlformats.org/officeDocument/2006/relationships/image" Target="../media/image3.wmf"/><Relationship Id="rId19" Type="http://schemas.openxmlformats.org/officeDocument/2006/relationships/image" Target="../media/image12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00200" y="254000"/>
          <a:ext cx="5257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4000"/>
                        <a:ext cx="52578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835150" y="352425"/>
            <a:ext cx="46720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solidFill>
                  <a:srgbClr val="6600CC"/>
                </a:solidFill>
                <a:latin typeface="+mj-lt"/>
                <a:ea typeface="標楷體" panose="03000509000000000000" pitchFamily="65" charset="-120"/>
              </a:rPr>
              <a:t>學生學習概覽 </a:t>
            </a:r>
            <a:endParaRPr lang="en-US" altLang="zh-TW" sz="1800" b="1" dirty="0" smtClean="0">
              <a:solidFill>
                <a:srgbClr val="6600CC"/>
              </a:solidFill>
              <a:latin typeface="+mj-lt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solidFill>
                  <a:srgbClr val="6600CC"/>
                </a:solidFill>
                <a:latin typeface="+mj-lt"/>
                <a:ea typeface="標楷體" panose="03000509000000000000" pitchFamily="65" charset="-120"/>
              </a:rPr>
              <a:t>Student Learning Profile</a:t>
            </a:r>
            <a:endParaRPr lang="en-US" altLang="zh-TW" sz="2700" dirty="0" smtClean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895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5181600"/>
            <a:ext cx="7026275" cy="2209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7905750"/>
            <a:ext cx="7026275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80" name="Text Box 68"/>
          <p:cNvSpPr txBox="1">
            <a:spLocks noChangeArrowheads="1"/>
          </p:cNvSpPr>
          <p:nvPr/>
        </p:nvSpPr>
        <p:spPr bwMode="auto">
          <a:xfrm>
            <a:off x="2590800" y="8199438"/>
            <a:ext cx="17240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sz="1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</a:t>
            </a:r>
            <a:r>
              <a:rPr lang="en-US" altLang="zh-TW" sz="1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1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其他功能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100" dirty="0" smtClean="0">
                <a:solidFill>
                  <a:srgbClr val="6600CC"/>
                </a:solidFill>
                <a:sym typeface="Wingdings 2" panose="05020102010507070707" pitchFamily="18" charset="2"/>
              </a:rPr>
              <a:t>匯出主要作品</a:t>
            </a:r>
            <a:endParaRPr lang="zh-TW" altLang="en-US" sz="1100" dirty="0" smtClean="0">
              <a:solidFill>
                <a:srgbClr val="6600CC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100" dirty="0" smtClean="0">
                <a:solidFill>
                  <a:srgbClr val="6600CC"/>
                </a:solidFill>
                <a:sym typeface="Wingdings 2" panose="05020102010507070707" pitchFamily="18" charset="2"/>
              </a:rPr>
              <a:t>各項報告</a:t>
            </a:r>
            <a:endParaRPr lang="zh-TW" altLang="en-US" sz="1100" dirty="0">
              <a:solidFill>
                <a:srgbClr val="6600CC"/>
              </a:solidFill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 smtClean="0">
                <a:solidFill>
                  <a:srgbClr val="6600CC"/>
                </a:solidFill>
                <a:sym typeface="Wingdings 2" panose="05020102010507070707" pitchFamily="18" charset="2"/>
              </a:rPr>
              <a:t>查詢報告資料</a:t>
            </a:r>
            <a:endParaRPr lang="en-US" altLang="zh-TW" sz="1100" dirty="0">
              <a:solidFill>
                <a:srgbClr val="6600CC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endParaRPr lang="en-US" altLang="zh-TW" sz="1100" dirty="0">
              <a:solidFill>
                <a:srgbClr val="6600CC"/>
              </a:solidFill>
              <a:sym typeface="Wingdings" panose="05000000000000000000" pitchFamily="2" charset="2"/>
            </a:endParaRPr>
          </a:p>
        </p:txBody>
      </p:sp>
      <p:pic>
        <p:nvPicPr>
          <p:cNvPr id="3081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990600" y="13335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3" name="AutoShape 86"/>
          <p:cNvSpPr>
            <a:spLocks noChangeArrowheads="1"/>
          </p:cNvSpPr>
          <p:nvPr/>
        </p:nvSpPr>
        <p:spPr bwMode="auto">
          <a:xfrm>
            <a:off x="3411538" y="1285875"/>
            <a:ext cx="2514600" cy="609600"/>
          </a:xfrm>
          <a:prstGeom prst="wedgeRoundRectCallout">
            <a:avLst>
              <a:gd name="adj1" fmla="val -62880"/>
              <a:gd name="adj2" fmla="val 26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>
                <a:solidFill>
                  <a:srgbClr val="FF0000"/>
                </a:solidFill>
              </a:rPr>
              <a:t>只覆蓋中四至中六級別的學生</a:t>
            </a:r>
            <a:endParaRPr lang="en-US" altLang="zh-TW" sz="1200">
              <a:solidFill>
                <a:srgbClr val="FF0000"/>
              </a:solidFill>
            </a:endParaRPr>
          </a:p>
        </p:txBody>
      </p:sp>
      <p:sp>
        <p:nvSpPr>
          <p:cNvPr id="3084" name="Text Box 88"/>
          <p:cNvSpPr txBox="1">
            <a:spLocks noChangeArrowheads="1"/>
          </p:cNvSpPr>
          <p:nvPr/>
        </p:nvSpPr>
        <p:spPr bwMode="auto">
          <a:xfrm>
            <a:off x="2347913" y="2093913"/>
            <a:ext cx="24606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確定其他模組資料已經</a:t>
            </a:r>
            <a:r>
              <a:rPr lang="zh-TW" altLang="en-US" sz="1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備</a:t>
            </a:r>
            <a:r>
              <a:rPr lang="zh-TW" altLang="en-US" sz="1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妥</a:t>
            </a:r>
            <a:endParaRPr lang="zh-TW" altLang="en-US" sz="1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</p:txBody>
      </p:sp>
      <p:sp>
        <p:nvSpPr>
          <p:cNvPr id="3085" name="Text Box 93"/>
          <p:cNvSpPr txBox="1">
            <a:spLocks noChangeArrowheads="1"/>
          </p:cNvSpPr>
          <p:nvPr/>
        </p:nvSpPr>
        <p:spPr bwMode="auto">
          <a:xfrm>
            <a:off x="3762375" y="2584450"/>
            <a:ext cx="24685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00B0F0"/>
                </a:solidFill>
                <a:sym typeface="Wingdings" panose="05000000000000000000" pitchFamily="2" charset="2"/>
              </a:rPr>
              <a:t>學生成績 </a:t>
            </a:r>
            <a:r>
              <a:rPr lang="en-US" altLang="zh-TW" sz="1400">
                <a:solidFill>
                  <a:srgbClr val="00B0F0"/>
                </a:solidFill>
                <a:sym typeface="Wingdings" panose="05000000000000000000" pitchFamily="2" charset="2"/>
              </a:rPr>
              <a:t>(ASR)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009900"/>
                </a:solidFill>
                <a:sym typeface="Wingdings" panose="05000000000000000000" pitchFamily="2" charset="2"/>
              </a:rPr>
              <a:t>學生資料 </a:t>
            </a: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(STU)</a:t>
            </a:r>
            <a:endParaRPr lang="zh-TW" altLang="en-US" sz="1400">
              <a:solidFill>
                <a:srgbClr val="009900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CC0099"/>
                </a:solidFill>
                <a:sym typeface="Wingdings" panose="05000000000000000000" pitchFamily="2" charset="2"/>
              </a:rPr>
              <a:t>課外活動 </a:t>
            </a:r>
            <a:r>
              <a:rPr lang="en-US" altLang="zh-TW" sz="1400">
                <a:solidFill>
                  <a:srgbClr val="CC0099"/>
                </a:solidFill>
                <a:sym typeface="Wingdings" panose="05000000000000000000" pitchFamily="2" charset="2"/>
              </a:rPr>
              <a:t>(STA)</a:t>
            </a:r>
            <a:endParaRPr lang="zh-TW" altLang="en-US" sz="1400">
              <a:solidFill>
                <a:srgbClr val="CC0099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0000FF"/>
                </a:solidFill>
                <a:sym typeface="Wingdings" panose="05000000000000000000" pitchFamily="2" charset="2"/>
              </a:rPr>
              <a:t>獎懲資料 </a:t>
            </a:r>
            <a:r>
              <a:rPr lang="en-US" altLang="zh-TW" sz="1400">
                <a:solidFill>
                  <a:srgbClr val="0000FF"/>
                </a:solidFill>
                <a:sym typeface="Wingdings" panose="05000000000000000000" pitchFamily="2" charset="2"/>
              </a:rPr>
              <a:t>(ANP)</a:t>
            </a:r>
            <a:endParaRPr lang="zh-TW" altLang="en-US" sz="140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3086" name="Text Box 100"/>
          <p:cNvSpPr txBox="1">
            <a:spLocks noChangeArrowheads="1"/>
          </p:cNvSpPr>
          <p:nvPr/>
        </p:nvSpPr>
        <p:spPr bwMode="auto">
          <a:xfrm>
            <a:off x="4562475" y="5564188"/>
            <a:ext cx="16430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chemeClr val="accent2"/>
                </a:solidFill>
                <a:sym typeface="Wingdings" panose="05000000000000000000" pitchFamily="2" charset="2"/>
              </a:rPr>
              <a:t>製成報告及報名表</a:t>
            </a:r>
          </a:p>
        </p:txBody>
      </p:sp>
      <p:sp>
        <p:nvSpPr>
          <p:cNvPr id="3087" name="Text Box 108"/>
          <p:cNvSpPr txBox="1">
            <a:spLocks noChangeArrowheads="1"/>
          </p:cNvSpPr>
          <p:nvPr/>
        </p:nvSpPr>
        <p:spPr bwMode="auto">
          <a:xfrm>
            <a:off x="4575175" y="6291263"/>
            <a:ext cx="17954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報告：</a:t>
            </a:r>
            <a:endParaRPr lang="en-US" altLang="zh-TW" sz="100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 學生學習概覽</a:t>
            </a:r>
            <a:endParaRPr lang="en-US" altLang="zh-TW" sz="100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3088" name="Text Box 110"/>
          <p:cNvSpPr txBox="1">
            <a:spLocks noChangeArrowheads="1"/>
          </p:cNvSpPr>
          <p:nvPr/>
        </p:nvSpPr>
        <p:spPr bwMode="auto">
          <a:xfrm>
            <a:off x="1779588" y="5683250"/>
            <a:ext cx="1951037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45000"/>
              </a:lnSpc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990099"/>
                </a:solidFill>
                <a:sym typeface="Wingdings" panose="05000000000000000000" pitchFamily="2" charset="2"/>
              </a:rPr>
              <a:t>從其他模組匯入到</a:t>
            </a:r>
            <a:r>
              <a:rPr lang="en-US" altLang="zh-TW" sz="1400">
                <a:solidFill>
                  <a:srgbClr val="990099"/>
                </a:solidFill>
                <a:sym typeface="Wingdings" panose="05000000000000000000" pitchFamily="2" charset="2"/>
              </a:rPr>
              <a:t>SLP</a:t>
            </a:r>
            <a:endParaRPr lang="zh-TW" altLang="en-US" sz="1400">
              <a:solidFill>
                <a:srgbClr val="990099"/>
              </a:solidFill>
              <a:sym typeface="Wingdings" panose="05000000000000000000" pitchFamily="2" charset="2"/>
            </a:endParaRPr>
          </a:p>
        </p:txBody>
      </p:sp>
      <p:sp>
        <p:nvSpPr>
          <p:cNvPr id="3089" name="WordArt 120"/>
          <p:cNvSpPr>
            <a:spLocks noChangeArrowheads="1" noChangeShapeType="1" noTextEdit="1"/>
          </p:cNvSpPr>
          <p:nvPr/>
        </p:nvSpPr>
        <p:spPr bwMode="auto">
          <a:xfrm>
            <a:off x="914400" y="48387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90" name="WordArt 130"/>
          <p:cNvSpPr>
            <a:spLocks noChangeArrowheads="1" noChangeShapeType="1" noTextEdit="1"/>
          </p:cNvSpPr>
          <p:nvPr/>
        </p:nvSpPr>
        <p:spPr bwMode="auto">
          <a:xfrm>
            <a:off x="990600" y="76009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91" name="Object 132"/>
          <p:cNvGraphicFramePr>
            <a:graphicFrameLocks noChangeAspect="1"/>
          </p:cNvGraphicFramePr>
          <p:nvPr/>
        </p:nvGraphicFramePr>
        <p:xfrm>
          <a:off x="533400" y="76342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342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133"/>
          <p:cNvGraphicFramePr>
            <a:graphicFrameLocks noChangeAspect="1"/>
          </p:cNvGraphicFramePr>
          <p:nvPr/>
        </p:nvGraphicFramePr>
        <p:xfrm>
          <a:off x="5554663" y="8077200"/>
          <a:ext cx="130333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8077200"/>
                        <a:ext cx="130333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136"/>
          <p:cNvGraphicFramePr>
            <a:graphicFrameLocks noChangeAspect="1"/>
          </p:cNvGraphicFramePr>
          <p:nvPr/>
        </p:nvGraphicFramePr>
        <p:xfrm>
          <a:off x="457200" y="489743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9743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140"/>
          <p:cNvGraphicFramePr>
            <a:graphicFrameLocks noChangeAspect="1"/>
          </p:cNvGraphicFramePr>
          <p:nvPr/>
        </p:nvGraphicFramePr>
        <p:xfrm>
          <a:off x="2466975" y="1328738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lip" r:id="rId13" imgW="1585570" imgH="1759306" progId="MS_ClipArt_Gallery.5">
                  <p:embed/>
                </p:oleObj>
              </mc:Choice>
              <mc:Fallback>
                <p:oleObj name="Clip" r:id="rId13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1328738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 Box 152"/>
          <p:cNvSpPr txBox="1">
            <a:spLocks noChangeArrowheads="1"/>
          </p:cNvSpPr>
          <p:nvPr/>
        </p:nvSpPr>
        <p:spPr bwMode="auto">
          <a:xfrm>
            <a:off x="2276475" y="5967413"/>
            <a:ext cx="14224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>
                <a:solidFill>
                  <a:srgbClr val="CC0099"/>
                </a:solidFill>
                <a:sym typeface="Wingdings" panose="05000000000000000000" pitchFamily="2" charset="2"/>
              </a:rPr>
              <a:t>- </a:t>
            </a: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主要作品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 其他學習經歷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 校外的表現／獎項</a:t>
            </a:r>
            <a:endParaRPr lang="en-US" altLang="zh-TW" sz="1000">
              <a:solidFill>
                <a:srgbClr val="CC0099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 學生的自述</a:t>
            </a:r>
            <a:endParaRPr lang="en-US" altLang="zh-TW" sz="1000">
              <a:solidFill>
                <a:srgbClr val="CC0099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 匯入列印次序</a:t>
            </a:r>
          </a:p>
        </p:txBody>
      </p:sp>
      <p:pic>
        <p:nvPicPr>
          <p:cNvPr id="3096" name="Picture 184" descr="C:\Documents and Settings\administrator\Application Data\Microsoft\Media Catalog\Downloaded Clips\cl0\BS01871_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8637588"/>
            <a:ext cx="847725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185" descr="C:\Documents and Settings\administrator\Application Data\Microsoft\Media Catalog\Downloaded Clips\cl76\j0296235.wm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905000"/>
            <a:ext cx="1052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186" descr="C:\Documents and Settings\administrator\Application Data\Microsoft\Media Catalog\Downloaded Clips\cl7a\j0305657.wm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73325"/>
            <a:ext cx="1143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187" descr="C:\Documents and Settings\administrator\Application Data\Microsoft\Media Catalog\Downloaded Clips\cl7a\j0305655.wm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3124200"/>
            <a:ext cx="10112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189"/>
          <p:cNvSpPr txBox="1">
            <a:spLocks noChangeArrowheads="1"/>
          </p:cNvSpPr>
          <p:nvPr/>
        </p:nvSpPr>
        <p:spPr bwMode="auto">
          <a:xfrm>
            <a:off x="3487738" y="5275263"/>
            <a:ext cx="1114425" cy="3079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99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sz="13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</a:t>
            </a:r>
            <a:r>
              <a:rPr lang="zh-TW" altLang="en-US" sz="13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作業程序</a:t>
            </a:r>
            <a:r>
              <a:rPr lang="zh-TW" altLang="en-US" sz="13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 </a:t>
            </a:r>
            <a:endParaRPr lang="zh-TW" altLang="en-US" sz="13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</p:txBody>
      </p:sp>
      <p:grpSp>
        <p:nvGrpSpPr>
          <p:cNvPr id="3101" name="群組 1"/>
          <p:cNvGrpSpPr>
            <a:grpSpLocks/>
          </p:cNvGrpSpPr>
          <p:nvPr/>
        </p:nvGrpSpPr>
        <p:grpSpPr bwMode="auto">
          <a:xfrm>
            <a:off x="381000" y="6323013"/>
            <a:ext cx="1600200" cy="914400"/>
            <a:chOff x="457200" y="6324600"/>
            <a:chExt cx="1600200" cy="914400"/>
          </a:xfrm>
        </p:grpSpPr>
        <p:pic>
          <p:nvPicPr>
            <p:cNvPr id="3107" name="Picture 202" descr="C:\Documents and Settings\administrator\Application Data\Microsoft\Media Catalog\Downloaded Clips\cl7a\j0305665.wmf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324600"/>
              <a:ext cx="1219200" cy="909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8" name="Line 203"/>
            <p:cNvSpPr>
              <a:spLocks noChangeShapeType="1"/>
            </p:cNvSpPr>
            <p:nvPr/>
          </p:nvSpPr>
          <p:spPr bwMode="auto">
            <a:xfrm>
              <a:off x="457200" y="7162800"/>
              <a:ext cx="3810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  <p:sp>
          <p:nvSpPr>
            <p:cNvPr id="3109" name="Line 204"/>
            <p:cNvSpPr>
              <a:spLocks noChangeShapeType="1"/>
            </p:cNvSpPr>
            <p:nvPr/>
          </p:nvSpPr>
          <p:spPr bwMode="auto">
            <a:xfrm>
              <a:off x="685800" y="7239000"/>
              <a:ext cx="3048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</p:grpSp>
      <p:pic>
        <p:nvPicPr>
          <p:cNvPr id="2" name="Picture 206" descr="C:\Documents and Settings\administrator\Application Data\Microsoft\Media Catalog\Downloaded Clips\cl98\j0382412.wm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8077200"/>
            <a:ext cx="142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209" descr="C:\Documents and Settings\administrator\Application Data\Microsoft\Media Catalog\Downloaded Clips\cl54\j0212171.wm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1987550"/>
            <a:ext cx="741363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246" descr="C:\Documents and Settings\administrator\Application Data\Microsoft\Media Catalog\Downloaded Clips\cl0\SL00101_.wmf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13319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201" descr="C:\Documents and Settings\administrator\Application Data\Microsoft\Media Catalog\Downloaded Clips\cl0\SL00712_.wm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57713"/>
            <a:ext cx="12192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6" name="向右箭號 1"/>
          <p:cNvSpPr>
            <a:spLocks noChangeArrowheads="1"/>
          </p:cNvSpPr>
          <p:nvPr/>
        </p:nvSpPr>
        <p:spPr bwMode="auto">
          <a:xfrm>
            <a:off x="3817938" y="6080125"/>
            <a:ext cx="496887" cy="5762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103</Words>
  <Application>Microsoft Office PowerPoint</Application>
  <PresentationFormat>自訂</PresentationFormat>
  <Paragraphs>25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 2</vt:lpstr>
      <vt:lpstr>Wingdings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85</cp:revision>
  <cp:lastPrinted>2003-03-18T09:11:00Z</cp:lastPrinted>
  <dcterms:created xsi:type="dcterms:W3CDTF">2003-03-14T04:14:17Z</dcterms:created>
  <dcterms:modified xsi:type="dcterms:W3CDTF">2023-01-19T03:10:31Z</dcterms:modified>
</cp:coreProperties>
</file>