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7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8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  <p:sldMasterId id="2147483673" r:id="rId2"/>
    <p:sldMasterId id="2147483685" r:id="rId3"/>
    <p:sldMasterId id="2147483698" r:id="rId4"/>
  </p:sldMasterIdLst>
  <p:notesMasterIdLst>
    <p:notesMasterId r:id="rId160"/>
  </p:notesMasterIdLst>
  <p:handoutMasterIdLst>
    <p:handoutMasterId r:id="rId161"/>
  </p:handoutMasterIdLst>
  <p:sldIdLst>
    <p:sldId id="455" r:id="rId5"/>
    <p:sldId id="456" r:id="rId6"/>
    <p:sldId id="457" r:id="rId7"/>
    <p:sldId id="458" r:id="rId8"/>
    <p:sldId id="459" r:id="rId9"/>
    <p:sldId id="460" r:id="rId10"/>
    <p:sldId id="461" r:id="rId11"/>
    <p:sldId id="462" r:id="rId12"/>
    <p:sldId id="463" r:id="rId13"/>
    <p:sldId id="464" r:id="rId14"/>
    <p:sldId id="465" r:id="rId15"/>
    <p:sldId id="466" r:id="rId16"/>
    <p:sldId id="467" r:id="rId17"/>
    <p:sldId id="468" r:id="rId18"/>
    <p:sldId id="469" r:id="rId19"/>
    <p:sldId id="470" r:id="rId20"/>
    <p:sldId id="471" r:id="rId21"/>
    <p:sldId id="472" r:id="rId22"/>
    <p:sldId id="473" r:id="rId23"/>
    <p:sldId id="474" r:id="rId24"/>
    <p:sldId id="475" r:id="rId25"/>
    <p:sldId id="476" r:id="rId26"/>
    <p:sldId id="477" r:id="rId27"/>
    <p:sldId id="478" r:id="rId28"/>
    <p:sldId id="479" r:id="rId29"/>
    <p:sldId id="480" r:id="rId30"/>
    <p:sldId id="481" r:id="rId31"/>
    <p:sldId id="482" r:id="rId32"/>
    <p:sldId id="483" r:id="rId33"/>
    <p:sldId id="484" r:id="rId34"/>
    <p:sldId id="485" r:id="rId35"/>
    <p:sldId id="486" r:id="rId36"/>
    <p:sldId id="487" r:id="rId37"/>
    <p:sldId id="488" r:id="rId38"/>
    <p:sldId id="489" r:id="rId39"/>
    <p:sldId id="490" r:id="rId40"/>
    <p:sldId id="491" r:id="rId41"/>
    <p:sldId id="492" r:id="rId42"/>
    <p:sldId id="493" r:id="rId43"/>
    <p:sldId id="494" r:id="rId44"/>
    <p:sldId id="495" r:id="rId45"/>
    <p:sldId id="496" r:id="rId46"/>
    <p:sldId id="497" r:id="rId47"/>
    <p:sldId id="498" r:id="rId48"/>
    <p:sldId id="499" r:id="rId49"/>
    <p:sldId id="500" r:id="rId50"/>
    <p:sldId id="501" r:id="rId51"/>
    <p:sldId id="502" r:id="rId52"/>
    <p:sldId id="503" r:id="rId53"/>
    <p:sldId id="504" r:id="rId54"/>
    <p:sldId id="505" r:id="rId55"/>
    <p:sldId id="506" r:id="rId56"/>
    <p:sldId id="507" r:id="rId57"/>
    <p:sldId id="508" r:id="rId58"/>
    <p:sldId id="509" r:id="rId59"/>
    <p:sldId id="510" r:id="rId60"/>
    <p:sldId id="511" r:id="rId61"/>
    <p:sldId id="512" r:id="rId62"/>
    <p:sldId id="513" r:id="rId63"/>
    <p:sldId id="514" r:id="rId64"/>
    <p:sldId id="515" r:id="rId65"/>
    <p:sldId id="516" r:id="rId66"/>
    <p:sldId id="517" r:id="rId67"/>
    <p:sldId id="518" r:id="rId68"/>
    <p:sldId id="519" r:id="rId69"/>
    <p:sldId id="520" r:id="rId70"/>
    <p:sldId id="521" r:id="rId71"/>
    <p:sldId id="522" r:id="rId72"/>
    <p:sldId id="523" r:id="rId73"/>
    <p:sldId id="524" r:id="rId74"/>
    <p:sldId id="525" r:id="rId75"/>
    <p:sldId id="526" r:id="rId76"/>
    <p:sldId id="527" r:id="rId77"/>
    <p:sldId id="528" r:id="rId78"/>
    <p:sldId id="529" r:id="rId79"/>
    <p:sldId id="530" r:id="rId80"/>
    <p:sldId id="531" r:id="rId81"/>
    <p:sldId id="532" r:id="rId82"/>
    <p:sldId id="533" r:id="rId83"/>
    <p:sldId id="534" r:id="rId84"/>
    <p:sldId id="535" r:id="rId85"/>
    <p:sldId id="536" r:id="rId86"/>
    <p:sldId id="537" r:id="rId87"/>
    <p:sldId id="538" r:id="rId88"/>
    <p:sldId id="539" r:id="rId89"/>
    <p:sldId id="540" r:id="rId90"/>
    <p:sldId id="541" r:id="rId91"/>
    <p:sldId id="542" r:id="rId92"/>
    <p:sldId id="543" r:id="rId93"/>
    <p:sldId id="544" r:id="rId94"/>
    <p:sldId id="545" r:id="rId95"/>
    <p:sldId id="546" r:id="rId96"/>
    <p:sldId id="547" r:id="rId97"/>
    <p:sldId id="548" r:id="rId98"/>
    <p:sldId id="549" r:id="rId99"/>
    <p:sldId id="550" r:id="rId100"/>
    <p:sldId id="551" r:id="rId101"/>
    <p:sldId id="268" r:id="rId102"/>
    <p:sldId id="269" r:id="rId103"/>
    <p:sldId id="378" r:id="rId104"/>
    <p:sldId id="418" r:id="rId105"/>
    <p:sldId id="419" r:id="rId106"/>
    <p:sldId id="421" r:id="rId107"/>
    <p:sldId id="394" r:id="rId108"/>
    <p:sldId id="395" r:id="rId109"/>
    <p:sldId id="396" r:id="rId110"/>
    <p:sldId id="397" r:id="rId111"/>
    <p:sldId id="398" r:id="rId112"/>
    <p:sldId id="426" r:id="rId113"/>
    <p:sldId id="427" r:id="rId114"/>
    <p:sldId id="428" r:id="rId115"/>
    <p:sldId id="401" r:id="rId116"/>
    <p:sldId id="402" r:id="rId117"/>
    <p:sldId id="429" r:id="rId118"/>
    <p:sldId id="405" r:id="rId119"/>
    <p:sldId id="406" r:id="rId120"/>
    <p:sldId id="407" r:id="rId121"/>
    <p:sldId id="408" r:id="rId122"/>
    <p:sldId id="409" r:id="rId123"/>
    <p:sldId id="410" r:id="rId124"/>
    <p:sldId id="411" r:id="rId125"/>
    <p:sldId id="412" r:id="rId126"/>
    <p:sldId id="423" r:id="rId127"/>
    <p:sldId id="424" r:id="rId128"/>
    <p:sldId id="425" r:id="rId129"/>
    <p:sldId id="413" r:id="rId130"/>
    <p:sldId id="414" r:id="rId131"/>
    <p:sldId id="415" r:id="rId132"/>
    <p:sldId id="416" r:id="rId133"/>
    <p:sldId id="417" r:id="rId134"/>
    <p:sldId id="430" r:id="rId135"/>
    <p:sldId id="431" r:id="rId136"/>
    <p:sldId id="432" r:id="rId137"/>
    <p:sldId id="433" r:id="rId138"/>
    <p:sldId id="434" r:id="rId139"/>
    <p:sldId id="435" r:id="rId140"/>
    <p:sldId id="436" r:id="rId141"/>
    <p:sldId id="437" r:id="rId142"/>
    <p:sldId id="438" r:id="rId143"/>
    <p:sldId id="439" r:id="rId144"/>
    <p:sldId id="440" r:id="rId145"/>
    <p:sldId id="441" r:id="rId146"/>
    <p:sldId id="442" r:id="rId147"/>
    <p:sldId id="443" r:id="rId148"/>
    <p:sldId id="444" r:id="rId149"/>
    <p:sldId id="445" r:id="rId150"/>
    <p:sldId id="446" r:id="rId151"/>
    <p:sldId id="447" r:id="rId152"/>
    <p:sldId id="448" r:id="rId153"/>
    <p:sldId id="449" r:id="rId154"/>
    <p:sldId id="450" r:id="rId155"/>
    <p:sldId id="451" r:id="rId156"/>
    <p:sldId id="452" r:id="rId157"/>
    <p:sldId id="453" r:id="rId158"/>
    <p:sldId id="454" r:id="rId159"/>
  </p:sldIdLst>
  <p:sldSz cx="9144000" cy="6858000" type="screen4x3"/>
  <p:notesSz cx="6797675" cy="9928225"/>
  <p:defaultTextStyle>
    <a:defPPr>
      <a:defRPr lang="zh-TW"/>
    </a:defPPr>
    <a:lvl1pPr algn="l" rtl="0" fontAlgn="base">
      <a:spcBef>
        <a:spcPct val="20000"/>
      </a:spcBef>
      <a:spcAft>
        <a:spcPct val="0"/>
      </a:spcAft>
      <a:buClr>
        <a:srgbClr val="CC0099"/>
      </a:buClr>
      <a:buSzPct val="55000"/>
      <a:buFont typeface="Wingdings" pitchFamily="2" charset="2"/>
      <a:buChar char="n"/>
      <a:defRPr sz="2000" kern="1200">
        <a:solidFill>
          <a:srgbClr val="9900CC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ahoma" pitchFamily="34" charset="0"/>
        <a:ea typeface="新細明體" pitchFamily="18" charset="-120"/>
        <a:cs typeface="+mn-cs"/>
      </a:defRPr>
    </a:lvl1pPr>
    <a:lvl2pPr marL="457200" algn="l" rtl="0" fontAlgn="base">
      <a:spcBef>
        <a:spcPct val="20000"/>
      </a:spcBef>
      <a:spcAft>
        <a:spcPct val="0"/>
      </a:spcAft>
      <a:buClr>
        <a:srgbClr val="CC0099"/>
      </a:buClr>
      <a:buSzPct val="55000"/>
      <a:buFont typeface="Wingdings" pitchFamily="2" charset="2"/>
      <a:buChar char="n"/>
      <a:defRPr sz="2000" kern="1200">
        <a:solidFill>
          <a:srgbClr val="9900CC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ahoma" pitchFamily="34" charset="0"/>
        <a:ea typeface="新細明體" pitchFamily="18" charset="-120"/>
        <a:cs typeface="+mn-cs"/>
      </a:defRPr>
    </a:lvl2pPr>
    <a:lvl3pPr marL="914400" algn="l" rtl="0" fontAlgn="base">
      <a:spcBef>
        <a:spcPct val="20000"/>
      </a:spcBef>
      <a:spcAft>
        <a:spcPct val="0"/>
      </a:spcAft>
      <a:buClr>
        <a:srgbClr val="CC0099"/>
      </a:buClr>
      <a:buSzPct val="55000"/>
      <a:buFont typeface="Wingdings" pitchFamily="2" charset="2"/>
      <a:buChar char="n"/>
      <a:defRPr sz="2000" kern="1200">
        <a:solidFill>
          <a:srgbClr val="9900CC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ahoma" pitchFamily="34" charset="0"/>
        <a:ea typeface="新細明體" pitchFamily="18" charset="-120"/>
        <a:cs typeface="+mn-cs"/>
      </a:defRPr>
    </a:lvl3pPr>
    <a:lvl4pPr marL="1371600" algn="l" rtl="0" fontAlgn="base">
      <a:spcBef>
        <a:spcPct val="20000"/>
      </a:spcBef>
      <a:spcAft>
        <a:spcPct val="0"/>
      </a:spcAft>
      <a:buClr>
        <a:srgbClr val="CC0099"/>
      </a:buClr>
      <a:buSzPct val="55000"/>
      <a:buFont typeface="Wingdings" pitchFamily="2" charset="2"/>
      <a:buChar char="n"/>
      <a:defRPr sz="2000" kern="1200">
        <a:solidFill>
          <a:srgbClr val="9900CC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ahoma" pitchFamily="34" charset="0"/>
        <a:ea typeface="新細明體" pitchFamily="18" charset="-120"/>
        <a:cs typeface="+mn-cs"/>
      </a:defRPr>
    </a:lvl4pPr>
    <a:lvl5pPr marL="1828800" algn="l" rtl="0" fontAlgn="base">
      <a:spcBef>
        <a:spcPct val="20000"/>
      </a:spcBef>
      <a:spcAft>
        <a:spcPct val="0"/>
      </a:spcAft>
      <a:buClr>
        <a:srgbClr val="CC0099"/>
      </a:buClr>
      <a:buSzPct val="55000"/>
      <a:buFont typeface="Wingdings" pitchFamily="2" charset="2"/>
      <a:buChar char="n"/>
      <a:defRPr sz="2000" kern="1200">
        <a:solidFill>
          <a:srgbClr val="9900CC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ahoma" pitchFamily="34" charset="0"/>
        <a:ea typeface="新細明體" pitchFamily="18" charset="-120"/>
        <a:cs typeface="+mn-cs"/>
      </a:defRPr>
    </a:lvl5pPr>
    <a:lvl6pPr marL="2286000" algn="l" defTabSz="914400" rtl="0" eaLnBrk="1" latinLnBrk="0" hangingPunct="1">
      <a:defRPr sz="2000" kern="1200">
        <a:solidFill>
          <a:srgbClr val="9900CC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ahoma" pitchFamily="34" charset="0"/>
        <a:ea typeface="新細明體" pitchFamily="18" charset="-120"/>
        <a:cs typeface="+mn-cs"/>
      </a:defRPr>
    </a:lvl6pPr>
    <a:lvl7pPr marL="2743200" algn="l" defTabSz="914400" rtl="0" eaLnBrk="1" latinLnBrk="0" hangingPunct="1">
      <a:defRPr sz="2000" kern="1200">
        <a:solidFill>
          <a:srgbClr val="9900CC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ahoma" pitchFamily="34" charset="0"/>
        <a:ea typeface="新細明體" pitchFamily="18" charset="-120"/>
        <a:cs typeface="+mn-cs"/>
      </a:defRPr>
    </a:lvl7pPr>
    <a:lvl8pPr marL="3200400" algn="l" defTabSz="914400" rtl="0" eaLnBrk="1" latinLnBrk="0" hangingPunct="1">
      <a:defRPr sz="2000" kern="1200">
        <a:solidFill>
          <a:srgbClr val="9900CC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ahoma" pitchFamily="34" charset="0"/>
        <a:ea typeface="新細明體" pitchFamily="18" charset="-120"/>
        <a:cs typeface="+mn-cs"/>
      </a:defRPr>
    </a:lvl8pPr>
    <a:lvl9pPr marL="3657600" algn="l" defTabSz="914400" rtl="0" eaLnBrk="1" latinLnBrk="0" hangingPunct="1">
      <a:defRPr sz="2000" kern="1200">
        <a:solidFill>
          <a:srgbClr val="9900CC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ahoma" pitchFamily="34" charset="0"/>
        <a:ea typeface="新細明體" pitchFamily="18" charset="-12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FF"/>
    <a:srgbClr val="6666FF"/>
    <a:srgbClr val="6600CC"/>
    <a:srgbClr val="0000FF"/>
    <a:srgbClr val="00E4A8"/>
    <a:srgbClr val="E9F6FF"/>
    <a:srgbClr val="9900CC"/>
    <a:srgbClr val="00CC00"/>
    <a:srgbClr val="333399"/>
    <a:srgbClr val="66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525" autoAdjust="0"/>
    <p:restoredTop sz="96201" autoAdjust="0"/>
  </p:normalViewPr>
  <p:slideViewPr>
    <p:cSldViewPr showGuides="1">
      <p:cViewPr varScale="1">
        <p:scale>
          <a:sx n="115" d="100"/>
          <a:sy n="115" d="100"/>
        </p:scale>
        <p:origin x="810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117" Type="http://schemas.openxmlformats.org/officeDocument/2006/relationships/slide" Target="slides/slide113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slide" Target="slides/slide80.xml"/><Relationship Id="rId89" Type="http://schemas.openxmlformats.org/officeDocument/2006/relationships/slide" Target="slides/slide85.xml"/><Relationship Id="rId112" Type="http://schemas.openxmlformats.org/officeDocument/2006/relationships/slide" Target="slides/slide108.xml"/><Relationship Id="rId133" Type="http://schemas.openxmlformats.org/officeDocument/2006/relationships/slide" Target="slides/slide129.xml"/><Relationship Id="rId138" Type="http://schemas.openxmlformats.org/officeDocument/2006/relationships/slide" Target="slides/slide134.xml"/><Relationship Id="rId154" Type="http://schemas.openxmlformats.org/officeDocument/2006/relationships/slide" Target="slides/slide150.xml"/><Relationship Id="rId159" Type="http://schemas.openxmlformats.org/officeDocument/2006/relationships/slide" Target="slides/slide155.xml"/><Relationship Id="rId16" Type="http://schemas.openxmlformats.org/officeDocument/2006/relationships/slide" Target="slides/slide12.xml"/><Relationship Id="rId107" Type="http://schemas.openxmlformats.org/officeDocument/2006/relationships/slide" Target="slides/slide103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102" Type="http://schemas.openxmlformats.org/officeDocument/2006/relationships/slide" Target="slides/slide98.xml"/><Relationship Id="rId123" Type="http://schemas.openxmlformats.org/officeDocument/2006/relationships/slide" Target="slides/slide119.xml"/><Relationship Id="rId128" Type="http://schemas.openxmlformats.org/officeDocument/2006/relationships/slide" Target="slides/slide124.xml"/><Relationship Id="rId144" Type="http://schemas.openxmlformats.org/officeDocument/2006/relationships/slide" Target="slides/slide140.xml"/><Relationship Id="rId149" Type="http://schemas.openxmlformats.org/officeDocument/2006/relationships/slide" Target="slides/slide145.xml"/><Relationship Id="rId5" Type="http://schemas.openxmlformats.org/officeDocument/2006/relationships/slide" Target="slides/slide1.xml"/><Relationship Id="rId90" Type="http://schemas.openxmlformats.org/officeDocument/2006/relationships/slide" Target="slides/slide86.xml"/><Relationship Id="rId95" Type="http://schemas.openxmlformats.org/officeDocument/2006/relationships/slide" Target="slides/slide91.xml"/><Relationship Id="rId160" Type="http://schemas.openxmlformats.org/officeDocument/2006/relationships/notesMaster" Target="notesMasters/notesMaster1.xml"/><Relationship Id="rId165" Type="http://schemas.openxmlformats.org/officeDocument/2006/relationships/tableStyles" Target="tableStyles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113" Type="http://schemas.openxmlformats.org/officeDocument/2006/relationships/slide" Target="slides/slide109.xml"/><Relationship Id="rId118" Type="http://schemas.openxmlformats.org/officeDocument/2006/relationships/slide" Target="slides/slide114.xml"/><Relationship Id="rId134" Type="http://schemas.openxmlformats.org/officeDocument/2006/relationships/slide" Target="slides/slide130.xml"/><Relationship Id="rId139" Type="http://schemas.openxmlformats.org/officeDocument/2006/relationships/slide" Target="slides/slide135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150" Type="http://schemas.openxmlformats.org/officeDocument/2006/relationships/slide" Target="slides/slide146.xml"/><Relationship Id="rId155" Type="http://schemas.openxmlformats.org/officeDocument/2006/relationships/slide" Target="slides/slide151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59" Type="http://schemas.openxmlformats.org/officeDocument/2006/relationships/slide" Target="slides/slide55.xml"/><Relationship Id="rId103" Type="http://schemas.openxmlformats.org/officeDocument/2006/relationships/slide" Target="slides/slide99.xml"/><Relationship Id="rId108" Type="http://schemas.openxmlformats.org/officeDocument/2006/relationships/slide" Target="slides/slide104.xml"/><Relationship Id="rId124" Type="http://schemas.openxmlformats.org/officeDocument/2006/relationships/slide" Target="slides/slide120.xml"/><Relationship Id="rId129" Type="http://schemas.openxmlformats.org/officeDocument/2006/relationships/slide" Target="slides/slide125.xml"/><Relationship Id="rId54" Type="http://schemas.openxmlformats.org/officeDocument/2006/relationships/slide" Target="slides/slide50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91" Type="http://schemas.openxmlformats.org/officeDocument/2006/relationships/slide" Target="slides/slide87.xml"/><Relationship Id="rId96" Type="http://schemas.openxmlformats.org/officeDocument/2006/relationships/slide" Target="slides/slide92.xml"/><Relationship Id="rId140" Type="http://schemas.openxmlformats.org/officeDocument/2006/relationships/slide" Target="slides/slide136.xml"/><Relationship Id="rId145" Type="http://schemas.openxmlformats.org/officeDocument/2006/relationships/slide" Target="slides/slide141.xml"/><Relationship Id="rId161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6" Type="http://schemas.openxmlformats.org/officeDocument/2006/relationships/slide" Target="slides/slide102.xml"/><Relationship Id="rId114" Type="http://schemas.openxmlformats.org/officeDocument/2006/relationships/slide" Target="slides/slide110.xml"/><Relationship Id="rId119" Type="http://schemas.openxmlformats.org/officeDocument/2006/relationships/slide" Target="slides/slide115.xml"/><Relationship Id="rId127" Type="http://schemas.openxmlformats.org/officeDocument/2006/relationships/slide" Target="slides/slide12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94" Type="http://schemas.openxmlformats.org/officeDocument/2006/relationships/slide" Target="slides/slide90.xml"/><Relationship Id="rId99" Type="http://schemas.openxmlformats.org/officeDocument/2006/relationships/slide" Target="slides/slide95.xml"/><Relationship Id="rId101" Type="http://schemas.openxmlformats.org/officeDocument/2006/relationships/slide" Target="slides/slide97.xml"/><Relationship Id="rId122" Type="http://schemas.openxmlformats.org/officeDocument/2006/relationships/slide" Target="slides/slide118.xml"/><Relationship Id="rId130" Type="http://schemas.openxmlformats.org/officeDocument/2006/relationships/slide" Target="slides/slide126.xml"/><Relationship Id="rId135" Type="http://schemas.openxmlformats.org/officeDocument/2006/relationships/slide" Target="slides/slide131.xml"/><Relationship Id="rId143" Type="http://schemas.openxmlformats.org/officeDocument/2006/relationships/slide" Target="slides/slide139.xml"/><Relationship Id="rId148" Type="http://schemas.openxmlformats.org/officeDocument/2006/relationships/slide" Target="slides/slide144.xml"/><Relationship Id="rId151" Type="http://schemas.openxmlformats.org/officeDocument/2006/relationships/slide" Target="slides/slide147.xml"/><Relationship Id="rId156" Type="http://schemas.openxmlformats.org/officeDocument/2006/relationships/slide" Target="slides/slide152.xml"/><Relationship Id="rId164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109" Type="http://schemas.openxmlformats.org/officeDocument/2006/relationships/slide" Target="slides/slide10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97" Type="http://schemas.openxmlformats.org/officeDocument/2006/relationships/slide" Target="slides/slide93.xml"/><Relationship Id="rId104" Type="http://schemas.openxmlformats.org/officeDocument/2006/relationships/slide" Target="slides/slide100.xml"/><Relationship Id="rId120" Type="http://schemas.openxmlformats.org/officeDocument/2006/relationships/slide" Target="slides/slide116.xml"/><Relationship Id="rId125" Type="http://schemas.openxmlformats.org/officeDocument/2006/relationships/slide" Target="slides/slide121.xml"/><Relationship Id="rId141" Type="http://schemas.openxmlformats.org/officeDocument/2006/relationships/slide" Target="slides/slide137.xml"/><Relationship Id="rId146" Type="http://schemas.openxmlformats.org/officeDocument/2006/relationships/slide" Target="slides/slide142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slide" Target="slides/slide88.xml"/><Relationship Id="rId16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slide" Target="slides/slide83.xml"/><Relationship Id="rId110" Type="http://schemas.openxmlformats.org/officeDocument/2006/relationships/slide" Target="slides/slide106.xml"/><Relationship Id="rId115" Type="http://schemas.openxmlformats.org/officeDocument/2006/relationships/slide" Target="slides/slide111.xml"/><Relationship Id="rId131" Type="http://schemas.openxmlformats.org/officeDocument/2006/relationships/slide" Target="slides/slide127.xml"/><Relationship Id="rId136" Type="http://schemas.openxmlformats.org/officeDocument/2006/relationships/slide" Target="slides/slide132.xml"/><Relationship Id="rId157" Type="http://schemas.openxmlformats.org/officeDocument/2006/relationships/slide" Target="slides/slide153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152" Type="http://schemas.openxmlformats.org/officeDocument/2006/relationships/slide" Target="slides/slide148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56" Type="http://schemas.openxmlformats.org/officeDocument/2006/relationships/slide" Target="slides/slide52.xml"/><Relationship Id="rId77" Type="http://schemas.openxmlformats.org/officeDocument/2006/relationships/slide" Target="slides/slide73.xml"/><Relationship Id="rId100" Type="http://schemas.openxmlformats.org/officeDocument/2006/relationships/slide" Target="slides/slide96.xml"/><Relationship Id="rId105" Type="http://schemas.openxmlformats.org/officeDocument/2006/relationships/slide" Target="slides/slide101.xml"/><Relationship Id="rId126" Type="http://schemas.openxmlformats.org/officeDocument/2006/relationships/slide" Target="slides/slide122.xml"/><Relationship Id="rId147" Type="http://schemas.openxmlformats.org/officeDocument/2006/relationships/slide" Target="slides/slide143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93" Type="http://schemas.openxmlformats.org/officeDocument/2006/relationships/slide" Target="slides/slide89.xml"/><Relationship Id="rId98" Type="http://schemas.openxmlformats.org/officeDocument/2006/relationships/slide" Target="slides/slide94.xml"/><Relationship Id="rId121" Type="http://schemas.openxmlformats.org/officeDocument/2006/relationships/slide" Target="slides/slide117.xml"/><Relationship Id="rId142" Type="http://schemas.openxmlformats.org/officeDocument/2006/relationships/slide" Target="slides/slide138.xml"/><Relationship Id="rId163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21.xml"/><Relationship Id="rId46" Type="http://schemas.openxmlformats.org/officeDocument/2006/relationships/slide" Target="slides/slide42.xml"/><Relationship Id="rId67" Type="http://schemas.openxmlformats.org/officeDocument/2006/relationships/slide" Target="slides/slide63.xml"/><Relationship Id="rId116" Type="http://schemas.openxmlformats.org/officeDocument/2006/relationships/slide" Target="slides/slide112.xml"/><Relationship Id="rId137" Type="http://schemas.openxmlformats.org/officeDocument/2006/relationships/slide" Target="slides/slide133.xml"/><Relationship Id="rId158" Type="http://schemas.openxmlformats.org/officeDocument/2006/relationships/slide" Target="slides/slide154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62" Type="http://schemas.openxmlformats.org/officeDocument/2006/relationships/slide" Target="slides/slide58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111" Type="http://schemas.openxmlformats.org/officeDocument/2006/relationships/slide" Target="slides/slide107.xml"/><Relationship Id="rId132" Type="http://schemas.openxmlformats.org/officeDocument/2006/relationships/slide" Target="slides/slide128.xml"/><Relationship Id="rId153" Type="http://schemas.openxmlformats.org/officeDocument/2006/relationships/slide" Target="slides/slide149.xml"/></Relationships>
</file>

<file path=ppt/diagrams/_rels/data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slide" Target="../slides/slide39.xml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slide" Target="../slides/slide62.xml"/><Relationship Id="rId2" Type="http://schemas.openxmlformats.org/officeDocument/2006/relationships/slide" Target="../slides/slide57.xml"/><Relationship Id="rId1" Type="http://schemas.openxmlformats.org/officeDocument/2006/relationships/slide" Target="../slides/slide42.xml"/><Relationship Id="rId6" Type="http://schemas.openxmlformats.org/officeDocument/2006/relationships/slide" Target="../slides/slide40.xml"/><Relationship Id="rId5" Type="http://schemas.openxmlformats.org/officeDocument/2006/relationships/slide" Target="../slides/slide67.xml"/><Relationship Id="rId4" Type="http://schemas.openxmlformats.org/officeDocument/2006/relationships/slide" Target="../slides/slide9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4C06267-9B8E-4DD9-B08F-FDF69C2316D8}" type="doc">
      <dgm:prSet loTypeId="urn:microsoft.com/office/officeart/2005/8/layout/radial5" loCatId="cycle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zh-HK" altLang="en-US"/>
        </a:p>
      </dgm:t>
    </dgm:pt>
    <dgm:pt modelId="{710F793E-1757-47F0-B299-315D1B057F63}">
      <dgm:prSet phldrT="[文字]"/>
      <dgm:spPr/>
      <dgm:t>
        <a:bodyPr/>
        <a:lstStyle/>
        <a:p>
          <a:r>
            <a:rPr lang="zh-TW" altLang="en-US" dirty="0" smtClean="0">
              <a:latin typeface="新細明體" panose="02020500000000000000" pitchFamily="18" charset="-120"/>
              <a:ea typeface="新細明體" panose="02020500000000000000" pitchFamily="18" charset="-120"/>
            </a:rPr>
            <a:t>記錄及更新重要的學校資料</a:t>
          </a:r>
          <a:endParaRPr lang="zh-HK" altLang="en-US" dirty="0"/>
        </a:p>
      </dgm:t>
    </dgm:pt>
    <dgm:pt modelId="{009AF5FF-115F-481B-92A0-3D8259114FEF}" type="parTrans" cxnId="{0A256701-CC51-49C4-9BAE-E0917EF13134}">
      <dgm:prSet/>
      <dgm:spPr/>
      <dgm:t>
        <a:bodyPr/>
        <a:lstStyle/>
        <a:p>
          <a:endParaRPr lang="zh-HK" altLang="en-US"/>
        </a:p>
      </dgm:t>
    </dgm:pt>
    <dgm:pt modelId="{D827439C-F010-45F5-97B0-6B85F2DEAB6B}" type="sibTrans" cxnId="{0A256701-CC51-49C4-9BAE-E0917EF13134}">
      <dgm:prSet/>
      <dgm:spPr/>
      <dgm:t>
        <a:bodyPr/>
        <a:lstStyle/>
        <a:p>
          <a:endParaRPr lang="zh-HK" altLang="en-US"/>
        </a:p>
      </dgm:t>
    </dgm:pt>
    <dgm:pt modelId="{0F1C4DC4-BCDC-407D-9A17-1531C50D93B2}">
      <dgm:prSet phldrT="[文字]"/>
      <dgm:spPr/>
      <dgm:t>
        <a:bodyPr/>
        <a:lstStyle/>
        <a:p>
          <a:r>
            <a:rPr lang="zh-TW" altLang="en-US" dirty="0" smtClean="0">
              <a:latin typeface="+mn-ea"/>
              <a:ea typeface="+mn-ea"/>
            </a:rPr>
            <a:t>學校</a:t>
          </a:r>
          <a:r>
            <a:rPr lang="zh-HK" altLang="en-US" dirty="0" smtClean="0"/>
            <a:t>基本資料</a:t>
          </a:r>
          <a:endParaRPr lang="zh-HK" altLang="en-US" dirty="0"/>
        </a:p>
      </dgm:t>
    </dgm:pt>
    <dgm:pt modelId="{0D165DAD-7286-48BF-8B3D-E2E245B5F64D}" type="parTrans" cxnId="{902F1945-54A2-4428-8857-36C229880005}">
      <dgm:prSet/>
      <dgm:spPr/>
      <dgm:t>
        <a:bodyPr/>
        <a:lstStyle/>
        <a:p>
          <a:endParaRPr lang="zh-HK" altLang="en-US"/>
        </a:p>
      </dgm:t>
    </dgm:pt>
    <dgm:pt modelId="{3B33C1BE-43DB-4169-B16F-C751DF055165}" type="sibTrans" cxnId="{902F1945-54A2-4428-8857-36C229880005}">
      <dgm:prSet/>
      <dgm:spPr/>
      <dgm:t>
        <a:bodyPr/>
        <a:lstStyle/>
        <a:p>
          <a:endParaRPr lang="zh-HK" altLang="en-US"/>
        </a:p>
      </dgm:t>
    </dgm:pt>
    <dgm:pt modelId="{FF6ADE31-0551-4A26-8CD8-61AC59D7F20E}">
      <dgm:prSet/>
      <dgm:spPr/>
      <dgm:t>
        <a:bodyPr/>
        <a:lstStyle/>
        <a:p>
          <a:r>
            <a:rPr lang="zh-HK" altLang="en-US" dirty="0" smtClean="0"/>
            <a:t>教職員編制</a:t>
          </a:r>
          <a:endParaRPr lang="zh-HK" altLang="en-US" dirty="0"/>
        </a:p>
      </dgm:t>
    </dgm:pt>
    <dgm:pt modelId="{3C9636EB-BE5C-46B5-BFDF-20F9BCA667F5}" type="parTrans" cxnId="{CDE2DE04-0C6F-4849-92FF-90C5CA3413B9}">
      <dgm:prSet/>
      <dgm:spPr/>
      <dgm:t>
        <a:bodyPr/>
        <a:lstStyle/>
        <a:p>
          <a:endParaRPr lang="zh-HK" altLang="en-US"/>
        </a:p>
      </dgm:t>
    </dgm:pt>
    <dgm:pt modelId="{72B05BD0-D1B7-4EF7-AF7F-ABD3687BF5FE}" type="sibTrans" cxnId="{CDE2DE04-0C6F-4849-92FF-90C5CA3413B9}">
      <dgm:prSet/>
      <dgm:spPr/>
      <dgm:t>
        <a:bodyPr/>
        <a:lstStyle/>
        <a:p>
          <a:endParaRPr lang="zh-HK" altLang="en-US"/>
        </a:p>
      </dgm:t>
    </dgm:pt>
    <dgm:pt modelId="{AE13218E-1993-48E1-B168-6FC52517F4E2}">
      <dgm:prSet/>
      <dgm:spPr/>
      <dgm:t>
        <a:bodyPr/>
        <a:lstStyle/>
        <a:p>
          <a:r>
            <a:rPr lang="zh-HK" altLang="en-US" dirty="0" smtClean="0"/>
            <a:t>校曆</a:t>
          </a:r>
          <a:endParaRPr lang="zh-HK" altLang="en-US" dirty="0"/>
        </a:p>
      </dgm:t>
    </dgm:pt>
    <dgm:pt modelId="{214EF0FB-E4B5-4D9B-A33C-2DDC18104C3D}" type="parTrans" cxnId="{5C51F943-0E19-4B18-AD0A-F33D6F76B8C4}">
      <dgm:prSet/>
      <dgm:spPr/>
      <dgm:t>
        <a:bodyPr/>
        <a:lstStyle/>
        <a:p>
          <a:endParaRPr lang="zh-HK" altLang="en-US"/>
        </a:p>
      </dgm:t>
    </dgm:pt>
    <dgm:pt modelId="{9A25EFC0-B100-47A4-8895-15BBFEEE2EE5}" type="sibTrans" cxnId="{5C51F943-0E19-4B18-AD0A-F33D6F76B8C4}">
      <dgm:prSet/>
      <dgm:spPr/>
      <dgm:t>
        <a:bodyPr/>
        <a:lstStyle/>
        <a:p>
          <a:endParaRPr lang="zh-HK" altLang="en-US"/>
        </a:p>
      </dgm:t>
    </dgm:pt>
    <dgm:pt modelId="{92697782-A1F1-4A63-BBBF-72D46F2644E9}">
      <dgm:prSet/>
      <dgm:spPr/>
      <dgm:t>
        <a:bodyPr/>
        <a:lstStyle/>
        <a:p>
          <a:r>
            <a:rPr lang="zh-HK" altLang="en-US" dirty="0" smtClean="0"/>
            <a:t>班級結構</a:t>
          </a:r>
          <a:endParaRPr lang="zh-HK" altLang="en-US" dirty="0"/>
        </a:p>
      </dgm:t>
    </dgm:pt>
    <dgm:pt modelId="{E02473B6-65F2-4368-BF38-1D4899D12B5D}" type="parTrans" cxnId="{5DDBE5BE-C323-4C5E-9C3C-5B6E2A423AEE}">
      <dgm:prSet/>
      <dgm:spPr/>
      <dgm:t>
        <a:bodyPr/>
        <a:lstStyle/>
        <a:p>
          <a:endParaRPr lang="zh-HK" altLang="en-US"/>
        </a:p>
      </dgm:t>
    </dgm:pt>
    <dgm:pt modelId="{A3697BB2-F700-4DC1-95E7-4787F6ED55A6}" type="sibTrans" cxnId="{5DDBE5BE-C323-4C5E-9C3C-5B6E2A423AEE}">
      <dgm:prSet/>
      <dgm:spPr/>
      <dgm:t>
        <a:bodyPr/>
        <a:lstStyle/>
        <a:p>
          <a:endParaRPr lang="zh-HK" altLang="en-US"/>
        </a:p>
      </dgm:t>
    </dgm:pt>
    <dgm:pt modelId="{216C9495-8B44-423C-AC30-053E420A2545}">
      <dgm:prSet/>
      <dgm:spPr/>
      <dgm:t>
        <a:bodyPr/>
        <a:lstStyle/>
        <a:p>
          <a:r>
            <a:rPr lang="zh-HK" altLang="en-US" dirty="0" smtClean="0"/>
            <a:t>科目資料</a:t>
          </a:r>
          <a:endParaRPr lang="zh-HK" altLang="en-US" dirty="0"/>
        </a:p>
      </dgm:t>
    </dgm:pt>
    <dgm:pt modelId="{79EBABF0-A181-47DC-9DDE-34EA564C99A8}" type="parTrans" cxnId="{CB3E94BB-6745-49AA-A0E4-E144142441D6}">
      <dgm:prSet/>
      <dgm:spPr/>
      <dgm:t>
        <a:bodyPr/>
        <a:lstStyle/>
        <a:p>
          <a:endParaRPr lang="zh-HK" altLang="en-US"/>
        </a:p>
      </dgm:t>
    </dgm:pt>
    <dgm:pt modelId="{6617FBA9-24F1-49BA-93E7-B5130941569F}" type="sibTrans" cxnId="{CB3E94BB-6745-49AA-A0E4-E144142441D6}">
      <dgm:prSet/>
      <dgm:spPr/>
      <dgm:t>
        <a:bodyPr/>
        <a:lstStyle/>
        <a:p>
          <a:endParaRPr lang="zh-HK" altLang="en-US"/>
        </a:p>
      </dgm:t>
    </dgm:pt>
    <dgm:pt modelId="{08AEC653-1050-4A7E-9557-BB057C709AA0}">
      <dgm:prSet/>
      <dgm:spPr/>
      <dgm:t>
        <a:bodyPr/>
        <a:lstStyle/>
        <a:p>
          <a:r>
            <a:rPr lang="zh-HK" altLang="en-US" dirty="0" smtClean="0"/>
            <a:t>班別資料</a:t>
          </a:r>
          <a:endParaRPr lang="zh-HK" altLang="en-US" dirty="0"/>
        </a:p>
      </dgm:t>
    </dgm:pt>
    <dgm:pt modelId="{B1592ACA-1ACE-4C16-BF55-2C4F23509355}" type="parTrans" cxnId="{760BA7F4-D993-48ED-B208-F37AF3881EE0}">
      <dgm:prSet/>
      <dgm:spPr/>
      <dgm:t>
        <a:bodyPr/>
        <a:lstStyle/>
        <a:p>
          <a:endParaRPr lang="zh-HK" altLang="en-US"/>
        </a:p>
      </dgm:t>
    </dgm:pt>
    <dgm:pt modelId="{56272CC0-2802-4D78-9ECC-9220F0C79662}" type="sibTrans" cxnId="{760BA7F4-D993-48ED-B208-F37AF3881EE0}">
      <dgm:prSet/>
      <dgm:spPr/>
      <dgm:t>
        <a:bodyPr/>
        <a:lstStyle/>
        <a:p>
          <a:endParaRPr lang="zh-HK" altLang="en-US"/>
        </a:p>
      </dgm:t>
    </dgm:pt>
    <dgm:pt modelId="{6ECC3943-AA99-47CB-86A8-2AF73B4E1381}">
      <dgm:prSet/>
      <dgm:spPr/>
      <dgm:t>
        <a:bodyPr/>
        <a:lstStyle/>
        <a:p>
          <a:r>
            <a:rPr lang="zh-HK" altLang="en-US" dirty="0" smtClean="0"/>
            <a:t>學校設施</a:t>
          </a:r>
          <a:endParaRPr lang="zh-HK" altLang="en-US" dirty="0"/>
        </a:p>
      </dgm:t>
    </dgm:pt>
    <dgm:pt modelId="{86C27071-5AC8-43DA-BB99-98A6B52E7D32}" type="parTrans" cxnId="{3F84A45C-7F72-4EF5-B4D3-1FEF114D4AA5}">
      <dgm:prSet/>
      <dgm:spPr/>
      <dgm:t>
        <a:bodyPr/>
        <a:lstStyle/>
        <a:p>
          <a:endParaRPr lang="zh-HK" altLang="en-US"/>
        </a:p>
      </dgm:t>
    </dgm:pt>
    <dgm:pt modelId="{B47C4E5D-0FD7-4455-93AF-101B61C8AAAE}" type="sibTrans" cxnId="{3F84A45C-7F72-4EF5-B4D3-1FEF114D4AA5}">
      <dgm:prSet/>
      <dgm:spPr/>
      <dgm:t>
        <a:bodyPr/>
        <a:lstStyle/>
        <a:p>
          <a:endParaRPr lang="zh-HK" altLang="en-US"/>
        </a:p>
      </dgm:t>
    </dgm:pt>
    <dgm:pt modelId="{97EAD49C-08C2-4DF6-B81D-3319BC83EECB}" type="pres">
      <dgm:prSet presAssocID="{C4C06267-9B8E-4DD9-B08F-FDF69C2316D8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zh-HK" altLang="en-US"/>
        </a:p>
      </dgm:t>
    </dgm:pt>
    <dgm:pt modelId="{18ED5BD7-971C-4B62-AF14-74CFE3DECA31}" type="pres">
      <dgm:prSet presAssocID="{710F793E-1757-47F0-B299-315D1B057F63}" presName="centerShape" presStyleLbl="node0" presStyleIdx="0" presStyleCnt="1"/>
      <dgm:spPr/>
      <dgm:t>
        <a:bodyPr/>
        <a:lstStyle/>
        <a:p>
          <a:endParaRPr lang="zh-HK" altLang="en-US"/>
        </a:p>
      </dgm:t>
    </dgm:pt>
    <dgm:pt modelId="{D1B76327-0ED3-4A62-BB32-70B5F5BB514A}" type="pres">
      <dgm:prSet presAssocID="{0D165DAD-7286-48BF-8B3D-E2E245B5F64D}" presName="parTrans" presStyleLbl="sibTrans2D1" presStyleIdx="0" presStyleCnt="7"/>
      <dgm:spPr/>
      <dgm:t>
        <a:bodyPr/>
        <a:lstStyle/>
        <a:p>
          <a:endParaRPr lang="zh-HK" altLang="en-US"/>
        </a:p>
      </dgm:t>
    </dgm:pt>
    <dgm:pt modelId="{9C3D5FB4-0790-4676-B1B9-DD1A732B42FC}" type="pres">
      <dgm:prSet presAssocID="{0D165DAD-7286-48BF-8B3D-E2E245B5F64D}" presName="connectorText" presStyleLbl="sibTrans2D1" presStyleIdx="0" presStyleCnt="7"/>
      <dgm:spPr/>
      <dgm:t>
        <a:bodyPr/>
        <a:lstStyle/>
        <a:p>
          <a:endParaRPr lang="zh-HK" altLang="en-US"/>
        </a:p>
      </dgm:t>
    </dgm:pt>
    <dgm:pt modelId="{B03BBBEC-543F-482E-8D40-90E881FA9B3F}" type="pres">
      <dgm:prSet presAssocID="{0F1C4DC4-BCDC-407D-9A17-1531C50D93B2}" presName="node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zh-HK" altLang="en-US"/>
        </a:p>
      </dgm:t>
    </dgm:pt>
    <dgm:pt modelId="{2D369B67-B53C-4C58-B756-D5B1341D7CFC}" type="pres">
      <dgm:prSet presAssocID="{3C9636EB-BE5C-46B5-BFDF-20F9BCA667F5}" presName="parTrans" presStyleLbl="sibTrans2D1" presStyleIdx="1" presStyleCnt="7"/>
      <dgm:spPr/>
      <dgm:t>
        <a:bodyPr/>
        <a:lstStyle/>
        <a:p>
          <a:endParaRPr lang="zh-HK" altLang="en-US"/>
        </a:p>
      </dgm:t>
    </dgm:pt>
    <dgm:pt modelId="{6B888471-3280-4E7D-87A8-142FC93D3E10}" type="pres">
      <dgm:prSet presAssocID="{3C9636EB-BE5C-46B5-BFDF-20F9BCA667F5}" presName="connectorText" presStyleLbl="sibTrans2D1" presStyleIdx="1" presStyleCnt="7"/>
      <dgm:spPr/>
      <dgm:t>
        <a:bodyPr/>
        <a:lstStyle/>
        <a:p>
          <a:endParaRPr lang="zh-HK" altLang="en-US"/>
        </a:p>
      </dgm:t>
    </dgm:pt>
    <dgm:pt modelId="{5E08EBE3-32C2-4E25-B12D-DB02BAFE090B}" type="pres">
      <dgm:prSet presAssocID="{FF6ADE31-0551-4A26-8CD8-61AC59D7F20E}" presName="node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zh-HK" altLang="en-US"/>
        </a:p>
      </dgm:t>
    </dgm:pt>
    <dgm:pt modelId="{634409C2-B7E9-4FF4-82C7-BF2446B78E76}" type="pres">
      <dgm:prSet presAssocID="{E02473B6-65F2-4368-BF38-1D4899D12B5D}" presName="parTrans" presStyleLbl="sibTrans2D1" presStyleIdx="2" presStyleCnt="7"/>
      <dgm:spPr/>
      <dgm:t>
        <a:bodyPr/>
        <a:lstStyle/>
        <a:p>
          <a:endParaRPr lang="zh-HK" altLang="en-US"/>
        </a:p>
      </dgm:t>
    </dgm:pt>
    <dgm:pt modelId="{AD8C4452-2F22-4932-B65E-0368BCA26EF0}" type="pres">
      <dgm:prSet presAssocID="{E02473B6-65F2-4368-BF38-1D4899D12B5D}" presName="connectorText" presStyleLbl="sibTrans2D1" presStyleIdx="2" presStyleCnt="7"/>
      <dgm:spPr/>
      <dgm:t>
        <a:bodyPr/>
        <a:lstStyle/>
        <a:p>
          <a:endParaRPr lang="zh-HK" altLang="en-US"/>
        </a:p>
      </dgm:t>
    </dgm:pt>
    <dgm:pt modelId="{F08E31D9-8650-4FFF-9BA2-DE0B60D8C70F}" type="pres">
      <dgm:prSet presAssocID="{92697782-A1F1-4A63-BBBF-72D46F2644E9}" presName="node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zh-HK" altLang="en-US"/>
        </a:p>
      </dgm:t>
    </dgm:pt>
    <dgm:pt modelId="{DFD704AA-E085-4284-BEEE-5BD7E44F3191}" type="pres">
      <dgm:prSet presAssocID="{214EF0FB-E4B5-4D9B-A33C-2DDC18104C3D}" presName="parTrans" presStyleLbl="sibTrans2D1" presStyleIdx="3" presStyleCnt="7"/>
      <dgm:spPr/>
      <dgm:t>
        <a:bodyPr/>
        <a:lstStyle/>
        <a:p>
          <a:endParaRPr lang="zh-HK" altLang="en-US"/>
        </a:p>
      </dgm:t>
    </dgm:pt>
    <dgm:pt modelId="{EC6BEC10-271B-49F8-B3D4-F750B18A58EA}" type="pres">
      <dgm:prSet presAssocID="{214EF0FB-E4B5-4D9B-A33C-2DDC18104C3D}" presName="connectorText" presStyleLbl="sibTrans2D1" presStyleIdx="3" presStyleCnt="7"/>
      <dgm:spPr/>
      <dgm:t>
        <a:bodyPr/>
        <a:lstStyle/>
        <a:p>
          <a:endParaRPr lang="zh-HK" altLang="en-US"/>
        </a:p>
      </dgm:t>
    </dgm:pt>
    <dgm:pt modelId="{E9288D73-0FF5-4D9E-B3B4-1548B7B53DB3}" type="pres">
      <dgm:prSet presAssocID="{AE13218E-1993-48E1-B168-6FC52517F4E2}" presName="node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zh-HK" altLang="en-US"/>
        </a:p>
      </dgm:t>
    </dgm:pt>
    <dgm:pt modelId="{28189805-3FE5-42F7-8F0F-67F7E11C16E4}" type="pres">
      <dgm:prSet presAssocID="{86C27071-5AC8-43DA-BB99-98A6B52E7D32}" presName="parTrans" presStyleLbl="sibTrans2D1" presStyleIdx="4" presStyleCnt="7"/>
      <dgm:spPr/>
      <dgm:t>
        <a:bodyPr/>
        <a:lstStyle/>
        <a:p>
          <a:endParaRPr lang="zh-HK" altLang="en-US"/>
        </a:p>
      </dgm:t>
    </dgm:pt>
    <dgm:pt modelId="{942549E6-2492-43E3-8FB7-24FC13553EF6}" type="pres">
      <dgm:prSet presAssocID="{86C27071-5AC8-43DA-BB99-98A6B52E7D32}" presName="connectorText" presStyleLbl="sibTrans2D1" presStyleIdx="4" presStyleCnt="7"/>
      <dgm:spPr/>
      <dgm:t>
        <a:bodyPr/>
        <a:lstStyle/>
        <a:p>
          <a:endParaRPr lang="zh-HK" altLang="en-US"/>
        </a:p>
      </dgm:t>
    </dgm:pt>
    <dgm:pt modelId="{EFEB548C-5E69-490E-B0F8-9F05941DA69A}" type="pres">
      <dgm:prSet presAssocID="{6ECC3943-AA99-47CB-86A8-2AF73B4E1381}" presName="node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zh-HK" altLang="en-US"/>
        </a:p>
      </dgm:t>
    </dgm:pt>
    <dgm:pt modelId="{8127D5A3-21A0-4EB9-8FBA-96294F2E6DD7}" type="pres">
      <dgm:prSet presAssocID="{B1592ACA-1ACE-4C16-BF55-2C4F23509355}" presName="parTrans" presStyleLbl="sibTrans2D1" presStyleIdx="5" presStyleCnt="7"/>
      <dgm:spPr/>
      <dgm:t>
        <a:bodyPr/>
        <a:lstStyle/>
        <a:p>
          <a:endParaRPr lang="zh-HK" altLang="en-US"/>
        </a:p>
      </dgm:t>
    </dgm:pt>
    <dgm:pt modelId="{B0E09BE8-6B5E-4E35-B4E8-A2F6BB3B2D8A}" type="pres">
      <dgm:prSet presAssocID="{B1592ACA-1ACE-4C16-BF55-2C4F23509355}" presName="connectorText" presStyleLbl="sibTrans2D1" presStyleIdx="5" presStyleCnt="7"/>
      <dgm:spPr/>
      <dgm:t>
        <a:bodyPr/>
        <a:lstStyle/>
        <a:p>
          <a:endParaRPr lang="zh-HK" altLang="en-US"/>
        </a:p>
      </dgm:t>
    </dgm:pt>
    <dgm:pt modelId="{80A3273B-572F-4DA4-8A03-8580E021540D}" type="pres">
      <dgm:prSet presAssocID="{08AEC653-1050-4A7E-9557-BB057C709AA0}" presName="node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zh-HK" altLang="en-US"/>
        </a:p>
      </dgm:t>
    </dgm:pt>
    <dgm:pt modelId="{D55762A4-D39C-49B3-B37A-CA09EB2D3775}" type="pres">
      <dgm:prSet presAssocID="{79EBABF0-A181-47DC-9DDE-34EA564C99A8}" presName="parTrans" presStyleLbl="sibTrans2D1" presStyleIdx="6" presStyleCnt="7"/>
      <dgm:spPr/>
      <dgm:t>
        <a:bodyPr/>
        <a:lstStyle/>
        <a:p>
          <a:endParaRPr lang="zh-HK" altLang="en-US"/>
        </a:p>
      </dgm:t>
    </dgm:pt>
    <dgm:pt modelId="{568E3A1C-194F-49A7-923D-0985C71BACA0}" type="pres">
      <dgm:prSet presAssocID="{79EBABF0-A181-47DC-9DDE-34EA564C99A8}" presName="connectorText" presStyleLbl="sibTrans2D1" presStyleIdx="6" presStyleCnt="7"/>
      <dgm:spPr/>
      <dgm:t>
        <a:bodyPr/>
        <a:lstStyle/>
        <a:p>
          <a:endParaRPr lang="zh-HK" altLang="en-US"/>
        </a:p>
      </dgm:t>
    </dgm:pt>
    <dgm:pt modelId="{AD5E8BEA-7C94-47D8-A488-18FE12870221}" type="pres">
      <dgm:prSet presAssocID="{216C9495-8B44-423C-AC30-053E420A2545}" presName="node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zh-HK" altLang="en-US"/>
        </a:p>
      </dgm:t>
    </dgm:pt>
  </dgm:ptLst>
  <dgm:cxnLst>
    <dgm:cxn modelId="{1DBBB273-DFA3-4FD1-AD2D-15D70CAD2C25}" type="presOf" srcId="{3C9636EB-BE5C-46B5-BFDF-20F9BCA667F5}" destId="{6B888471-3280-4E7D-87A8-142FC93D3E10}" srcOrd="1" destOrd="0" presId="urn:microsoft.com/office/officeart/2005/8/layout/radial5"/>
    <dgm:cxn modelId="{7E311253-31AF-4286-9D28-3EDCAB12E015}" type="presOf" srcId="{79EBABF0-A181-47DC-9DDE-34EA564C99A8}" destId="{568E3A1C-194F-49A7-923D-0985C71BACA0}" srcOrd="1" destOrd="0" presId="urn:microsoft.com/office/officeart/2005/8/layout/radial5"/>
    <dgm:cxn modelId="{F3CD2EDB-A0AE-49C0-B1CF-7EC0ED7D023F}" type="presOf" srcId="{FF6ADE31-0551-4A26-8CD8-61AC59D7F20E}" destId="{5E08EBE3-32C2-4E25-B12D-DB02BAFE090B}" srcOrd="0" destOrd="0" presId="urn:microsoft.com/office/officeart/2005/8/layout/radial5"/>
    <dgm:cxn modelId="{0A256701-CC51-49C4-9BAE-E0917EF13134}" srcId="{C4C06267-9B8E-4DD9-B08F-FDF69C2316D8}" destId="{710F793E-1757-47F0-B299-315D1B057F63}" srcOrd="0" destOrd="0" parTransId="{009AF5FF-115F-481B-92A0-3D8259114FEF}" sibTransId="{D827439C-F010-45F5-97B0-6B85F2DEAB6B}"/>
    <dgm:cxn modelId="{D64F6962-01C1-41E7-BA22-07D2A740CD8E}" type="presOf" srcId="{E02473B6-65F2-4368-BF38-1D4899D12B5D}" destId="{634409C2-B7E9-4FF4-82C7-BF2446B78E76}" srcOrd="0" destOrd="0" presId="urn:microsoft.com/office/officeart/2005/8/layout/radial5"/>
    <dgm:cxn modelId="{4FF5EF6B-1D47-4940-BD9E-343B70EDC2C9}" type="presOf" srcId="{AE13218E-1993-48E1-B168-6FC52517F4E2}" destId="{E9288D73-0FF5-4D9E-B3B4-1548B7B53DB3}" srcOrd="0" destOrd="0" presId="urn:microsoft.com/office/officeart/2005/8/layout/radial5"/>
    <dgm:cxn modelId="{6150E1E8-0604-4704-96CA-97DD2FE6B189}" type="presOf" srcId="{B1592ACA-1ACE-4C16-BF55-2C4F23509355}" destId="{B0E09BE8-6B5E-4E35-B4E8-A2F6BB3B2D8A}" srcOrd="1" destOrd="0" presId="urn:microsoft.com/office/officeart/2005/8/layout/radial5"/>
    <dgm:cxn modelId="{62B812AD-8E3B-4AC1-A74C-5F2AEEECD1D7}" type="presOf" srcId="{08AEC653-1050-4A7E-9557-BB057C709AA0}" destId="{80A3273B-572F-4DA4-8A03-8580E021540D}" srcOrd="0" destOrd="0" presId="urn:microsoft.com/office/officeart/2005/8/layout/radial5"/>
    <dgm:cxn modelId="{807D41D5-7F02-4FD5-A5E2-93CC137AE8B7}" type="presOf" srcId="{0D165DAD-7286-48BF-8B3D-E2E245B5F64D}" destId="{9C3D5FB4-0790-4676-B1B9-DD1A732B42FC}" srcOrd="1" destOrd="0" presId="urn:microsoft.com/office/officeart/2005/8/layout/radial5"/>
    <dgm:cxn modelId="{3B7E5A9E-CB17-4629-ADC2-E75B8B8A179F}" type="presOf" srcId="{214EF0FB-E4B5-4D9B-A33C-2DDC18104C3D}" destId="{DFD704AA-E085-4284-BEEE-5BD7E44F3191}" srcOrd="0" destOrd="0" presId="urn:microsoft.com/office/officeart/2005/8/layout/radial5"/>
    <dgm:cxn modelId="{2AAC5EC4-83B2-4958-8E7D-619B22070065}" type="presOf" srcId="{710F793E-1757-47F0-B299-315D1B057F63}" destId="{18ED5BD7-971C-4B62-AF14-74CFE3DECA31}" srcOrd="0" destOrd="0" presId="urn:microsoft.com/office/officeart/2005/8/layout/radial5"/>
    <dgm:cxn modelId="{B580011E-A9F6-4CA5-924C-4C4921342AEB}" type="presOf" srcId="{92697782-A1F1-4A63-BBBF-72D46F2644E9}" destId="{F08E31D9-8650-4FFF-9BA2-DE0B60D8C70F}" srcOrd="0" destOrd="0" presId="urn:microsoft.com/office/officeart/2005/8/layout/radial5"/>
    <dgm:cxn modelId="{95CA71BB-2285-4777-93BB-52B87248D3D0}" type="presOf" srcId="{3C9636EB-BE5C-46B5-BFDF-20F9BCA667F5}" destId="{2D369B67-B53C-4C58-B756-D5B1341D7CFC}" srcOrd="0" destOrd="0" presId="urn:microsoft.com/office/officeart/2005/8/layout/radial5"/>
    <dgm:cxn modelId="{5C51F943-0E19-4B18-AD0A-F33D6F76B8C4}" srcId="{710F793E-1757-47F0-B299-315D1B057F63}" destId="{AE13218E-1993-48E1-B168-6FC52517F4E2}" srcOrd="3" destOrd="0" parTransId="{214EF0FB-E4B5-4D9B-A33C-2DDC18104C3D}" sibTransId="{9A25EFC0-B100-47A4-8895-15BBFEEE2EE5}"/>
    <dgm:cxn modelId="{7B7BBBAC-1ADC-4C61-B78E-DEF99F596487}" type="presOf" srcId="{E02473B6-65F2-4368-BF38-1D4899D12B5D}" destId="{AD8C4452-2F22-4932-B65E-0368BCA26EF0}" srcOrd="1" destOrd="0" presId="urn:microsoft.com/office/officeart/2005/8/layout/radial5"/>
    <dgm:cxn modelId="{E96D9C8E-0F2C-4AD4-8FB5-ED80E4EE15B4}" type="presOf" srcId="{6ECC3943-AA99-47CB-86A8-2AF73B4E1381}" destId="{EFEB548C-5E69-490E-B0F8-9F05941DA69A}" srcOrd="0" destOrd="0" presId="urn:microsoft.com/office/officeart/2005/8/layout/radial5"/>
    <dgm:cxn modelId="{760BA7F4-D993-48ED-B208-F37AF3881EE0}" srcId="{710F793E-1757-47F0-B299-315D1B057F63}" destId="{08AEC653-1050-4A7E-9557-BB057C709AA0}" srcOrd="5" destOrd="0" parTransId="{B1592ACA-1ACE-4C16-BF55-2C4F23509355}" sibTransId="{56272CC0-2802-4D78-9ECC-9220F0C79662}"/>
    <dgm:cxn modelId="{73F58839-6DBC-4C2A-84F7-6A8F45A8FA5F}" type="presOf" srcId="{86C27071-5AC8-43DA-BB99-98A6B52E7D32}" destId="{28189805-3FE5-42F7-8F0F-67F7E11C16E4}" srcOrd="0" destOrd="0" presId="urn:microsoft.com/office/officeart/2005/8/layout/radial5"/>
    <dgm:cxn modelId="{BA8721CA-ADFC-4B0D-B544-ED4834862008}" type="presOf" srcId="{216C9495-8B44-423C-AC30-053E420A2545}" destId="{AD5E8BEA-7C94-47D8-A488-18FE12870221}" srcOrd="0" destOrd="0" presId="urn:microsoft.com/office/officeart/2005/8/layout/radial5"/>
    <dgm:cxn modelId="{CDE2DE04-0C6F-4849-92FF-90C5CA3413B9}" srcId="{710F793E-1757-47F0-B299-315D1B057F63}" destId="{FF6ADE31-0551-4A26-8CD8-61AC59D7F20E}" srcOrd="1" destOrd="0" parTransId="{3C9636EB-BE5C-46B5-BFDF-20F9BCA667F5}" sibTransId="{72B05BD0-D1B7-4EF7-AF7F-ABD3687BF5FE}"/>
    <dgm:cxn modelId="{6552C706-3938-4779-950A-5211475E0169}" type="presOf" srcId="{B1592ACA-1ACE-4C16-BF55-2C4F23509355}" destId="{8127D5A3-21A0-4EB9-8FBA-96294F2E6DD7}" srcOrd="0" destOrd="0" presId="urn:microsoft.com/office/officeart/2005/8/layout/radial5"/>
    <dgm:cxn modelId="{5DDBE5BE-C323-4C5E-9C3C-5B6E2A423AEE}" srcId="{710F793E-1757-47F0-B299-315D1B057F63}" destId="{92697782-A1F1-4A63-BBBF-72D46F2644E9}" srcOrd="2" destOrd="0" parTransId="{E02473B6-65F2-4368-BF38-1D4899D12B5D}" sibTransId="{A3697BB2-F700-4DC1-95E7-4787F6ED55A6}"/>
    <dgm:cxn modelId="{3F84A45C-7F72-4EF5-B4D3-1FEF114D4AA5}" srcId="{710F793E-1757-47F0-B299-315D1B057F63}" destId="{6ECC3943-AA99-47CB-86A8-2AF73B4E1381}" srcOrd="4" destOrd="0" parTransId="{86C27071-5AC8-43DA-BB99-98A6B52E7D32}" sibTransId="{B47C4E5D-0FD7-4455-93AF-101B61C8AAAE}"/>
    <dgm:cxn modelId="{CB3E94BB-6745-49AA-A0E4-E144142441D6}" srcId="{710F793E-1757-47F0-B299-315D1B057F63}" destId="{216C9495-8B44-423C-AC30-053E420A2545}" srcOrd="6" destOrd="0" parTransId="{79EBABF0-A181-47DC-9DDE-34EA564C99A8}" sibTransId="{6617FBA9-24F1-49BA-93E7-B5130941569F}"/>
    <dgm:cxn modelId="{902F1945-54A2-4428-8857-36C229880005}" srcId="{710F793E-1757-47F0-B299-315D1B057F63}" destId="{0F1C4DC4-BCDC-407D-9A17-1531C50D93B2}" srcOrd="0" destOrd="0" parTransId="{0D165DAD-7286-48BF-8B3D-E2E245B5F64D}" sibTransId="{3B33C1BE-43DB-4169-B16F-C751DF055165}"/>
    <dgm:cxn modelId="{CCAF51BD-9355-459B-A890-A4D7BC0A1EE1}" type="presOf" srcId="{214EF0FB-E4B5-4D9B-A33C-2DDC18104C3D}" destId="{EC6BEC10-271B-49F8-B3D4-F750B18A58EA}" srcOrd="1" destOrd="0" presId="urn:microsoft.com/office/officeart/2005/8/layout/radial5"/>
    <dgm:cxn modelId="{060C959A-4C24-48CD-BE49-C1A6D0433EB0}" type="presOf" srcId="{86C27071-5AC8-43DA-BB99-98A6B52E7D32}" destId="{942549E6-2492-43E3-8FB7-24FC13553EF6}" srcOrd="1" destOrd="0" presId="urn:microsoft.com/office/officeart/2005/8/layout/radial5"/>
    <dgm:cxn modelId="{C3B4DBED-D339-472D-B312-2423CF6EE8C6}" type="presOf" srcId="{C4C06267-9B8E-4DD9-B08F-FDF69C2316D8}" destId="{97EAD49C-08C2-4DF6-B81D-3319BC83EECB}" srcOrd="0" destOrd="0" presId="urn:microsoft.com/office/officeart/2005/8/layout/radial5"/>
    <dgm:cxn modelId="{99908E81-C1F5-4C75-8FD8-5E42BBDE822F}" type="presOf" srcId="{79EBABF0-A181-47DC-9DDE-34EA564C99A8}" destId="{D55762A4-D39C-49B3-B37A-CA09EB2D3775}" srcOrd="0" destOrd="0" presId="urn:microsoft.com/office/officeart/2005/8/layout/radial5"/>
    <dgm:cxn modelId="{884E025B-58AF-4140-8D54-2F3A1BF16AC2}" type="presOf" srcId="{0D165DAD-7286-48BF-8B3D-E2E245B5F64D}" destId="{D1B76327-0ED3-4A62-BB32-70B5F5BB514A}" srcOrd="0" destOrd="0" presId="urn:microsoft.com/office/officeart/2005/8/layout/radial5"/>
    <dgm:cxn modelId="{B4AE410E-5936-48B2-B02D-009B1A23796F}" type="presOf" srcId="{0F1C4DC4-BCDC-407D-9A17-1531C50D93B2}" destId="{B03BBBEC-543F-482E-8D40-90E881FA9B3F}" srcOrd="0" destOrd="0" presId="urn:microsoft.com/office/officeart/2005/8/layout/radial5"/>
    <dgm:cxn modelId="{AFCD613C-D1CB-46EE-92E9-B7F386170C57}" type="presParOf" srcId="{97EAD49C-08C2-4DF6-B81D-3319BC83EECB}" destId="{18ED5BD7-971C-4B62-AF14-74CFE3DECA31}" srcOrd="0" destOrd="0" presId="urn:microsoft.com/office/officeart/2005/8/layout/radial5"/>
    <dgm:cxn modelId="{C30FFD5B-A3CA-405C-8364-5C78831CF75F}" type="presParOf" srcId="{97EAD49C-08C2-4DF6-B81D-3319BC83EECB}" destId="{D1B76327-0ED3-4A62-BB32-70B5F5BB514A}" srcOrd="1" destOrd="0" presId="urn:microsoft.com/office/officeart/2005/8/layout/radial5"/>
    <dgm:cxn modelId="{A693822A-EA07-4386-AF1B-64398E9A71D0}" type="presParOf" srcId="{D1B76327-0ED3-4A62-BB32-70B5F5BB514A}" destId="{9C3D5FB4-0790-4676-B1B9-DD1A732B42FC}" srcOrd="0" destOrd="0" presId="urn:microsoft.com/office/officeart/2005/8/layout/radial5"/>
    <dgm:cxn modelId="{396161F2-BB82-4651-B32D-3BBCC17ACDD4}" type="presParOf" srcId="{97EAD49C-08C2-4DF6-B81D-3319BC83EECB}" destId="{B03BBBEC-543F-482E-8D40-90E881FA9B3F}" srcOrd="2" destOrd="0" presId="urn:microsoft.com/office/officeart/2005/8/layout/radial5"/>
    <dgm:cxn modelId="{A8A42569-A599-4561-B10B-972DEFF49B9A}" type="presParOf" srcId="{97EAD49C-08C2-4DF6-B81D-3319BC83EECB}" destId="{2D369B67-B53C-4C58-B756-D5B1341D7CFC}" srcOrd="3" destOrd="0" presId="urn:microsoft.com/office/officeart/2005/8/layout/radial5"/>
    <dgm:cxn modelId="{A1568B60-8948-4160-92DB-28EB0B2A1A5E}" type="presParOf" srcId="{2D369B67-B53C-4C58-B756-D5B1341D7CFC}" destId="{6B888471-3280-4E7D-87A8-142FC93D3E10}" srcOrd="0" destOrd="0" presId="urn:microsoft.com/office/officeart/2005/8/layout/radial5"/>
    <dgm:cxn modelId="{ED4E8E01-8059-4D61-9E35-F2A5906EDF5A}" type="presParOf" srcId="{97EAD49C-08C2-4DF6-B81D-3319BC83EECB}" destId="{5E08EBE3-32C2-4E25-B12D-DB02BAFE090B}" srcOrd="4" destOrd="0" presId="urn:microsoft.com/office/officeart/2005/8/layout/radial5"/>
    <dgm:cxn modelId="{72A15A05-5015-424E-B1BA-45500F0A62E7}" type="presParOf" srcId="{97EAD49C-08C2-4DF6-B81D-3319BC83EECB}" destId="{634409C2-B7E9-4FF4-82C7-BF2446B78E76}" srcOrd="5" destOrd="0" presId="urn:microsoft.com/office/officeart/2005/8/layout/radial5"/>
    <dgm:cxn modelId="{2D783119-2EEC-412A-9B67-CE5A72AF2093}" type="presParOf" srcId="{634409C2-B7E9-4FF4-82C7-BF2446B78E76}" destId="{AD8C4452-2F22-4932-B65E-0368BCA26EF0}" srcOrd="0" destOrd="0" presId="urn:microsoft.com/office/officeart/2005/8/layout/radial5"/>
    <dgm:cxn modelId="{B388748C-67DC-4CD0-A497-9882297AEFF9}" type="presParOf" srcId="{97EAD49C-08C2-4DF6-B81D-3319BC83EECB}" destId="{F08E31D9-8650-4FFF-9BA2-DE0B60D8C70F}" srcOrd="6" destOrd="0" presId="urn:microsoft.com/office/officeart/2005/8/layout/radial5"/>
    <dgm:cxn modelId="{0D05E090-6056-4291-8A34-4D29C9B1E240}" type="presParOf" srcId="{97EAD49C-08C2-4DF6-B81D-3319BC83EECB}" destId="{DFD704AA-E085-4284-BEEE-5BD7E44F3191}" srcOrd="7" destOrd="0" presId="urn:microsoft.com/office/officeart/2005/8/layout/radial5"/>
    <dgm:cxn modelId="{7FB8375E-C220-43A3-AF45-2C8D69C65E88}" type="presParOf" srcId="{DFD704AA-E085-4284-BEEE-5BD7E44F3191}" destId="{EC6BEC10-271B-49F8-B3D4-F750B18A58EA}" srcOrd="0" destOrd="0" presId="urn:microsoft.com/office/officeart/2005/8/layout/radial5"/>
    <dgm:cxn modelId="{0AE73ABD-B3A0-4F88-8880-A9CE070EEFB3}" type="presParOf" srcId="{97EAD49C-08C2-4DF6-B81D-3319BC83EECB}" destId="{E9288D73-0FF5-4D9E-B3B4-1548B7B53DB3}" srcOrd="8" destOrd="0" presId="urn:microsoft.com/office/officeart/2005/8/layout/radial5"/>
    <dgm:cxn modelId="{91631609-D5D1-4444-AE13-EE2F55D30B6B}" type="presParOf" srcId="{97EAD49C-08C2-4DF6-B81D-3319BC83EECB}" destId="{28189805-3FE5-42F7-8F0F-67F7E11C16E4}" srcOrd="9" destOrd="0" presId="urn:microsoft.com/office/officeart/2005/8/layout/radial5"/>
    <dgm:cxn modelId="{FF3B909F-0677-465A-9822-BD553D3A016A}" type="presParOf" srcId="{28189805-3FE5-42F7-8F0F-67F7E11C16E4}" destId="{942549E6-2492-43E3-8FB7-24FC13553EF6}" srcOrd="0" destOrd="0" presId="urn:microsoft.com/office/officeart/2005/8/layout/radial5"/>
    <dgm:cxn modelId="{44DDB13E-28D7-4459-8B6D-1E218DE74EC7}" type="presParOf" srcId="{97EAD49C-08C2-4DF6-B81D-3319BC83EECB}" destId="{EFEB548C-5E69-490E-B0F8-9F05941DA69A}" srcOrd="10" destOrd="0" presId="urn:microsoft.com/office/officeart/2005/8/layout/radial5"/>
    <dgm:cxn modelId="{AC58DB19-0C80-4815-AD7E-6804A82046DF}" type="presParOf" srcId="{97EAD49C-08C2-4DF6-B81D-3319BC83EECB}" destId="{8127D5A3-21A0-4EB9-8FBA-96294F2E6DD7}" srcOrd="11" destOrd="0" presId="urn:microsoft.com/office/officeart/2005/8/layout/radial5"/>
    <dgm:cxn modelId="{5AA0715D-B705-4365-9AD7-2C9D0621BD9E}" type="presParOf" srcId="{8127D5A3-21A0-4EB9-8FBA-96294F2E6DD7}" destId="{B0E09BE8-6B5E-4E35-B4E8-A2F6BB3B2D8A}" srcOrd="0" destOrd="0" presId="urn:microsoft.com/office/officeart/2005/8/layout/radial5"/>
    <dgm:cxn modelId="{E40B9EF2-F725-42B9-AFAE-505E1C69AF95}" type="presParOf" srcId="{97EAD49C-08C2-4DF6-B81D-3319BC83EECB}" destId="{80A3273B-572F-4DA4-8A03-8580E021540D}" srcOrd="12" destOrd="0" presId="urn:microsoft.com/office/officeart/2005/8/layout/radial5"/>
    <dgm:cxn modelId="{C04B2BD7-AEB1-4822-8988-F4FBF2731E4D}" type="presParOf" srcId="{97EAD49C-08C2-4DF6-B81D-3319BC83EECB}" destId="{D55762A4-D39C-49B3-B37A-CA09EB2D3775}" srcOrd="13" destOrd="0" presId="urn:microsoft.com/office/officeart/2005/8/layout/radial5"/>
    <dgm:cxn modelId="{92D9D54C-9474-4212-84A5-348B9FA036E7}" type="presParOf" srcId="{D55762A4-D39C-49B3-B37A-CA09EB2D3775}" destId="{568E3A1C-194F-49A7-923D-0985C71BACA0}" srcOrd="0" destOrd="0" presId="urn:microsoft.com/office/officeart/2005/8/layout/radial5"/>
    <dgm:cxn modelId="{94959500-4C2A-4E01-BD29-AD13E98763F7}" type="presParOf" srcId="{97EAD49C-08C2-4DF6-B81D-3319BC83EECB}" destId="{AD5E8BEA-7C94-47D8-A488-18FE12870221}" srcOrd="14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A377245-D1D8-4D6F-B64F-724BBCE3BA73}" type="doc">
      <dgm:prSet loTypeId="urn:microsoft.com/office/officeart/2005/8/layout/chevron2" loCatId="process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zh-HK" altLang="en-US"/>
        </a:p>
      </dgm:t>
    </dgm:pt>
    <dgm:pt modelId="{8F2099FC-C941-47BB-BC01-37A951231C63}">
      <dgm:prSet phldrT="[文字]" custT="1"/>
      <dgm:spPr/>
      <dgm:t>
        <a:bodyPr/>
        <a:lstStyle/>
        <a:p>
          <a:pPr>
            <a:spcAft>
              <a:spcPts val="0"/>
            </a:spcAft>
          </a:pPr>
          <a:r>
            <a:rPr lang="zh-TW" altLang="en-US" sz="2800" b="1" dirty="0" smtClean="0"/>
            <a:t>學年末</a:t>
          </a:r>
          <a:endParaRPr lang="en-US" altLang="zh-TW" sz="2800" b="1" dirty="0" smtClean="0"/>
        </a:p>
        <a:p>
          <a:pPr>
            <a:spcAft>
              <a:spcPts val="0"/>
            </a:spcAft>
          </a:pPr>
          <a:r>
            <a:rPr lang="en-US" altLang="zh-TW" sz="1200" b="1" dirty="0" smtClean="0">
              <a:latin typeface="+mn-ea"/>
              <a:ea typeface="+mn-ea"/>
            </a:rPr>
            <a:t>(6</a:t>
          </a:r>
          <a:r>
            <a:rPr lang="zh-TW" altLang="en-US" sz="1200" b="1" dirty="0" smtClean="0">
              <a:latin typeface="+mn-ea"/>
              <a:ea typeface="+mn-ea"/>
            </a:rPr>
            <a:t>月至</a:t>
          </a:r>
          <a:r>
            <a:rPr lang="en-US" altLang="zh-TW" sz="1200" b="1" dirty="0" smtClean="0">
              <a:latin typeface="+mn-ea"/>
              <a:ea typeface="+mn-ea"/>
            </a:rPr>
            <a:t>8</a:t>
          </a:r>
          <a:r>
            <a:rPr lang="zh-TW" altLang="en-US" sz="1200" b="1" dirty="0" smtClean="0">
              <a:latin typeface="+mn-ea"/>
              <a:ea typeface="+mn-ea"/>
            </a:rPr>
            <a:t>月</a:t>
          </a:r>
          <a:r>
            <a:rPr lang="en-US" altLang="zh-TW" sz="1200" b="1" dirty="0" smtClean="0">
              <a:latin typeface="+mn-ea"/>
              <a:ea typeface="+mn-ea"/>
            </a:rPr>
            <a:t>)</a:t>
          </a:r>
          <a:endParaRPr lang="en-US" altLang="zh-TW" sz="1200" b="1" dirty="0" smtClean="0"/>
        </a:p>
      </dgm:t>
    </dgm:pt>
    <dgm:pt modelId="{88FD939B-41B0-497B-98D2-45BFD260E1C3}" type="parTrans" cxnId="{7BCCE9BE-6359-48B5-9E15-1CC64CA6792A}">
      <dgm:prSet/>
      <dgm:spPr/>
      <dgm:t>
        <a:bodyPr/>
        <a:lstStyle/>
        <a:p>
          <a:endParaRPr lang="zh-HK" altLang="en-US"/>
        </a:p>
      </dgm:t>
    </dgm:pt>
    <dgm:pt modelId="{72475DC5-97AB-4EBE-A1DE-9DA9525E78FA}" type="sibTrans" cxnId="{7BCCE9BE-6359-48B5-9E15-1CC64CA6792A}">
      <dgm:prSet/>
      <dgm:spPr/>
      <dgm:t>
        <a:bodyPr/>
        <a:lstStyle/>
        <a:p>
          <a:endParaRPr lang="zh-HK" altLang="en-US"/>
        </a:p>
      </dgm:t>
    </dgm:pt>
    <dgm:pt modelId="{4C8DDA47-D4F0-46E7-8759-CBC2D375D0CB}">
      <dgm:prSet phldrT="[文字]" custT="1"/>
      <dgm:spPr/>
      <dgm:t>
        <a:bodyPr/>
        <a:lstStyle/>
        <a:p>
          <a:r>
            <a:rPr lang="zh-TW" altLang="en-US" sz="2400" b="1" dirty="0" smtClean="0">
              <a:latin typeface="+mn-ea"/>
              <a:ea typeface="+mn-ea"/>
            </a:rPr>
            <a:t>檢查及</a:t>
          </a:r>
          <a:r>
            <a:rPr lang="zh-TW" altLang="en-US" sz="2400" b="1" dirty="0" smtClean="0">
              <a:solidFill>
                <a:srgbClr val="FF0000"/>
              </a:solidFill>
              <a:latin typeface="+mn-ea"/>
              <a:ea typeface="+mn-ea"/>
            </a:rPr>
            <a:t>確定現學年</a:t>
          </a:r>
          <a:r>
            <a:rPr lang="zh-TW" altLang="en-US" sz="2400" b="1" dirty="0" smtClean="0">
              <a:latin typeface="+mn-ea"/>
              <a:ea typeface="+mn-ea"/>
            </a:rPr>
            <a:t>的學校資料</a:t>
          </a:r>
          <a:endParaRPr lang="zh-HK" altLang="en-US" sz="2400" dirty="0"/>
        </a:p>
      </dgm:t>
    </dgm:pt>
    <dgm:pt modelId="{14836B36-43AF-4879-B809-EDF8BCD4B6EA}" type="parTrans" cxnId="{453C115A-A4A0-4A0A-892D-A8018BF52670}">
      <dgm:prSet/>
      <dgm:spPr/>
      <dgm:t>
        <a:bodyPr/>
        <a:lstStyle/>
        <a:p>
          <a:endParaRPr lang="zh-HK" altLang="en-US"/>
        </a:p>
      </dgm:t>
    </dgm:pt>
    <dgm:pt modelId="{65945842-E61A-4CBD-8817-838EF3942E30}" type="sibTrans" cxnId="{453C115A-A4A0-4A0A-892D-A8018BF52670}">
      <dgm:prSet/>
      <dgm:spPr/>
      <dgm:t>
        <a:bodyPr/>
        <a:lstStyle/>
        <a:p>
          <a:endParaRPr lang="zh-HK" altLang="en-US"/>
        </a:p>
      </dgm:t>
    </dgm:pt>
    <dgm:pt modelId="{87973E0D-C6BD-4663-9889-B5D37D9B006A}">
      <dgm:prSet phldrT="[文字]" custT="1"/>
      <dgm:spPr/>
      <dgm:t>
        <a:bodyPr/>
        <a:lstStyle/>
        <a:p>
          <a:r>
            <a:rPr lang="zh-TW" altLang="en-US" sz="2400" b="1" dirty="0" smtClean="0">
              <a:solidFill>
                <a:schemeClr val="tx1"/>
              </a:solidFill>
              <a:latin typeface="+mn-ea"/>
              <a:ea typeface="+mn-ea"/>
              <a:hlinkClick xmlns:r="http://schemas.openxmlformats.org/officeDocument/2006/relationships" r:id="rId1" action="ppaction://hlinksldjump"/>
            </a:rPr>
            <a:t>策劃新學年</a:t>
          </a:r>
          <a:r>
            <a:rPr lang="zh-TW" altLang="en-US" sz="2400" b="1" dirty="0" smtClean="0">
              <a:solidFill>
                <a:schemeClr val="tx1"/>
              </a:solidFill>
              <a:latin typeface="+mn-ea"/>
              <a:ea typeface="+mn-ea"/>
            </a:rPr>
            <a:t> </a:t>
          </a:r>
          <a:r>
            <a:rPr lang="zh-TW" altLang="en-US" sz="2400" b="1" dirty="0" smtClean="0">
              <a:effectLst/>
              <a:latin typeface="+mn-ea"/>
              <a:ea typeface="+mn-ea"/>
            </a:rPr>
            <a:t>及</a:t>
          </a:r>
          <a:r>
            <a:rPr lang="zh-TW" altLang="en-US" sz="2400" b="1" dirty="0" smtClean="0">
              <a:latin typeface="+mn-ea"/>
              <a:ea typeface="+mn-ea"/>
            </a:rPr>
            <a:t> </a:t>
          </a:r>
          <a:r>
            <a:rPr lang="zh-TW" altLang="en-US" sz="2400" b="1" dirty="0" smtClean="0">
              <a:solidFill>
                <a:srgbClr val="FF0000"/>
              </a:solidFill>
              <a:latin typeface="+mn-ea"/>
              <a:ea typeface="+mn-ea"/>
            </a:rPr>
            <a:t>更新新學年</a:t>
          </a:r>
          <a:r>
            <a:rPr lang="zh-TW" altLang="en-US" sz="2400" b="1" dirty="0" smtClean="0">
              <a:latin typeface="+mn-ea"/>
              <a:ea typeface="+mn-ea"/>
            </a:rPr>
            <a:t>的學校資料 </a:t>
          </a:r>
          <a:endParaRPr lang="zh-HK" altLang="en-US" sz="2400" dirty="0"/>
        </a:p>
      </dgm:t>
    </dgm:pt>
    <dgm:pt modelId="{7D1221E6-D42C-4B40-950D-3840474CDB23}" type="parTrans" cxnId="{777DFE9E-69E1-433C-9F43-3D67DF95C6DB}">
      <dgm:prSet/>
      <dgm:spPr/>
      <dgm:t>
        <a:bodyPr/>
        <a:lstStyle/>
        <a:p>
          <a:endParaRPr lang="zh-HK" altLang="en-US"/>
        </a:p>
      </dgm:t>
    </dgm:pt>
    <dgm:pt modelId="{FA22B997-4184-402B-9BA2-055B76016C2C}" type="sibTrans" cxnId="{777DFE9E-69E1-433C-9F43-3D67DF95C6DB}">
      <dgm:prSet/>
      <dgm:spPr/>
      <dgm:t>
        <a:bodyPr/>
        <a:lstStyle/>
        <a:p>
          <a:endParaRPr lang="zh-HK" altLang="en-US"/>
        </a:p>
      </dgm:t>
    </dgm:pt>
    <dgm:pt modelId="{5C993FDF-2968-43B7-ABB1-C11DA3CA40CC}">
      <dgm:prSet phldrT="[文字]" custT="1"/>
      <dgm:spPr/>
      <dgm:t>
        <a:bodyPr/>
        <a:lstStyle/>
        <a:p>
          <a:pPr>
            <a:spcAft>
              <a:spcPts val="0"/>
            </a:spcAft>
          </a:pPr>
          <a:r>
            <a:rPr lang="zh-TW" altLang="en-US" sz="2800" b="1" dirty="0" smtClean="0"/>
            <a:t>開學初</a:t>
          </a:r>
          <a:endParaRPr lang="en-US" altLang="zh-TW" sz="2800" b="1" dirty="0" smtClean="0"/>
        </a:p>
        <a:p>
          <a:pPr>
            <a:spcAft>
              <a:spcPts val="0"/>
            </a:spcAft>
          </a:pPr>
          <a:r>
            <a:rPr lang="en-US" altLang="zh-TW" sz="1200" b="1" dirty="0" smtClean="0">
              <a:latin typeface="+mn-ea"/>
              <a:ea typeface="+mn-ea"/>
            </a:rPr>
            <a:t>(9</a:t>
          </a:r>
          <a:r>
            <a:rPr lang="zh-TW" altLang="en-US" sz="1200" b="1" dirty="0" smtClean="0">
              <a:latin typeface="+mn-ea"/>
              <a:ea typeface="+mn-ea"/>
            </a:rPr>
            <a:t>月中</a:t>
          </a:r>
          <a:r>
            <a:rPr lang="en-US" altLang="zh-TW" sz="1200" b="1" dirty="0" smtClean="0">
              <a:latin typeface="+mn-ea"/>
              <a:ea typeface="+mn-ea"/>
            </a:rPr>
            <a:t>)</a:t>
          </a:r>
          <a:r>
            <a:rPr lang="zh-TW" altLang="en-US" sz="1200" b="1" dirty="0" smtClean="0">
              <a:latin typeface="+mn-ea"/>
              <a:ea typeface="+mn-ea"/>
            </a:rPr>
            <a:t> </a:t>
          </a:r>
          <a:endParaRPr lang="zh-HK" altLang="en-US" sz="1200" b="1" dirty="0"/>
        </a:p>
      </dgm:t>
    </dgm:pt>
    <dgm:pt modelId="{7281A445-7E0B-4BAF-B9BA-05A1EF0C4719}" type="parTrans" cxnId="{9D617763-EFD6-475A-8D1D-2F73946A5013}">
      <dgm:prSet/>
      <dgm:spPr/>
      <dgm:t>
        <a:bodyPr/>
        <a:lstStyle/>
        <a:p>
          <a:endParaRPr lang="zh-HK" altLang="en-US"/>
        </a:p>
      </dgm:t>
    </dgm:pt>
    <dgm:pt modelId="{9BFBEF1E-2814-4576-A07E-412607A1301D}" type="sibTrans" cxnId="{9D617763-EFD6-475A-8D1D-2F73946A5013}">
      <dgm:prSet/>
      <dgm:spPr/>
      <dgm:t>
        <a:bodyPr/>
        <a:lstStyle/>
        <a:p>
          <a:endParaRPr lang="zh-HK" altLang="en-US"/>
        </a:p>
      </dgm:t>
    </dgm:pt>
    <dgm:pt modelId="{72050AF9-E2CD-4BA1-BD3F-4F3487FEFECE}">
      <dgm:prSet phldrT="[文字]" custT="1"/>
      <dgm:spPr/>
      <dgm:t>
        <a:bodyPr/>
        <a:lstStyle/>
        <a:p>
          <a:r>
            <a:rPr lang="zh-HK" altLang="en-US" sz="2400" b="1" dirty="0" smtClean="0">
              <a:latin typeface="+mn-ea"/>
              <a:ea typeface="+mn-ea"/>
            </a:rPr>
            <a:t>預備</a:t>
          </a:r>
          <a:r>
            <a:rPr lang="zh-TW" altLang="en-US" sz="2400" b="1" dirty="0" smtClean="0">
              <a:latin typeface="+mn-ea"/>
              <a:ea typeface="+mn-ea"/>
            </a:rPr>
            <a:t>、確定及發送</a:t>
          </a:r>
          <a:r>
            <a:rPr lang="zh-TW" altLang="en-US" sz="2400" b="1" dirty="0" smtClean="0">
              <a:solidFill>
                <a:srgbClr val="FF0000"/>
              </a:solidFill>
              <a:effectLst/>
              <a:latin typeface="+mn-ea"/>
              <a:ea typeface="+mn-ea"/>
              <a:hlinkClick xmlns:r="http://schemas.openxmlformats.org/officeDocument/2006/relationships" r:id="rId2" action="ppaction://hlinksldjump"/>
            </a:rPr>
            <a:t>班別及科目資料調查</a:t>
          </a:r>
          <a:r>
            <a:rPr lang="zh-TW" altLang="en-US" sz="2400" b="1" dirty="0" smtClean="0">
              <a:solidFill>
                <a:srgbClr val="FF0000"/>
              </a:solidFill>
              <a:effectLst/>
              <a:latin typeface="+mn-ea"/>
              <a:ea typeface="+mn-ea"/>
            </a:rPr>
            <a:t> </a:t>
          </a:r>
          <a:endParaRPr lang="zh-HK" altLang="en-US" sz="2400" dirty="0">
            <a:solidFill>
              <a:srgbClr val="FF0000"/>
            </a:solidFill>
            <a:effectLst/>
            <a:latin typeface="+mn-ea"/>
            <a:ea typeface="+mn-ea"/>
          </a:endParaRPr>
        </a:p>
      </dgm:t>
    </dgm:pt>
    <dgm:pt modelId="{D2A73892-B5E6-4D61-B822-B040DF197FAF}" type="parTrans" cxnId="{6458BF2D-DB43-4C3E-9A9F-0542675BB2A2}">
      <dgm:prSet/>
      <dgm:spPr/>
      <dgm:t>
        <a:bodyPr/>
        <a:lstStyle/>
        <a:p>
          <a:endParaRPr lang="zh-HK" altLang="en-US"/>
        </a:p>
      </dgm:t>
    </dgm:pt>
    <dgm:pt modelId="{9F8679B3-352F-4DC5-9FD8-402A8E2565FA}" type="sibTrans" cxnId="{6458BF2D-DB43-4C3E-9A9F-0542675BB2A2}">
      <dgm:prSet/>
      <dgm:spPr/>
      <dgm:t>
        <a:bodyPr/>
        <a:lstStyle/>
        <a:p>
          <a:endParaRPr lang="zh-HK" altLang="en-US"/>
        </a:p>
      </dgm:t>
    </dgm:pt>
    <dgm:pt modelId="{BA1B50FC-3B7B-4E1E-A4AD-B2431B3962B1}">
      <dgm:prSet phldrT="[文字]" custT="1"/>
      <dgm:spPr/>
      <dgm:t>
        <a:bodyPr/>
        <a:lstStyle/>
        <a:p>
          <a:r>
            <a:rPr lang="zh-TW" altLang="en-US" sz="2400" b="1" dirty="0" smtClean="0">
              <a:solidFill>
                <a:srgbClr val="FF0000"/>
              </a:solidFill>
              <a:latin typeface="+mn-ea"/>
              <a:ea typeface="+mn-ea"/>
            </a:rPr>
            <a:t>確定新學年</a:t>
          </a:r>
          <a:r>
            <a:rPr lang="zh-TW" altLang="en-US" sz="2400" b="1" dirty="0" smtClean="0">
              <a:latin typeface="+mn-ea"/>
              <a:ea typeface="+mn-ea"/>
            </a:rPr>
            <a:t>學校資料 及 </a:t>
          </a:r>
          <a:r>
            <a:rPr lang="zh-TW" altLang="en-US" sz="2400" b="1" dirty="0" smtClean="0">
              <a:solidFill>
                <a:srgbClr val="FF0000"/>
              </a:solidFill>
              <a:latin typeface="+mn-ea"/>
              <a:ea typeface="+mn-ea"/>
            </a:rPr>
            <a:t>過渡到新學年</a:t>
          </a:r>
          <a:endParaRPr lang="zh-HK" altLang="en-US" sz="2400" dirty="0">
            <a:solidFill>
              <a:srgbClr val="FF0000"/>
            </a:solidFill>
            <a:latin typeface="+mn-ea"/>
            <a:ea typeface="+mn-ea"/>
          </a:endParaRPr>
        </a:p>
      </dgm:t>
    </dgm:pt>
    <dgm:pt modelId="{9747316C-0C83-4916-84C9-50B2B6B7CC6E}" type="parTrans" cxnId="{70059979-A7C4-4C35-9538-BF42790A8887}">
      <dgm:prSet/>
      <dgm:spPr/>
      <dgm:t>
        <a:bodyPr/>
        <a:lstStyle/>
        <a:p>
          <a:endParaRPr lang="zh-HK" altLang="en-US"/>
        </a:p>
      </dgm:t>
    </dgm:pt>
    <dgm:pt modelId="{6EC43CCA-A914-4F65-84A1-71D50803EB97}" type="sibTrans" cxnId="{70059979-A7C4-4C35-9538-BF42790A8887}">
      <dgm:prSet/>
      <dgm:spPr/>
      <dgm:t>
        <a:bodyPr/>
        <a:lstStyle/>
        <a:p>
          <a:endParaRPr lang="zh-HK" altLang="en-US"/>
        </a:p>
      </dgm:t>
    </dgm:pt>
    <dgm:pt modelId="{798C7FB2-8DF9-4B89-B8BE-2160B854FE4E}" type="pres">
      <dgm:prSet presAssocID="{EA377245-D1D8-4D6F-B64F-724BBCE3BA73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HK" altLang="en-US"/>
        </a:p>
      </dgm:t>
    </dgm:pt>
    <dgm:pt modelId="{655E1CB8-F85C-4680-BF4B-15E736F8045A}" type="pres">
      <dgm:prSet presAssocID="{8F2099FC-C941-47BB-BC01-37A951231C63}" presName="composite" presStyleCnt="0"/>
      <dgm:spPr/>
    </dgm:pt>
    <dgm:pt modelId="{33996B31-C81C-4394-9401-20BD36E949C3}" type="pres">
      <dgm:prSet presAssocID="{8F2099FC-C941-47BB-BC01-37A951231C63}" presName="parentText" presStyleLbl="alignNode1" presStyleIdx="0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zh-HK" altLang="en-US"/>
        </a:p>
      </dgm:t>
    </dgm:pt>
    <dgm:pt modelId="{FA9D92E9-B4B5-4A4D-B05D-C66218EC2409}" type="pres">
      <dgm:prSet presAssocID="{8F2099FC-C941-47BB-BC01-37A951231C63}" presName="descendantText" presStyleLbl="alignAcc1" presStyleIdx="0" presStyleCnt="2">
        <dgm:presLayoutVars>
          <dgm:bulletEnabled val="1"/>
        </dgm:presLayoutVars>
      </dgm:prSet>
      <dgm:spPr/>
      <dgm:t>
        <a:bodyPr/>
        <a:lstStyle/>
        <a:p>
          <a:endParaRPr lang="zh-HK" altLang="en-US"/>
        </a:p>
      </dgm:t>
    </dgm:pt>
    <dgm:pt modelId="{9350B2B4-0423-407D-A079-D5EED521AC4A}" type="pres">
      <dgm:prSet presAssocID="{72475DC5-97AB-4EBE-A1DE-9DA9525E78FA}" presName="sp" presStyleCnt="0"/>
      <dgm:spPr/>
    </dgm:pt>
    <dgm:pt modelId="{6A574C98-2D3C-4175-922F-042EAD1454E6}" type="pres">
      <dgm:prSet presAssocID="{5C993FDF-2968-43B7-ABB1-C11DA3CA40CC}" presName="composite" presStyleCnt="0"/>
      <dgm:spPr/>
    </dgm:pt>
    <dgm:pt modelId="{19ADFC4E-4B42-4D4E-8E11-F396E8AD9AEB}" type="pres">
      <dgm:prSet presAssocID="{5C993FDF-2968-43B7-ABB1-C11DA3CA40CC}" presName="parentText" presStyleLbl="alignNode1" presStyleIdx="1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zh-HK" altLang="en-US"/>
        </a:p>
      </dgm:t>
    </dgm:pt>
    <dgm:pt modelId="{38A24363-7EC9-407F-96A3-9EF5F6030046}" type="pres">
      <dgm:prSet presAssocID="{5C993FDF-2968-43B7-ABB1-C11DA3CA40CC}" presName="descendantText" presStyleLbl="alignAcc1" presStyleIdx="1" presStyleCnt="2">
        <dgm:presLayoutVars>
          <dgm:bulletEnabled val="1"/>
        </dgm:presLayoutVars>
      </dgm:prSet>
      <dgm:spPr/>
      <dgm:t>
        <a:bodyPr/>
        <a:lstStyle/>
        <a:p>
          <a:endParaRPr lang="zh-HK" altLang="en-US"/>
        </a:p>
      </dgm:t>
    </dgm:pt>
  </dgm:ptLst>
  <dgm:cxnLst>
    <dgm:cxn modelId="{D73A1821-EA53-47AA-A80E-AB39635B597B}" type="presOf" srcId="{5C993FDF-2968-43B7-ABB1-C11DA3CA40CC}" destId="{19ADFC4E-4B42-4D4E-8E11-F396E8AD9AEB}" srcOrd="0" destOrd="0" presId="urn:microsoft.com/office/officeart/2005/8/layout/chevron2"/>
    <dgm:cxn modelId="{453C115A-A4A0-4A0A-892D-A8018BF52670}" srcId="{8F2099FC-C941-47BB-BC01-37A951231C63}" destId="{4C8DDA47-D4F0-46E7-8759-CBC2D375D0CB}" srcOrd="0" destOrd="0" parTransId="{14836B36-43AF-4879-B809-EDF8BCD4B6EA}" sibTransId="{65945842-E61A-4CBD-8817-838EF3942E30}"/>
    <dgm:cxn modelId="{70C7049A-C97C-4A6C-866E-F9F8E75648C9}" type="presOf" srcId="{72050AF9-E2CD-4BA1-BD3F-4F3487FEFECE}" destId="{38A24363-7EC9-407F-96A3-9EF5F6030046}" srcOrd="0" destOrd="1" presId="urn:microsoft.com/office/officeart/2005/8/layout/chevron2"/>
    <dgm:cxn modelId="{CE478B38-E41A-46EE-8517-59E265EFF447}" type="presOf" srcId="{87973E0D-C6BD-4663-9889-B5D37D9B006A}" destId="{FA9D92E9-B4B5-4A4D-B05D-C66218EC2409}" srcOrd="0" destOrd="1" presId="urn:microsoft.com/office/officeart/2005/8/layout/chevron2"/>
    <dgm:cxn modelId="{70059979-A7C4-4C35-9538-BF42790A8887}" srcId="{5C993FDF-2968-43B7-ABB1-C11DA3CA40CC}" destId="{BA1B50FC-3B7B-4E1E-A4AD-B2431B3962B1}" srcOrd="0" destOrd="0" parTransId="{9747316C-0C83-4916-84C9-50B2B6B7CC6E}" sibTransId="{6EC43CCA-A914-4F65-84A1-71D50803EB97}"/>
    <dgm:cxn modelId="{777DFE9E-69E1-433C-9F43-3D67DF95C6DB}" srcId="{8F2099FC-C941-47BB-BC01-37A951231C63}" destId="{87973E0D-C6BD-4663-9889-B5D37D9B006A}" srcOrd="1" destOrd="0" parTransId="{7D1221E6-D42C-4B40-950D-3840474CDB23}" sibTransId="{FA22B997-4184-402B-9BA2-055B76016C2C}"/>
    <dgm:cxn modelId="{9D617763-EFD6-475A-8D1D-2F73946A5013}" srcId="{EA377245-D1D8-4D6F-B64F-724BBCE3BA73}" destId="{5C993FDF-2968-43B7-ABB1-C11DA3CA40CC}" srcOrd="1" destOrd="0" parTransId="{7281A445-7E0B-4BAF-B9BA-05A1EF0C4719}" sibTransId="{9BFBEF1E-2814-4576-A07E-412607A1301D}"/>
    <dgm:cxn modelId="{7BCCE9BE-6359-48B5-9E15-1CC64CA6792A}" srcId="{EA377245-D1D8-4D6F-B64F-724BBCE3BA73}" destId="{8F2099FC-C941-47BB-BC01-37A951231C63}" srcOrd="0" destOrd="0" parTransId="{88FD939B-41B0-497B-98D2-45BFD260E1C3}" sibTransId="{72475DC5-97AB-4EBE-A1DE-9DA9525E78FA}"/>
    <dgm:cxn modelId="{769B81B6-0957-44CB-9195-0D9D269AAC7A}" type="presOf" srcId="{8F2099FC-C941-47BB-BC01-37A951231C63}" destId="{33996B31-C81C-4394-9401-20BD36E949C3}" srcOrd="0" destOrd="0" presId="urn:microsoft.com/office/officeart/2005/8/layout/chevron2"/>
    <dgm:cxn modelId="{1B19C84A-1C12-433F-9A56-11607C5D3C0E}" type="presOf" srcId="{EA377245-D1D8-4D6F-B64F-724BBCE3BA73}" destId="{798C7FB2-8DF9-4B89-B8BE-2160B854FE4E}" srcOrd="0" destOrd="0" presId="urn:microsoft.com/office/officeart/2005/8/layout/chevron2"/>
    <dgm:cxn modelId="{6458BF2D-DB43-4C3E-9A9F-0542675BB2A2}" srcId="{5C993FDF-2968-43B7-ABB1-C11DA3CA40CC}" destId="{72050AF9-E2CD-4BA1-BD3F-4F3487FEFECE}" srcOrd="1" destOrd="0" parTransId="{D2A73892-B5E6-4D61-B822-B040DF197FAF}" sibTransId="{9F8679B3-352F-4DC5-9FD8-402A8E2565FA}"/>
    <dgm:cxn modelId="{3848B2CE-512E-4C68-B572-343E482BFC0F}" type="presOf" srcId="{4C8DDA47-D4F0-46E7-8759-CBC2D375D0CB}" destId="{FA9D92E9-B4B5-4A4D-B05D-C66218EC2409}" srcOrd="0" destOrd="0" presId="urn:microsoft.com/office/officeart/2005/8/layout/chevron2"/>
    <dgm:cxn modelId="{0837C667-E1E7-48FF-AA48-957399B379DC}" type="presOf" srcId="{BA1B50FC-3B7B-4E1E-A4AD-B2431B3962B1}" destId="{38A24363-7EC9-407F-96A3-9EF5F6030046}" srcOrd="0" destOrd="0" presId="urn:microsoft.com/office/officeart/2005/8/layout/chevron2"/>
    <dgm:cxn modelId="{98DC0EFC-3F9D-4A8E-93AB-697958733B23}" type="presParOf" srcId="{798C7FB2-8DF9-4B89-B8BE-2160B854FE4E}" destId="{655E1CB8-F85C-4680-BF4B-15E736F8045A}" srcOrd="0" destOrd="0" presId="urn:microsoft.com/office/officeart/2005/8/layout/chevron2"/>
    <dgm:cxn modelId="{B023432B-D9CD-4E3F-9DE0-CCA24445BB6C}" type="presParOf" srcId="{655E1CB8-F85C-4680-BF4B-15E736F8045A}" destId="{33996B31-C81C-4394-9401-20BD36E949C3}" srcOrd="0" destOrd="0" presId="urn:microsoft.com/office/officeart/2005/8/layout/chevron2"/>
    <dgm:cxn modelId="{DFE36005-2336-42E6-B093-EBB41E5EACF2}" type="presParOf" srcId="{655E1CB8-F85C-4680-BF4B-15E736F8045A}" destId="{FA9D92E9-B4B5-4A4D-B05D-C66218EC2409}" srcOrd="1" destOrd="0" presId="urn:microsoft.com/office/officeart/2005/8/layout/chevron2"/>
    <dgm:cxn modelId="{42FB3882-4259-4163-B16F-EFAC98858B15}" type="presParOf" srcId="{798C7FB2-8DF9-4B89-B8BE-2160B854FE4E}" destId="{9350B2B4-0423-407D-A079-D5EED521AC4A}" srcOrd="1" destOrd="0" presId="urn:microsoft.com/office/officeart/2005/8/layout/chevron2"/>
    <dgm:cxn modelId="{F8455BE7-965A-40C4-9EBB-89C273A83359}" type="presParOf" srcId="{798C7FB2-8DF9-4B89-B8BE-2160B854FE4E}" destId="{6A574C98-2D3C-4175-922F-042EAD1454E6}" srcOrd="2" destOrd="0" presId="urn:microsoft.com/office/officeart/2005/8/layout/chevron2"/>
    <dgm:cxn modelId="{D4DF321B-365F-4BC9-B7DA-3773F3038715}" type="presParOf" srcId="{6A574C98-2D3C-4175-922F-042EAD1454E6}" destId="{19ADFC4E-4B42-4D4E-8E11-F396E8AD9AEB}" srcOrd="0" destOrd="0" presId="urn:microsoft.com/office/officeart/2005/8/layout/chevron2"/>
    <dgm:cxn modelId="{CD22657D-3242-4F57-8D02-A2A0B87F9D33}" type="presParOf" srcId="{6A574C98-2D3C-4175-922F-042EAD1454E6}" destId="{38A24363-7EC9-407F-96A3-9EF5F6030046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CB9297F-BC44-4FCC-A792-2ABCA623AACA}" type="doc">
      <dgm:prSet loTypeId="urn:microsoft.com/office/officeart/2005/8/layout/process4" loCatId="list" qsTypeId="urn:microsoft.com/office/officeart/2005/8/quickstyle/3d4" qsCatId="3D" csTypeId="urn:microsoft.com/office/officeart/2005/8/colors/colorful4" csCatId="colorful" phldr="1"/>
      <dgm:spPr/>
      <dgm:t>
        <a:bodyPr/>
        <a:lstStyle/>
        <a:p>
          <a:endParaRPr lang="zh-HK" altLang="en-US"/>
        </a:p>
      </dgm:t>
    </dgm:pt>
    <dgm:pt modelId="{F0926C12-72B3-4F7D-A818-CBCB28C94B7F}">
      <dgm:prSet phldrT="[文字]" custT="1"/>
      <dgm:spPr/>
      <dgm:t>
        <a:bodyPr/>
        <a:lstStyle/>
        <a:p>
          <a:pPr algn="l"/>
          <a:r>
            <a:rPr lang="en-US" altLang="zh-TW" sz="3600" b="1" dirty="0" smtClean="0">
              <a:latin typeface="新細明體" panose="02020500000000000000" pitchFamily="18" charset="-120"/>
              <a:ea typeface="新細明體" panose="02020500000000000000" pitchFamily="18" charset="-120"/>
              <a:hlinkClick xmlns:r="http://schemas.openxmlformats.org/officeDocument/2006/relationships" r:id="rId1" action="ppaction://hlinksldjump"/>
            </a:rPr>
            <a:t>2.</a:t>
          </a:r>
          <a:r>
            <a:rPr lang="zh-TW" altLang="en-US" sz="3600" b="1" dirty="0" smtClean="0">
              <a:latin typeface="新細明體" panose="02020500000000000000" pitchFamily="18" charset="-120"/>
              <a:ea typeface="新細明體" panose="02020500000000000000" pitchFamily="18" charset="-120"/>
              <a:hlinkClick xmlns:r="http://schemas.openxmlformats.org/officeDocument/2006/relationships" r:id="rId1" action="ppaction://hlinksldjump"/>
            </a:rPr>
            <a:t> 編修校曆</a:t>
          </a:r>
          <a:endParaRPr lang="zh-HK" altLang="en-US" sz="3600" b="1" dirty="0">
            <a:latin typeface="新細明體" panose="02020500000000000000" pitchFamily="18" charset="-120"/>
            <a:ea typeface="新細明體" panose="02020500000000000000" pitchFamily="18" charset="-120"/>
          </a:endParaRPr>
        </a:p>
      </dgm:t>
    </dgm:pt>
    <dgm:pt modelId="{A519806E-DB93-400F-B972-A239AE9A7E76}" type="parTrans" cxnId="{73BCF8A2-E773-49A7-9AE1-88AD55972BC2}">
      <dgm:prSet/>
      <dgm:spPr/>
      <dgm:t>
        <a:bodyPr/>
        <a:lstStyle/>
        <a:p>
          <a:endParaRPr lang="zh-HK" altLang="en-US"/>
        </a:p>
      </dgm:t>
    </dgm:pt>
    <dgm:pt modelId="{3EE3575E-2EE5-4A37-B1F6-4848759AFC5C}" type="sibTrans" cxnId="{73BCF8A2-E773-49A7-9AE1-88AD55972BC2}">
      <dgm:prSet/>
      <dgm:spPr/>
      <dgm:t>
        <a:bodyPr/>
        <a:lstStyle/>
        <a:p>
          <a:endParaRPr lang="zh-HK" altLang="en-US"/>
        </a:p>
      </dgm:t>
    </dgm:pt>
    <dgm:pt modelId="{9E1852C2-223E-40AE-8743-FB275133294C}">
      <dgm:prSet phldrT="[文字]" custT="1"/>
      <dgm:spPr/>
      <dgm:t>
        <a:bodyPr/>
        <a:lstStyle/>
        <a:p>
          <a:pPr algn="l"/>
          <a:r>
            <a:rPr lang="en-US" altLang="zh-TW" sz="3600" b="1" dirty="0" smtClean="0">
              <a:latin typeface="新細明體" panose="02020500000000000000" pitchFamily="18" charset="-120"/>
              <a:ea typeface="新細明體" panose="02020500000000000000" pitchFamily="18" charset="-120"/>
              <a:hlinkClick xmlns:r="http://schemas.openxmlformats.org/officeDocument/2006/relationships" r:id="rId2" action="ppaction://hlinksldjump"/>
            </a:rPr>
            <a:t>3. </a:t>
          </a:r>
          <a:r>
            <a:rPr lang="zh-TW" altLang="en-US" sz="3600" b="1" dirty="0" smtClean="0">
              <a:latin typeface="新細明體" panose="02020500000000000000" pitchFamily="18" charset="-120"/>
              <a:ea typeface="新細明體" panose="02020500000000000000" pitchFamily="18" charset="-120"/>
              <a:hlinkClick xmlns:r="http://schemas.openxmlformats.org/officeDocument/2006/relationships" r:id="rId2" action="ppaction://hlinksldjump"/>
            </a:rPr>
            <a:t>編修學校設施</a:t>
          </a:r>
          <a:endParaRPr lang="zh-HK" altLang="en-US" sz="3600" b="1" dirty="0">
            <a:latin typeface="新細明體" panose="02020500000000000000" pitchFamily="18" charset="-120"/>
            <a:ea typeface="新細明體" panose="02020500000000000000" pitchFamily="18" charset="-120"/>
          </a:endParaRPr>
        </a:p>
      </dgm:t>
    </dgm:pt>
    <dgm:pt modelId="{FDED9045-B95C-42FF-B661-ED44D0144BBF}" type="parTrans" cxnId="{33305CFC-00CB-46AB-8807-DFEB604CB429}">
      <dgm:prSet/>
      <dgm:spPr/>
      <dgm:t>
        <a:bodyPr/>
        <a:lstStyle/>
        <a:p>
          <a:endParaRPr lang="zh-HK" altLang="en-US"/>
        </a:p>
      </dgm:t>
    </dgm:pt>
    <dgm:pt modelId="{598A3BF4-30D8-495A-8BC5-B9DB19142C72}" type="sibTrans" cxnId="{33305CFC-00CB-46AB-8807-DFEB604CB429}">
      <dgm:prSet/>
      <dgm:spPr/>
      <dgm:t>
        <a:bodyPr/>
        <a:lstStyle/>
        <a:p>
          <a:endParaRPr lang="zh-HK" altLang="en-US"/>
        </a:p>
      </dgm:t>
    </dgm:pt>
    <dgm:pt modelId="{EC8F3AE9-1024-48C7-9090-41919FEF85D5}">
      <dgm:prSet phldrT="[文字]" custT="1"/>
      <dgm:spPr/>
      <dgm:t>
        <a:bodyPr/>
        <a:lstStyle/>
        <a:p>
          <a:pPr algn="l"/>
          <a:r>
            <a:rPr lang="en-US" altLang="zh-TW" sz="3600" b="1" dirty="0" smtClean="0">
              <a:latin typeface="新細明體" panose="02020500000000000000" pitchFamily="18" charset="-120"/>
              <a:ea typeface="新細明體" panose="02020500000000000000" pitchFamily="18" charset="-120"/>
              <a:hlinkClick xmlns:r="http://schemas.openxmlformats.org/officeDocument/2006/relationships" r:id="rId3" action="ppaction://hlinksldjump"/>
            </a:rPr>
            <a:t>4.</a:t>
          </a:r>
          <a:r>
            <a:rPr lang="zh-TW" altLang="en-US" sz="3600" b="1" dirty="0" smtClean="0">
              <a:latin typeface="新細明體" panose="02020500000000000000" pitchFamily="18" charset="-120"/>
              <a:ea typeface="新細明體" panose="02020500000000000000" pitchFamily="18" charset="-120"/>
              <a:hlinkClick xmlns:r="http://schemas.openxmlformats.org/officeDocument/2006/relationships" r:id="rId3" action="ppaction://hlinksldjump"/>
            </a:rPr>
            <a:t> 編修班別資料</a:t>
          </a:r>
          <a:endParaRPr lang="zh-HK" altLang="en-US" sz="3600" b="1" dirty="0">
            <a:latin typeface="新細明體" panose="02020500000000000000" pitchFamily="18" charset="-120"/>
            <a:ea typeface="新細明體" panose="02020500000000000000" pitchFamily="18" charset="-120"/>
          </a:endParaRPr>
        </a:p>
      </dgm:t>
    </dgm:pt>
    <dgm:pt modelId="{4A9051CD-C9B3-40C8-AA99-D40EB944455D}" type="parTrans" cxnId="{3D516473-9876-4181-AD55-7E03785C270D}">
      <dgm:prSet/>
      <dgm:spPr/>
      <dgm:t>
        <a:bodyPr/>
        <a:lstStyle/>
        <a:p>
          <a:endParaRPr lang="zh-HK" altLang="en-US"/>
        </a:p>
      </dgm:t>
    </dgm:pt>
    <dgm:pt modelId="{046ED0B6-6EE5-4EB3-9C07-BCDF1C773C3F}" type="sibTrans" cxnId="{3D516473-9876-4181-AD55-7E03785C270D}">
      <dgm:prSet/>
      <dgm:spPr/>
      <dgm:t>
        <a:bodyPr/>
        <a:lstStyle/>
        <a:p>
          <a:endParaRPr lang="zh-HK" altLang="en-US"/>
        </a:p>
      </dgm:t>
    </dgm:pt>
    <dgm:pt modelId="{DA0C05F2-376A-4A4B-8C72-89C22934E2D3}">
      <dgm:prSet phldrT="[文字]" custT="1"/>
      <dgm:spPr/>
      <dgm:t>
        <a:bodyPr/>
        <a:lstStyle/>
        <a:p>
          <a:pPr algn="l"/>
          <a:r>
            <a:rPr lang="en-US" altLang="zh-TW" sz="3600" b="1" dirty="0" smtClean="0">
              <a:latin typeface="新細明體" panose="02020500000000000000" pitchFamily="18" charset="-120"/>
              <a:ea typeface="新細明體" panose="02020500000000000000" pitchFamily="18" charset="-120"/>
              <a:hlinkClick xmlns:r="http://schemas.openxmlformats.org/officeDocument/2006/relationships" r:id="rId4" action="ppaction://hlinksldjump"/>
            </a:rPr>
            <a:t>6. </a:t>
          </a:r>
          <a:r>
            <a:rPr lang="zh-TW" altLang="en-US" sz="3600" b="1" dirty="0" smtClean="0">
              <a:latin typeface="新細明體" panose="02020500000000000000" pitchFamily="18" charset="-120"/>
              <a:ea typeface="新細明體" panose="02020500000000000000" pitchFamily="18" charset="-120"/>
              <a:hlinkClick xmlns:r="http://schemas.openxmlformats.org/officeDocument/2006/relationships" r:id="rId4" action="ppaction://hlinksldjump"/>
            </a:rPr>
            <a:t>確定學校資料</a:t>
          </a:r>
          <a:endParaRPr lang="zh-HK" altLang="en-US" sz="3600" b="1" dirty="0">
            <a:latin typeface="新細明體" panose="02020500000000000000" pitchFamily="18" charset="-120"/>
            <a:ea typeface="新細明體" panose="02020500000000000000" pitchFamily="18" charset="-120"/>
          </a:endParaRPr>
        </a:p>
      </dgm:t>
    </dgm:pt>
    <dgm:pt modelId="{15CFEB97-7695-4A61-AC0B-2D908F872945}" type="parTrans" cxnId="{6DDA17E9-0B34-49A7-95D9-B5CEAD490298}">
      <dgm:prSet/>
      <dgm:spPr/>
      <dgm:t>
        <a:bodyPr/>
        <a:lstStyle/>
        <a:p>
          <a:endParaRPr lang="zh-HK" altLang="en-US"/>
        </a:p>
      </dgm:t>
    </dgm:pt>
    <dgm:pt modelId="{E549B3FF-1FAD-4CA3-A05C-AADA2759D872}" type="sibTrans" cxnId="{6DDA17E9-0B34-49A7-95D9-B5CEAD490298}">
      <dgm:prSet/>
      <dgm:spPr/>
      <dgm:t>
        <a:bodyPr/>
        <a:lstStyle/>
        <a:p>
          <a:endParaRPr lang="zh-HK" altLang="en-US"/>
        </a:p>
      </dgm:t>
    </dgm:pt>
    <dgm:pt modelId="{306BDFA6-5DB2-4BD6-A8F6-CC42126CE4CF}">
      <dgm:prSet phldrT="[文字]" custT="1"/>
      <dgm:spPr/>
      <dgm:t>
        <a:bodyPr/>
        <a:lstStyle/>
        <a:p>
          <a:pPr algn="l"/>
          <a:r>
            <a:rPr lang="en-US" altLang="zh-TW" sz="3600" b="1" dirty="0" smtClean="0">
              <a:latin typeface="新細明體" panose="02020500000000000000" pitchFamily="18" charset="-120"/>
              <a:ea typeface="新細明體" panose="02020500000000000000" pitchFamily="18" charset="-120"/>
              <a:hlinkClick xmlns:r="http://schemas.openxmlformats.org/officeDocument/2006/relationships" r:id="rId5" action="ppaction://hlinksldjump"/>
            </a:rPr>
            <a:t>5.</a:t>
          </a:r>
          <a:r>
            <a:rPr lang="zh-TW" altLang="en-US" sz="3600" b="1" dirty="0" smtClean="0">
              <a:latin typeface="新細明體" panose="02020500000000000000" pitchFamily="18" charset="-120"/>
              <a:ea typeface="新細明體" panose="02020500000000000000" pitchFamily="18" charset="-120"/>
              <a:hlinkClick xmlns:r="http://schemas.openxmlformats.org/officeDocument/2006/relationships" r:id="rId5" action="ppaction://hlinksldjump"/>
            </a:rPr>
            <a:t> 編修科目資料</a:t>
          </a:r>
          <a:endParaRPr lang="zh-HK" altLang="en-US" sz="3600" b="1" dirty="0">
            <a:latin typeface="新細明體" panose="02020500000000000000" pitchFamily="18" charset="-120"/>
            <a:ea typeface="新細明體" panose="02020500000000000000" pitchFamily="18" charset="-120"/>
          </a:endParaRPr>
        </a:p>
      </dgm:t>
    </dgm:pt>
    <dgm:pt modelId="{47FC566F-E4EE-4B80-8FE3-FFF04E6E5C27}" type="parTrans" cxnId="{A0A9C945-6858-462A-BA9C-D90662D3CB4F}">
      <dgm:prSet/>
      <dgm:spPr/>
      <dgm:t>
        <a:bodyPr/>
        <a:lstStyle/>
        <a:p>
          <a:endParaRPr lang="zh-HK" altLang="en-US"/>
        </a:p>
      </dgm:t>
    </dgm:pt>
    <dgm:pt modelId="{F4F56040-E652-4E6F-9218-D4B17DD7074F}" type="sibTrans" cxnId="{A0A9C945-6858-462A-BA9C-D90662D3CB4F}">
      <dgm:prSet/>
      <dgm:spPr/>
      <dgm:t>
        <a:bodyPr/>
        <a:lstStyle/>
        <a:p>
          <a:endParaRPr lang="zh-HK" altLang="en-US"/>
        </a:p>
      </dgm:t>
    </dgm:pt>
    <dgm:pt modelId="{10E9901F-1FDA-40D4-97EF-C8D8A53D006F}">
      <dgm:prSet phldrT="[文字]" custT="1"/>
      <dgm:spPr/>
      <dgm:t>
        <a:bodyPr/>
        <a:lstStyle/>
        <a:p>
          <a:pPr algn="l"/>
          <a:r>
            <a:rPr lang="en-US" altLang="zh-TW" sz="3600" b="1" dirty="0" smtClean="0">
              <a:latin typeface="新細明體" panose="02020500000000000000" pitchFamily="18" charset="-120"/>
              <a:ea typeface="新細明體" panose="02020500000000000000" pitchFamily="18" charset="-120"/>
              <a:hlinkClick xmlns:r="http://schemas.openxmlformats.org/officeDocument/2006/relationships" r:id="rId6" action="ppaction://hlinksldjump"/>
            </a:rPr>
            <a:t>1.</a:t>
          </a:r>
          <a:r>
            <a:rPr lang="zh-TW" altLang="en-US" sz="3600" b="1" dirty="0" smtClean="0">
              <a:latin typeface="新細明體" panose="02020500000000000000" pitchFamily="18" charset="-120"/>
              <a:ea typeface="新細明體" panose="02020500000000000000" pitchFamily="18" charset="-120"/>
              <a:hlinkClick xmlns:r="http://schemas.openxmlformats.org/officeDocument/2006/relationships" r:id="rId6" action="ppaction://hlinksldjump"/>
            </a:rPr>
            <a:t> </a:t>
          </a:r>
          <a:r>
            <a:rPr lang="zh-HK" altLang="en-US" sz="3600" b="1" dirty="0" smtClean="0">
              <a:latin typeface="新細明體" panose="02020500000000000000" pitchFamily="18" charset="-120"/>
              <a:ea typeface="新細明體" panose="02020500000000000000" pitchFamily="18" charset="-120"/>
              <a:hlinkClick xmlns:r="http://schemas.openxmlformats.org/officeDocument/2006/relationships" r:id="rId6" action="ppaction://hlinksldjump"/>
            </a:rPr>
            <a:t>策劃新學年</a:t>
          </a:r>
          <a:r>
            <a:rPr lang="zh-TW" altLang="en-US" sz="3600" b="1" dirty="0" smtClean="0">
              <a:latin typeface="新細明體" panose="02020500000000000000" pitchFamily="18" charset="-120"/>
              <a:ea typeface="新細明體" panose="02020500000000000000" pitchFamily="18" charset="-120"/>
              <a:hlinkClick xmlns:r="http://schemas.openxmlformats.org/officeDocument/2006/relationships" r:id="rId6" action="ppaction://hlinksldjump"/>
            </a:rPr>
            <a:t>的先決條件</a:t>
          </a:r>
          <a:endParaRPr lang="zh-HK" altLang="en-US" sz="3600" b="1" dirty="0">
            <a:latin typeface="新細明體" panose="02020500000000000000" pitchFamily="18" charset="-120"/>
            <a:ea typeface="新細明體" panose="02020500000000000000" pitchFamily="18" charset="-120"/>
          </a:endParaRPr>
        </a:p>
      </dgm:t>
    </dgm:pt>
    <dgm:pt modelId="{2B0B02D7-B2D7-422E-9195-FC6A24F4BC8B}" type="sibTrans" cxnId="{B5329351-B870-4CB1-909C-A982386D59E2}">
      <dgm:prSet/>
      <dgm:spPr/>
      <dgm:t>
        <a:bodyPr/>
        <a:lstStyle/>
        <a:p>
          <a:endParaRPr lang="zh-HK" altLang="en-US"/>
        </a:p>
      </dgm:t>
    </dgm:pt>
    <dgm:pt modelId="{259A40E9-86D4-4DF6-B28A-7550A1B96BE6}" type="parTrans" cxnId="{B5329351-B870-4CB1-909C-A982386D59E2}">
      <dgm:prSet/>
      <dgm:spPr/>
      <dgm:t>
        <a:bodyPr/>
        <a:lstStyle/>
        <a:p>
          <a:endParaRPr lang="zh-HK" altLang="en-US"/>
        </a:p>
      </dgm:t>
    </dgm:pt>
    <dgm:pt modelId="{34B28D7B-6394-442C-BFB7-0C5A34B24E18}" type="pres">
      <dgm:prSet presAssocID="{2CB9297F-BC44-4FCC-A792-2ABCA623AACA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HK" altLang="en-US"/>
        </a:p>
      </dgm:t>
    </dgm:pt>
    <dgm:pt modelId="{FC960656-4818-4549-918A-C11CC7CAC3D1}" type="pres">
      <dgm:prSet presAssocID="{DA0C05F2-376A-4A4B-8C72-89C22934E2D3}" presName="boxAndChildren" presStyleCnt="0"/>
      <dgm:spPr/>
      <dgm:t>
        <a:bodyPr/>
        <a:lstStyle/>
        <a:p>
          <a:endParaRPr lang="zh-HK" altLang="en-US"/>
        </a:p>
      </dgm:t>
    </dgm:pt>
    <dgm:pt modelId="{04F35052-845A-47BF-A72B-4C57DAFBACA7}" type="pres">
      <dgm:prSet presAssocID="{DA0C05F2-376A-4A4B-8C72-89C22934E2D3}" presName="parentTextBox" presStyleLbl="node1" presStyleIdx="0" presStyleCnt="6"/>
      <dgm:spPr/>
      <dgm:t>
        <a:bodyPr/>
        <a:lstStyle/>
        <a:p>
          <a:endParaRPr lang="zh-HK" altLang="en-US"/>
        </a:p>
      </dgm:t>
    </dgm:pt>
    <dgm:pt modelId="{A2DB5E6A-2896-40BF-9FC2-C771606DE814}" type="pres">
      <dgm:prSet presAssocID="{F4F56040-E652-4E6F-9218-D4B17DD7074F}" presName="sp" presStyleCnt="0"/>
      <dgm:spPr/>
      <dgm:t>
        <a:bodyPr/>
        <a:lstStyle/>
        <a:p>
          <a:endParaRPr lang="zh-HK" altLang="en-US"/>
        </a:p>
      </dgm:t>
    </dgm:pt>
    <dgm:pt modelId="{8E2EF005-9E79-4FA4-ACF5-6A9072F802FF}" type="pres">
      <dgm:prSet presAssocID="{306BDFA6-5DB2-4BD6-A8F6-CC42126CE4CF}" presName="arrowAndChildren" presStyleCnt="0"/>
      <dgm:spPr/>
      <dgm:t>
        <a:bodyPr/>
        <a:lstStyle/>
        <a:p>
          <a:endParaRPr lang="zh-HK" altLang="en-US"/>
        </a:p>
      </dgm:t>
    </dgm:pt>
    <dgm:pt modelId="{4EBED45C-B3FD-4659-A6A6-4E4DC4B9EC45}" type="pres">
      <dgm:prSet presAssocID="{306BDFA6-5DB2-4BD6-A8F6-CC42126CE4CF}" presName="parentTextArrow" presStyleLbl="node1" presStyleIdx="1" presStyleCnt="6"/>
      <dgm:spPr/>
      <dgm:t>
        <a:bodyPr/>
        <a:lstStyle/>
        <a:p>
          <a:endParaRPr lang="zh-HK" altLang="en-US"/>
        </a:p>
      </dgm:t>
    </dgm:pt>
    <dgm:pt modelId="{B0CBC79D-B673-4B40-8836-B87E365B03C6}" type="pres">
      <dgm:prSet presAssocID="{046ED0B6-6EE5-4EB3-9C07-BCDF1C773C3F}" presName="sp" presStyleCnt="0"/>
      <dgm:spPr/>
      <dgm:t>
        <a:bodyPr/>
        <a:lstStyle/>
        <a:p>
          <a:endParaRPr lang="zh-HK" altLang="en-US"/>
        </a:p>
      </dgm:t>
    </dgm:pt>
    <dgm:pt modelId="{17B42561-A480-408E-81B8-A47A1C14E6C4}" type="pres">
      <dgm:prSet presAssocID="{EC8F3AE9-1024-48C7-9090-41919FEF85D5}" presName="arrowAndChildren" presStyleCnt="0"/>
      <dgm:spPr/>
      <dgm:t>
        <a:bodyPr/>
        <a:lstStyle/>
        <a:p>
          <a:endParaRPr lang="zh-HK" altLang="en-US"/>
        </a:p>
      </dgm:t>
    </dgm:pt>
    <dgm:pt modelId="{BCFE0E5B-620B-43F5-A5A2-EE593B9A9909}" type="pres">
      <dgm:prSet presAssocID="{EC8F3AE9-1024-48C7-9090-41919FEF85D5}" presName="parentTextArrow" presStyleLbl="node1" presStyleIdx="2" presStyleCnt="6" custLinFactNeighborX="-901" custLinFactNeighborY="2211"/>
      <dgm:spPr/>
      <dgm:t>
        <a:bodyPr/>
        <a:lstStyle/>
        <a:p>
          <a:endParaRPr lang="zh-HK" altLang="en-US"/>
        </a:p>
      </dgm:t>
    </dgm:pt>
    <dgm:pt modelId="{1DB1F326-6189-43A7-ADE3-CD7BE2B2C74A}" type="pres">
      <dgm:prSet presAssocID="{598A3BF4-30D8-495A-8BC5-B9DB19142C72}" presName="sp" presStyleCnt="0"/>
      <dgm:spPr/>
      <dgm:t>
        <a:bodyPr/>
        <a:lstStyle/>
        <a:p>
          <a:endParaRPr lang="zh-HK" altLang="en-US"/>
        </a:p>
      </dgm:t>
    </dgm:pt>
    <dgm:pt modelId="{5A006272-1B34-45DB-8061-0215F3AD0EBF}" type="pres">
      <dgm:prSet presAssocID="{9E1852C2-223E-40AE-8743-FB275133294C}" presName="arrowAndChildren" presStyleCnt="0"/>
      <dgm:spPr/>
      <dgm:t>
        <a:bodyPr/>
        <a:lstStyle/>
        <a:p>
          <a:endParaRPr lang="zh-HK" altLang="en-US"/>
        </a:p>
      </dgm:t>
    </dgm:pt>
    <dgm:pt modelId="{4209A4C4-4757-4B6E-B0BE-A3106D52253C}" type="pres">
      <dgm:prSet presAssocID="{9E1852C2-223E-40AE-8743-FB275133294C}" presName="parentTextArrow" presStyleLbl="node1" presStyleIdx="3" presStyleCnt="6"/>
      <dgm:spPr/>
      <dgm:t>
        <a:bodyPr/>
        <a:lstStyle/>
        <a:p>
          <a:endParaRPr lang="zh-HK" altLang="en-US"/>
        </a:p>
      </dgm:t>
    </dgm:pt>
    <dgm:pt modelId="{32FB081B-1518-4C40-9272-7CACF96BD281}" type="pres">
      <dgm:prSet presAssocID="{3EE3575E-2EE5-4A37-B1F6-4848759AFC5C}" presName="sp" presStyleCnt="0"/>
      <dgm:spPr/>
      <dgm:t>
        <a:bodyPr/>
        <a:lstStyle/>
        <a:p>
          <a:endParaRPr lang="zh-HK" altLang="en-US"/>
        </a:p>
      </dgm:t>
    </dgm:pt>
    <dgm:pt modelId="{23CAEFD6-1851-45BA-B063-6D5F7589FFD6}" type="pres">
      <dgm:prSet presAssocID="{F0926C12-72B3-4F7D-A818-CBCB28C94B7F}" presName="arrowAndChildren" presStyleCnt="0"/>
      <dgm:spPr/>
      <dgm:t>
        <a:bodyPr/>
        <a:lstStyle/>
        <a:p>
          <a:endParaRPr lang="zh-HK" altLang="en-US"/>
        </a:p>
      </dgm:t>
    </dgm:pt>
    <dgm:pt modelId="{2351D9EE-FBFB-422A-B4B2-34DFED28ECE9}" type="pres">
      <dgm:prSet presAssocID="{F0926C12-72B3-4F7D-A818-CBCB28C94B7F}" presName="parentTextArrow" presStyleLbl="node1" presStyleIdx="4" presStyleCnt="6"/>
      <dgm:spPr/>
      <dgm:t>
        <a:bodyPr/>
        <a:lstStyle/>
        <a:p>
          <a:endParaRPr lang="zh-HK" altLang="en-US"/>
        </a:p>
      </dgm:t>
    </dgm:pt>
    <dgm:pt modelId="{406A4609-6976-45B5-B4D5-B84CFDB1D04F}" type="pres">
      <dgm:prSet presAssocID="{2B0B02D7-B2D7-422E-9195-FC6A24F4BC8B}" presName="sp" presStyleCnt="0"/>
      <dgm:spPr/>
      <dgm:t>
        <a:bodyPr/>
        <a:lstStyle/>
        <a:p>
          <a:endParaRPr lang="zh-HK" altLang="en-US"/>
        </a:p>
      </dgm:t>
    </dgm:pt>
    <dgm:pt modelId="{CE578193-92A8-49FD-9F82-10C7B3A36513}" type="pres">
      <dgm:prSet presAssocID="{10E9901F-1FDA-40D4-97EF-C8D8A53D006F}" presName="arrowAndChildren" presStyleCnt="0"/>
      <dgm:spPr/>
      <dgm:t>
        <a:bodyPr/>
        <a:lstStyle/>
        <a:p>
          <a:endParaRPr lang="zh-HK" altLang="en-US"/>
        </a:p>
      </dgm:t>
    </dgm:pt>
    <dgm:pt modelId="{7BB4E3FF-ACEF-4E5B-A6E1-9FE4B35C0ED1}" type="pres">
      <dgm:prSet presAssocID="{10E9901F-1FDA-40D4-97EF-C8D8A53D006F}" presName="parentTextArrow" presStyleLbl="node1" presStyleIdx="5" presStyleCnt="6"/>
      <dgm:spPr/>
      <dgm:t>
        <a:bodyPr/>
        <a:lstStyle/>
        <a:p>
          <a:endParaRPr lang="zh-HK" altLang="en-US"/>
        </a:p>
      </dgm:t>
    </dgm:pt>
  </dgm:ptLst>
  <dgm:cxnLst>
    <dgm:cxn modelId="{B5329351-B870-4CB1-909C-A982386D59E2}" srcId="{2CB9297F-BC44-4FCC-A792-2ABCA623AACA}" destId="{10E9901F-1FDA-40D4-97EF-C8D8A53D006F}" srcOrd="0" destOrd="0" parTransId="{259A40E9-86D4-4DF6-B28A-7550A1B96BE6}" sibTransId="{2B0B02D7-B2D7-422E-9195-FC6A24F4BC8B}"/>
    <dgm:cxn modelId="{5C66951C-B14C-4351-8315-A797EF8C114D}" type="presOf" srcId="{F0926C12-72B3-4F7D-A818-CBCB28C94B7F}" destId="{2351D9EE-FBFB-422A-B4B2-34DFED28ECE9}" srcOrd="0" destOrd="0" presId="urn:microsoft.com/office/officeart/2005/8/layout/process4"/>
    <dgm:cxn modelId="{77157A00-5530-4E97-86B8-8BE77F1E6002}" type="presOf" srcId="{9E1852C2-223E-40AE-8743-FB275133294C}" destId="{4209A4C4-4757-4B6E-B0BE-A3106D52253C}" srcOrd="0" destOrd="0" presId="urn:microsoft.com/office/officeart/2005/8/layout/process4"/>
    <dgm:cxn modelId="{3D516473-9876-4181-AD55-7E03785C270D}" srcId="{2CB9297F-BC44-4FCC-A792-2ABCA623AACA}" destId="{EC8F3AE9-1024-48C7-9090-41919FEF85D5}" srcOrd="3" destOrd="0" parTransId="{4A9051CD-C9B3-40C8-AA99-D40EB944455D}" sibTransId="{046ED0B6-6EE5-4EB3-9C07-BCDF1C773C3F}"/>
    <dgm:cxn modelId="{A0A9C945-6858-462A-BA9C-D90662D3CB4F}" srcId="{2CB9297F-BC44-4FCC-A792-2ABCA623AACA}" destId="{306BDFA6-5DB2-4BD6-A8F6-CC42126CE4CF}" srcOrd="4" destOrd="0" parTransId="{47FC566F-E4EE-4B80-8FE3-FFF04E6E5C27}" sibTransId="{F4F56040-E652-4E6F-9218-D4B17DD7074F}"/>
    <dgm:cxn modelId="{73BCF8A2-E773-49A7-9AE1-88AD55972BC2}" srcId="{2CB9297F-BC44-4FCC-A792-2ABCA623AACA}" destId="{F0926C12-72B3-4F7D-A818-CBCB28C94B7F}" srcOrd="1" destOrd="0" parTransId="{A519806E-DB93-400F-B972-A239AE9A7E76}" sibTransId="{3EE3575E-2EE5-4A37-B1F6-4848759AFC5C}"/>
    <dgm:cxn modelId="{6DDA17E9-0B34-49A7-95D9-B5CEAD490298}" srcId="{2CB9297F-BC44-4FCC-A792-2ABCA623AACA}" destId="{DA0C05F2-376A-4A4B-8C72-89C22934E2D3}" srcOrd="5" destOrd="0" parTransId="{15CFEB97-7695-4A61-AC0B-2D908F872945}" sibTransId="{E549B3FF-1FAD-4CA3-A05C-AADA2759D872}"/>
    <dgm:cxn modelId="{655F6FF0-994E-4484-8AF5-1B78780FE53B}" type="presOf" srcId="{306BDFA6-5DB2-4BD6-A8F6-CC42126CE4CF}" destId="{4EBED45C-B3FD-4659-A6A6-4E4DC4B9EC45}" srcOrd="0" destOrd="0" presId="urn:microsoft.com/office/officeart/2005/8/layout/process4"/>
    <dgm:cxn modelId="{33305CFC-00CB-46AB-8807-DFEB604CB429}" srcId="{2CB9297F-BC44-4FCC-A792-2ABCA623AACA}" destId="{9E1852C2-223E-40AE-8743-FB275133294C}" srcOrd="2" destOrd="0" parTransId="{FDED9045-B95C-42FF-B661-ED44D0144BBF}" sibTransId="{598A3BF4-30D8-495A-8BC5-B9DB19142C72}"/>
    <dgm:cxn modelId="{217F8253-E7B1-47EE-B83C-27F0984CEAB0}" type="presOf" srcId="{EC8F3AE9-1024-48C7-9090-41919FEF85D5}" destId="{BCFE0E5B-620B-43F5-A5A2-EE593B9A9909}" srcOrd="0" destOrd="0" presId="urn:microsoft.com/office/officeart/2005/8/layout/process4"/>
    <dgm:cxn modelId="{4219D08C-2C84-4AB6-A712-E9B883AC5F8A}" type="presOf" srcId="{DA0C05F2-376A-4A4B-8C72-89C22934E2D3}" destId="{04F35052-845A-47BF-A72B-4C57DAFBACA7}" srcOrd="0" destOrd="0" presId="urn:microsoft.com/office/officeart/2005/8/layout/process4"/>
    <dgm:cxn modelId="{90736A1E-C148-4094-8278-DE9D7A246978}" type="presOf" srcId="{10E9901F-1FDA-40D4-97EF-C8D8A53D006F}" destId="{7BB4E3FF-ACEF-4E5B-A6E1-9FE4B35C0ED1}" srcOrd="0" destOrd="0" presId="urn:microsoft.com/office/officeart/2005/8/layout/process4"/>
    <dgm:cxn modelId="{4C155A5F-AF5B-43F1-9E92-A4ADB2EC47CD}" type="presOf" srcId="{2CB9297F-BC44-4FCC-A792-2ABCA623AACA}" destId="{34B28D7B-6394-442C-BFB7-0C5A34B24E18}" srcOrd="0" destOrd="0" presId="urn:microsoft.com/office/officeart/2005/8/layout/process4"/>
    <dgm:cxn modelId="{4BBB3556-3E47-467F-BF43-F420F5D55889}" type="presParOf" srcId="{34B28D7B-6394-442C-BFB7-0C5A34B24E18}" destId="{FC960656-4818-4549-918A-C11CC7CAC3D1}" srcOrd="0" destOrd="0" presId="urn:microsoft.com/office/officeart/2005/8/layout/process4"/>
    <dgm:cxn modelId="{71DFE89F-A7ED-41F0-ADBF-82AFE68667AE}" type="presParOf" srcId="{FC960656-4818-4549-918A-C11CC7CAC3D1}" destId="{04F35052-845A-47BF-A72B-4C57DAFBACA7}" srcOrd="0" destOrd="0" presId="urn:microsoft.com/office/officeart/2005/8/layout/process4"/>
    <dgm:cxn modelId="{831CE5EF-ADFB-40F8-889F-484CA80FBAD3}" type="presParOf" srcId="{34B28D7B-6394-442C-BFB7-0C5A34B24E18}" destId="{A2DB5E6A-2896-40BF-9FC2-C771606DE814}" srcOrd="1" destOrd="0" presId="urn:microsoft.com/office/officeart/2005/8/layout/process4"/>
    <dgm:cxn modelId="{596C3303-C4DA-4E0A-B524-FC368F05328A}" type="presParOf" srcId="{34B28D7B-6394-442C-BFB7-0C5A34B24E18}" destId="{8E2EF005-9E79-4FA4-ACF5-6A9072F802FF}" srcOrd="2" destOrd="0" presId="urn:microsoft.com/office/officeart/2005/8/layout/process4"/>
    <dgm:cxn modelId="{0D5D3AAE-2EAA-4ABC-82CA-1C2B9265AC8F}" type="presParOf" srcId="{8E2EF005-9E79-4FA4-ACF5-6A9072F802FF}" destId="{4EBED45C-B3FD-4659-A6A6-4E4DC4B9EC45}" srcOrd="0" destOrd="0" presId="urn:microsoft.com/office/officeart/2005/8/layout/process4"/>
    <dgm:cxn modelId="{7F2E504E-A51B-4D8B-A2CE-ED49FB5D9618}" type="presParOf" srcId="{34B28D7B-6394-442C-BFB7-0C5A34B24E18}" destId="{B0CBC79D-B673-4B40-8836-B87E365B03C6}" srcOrd="3" destOrd="0" presId="urn:microsoft.com/office/officeart/2005/8/layout/process4"/>
    <dgm:cxn modelId="{373941A2-DB87-4EA5-9670-5548985EC548}" type="presParOf" srcId="{34B28D7B-6394-442C-BFB7-0C5A34B24E18}" destId="{17B42561-A480-408E-81B8-A47A1C14E6C4}" srcOrd="4" destOrd="0" presId="urn:microsoft.com/office/officeart/2005/8/layout/process4"/>
    <dgm:cxn modelId="{94F9211B-DE04-45A0-9DC0-9944AB428A84}" type="presParOf" srcId="{17B42561-A480-408E-81B8-A47A1C14E6C4}" destId="{BCFE0E5B-620B-43F5-A5A2-EE593B9A9909}" srcOrd="0" destOrd="0" presId="urn:microsoft.com/office/officeart/2005/8/layout/process4"/>
    <dgm:cxn modelId="{F41872C5-E2C1-4321-BCAD-A786B0109C46}" type="presParOf" srcId="{34B28D7B-6394-442C-BFB7-0C5A34B24E18}" destId="{1DB1F326-6189-43A7-ADE3-CD7BE2B2C74A}" srcOrd="5" destOrd="0" presId="urn:microsoft.com/office/officeart/2005/8/layout/process4"/>
    <dgm:cxn modelId="{E8DB290B-FF46-4268-89FE-D735C33C1033}" type="presParOf" srcId="{34B28D7B-6394-442C-BFB7-0C5A34B24E18}" destId="{5A006272-1B34-45DB-8061-0215F3AD0EBF}" srcOrd="6" destOrd="0" presId="urn:microsoft.com/office/officeart/2005/8/layout/process4"/>
    <dgm:cxn modelId="{053F71FA-ACC4-4E11-896E-623642892852}" type="presParOf" srcId="{5A006272-1B34-45DB-8061-0215F3AD0EBF}" destId="{4209A4C4-4757-4B6E-B0BE-A3106D52253C}" srcOrd="0" destOrd="0" presId="urn:microsoft.com/office/officeart/2005/8/layout/process4"/>
    <dgm:cxn modelId="{83E80481-B6C0-4D22-A043-91D08C64FAA4}" type="presParOf" srcId="{34B28D7B-6394-442C-BFB7-0C5A34B24E18}" destId="{32FB081B-1518-4C40-9272-7CACF96BD281}" srcOrd="7" destOrd="0" presId="urn:microsoft.com/office/officeart/2005/8/layout/process4"/>
    <dgm:cxn modelId="{B8DA2358-0E54-4D02-9A33-7262479A80A5}" type="presParOf" srcId="{34B28D7B-6394-442C-BFB7-0C5A34B24E18}" destId="{23CAEFD6-1851-45BA-B063-6D5F7589FFD6}" srcOrd="8" destOrd="0" presId="urn:microsoft.com/office/officeart/2005/8/layout/process4"/>
    <dgm:cxn modelId="{AC81C857-A12F-4BA5-A897-1AFA18FA8244}" type="presParOf" srcId="{23CAEFD6-1851-45BA-B063-6D5F7589FFD6}" destId="{2351D9EE-FBFB-422A-B4B2-34DFED28ECE9}" srcOrd="0" destOrd="0" presId="urn:microsoft.com/office/officeart/2005/8/layout/process4"/>
    <dgm:cxn modelId="{09C55791-F6AA-47A4-9B2F-2875A3BC941D}" type="presParOf" srcId="{34B28D7B-6394-442C-BFB7-0C5A34B24E18}" destId="{406A4609-6976-45B5-B4D5-B84CFDB1D04F}" srcOrd="9" destOrd="0" presId="urn:microsoft.com/office/officeart/2005/8/layout/process4"/>
    <dgm:cxn modelId="{EAA4FD86-89BD-48D1-B34A-556B1B2FAB1F}" type="presParOf" srcId="{34B28D7B-6394-442C-BFB7-0C5A34B24E18}" destId="{CE578193-92A8-49FD-9F82-10C7B3A36513}" srcOrd="10" destOrd="0" presId="urn:microsoft.com/office/officeart/2005/8/layout/process4"/>
    <dgm:cxn modelId="{A2A302E9-A5F2-4262-B4B9-38ED2F3F5005}" type="presParOf" srcId="{CE578193-92A8-49FD-9F82-10C7B3A36513}" destId="{7BB4E3FF-ACEF-4E5B-A6E1-9FE4B35C0ED1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93C5E10-50CB-4DB2-AB8C-8EF285072F13}" type="doc">
      <dgm:prSet loTypeId="urn:microsoft.com/office/officeart/2005/8/layout/vProcess5" loCatId="process" qsTypeId="urn:microsoft.com/office/officeart/2009/2/quickstyle/3d8" qsCatId="3D" csTypeId="urn:microsoft.com/office/officeart/2005/8/colors/colorful4" csCatId="colorful" phldr="1"/>
      <dgm:spPr>
        <a:scene3d>
          <a:camera prst="perspectiveHeroicExtremeRightFacing" zoom="82000">
            <a:rot lat="0" lon="0" rev="0"/>
          </a:camera>
          <a:lightRig rig="morning" dir="t">
            <a:rot lat="0" lon="0" rev="20400000"/>
          </a:lightRig>
        </a:scene3d>
      </dgm:spPr>
      <dgm:t>
        <a:bodyPr/>
        <a:lstStyle/>
        <a:p>
          <a:endParaRPr lang="zh-HK" altLang="en-US"/>
        </a:p>
      </dgm:t>
    </dgm:pt>
    <dgm:pt modelId="{F63C98CC-380E-4905-A195-8A303762A5C1}">
      <dgm:prSet/>
      <dgm:spPr/>
      <dgm:t>
        <a:bodyPr/>
        <a:lstStyle/>
        <a:p>
          <a:pPr rtl="0"/>
          <a:r>
            <a:rPr lang="zh-TW" b="1" dirty="0" smtClean="0"/>
            <a:t>增新 </a:t>
          </a:r>
          <a:r>
            <a:rPr lang="en-US" b="1" dirty="0" smtClean="0"/>
            <a:t>/ </a:t>
          </a:r>
          <a:r>
            <a:rPr lang="zh-TW" b="1" dirty="0" smtClean="0"/>
            <a:t>刪除班別</a:t>
          </a:r>
          <a:endParaRPr lang="zh-HK" dirty="0"/>
        </a:p>
      </dgm:t>
    </dgm:pt>
    <dgm:pt modelId="{E096EB27-7127-47E1-A311-21C9473EF94D}" type="parTrans" cxnId="{CA5EFD98-0BB0-462C-9E98-7B2F5CE81A26}">
      <dgm:prSet/>
      <dgm:spPr/>
      <dgm:t>
        <a:bodyPr/>
        <a:lstStyle/>
        <a:p>
          <a:endParaRPr lang="zh-HK" altLang="en-US"/>
        </a:p>
      </dgm:t>
    </dgm:pt>
    <dgm:pt modelId="{709910D3-AB54-4C87-A208-7A02709F6AA8}" type="sibTrans" cxnId="{CA5EFD98-0BB0-462C-9E98-7B2F5CE81A26}">
      <dgm:prSet/>
      <dgm:spPr/>
      <dgm:t>
        <a:bodyPr/>
        <a:lstStyle/>
        <a:p>
          <a:endParaRPr lang="zh-HK" altLang="en-US"/>
        </a:p>
      </dgm:t>
    </dgm:pt>
    <dgm:pt modelId="{2941DEFA-992D-4570-BDE2-76E29C8560E8}">
      <dgm:prSet/>
      <dgm:spPr/>
      <dgm:t>
        <a:bodyPr/>
        <a:lstStyle/>
        <a:p>
          <a:pPr rtl="0"/>
          <a:r>
            <a:rPr lang="zh-TW" b="1" dirty="0" smtClean="0"/>
            <a:t>更新班別基本資料</a:t>
          </a:r>
          <a:endParaRPr lang="zh-HK" dirty="0"/>
        </a:p>
      </dgm:t>
    </dgm:pt>
    <dgm:pt modelId="{3B5BFDEC-5E04-4461-99A6-5A1BEE7F8591}" type="parTrans" cxnId="{15BF9405-65C7-4F60-99F0-D244832CFDC5}">
      <dgm:prSet/>
      <dgm:spPr/>
      <dgm:t>
        <a:bodyPr/>
        <a:lstStyle/>
        <a:p>
          <a:endParaRPr lang="zh-HK" altLang="en-US"/>
        </a:p>
      </dgm:t>
    </dgm:pt>
    <dgm:pt modelId="{34CBC162-067C-493E-B879-B36A98A6DF02}" type="sibTrans" cxnId="{15BF9405-65C7-4F60-99F0-D244832CFDC5}">
      <dgm:prSet/>
      <dgm:spPr/>
      <dgm:t>
        <a:bodyPr/>
        <a:lstStyle/>
        <a:p>
          <a:endParaRPr lang="zh-HK" altLang="en-US"/>
        </a:p>
      </dgm:t>
    </dgm:pt>
    <dgm:pt modelId="{B0501DAC-0585-4FE2-8FCE-B9DEDC75FE92}">
      <dgm:prSet/>
      <dgm:spPr/>
      <dgm:t>
        <a:bodyPr/>
        <a:lstStyle/>
        <a:p>
          <a:pPr rtl="0"/>
          <a:r>
            <a:rPr lang="zh-TW" b="1" dirty="0" smtClean="0"/>
            <a:t>更新班本科目</a:t>
          </a:r>
          <a:r>
            <a:rPr lang="en-US" b="1" dirty="0" smtClean="0"/>
            <a:t>(</a:t>
          </a:r>
          <a:r>
            <a:rPr lang="zh-TW" b="1" dirty="0" smtClean="0"/>
            <a:t>必修或選修</a:t>
          </a:r>
          <a:r>
            <a:rPr lang="en-US" b="1" dirty="0" smtClean="0"/>
            <a:t>)</a:t>
          </a:r>
          <a:endParaRPr lang="zh-HK" dirty="0"/>
        </a:p>
      </dgm:t>
      <dgm:extLst/>
    </dgm:pt>
    <dgm:pt modelId="{565A0746-AFA3-48D1-8F9D-090A07B3043E}" type="parTrans" cxnId="{B7C370A7-9C98-41A5-87E0-1CF940823484}">
      <dgm:prSet/>
      <dgm:spPr/>
      <dgm:t>
        <a:bodyPr/>
        <a:lstStyle/>
        <a:p>
          <a:endParaRPr lang="zh-HK" altLang="en-US"/>
        </a:p>
      </dgm:t>
    </dgm:pt>
    <dgm:pt modelId="{43E190EA-2147-4C54-8197-F6111628319A}" type="sibTrans" cxnId="{B7C370A7-9C98-41A5-87E0-1CF940823484}">
      <dgm:prSet/>
      <dgm:spPr/>
      <dgm:t>
        <a:bodyPr/>
        <a:lstStyle/>
        <a:p>
          <a:endParaRPr lang="zh-HK" altLang="en-US"/>
        </a:p>
      </dgm:t>
    </dgm:pt>
    <dgm:pt modelId="{FF9EB9C7-FA19-499C-9E19-1EF53BE7FCEE}">
      <dgm:prSet/>
      <dgm:spPr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gm:spPr>
      <dgm:t>
        <a:bodyPr/>
        <a:lstStyle/>
        <a:p>
          <a:pPr rtl="0"/>
          <a:r>
            <a:rPr lang="zh-TW" b="1" dirty="0" smtClean="0"/>
            <a:t>更新跨班別科目組別</a:t>
          </a:r>
          <a:endParaRPr lang="zh-HK" dirty="0"/>
        </a:p>
      </dgm:t>
    </dgm:pt>
    <dgm:pt modelId="{2AEFCAC1-5E6B-4B5C-88DB-C3365BC193AE}" type="parTrans" cxnId="{1501937D-BD77-44E9-99B0-65CF1D1944DF}">
      <dgm:prSet/>
      <dgm:spPr/>
      <dgm:t>
        <a:bodyPr/>
        <a:lstStyle/>
        <a:p>
          <a:endParaRPr lang="zh-HK" altLang="en-US"/>
        </a:p>
      </dgm:t>
    </dgm:pt>
    <dgm:pt modelId="{255E8FAE-45DC-49DC-A6F6-B0E54280388E}" type="sibTrans" cxnId="{1501937D-BD77-44E9-99B0-65CF1D1944DF}">
      <dgm:prSet/>
      <dgm:spPr/>
      <dgm:t>
        <a:bodyPr/>
        <a:lstStyle/>
        <a:p>
          <a:endParaRPr lang="zh-HK" altLang="en-US"/>
        </a:p>
      </dgm:t>
    </dgm:pt>
    <dgm:pt modelId="{9B92A471-FB81-4E71-888E-382C7434F2FB}" type="pres">
      <dgm:prSet presAssocID="{193C5E10-50CB-4DB2-AB8C-8EF285072F13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zh-HK" altLang="en-US"/>
        </a:p>
      </dgm:t>
    </dgm:pt>
    <dgm:pt modelId="{2EA64B4E-AC7B-46E5-8A2E-9CEF45737CCF}" type="pres">
      <dgm:prSet presAssocID="{193C5E10-50CB-4DB2-AB8C-8EF285072F13}" presName="dummyMaxCanvas" presStyleCnt="0">
        <dgm:presLayoutVars/>
      </dgm:prSet>
      <dgm:spPr/>
      <dgm:t>
        <a:bodyPr/>
        <a:lstStyle/>
        <a:p>
          <a:endParaRPr lang="zh-HK" altLang="en-US"/>
        </a:p>
      </dgm:t>
    </dgm:pt>
    <dgm:pt modelId="{A8205D0E-6464-4DC5-BB19-17AC12437946}" type="pres">
      <dgm:prSet presAssocID="{193C5E10-50CB-4DB2-AB8C-8EF285072F13}" presName="FourNodes_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zh-HK" altLang="en-US"/>
        </a:p>
      </dgm:t>
    </dgm:pt>
    <dgm:pt modelId="{8C6941E5-07F0-4355-922C-8F63342074D2}" type="pres">
      <dgm:prSet presAssocID="{193C5E10-50CB-4DB2-AB8C-8EF285072F13}" presName="FourNodes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zh-HK" altLang="en-US"/>
        </a:p>
      </dgm:t>
    </dgm:pt>
    <dgm:pt modelId="{C11A2C83-3F34-47AE-A4DC-024992014FE4}" type="pres">
      <dgm:prSet presAssocID="{193C5E10-50CB-4DB2-AB8C-8EF285072F13}" presName="FourNodes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zh-HK" altLang="en-US"/>
        </a:p>
      </dgm:t>
    </dgm:pt>
    <dgm:pt modelId="{B83006D4-2A91-476A-B6EC-7A2DA3E57A3D}" type="pres">
      <dgm:prSet presAssocID="{193C5E10-50CB-4DB2-AB8C-8EF285072F13}" presName="FourNodes_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zh-HK" altLang="en-US"/>
        </a:p>
      </dgm:t>
    </dgm:pt>
    <dgm:pt modelId="{8DC681E9-20A2-406C-9E36-0F27F192A2F5}" type="pres">
      <dgm:prSet presAssocID="{193C5E10-50CB-4DB2-AB8C-8EF285072F13}" presName="FourConn_1-2" presStyleLbl="fg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zh-HK" altLang="en-US"/>
        </a:p>
      </dgm:t>
    </dgm:pt>
    <dgm:pt modelId="{201C0C4B-0F3D-4780-91AF-D9B9F7763AF7}" type="pres">
      <dgm:prSet presAssocID="{193C5E10-50CB-4DB2-AB8C-8EF285072F13}" presName="FourConn_2-3" presStyleLbl="fg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zh-HK" altLang="en-US"/>
        </a:p>
      </dgm:t>
    </dgm:pt>
    <dgm:pt modelId="{540D047D-3D60-4B36-AE87-6ADB3843B102}" type="pres">
      <dgm:prSet presAssocID="{193C5E10-50CB-4DB2-AB8C-8EF285072F13}" presName="FourConn_3-4" presStyleLbl="fg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zh-HK" altLang="en-US"/>
        </a:p>
      </dgm:t>
    </dgm:pt>
    <dgm:pt modelId="{07671F0D-A04B-46B5-BA30-84D1F8E0F9DD}" type="pres">
      <dgm:prSet presAssocID="{193C5E10-50CB-4DB2-AB8C-8EF285072F13}" presName="FourNodes_1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zh-HK" altLang="en-US"/>
        </a:p>
      </dgm:t>
    </dgm:pt>
    <dgm:pt modelId="{FB1D0105-65C5-49DE-A582-B837A1727FB0}" type="pres">
      <dgm:prSet presAssocID="{193C5E10-50CB-4DB2-AB8C-8EF285072F13}" presName="FourNodes_2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zh-HK" altLang="en-US"/>
        </a:p>
      </dgm:t>
    </dgm:pt>
    <dgm:pt modelId="{0878938B-DA08-4F34-86AF-8EE666D34D34}" type="pres">
      <dgm:prSet presAssocID="{193C5E10-50CB-4DB2-AB8C-8EF285072F13}" presName="FourNodes_3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zh-HK" altLang="en-US"/>
        </a:p>
      </dgm:t>
    </dgm:pt>
    <dgm:pt modelId="{A209C3F1-117E-47CD-A73F-025ECCC45189}" type="pres">
      <dgm:prSet presAssocID="{193C5E10-50CB-4DB2-AB8C-8EF285072F13}" presName="FourNodes_4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zh-HK" altLang="en-US"/>
        </a:p>
      </dgm:t>
    </dgm:pt>
  </dgm:ptLst>
  <dgm:cxnLst>
    <dgm:cxn modelId="{15BF9405-65C7-4F60-99F0-D244832CFDC5}" srcId="{193C5E10-50CB-4DB2-AB8C-8EF285072F13}" destId="{2941DEFA-992D-4570-BDE2-76E29C8560E8}" srcOrd="1" destOrd="0" parTransId="{3B5BFDEC-5E04-4461-99A6-5A1BEE7F8591}" sibTransId="{34CBC162-067C-493E-B879-B36A98A6DF02}"/>
    <dgm:cxn modelId="{B7C370A7-9C98-41A5-87E0-1CF940823484}" srcId="{193C5E10-50CB-4DB2-AB8C-8EF285072F13}" destId="{B0501DAC-0585-4FE2-8FCE-B9DEDC75FE92}" srcOrd="2" destOrd="0" parTransId="{565A0746-AFA3-48D1-8F9D-090A07B3043E}" sibTransId="{43E190EA-2147-4C54-8197-F6111628319A}"/>
    <dgm:cxn modelId="{1501937D-BD77-44E9-99B0-65CF1D1944DF}" srcId="{193C5E10-50CB-4DB2-AB8C-8EF285072F13}" destId="{FF9EB9C7-FA19-499C-9E19-1EF53BE7FCEE}" srcOrd="3" destOrd="0" parTransId="{2AEFCAC1-5E6B-4B5C-88DB-C3365BC193AE}" sibTransId="{255E8FAE-45DC-49DC-A6F6-B0E54280388E}"/>
    <dgm:cxn modelId="{DE414C75-FBD5-46A9-A1DE-DB80BB46DA9A}" type="presOf" srcId="{FF9EB9C7-FA19-499C-9E19-1EF53BE7FCEE}" destId="{A209C3F1-117E-47CD-A73F-025ECCC45189}" srcOrd="1" destOrd="0" presId="urn:microsoft.com/office/officeart/2005/8/layout/vProcess5"/>
    <dgm:cxn modelId="{CA5EFD98-0BB0-462C-9E98-7B2F5CE81A26}" srcId="{193C5E10-50CB-4DB2-AB8C-8EF285072F13}" destId="{F63C98CC-380E-4905-A195-8A303762A5C1}" srcOrd="0" destOrd="0" parTransId="{E096EB27-7127-47E1-A311-21C9473EF94D}" sibTransId="{709910D3-AB54-4C87-A208-7A02709F6AA8}"/>
    <dgm:cxn modelId="{38F8D876-623A-4590-B127-E7C65F0FB912}" type="presOf" srcId="{43E190EA-2147-4C54-8197-F6111628319A}" destId="{540D047D-3D60-4B36-AE87-6ADB3843B102}" srcOrd="0" destOrd="0" presId="urn:microsoft.com/office/officeart/2005/8/layout/vProcess5"/>
    <dgm:cxn modelId="{9C89D2E6-9382-43A7-A072-0271399F917C}" type="presOf" srcId="{F63C98CC-380E-4905-A195-8A303762A5C1}" destId="{A8205D0E-6464-4DC5-BB19-17AC12437946}" srcOrd="0" destOrd="0" presId="urn:microsoft.com/office/officeart/2005/8/layout/vProcess5"/>
    <dgm:cxn modelId="{0A2789F0-778E-48E4-B713-94B2CED9E629}" type="presOf" srcId="{34CBC162-067C-493E-B879-B36A98A6DF02}" destId="{201C0C4B-0F3D-4780-91AF-D9B9F7763AF7}" srcOrd="0" destOrd="0" presId="urn:microsoft.com/office/officeart/2005/8/layout/vProcess5"/>
    <dgm:cxn modelId="{648D4E59-1017-4C80-AD3E-A4F58762502F}" type="presOf" srcId="{B0501DAC-0585-4FE2-8FCE-B9DEDC75FE92}" destId="{0878938B-DA08-4F34-86AF-8EE666D34D34}" srcOrd="1" destOrd="0" presId="urn:microsoft.com/office/officeart/2005/8/layout/vProcess5"/>
    <dgm:cxn modelId="{60F2032A-FA1C-4871-A8E4-EFA462C8312C}" type="presOf" srcId="{FF9EB9C7-FA19-499C-9E19-1EF53BE7FCEE}" destId="{B83006D4-2A91-476A-B6EC-7A2DA3E57A3D}" srcOrd="0" destOrd="0" presId="urn:microsoft.com/office/officeart/2005/8/layout/vProcess5"/>
    <dgm:cxn modelId="{BA709786-2C90-48C7-9259-AACE61252F76}" type="presOf" srcId="{F63C98CC-380E-4905-A195-8A303762A5C1}" destId="{07671F0D-A04B-46B5-BA30-84D1F8E0F9DD}" srcOrd="1" destOrd="0" presId="urn:microsoft.com/office/officeart/2005/8/layout/vProcess5"/>
    <dgm:cxn modelId="{89E2B4AD-5DE6-4A40-A24B-3C2B21F66D21}" type="presOf" srcId="{709910D3-AB54-4C87-A208-7A02709F6AA8}" destId="{8DC681E9-20A2-406C-9E36-0F27F192A2F5}" srcOrd="0" destOrd="0" presId="urn:microsoft.com/office/officeart/2005/8/layout/vProcess5"/>
    <dgm:cxn modelId="{D2E4B86A-80EA-4B8D-8443-979F4065E98C}" type="presOf" srcId="{2941DEFA-992D-4570-BDE2-76E29C8560E8}" destId="{FB1D0105-65C5-49DE-A582-B837A1727FB0}" srcOrd="1" destOrd="0" presId="urn:microsoft.com/office/officeart/2005/8/layout/vProcess5"/>
    <dgm:cxn modelId="{8E4C2EF7-E97D-4B3C-BB28-760E9150752E}" type="presOf" srcId="{B0501DAC-0585-4FE2-8FCE-B9DEDC75FE92}" destId="{C11A2C83-3F34-47AE-A4DC-024992014FE4}" srcOrd="0" destOrd="0" presId="urn:microsoft.com/office/officeart/2005/8/layout/vProcess5"/>
    <dgm:cxn modelId="{29CE9C18-4B5C-4C00-9AE2-8D6C2D52E7D6}" type="presOf" srcId="{193C5E10-50CB-4DB2-AB8C-8EF285072F13}" destId="{9B92A471-FB81-4E71-888E-382C7434F2FB}" srcOrd="0" destOrd="0" presId="urn:microsoft.com/office/officeart/2005/8/layout/vProcess5"/>
    <dgm:cxn modelId="{0880919F-70B7-4D98-B69D-DDD22928DF48}" type="presOf" srcId="{2941DEFA-992D-4570-BDE2-76E29C8560E8}" destId="{8C6941E5-07F0-4355-922C-8F63342074D2}" srcOrd="0" destOrd="0" presId="urn:microsoft.com/office/officeart/2005/8/layout/vProcess5"/>
    <dgm:cxn modelId="{E0009679-4B0C-4BB0-BDF1-087A4DC11A09}" type="presParOf" srcId="{9B92A471-FB81-4E71-888E-382C7434F2FB}" destId="{2EA64B4E-AC7B-46E5-8A2E-9CEF45737CCF}" srcOrd="0" destOrd="0" presId="urn:microsoft.com/office/officeart/2005/8/layout/vProcess5"/>
    <dgm:cxn modelId="{080601AE-B9A3-43B8-8D0B-A1321EE15BD0}" type="presParOf" srcId="{9B92A471-FB81-4E71-888E-382C7434F2FB}" destId="{A8205D0E-6464-4DC5-BB19-17AC12437946}" srcOrd="1" destOrd="0" presId="urn:microsoft.com/office/officeart/2005/8/layout/vProcess5"/>
    <dgm:cxn modelId="{E3AC2744-FF43-40FA-983B-F36CCC571250}" type="presParOf" srcId="{9B92A471-FB81-4E71-888E-382C7434F2FB}" destId="{8C6941E5-07F0-4355-922C-8F63342074D2}" srcOrd="2" destOrd="0" presId="urn:microsoft.com/office/officeart/2005/8/layout/vProcess5"/>
    <dgm:cxn modelId="{638801B8-034E-4673-AE60-0BE2CD7F7F73}" type="presParOf" srcId="{9B92A471-FB81-4E71-888E-382C7434F2FB}" destId="{C11A2C83-3F34-47AE-A4DC-024992014FE4}" srcOrd="3" destOrd="0" presId="urn:microsoft.com/office/officeart/2005/8/layout/vProcess5"/>
    <dgm:cxn modelId="{0A5CE0C6-9524-4BEA-89A6-54F2D7F21CFF}" type="presParOf" srcId="{9B92A471-FB81-4E71-888E-382C7434F2FB}" destId="{B83006D4-2A91-476A-B6EC-7A2DA3E57A3D}" srcOrd="4" destOrd="0" presId="urn:microsoft.com/office/officeart/2005/8/layout/vProcess5"/>
    <dgm:cxn modelId="{E1124C43-1A2B-4EBE-91A9-E7EED18A2F05}" type="presParOf" srcId="{9B92A471-FB81-4E71-888E-382C7434F2FB}" destId="{8DC681E9-20A2-406C-9E36-0F27F192A2F5}" srcOrd="5" destOrd="0" presId="urn:microsoft.com/office/officeart/2005/8/layout/vProcess5"/>
    <dgm:cxn modelId="{DF3D4F5E-15C1-47CF-AE75-3290915F23A8}" type="presParOf" srcId="{9B92A471-FB81-4E71-888E-382C7434F2FB}" destId="{201C0C4B-0F3D-4780-91AF-D9B9F7763AF7}" srcOrd="6" destOrd="0" presId="urn:microsoft.com/office/officeart/2005/8/layout/vProcess5"/>
    <dgm:cxn modelId="{2206ED5D-5CD7-45DE-A296-4370031CED4E}" type="presParOf" srcId="{9B92A471-FB81-4E71-888E-382C7434F2FB}" destId="{540D047D-3D60-4B36-AE87-6ADB3843B102}" srcOrd="7" destOrd="0" presId="urn:microsoft.com/office/officeart/2005/8/layout/vProcess5"/>
    <dgm:cxn modelId="{F9686D03-DC77-4335-AE0F-35E7647D7DD7}" type="presParOf" srcId="{9B92A471-FB81-4E71-888E-382C7434F2FB}" destId="{07671F0D-A04B-46B5-BA30-84D1F8E0F9DD}" srcOrd="8" destOrd="0" presId="urn:microsoft.com/office/officeart/2005/8/layout/vProcess5"/>
    <dgm:cxn modelId="{E89A2189-AD32-43F9-97CC-A659E813023C}" type="presParOf" srcId="{9B92A471-FB81-4E71-888E-382C7434F2FB}" destId="{FB1D0105-65C5-49DE-A582-B837A1727FB0}" srcOrd="9" destOrd="0" presId="urn:microsoft.com/office/officeart/2005/8/layout/vProcess5"/>
    <dgm:cxn modelId="{55CD3210-0A7D-40B1-99E4-802C43428C9A}" type="presParOf" srcId="{9B92A471-FB81-4E71-888E-382C7434F2FB}" destId="{0878938B-DA08-4F34-86AF-8EE666D34D34}" srcOrd="10" destOrd="0" presId="urn:microsoft.com/office/officeart/2005/8/layout/vProcess5"/>
    <dgm:cxn modelId="{38329CCB-1850-484D-AAE3-F89116AA67AD}" type="presParOf" srcId="{9B92A471-FB81-4E71-888E-382C7434F2FB}" destId="{A209C3F1-117E-47CD-A73F-025ECCC45189}" srcOrd="1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4EDB2531-CA4C-4AEE-819D-D4AB95BAD8E6}" type="doc">
      <dgm:prSet loTypeId="urn:microsoft.com/office/officeart/2005/8/layout/radial5" loCatId="relationship" qsTypeId="urn:microsoft.com/office/officeart/2005/8/quickstyle/3d1" qsCatId="3D" csTypeId="urn:microsoft.com/office/officeart/2005/8/colors/colorful3" csCatId="colorful" phldr="1"/>
      <dgm:spPr/>
      <dgm:t>
        <a:bodyPr/>
        <a:lstStyle/>
        <a:p>
          <a:endParaRPr lang="zh-HK" altLang="en-US"/>
        </a:p>
      </dgm:t>
    </dgm:pt>
    <dgm:pt modelId="{28F8B67A-A0B3-4954-A89A-8057BC9B019F}">
      <dgm:prSet phldrT="[文字]" phldr="1"/>
      <dgm:spPr/>
      <dgm:t>
        <a:bodyPr/>
        <a:lstStyle/>
        <a:p>
          <a:endParaRPr lang="zh-HK" altLang="en-US" dirty="0"/>
        </a:p>
      </dgm:t>
    </dgm:pt>
    <dgm:pt modelId="{012936EF-E0C1-4107-9AF9-4ED36236A85F}" type="parTrans" cxnId="{2C7CFE1E-AC0F-4EA8-91EC-7DB241D14950}">
      <dgm:prSet/>
      <dgm:spPr/>
      <dgm:t>
        <a:bodyPr/>
        <a:lstStyle/>
        <a:p>
          <a:endParaRPr lang="zh-HK" altLang="en-US"/>
        </a:p>
      </dgm:t>
    </dgm:pt>
    <dgm:pt modelId="{B96A1B50-0544-4B6D-BDE4-1F2DDC3140A4}" type="sibTrans" cxnId="{2C7CFE1E-AC0F-4EA8-91EC-7DB241D14950}">
      <dgm:prSet/>
      <dgm:spPr/>
      <dgm:t>
        <a:bodyPr/>
        <a:lstStyle/>
        <a:p>
          <a:endParaRPr lang="zh-HK" altLang="en-US"/>
        </a:p>
      </dgm:t>
    </dgm:pt>
    <dgm:pt modelId="{78B8E308-18D2-4DE6-8D81-6507266E1462}">
      <dgm:prSet phldrT="[文字]" phldr="1"/>
      <dgm:spPr/>
      <dgm:t>
        <a:bodyPr/>
        <a:lstStyle/>
        <a:p>
          <a:endParaRPr lang="zh-HK" altLang="en-US" dirty="0"/>
        </a:p>
      </dgm:t>
    </dgm:pt>
    <dgm:pt modelId="{ABC43D37-7746-41A0-8335-3798E940A776}" type="parTrans" cxnId="{25BF9132-7A7A-4DB0-8603-4A2D1A90F2B3}">
      <dgm:prSet/>
      <dgm:spPr/>
      <dgm:t>
        <a:bodyPr/>
        <a:lstStyle/>
        <a:p>
          <a:endParaRPr lang="zh-HK" altLang="en-US"/>
        </a:p>
      </dgm:t>
    </dgm:pt>
    <dgm:pt modelId="{32276E68-DE9A-4348-9BC9-298CBE7887B3}" type="sibTrans" cxnId="{25BF9132-7A7A-4DB0-8603-4A2D1A90F2B3}">
      <dgm:prSet/>
      <dgm:spPr/>
      <dgm:t>
        <a:bodyPr/>
        <a:lstStyle/>
        <a:p>
          <a:endParaRPr lang="zh-HK" altLang="en-US"/>
        </a:p>
      </dgm:t>
    </dgm:pt>
    <dgm:pt modelId="{F25AE543-865A-4F0C-95DB-654B06D951CB}">
      <dgm:prSet custT="1"/>
      <dgm:spPr/>
      <dgm:t>
        <a:bodyPr/>
        <a:lstStyle/>
        <a:p>
          <a:pPr algn="l"/>
          <a:r>
            <a:rPr lang="zh-TW" altLang="en-US" sz="1600" b="1" u="sng" dirty="0" smtClean="0"/>
            <a:t>學生資料</a:t>
          </a:r>
          <a:r>
            <a:rPr lang="en-US" altLang="zh-TW" sz="1400" dirty="0" smtClean="0"/>
            <a:t/>
          </a:r>
          <a:br>
            <a:rPr lang="en-US" altLang="zh-TW" sz="1400" dirty="0" smtClean="0"/>
          </a:br>
          <a:r>
            <a:rPr lang="en-US" altLang="zh-TW" sz="1400" dirty="0" smtClean="0"/>
            <a:t>-</a:t>
          </a:r>
          <a:r>
            <a:rPr lang="zh-TW" altLang="en-US" sz="1400" dirty="0" smtClean="0"/>
            <a:t>選擇修讀班本選修科</a:t>
          </a:r>
          <a:r>
            <a:rPr lang="en-US" altLang="zh-TW" sz="1400" dirty="0" smtClean="0"/>
            <a:t/>
          </a:r>
          <a:br>
            <a:rPr lang="en-US" altLang="zh-TW" sz="1400" dirty="0" smtClean="0"/>
          </a:br>
          <a:r>
            <a:rPr lang="en-US" altLang="zh-TW" sz="1400" dirty="0" smtClean="0"/>
            <a:t>-</a:t>
          </a:r>
          <a:r>
            <a:rPr lang="zh-TW" altLang="en-US" sz="1400" dirty="0" smtClean="0"/>
            <a:t>科目組別 </a:t>
          </a:r>
          <a:r>
            <a:rPr lang="en-US" altLang="zh-TW" sz="1400" dirty="0" smtClean="0"/>
            <a:t/>
          </a:r>
          <a:br>
            <a:rPr lang="en-US" altLang="zh-TW" sz="1400" dirty="0" smtClean="0"/>
          </a:br>
          <a:r>
            <a:rPr lang="en-US" altLang="zh-TW" sz="1400" dirty="0" smtClean="0"/>
            <a:t>-</a:t>
          </a:r>
          <a:r>
            <a:rPr lang="zh-TW" altLang="en-US" sz="1400" dirty="0" smtClean="0"/>
            <a:t>跨班別科目組別</a:t>
          </a:r>
          <a:r>
            <a:rPr lang="en-US" altLang="zh-TW" sz="1400" dirty="0" smtClean="0"/>
            <a:t>(</a:t>
          </a:r>
          <a:r>
            <a:rPr lang="zh-TW" altLang="en-US" sz="1400" dirty="0" smtClean="0"/>
            <a:t>非科目集</a:t>
          </a:r>
          <a:r>
            <a:rPr lang="en-US" altLang="zh-TW" sz="1400" dirty="0" smtClean="0"/>
            <a:t>) </a:t>
          </a:r>
          <a:br>
            <a:rPr lang="en-US" altLang="zh-TW" sz="1400" dirty="0" smtClean="0"/>
          </a:br>
          <a:r>
            <a:rPr lang="en-US" altLang="zh-TW" sz="1400" dirty="0" smtClean="0"/>
            <a:t>-</a:t>
          </a:r>
          <a:r>
            <a:rPr lang="zh-TW" altLang="en-US" sz="1400" dirty="0" smtClean="0"/>
            <a:t>跨班別科目組別</a:t>
          </a:r>
          <a:r>
            <a:rPr lang="en-US" altLang="zh-TW" sz="1400" dirty="0" smtClean="0"/>
            <a:t>(</a:t>
          </a:r>
          <a:r>
            <a:rPr lang="zh-TW" altLang="en-US" sz="1400" dirty="0" smtClean="0"/>
            <a:t>科目集</a:t>
          </a:r>
          <a:r>
            <a:rPr lang="en-US" altLang="zh-TW" sz="1400" dirty="0" smtClean="0"/>
            <a:t>)</a:t>
          </a:r>
        </a:p>
      </dgm:t>
    </dgm:pt>
    <dgm:pt modelId="{886CECC9-932E-4DE5-BA1C-4F7127D5684A}" type="parTrans" cxnId="{FCCEBFFD-84FA-423A-819B-B42A9F1BC44F}">
      <dgm:prSet/>
      <dgm:spPr/>
      <dgm:t>
        <a:bodyPr/>
        <a:lstStyle/>
        <a:p>
          <a:endParaRPr lang="zh-HK" altLang="en-US"/>
        </a:p>
      </dgm:t>
    </dgm:pt>
    <dgm:pt modelId="{62335109-D7CC-4925-8D17-4A84F8E7FFF5}" type="sibTrans" cxnId="{FCCEBFFD-84FA-423A-819B-B42A9F1BC44F}">
      <dgm:prSet/>
      <dgm:spPr/>
      <dgm:t>
        <a:bodyPr/>
        <a:lstStyle/>
        <a:p>
          <a:endParaRPr lang="zh-HK" altLang="en-US"/>
        </a:p>
      </dgm:t>
    </dgm:pt>
    <dgm:pt modelId="{F4E5B14A-532F-4953-8615-BA88D6D6D1F1}">
      <dgm:prSet phldrT="[文字]" custT="1">
        <dgm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pPr algn="l"/>
          <a:r>
            <a:rPr lang="zh-TW" altLang="en-US" sz="2800" b="1" u="sng" dirty="0" smtClean="0"/>
            <a:t>四類科目</a:t>
          </a:r>
          <a:r>
            <a:rPr lang="en-US" altLang="zh-TW" sz="2800" b="1" u="sng" dirty="0" smtClean="0"/>
            <a:t>:</a:t>
          </a:r>
          <a:r>
            <a:rPr lang="en-US" altLang="zh-TW" sz="2800" dirty="0" smtClean="0"/>
            <a:t/>
          </a:r>
          <a:br>
            <a:rPr lang="en-US" altLang="zh-TW" sz="2800" dirty="0" smtClean="0"/>
          </a:br>
          <a:r>
            <a:rPr lang="zh-TW" altLang="en-US" sz="2900" dirty="0" smtClean="0"/>
            <a:t>必修科目</a:t>
          </a:r>
          <a:r>
            <a:rPr lang="en-US" altLang="zh-TW" sz="2900" dirty="0" smtClean="0"/>
            <a:t/>
          </a:r>
          <a:br>
            <a:rPr lang="en-US" altLang="zh-TW" sz="2900" dirty="0" smtClean="0"/>
          </a:br>
          <a:r>
            <a:rPr lang="zh-TW" altLang="en-US" sz="2900" dirty="0" smtClean="0"/>
            <a:t>選修科目</a:t>
          </a:r>
          <a:r>
            <a:rPr lang="en-US" altLang="zh-TW" sz="2900" dirty="0" smtClean="0"/>
            <a:t/>
          </a:r>
          <a:br>
            <a:rPr lang="en-US" altLang="zh-TW" sz="2900" dirty="0" smtClean="0"/>
          </a:br>
          <a:r>
            <a:rPr lang="zh-TW" altLang="en-US" sz="2900" dirty="0" smtClean="0"/>
            <a:t>科目組別</a:t>
          </a:r>
          <a:r>
            <a:rPr lang="en-US" altLang="zh-TW" sz="2900" dirty="0" smtClean="0"/>
            <a:t/>
          </a:r>
          <a:br>
            <a:rPr lang="en-US" altLang="zh-TW" sz="2900" dirty="0" smtClean="0"/>
          </a:br>
          <a:r>
            <a:rPr lang="zh-TW" altLang="en-US" sz="2800" dirty="0" smtClean="0"/>
            <a:t>跨班別科目</a:t>
          </a:r>
          <a:endParaRPr lang="zh-HK" altLang="en-US" sz="2800" u="none" dirty="0">
            <a:solidFill>
              <a:schemeClr val="bg1"/>
            </a:solidFill>
          </a:endParaRPr>
        </a:p>
      </dgm:t>
    </dgm:pt>
    <dgm:pt modelId="{E457154E-EF96-4510-98C6-C841C7D3715E}" type="sibTrans" cxnId="{955ABCAC-78B6-404E-90A1-1EA50225FC4C}">
      <dgm:prSet/>
      <dgm:spPr/>
      <dgm:t>
        <a:bodyPr/>
        <a:lstStyle/>
        <a:p>
          <a:endParaRPr lang="zh-HK" altLang="en-US"/>
        </a:p>
      </dgm:t>
    </dgm:pt>
    <dgm:pt modelId="{B8CFB159-0F8E-4028-A565-32C66703456D}" type="parTrans" cxnId="{955ABCAC-78B6-404E-90A1-1EA50225FC4C}">
      <dgm:prSet/>
      <dgm:spPr/>
      <dgm:t>
        <a:bodyPr/>
        <a:lstStyle/>
        <a:p>
          <a:endParaRPr lang="zh-HK" altLang="en-US"/>
        </a:p>
      </dgm:t>
    </dgm:pt>
    <dgm:pt modelId="{79B51F95-68FD-423F-B8FD-6A1495D81B70}">
      <dgm:prSet custT="1"/>
      <dgm:spPr/>
      <dgm:t>
        <a:bodyPr/>
        <a:lstStyle/>
        <a:p>
          <a:pPr algn="l"/>
          <a:r>
            <a:rPr lang="zh-TW" altLang="en-US" sz="1600" b="1" u="sng" dirty="0" smtClean="0"/>
            <a:t>學生成績</a:t>
          </a:r>
          <a:r>
            <a:rPr lang="en-US" altLang="zh-TW" sz="1400" dirty="0" smtClean="0"/>
            <a:t/>
          </a:r>
          <a:br>
            <a:rPr lang="en-US" altLang="zh-TW" sz="1400" dirty="0" smtClean="0"/>
          </a:br>
          <a:r>
            <a:rPr lang="zh-TW" altLang="en-US" sz="1400" dirty="0" smtClean="0"/>
            <a:t>學生考績綱要設定及學生積分輸入</a:t>
          </a:r>
          <a:endParaRPr lang="en-US" altLang="zh-TW" sz="1400" dirty="0" smtClean="0"/>
        </a:p>
      </dgm:t>
    </dgm:pt>
    <dgm:pt modelId="{2043A089-0ABD-4CD4-9015-5781468B9769}" type="parTrans" cxnId="{07108CD7-FA8C-4DB9-A482-5B41900A9CED}">
      <dgm:prSet/>
      <dgm:spPr/>
      <dgm:t>
        <a:bodyPr/>
        <a:lstStyle/>
        <a:p>
          <a:endParaRPr lang="zh-HK" altLang="en-US"/>
        </a:p>
      </dgm:t>
    </dgm:pt>
    <dgm:pt modelId="{7879CD7B-2140-454B-AC17-4EA2D8518915}" type="sibTrans" cxnId="{07108CD7-FA8C-4DB9-A482-5B41900A9CED}">
      <dgm:prSet/>
      <dgm:spPr/>
      <dgm:t>
        <a:bodyPr/>
        <a:lstStyle/>
        <a:p>
          <a:endParaRPr lang="zh-HK" altLang="en-US"/>
        </a:p>
      </dgm:t>
    </dgm:pt>
    <dgm:pt modelId="{0CAAC32E-0AD1-4905-B9B4-FB7769628B86}">
      <dgm:prSet custT="1"/>
      <dgm:spPr/>
      <dgm:t>
        <a:bodyPr/>
        <a:lstStyle/>
        <a:p>
          <a:pPr algn="l"/>
          <a:r>
            <a:rPr lang="zh-TW" altLang="en-US" sz="1600" b="1" u="sng" dirty="0" smtClean="0"/>
            <a:t>時間表編排</a:t>
          </a:r>
          <a:r>
            <a:rPr lang="en-US" altLang="zh-TW" sz="1400" dirty="0" smtClean="0"/>
            <a:t/>
          </a:r>
          <a:br>
            <a:rPr lang="en-US" altLang="zh-TW" sz="1400" dirty="0" smtClean="0"/>
          </a:br>
          <a:r>
            <a:rPr lang="en-US" altLang="zh-TW" sz="1400" dirty="0" smtClean="0"/>
            <a:t>-</a:t>
          </a:r>
          <a:r>
            <a:rPr lang="zh-TW" altLang="en-US" sz="1400" dirty="0" smtClean="0"/>
            <a:t>用作時間表編排的一般科目課堂</a:t>
          </a:r>
          <a:r>
            <a:rPr lang="en-US" altLang="zh-TW" sz="1400" dirty="0" smtClean="0"/>
            <a:t/>
          </a:r>
          <a:br>
            <a:rPr lang="en-US" altLang="zh-TW" sz="1400" dirty="0" smtClean="0"/>
          </a:br>
          <a:r>
            <a:rPr lang="en-US" altLang="zh-TW" sz="1400" dirty="0" smtClean="0"/>
            <a:t>-</a:t>
          </a:r>
          <a:r>
            <a:rPr lang="zh-TW" altLang="en-US" sz="1400" dirty="0" smtClean="0"/>
            <a:t>跨班別科目</a:t>
          </a:r>
          <a:r>
            <a:rPr lang="en-US" altLang="zh-TW" sz="1400" dirty="0" smtClean="0"/>
            <a:t>(</a:t>
          </a:r>
          <a:r>
            <a:rPr lang="zh-TW" altLang="en-US" sz="1400" dirty="0" smtClean="0"/>
            <a:t>科目集</a:t>
          </a:r>
          <a:r>
            <a:rPr lang="en-US" altLang="zh-TW" sz="1400" dirty="0" smtClean="0"/>
            <a:t>/</a:t>
          </a:r>
          <a:r>
            <a:rPr lang="zh-TW" altLang="en-US" sz="1400" dirty="0" smtClean="0"/>
            <a:t>非科目集</a:t>
          </a:r>
          <a:r>
            <a:rPr lang="en-US" altLang="zh-TW" sz="1400" dirty="0" smtClean="0"/>
            <a:t>)</a:t>
          </a:r>
          <a:r>
            <a:rPr lang="zh-TW" altLang="en-US" sz="1400" dirty="0" smtClean="0"/>
            <a:t>的課堂可作同時上課編排</a:t>
          </a:r>
          <a:endParaRPr lang="en-US" altLang="zh-TW" sz="1400" dirty="0" smtClean="0"/>
        </a:p>
      </dgm:t>
    </dgm:pt>
    <dgm:pt modelId="{CB9688C6-6F31-4FE3-92A2-69F968FA193D}" type="parTrans" cxnId="{5B42C34F-27B9-40E0-975C-62706C136A12}">
      <dgm:prSet/>
      <dgm:spPr/>
      <dgm:t>
        <a:bodyPr/>
        <a:lstStyle/>
        <a:p>
          <a:endParaRPr lang="zh-HK" altLang="en-US"/>
        </a:p>
      </dgm:t>
    </dgm:pt>
    <dgm:pt modelId="{D96864A7-D23F-45E0-8022-76C5C8D36E85}" type="sibTrans" cxnId="{5B42C34F-27B9-40E0-975C-62706C136A12}">
      <dgm:prSet/>
      <dgm:spPr/>
      <dgm:t>
        <a:bodyPr/>
        <a:lstStyle/>
        <a:p>
          <a:endParaRPr lang="zh-HK" altLang="en-US"/>
        </a:p>
      </dgm:t>
    </dgm:pt>
    <dgm:pt modelId="{B83D985F-49F9-40B9-B08A-9528E5E203BB}">
      <dgm:prSet custT="1"/>
      <dgm:spPr/>
      <dgm:t>
        <a:bodyPr/>
        <a:lstStyle/>
        <a:p>
          <a:pPr algn="l"/>
          <a:r>
            <a:rPr lang="zh-TW" altLang="en-US" sz="1600" b="1" u="sng" dirty="0" smtClean="0"/>
            <a:t>其他</a:t>
          </a:r>
          <a:r>
            <a:rPr lang="en-US" altLang="zh-TW" sz="1400" dirty="0" smtClean="0"/>
            <a:t/>
          </a:r>
          <a:br>
            <a:rPr lang="en-US" altLang="zh-TW" sz="1400" dirty="0" smtClean="0"/>
          </a:br>
          <a:r>
            <a:rPr lang="en-US" altLang="zh-TW" sz="1400" dirty="0" smtClean="0"/>
            <a:t>-</a:t>
          </a:r>
          <a:r>
            <a:rPr lang="zh-TW" altLang="en-US" sz="1400" dirty="0" smtClean="0"/>
            <a:t>香港考評局程序</a:t>
          </a:r>
          <a:r>
            <a:rPr lang="en-US" altLang="zh-TW" sz="1400" dirty="0" smtClean="0"/>
            <a:t/>
          </a:r>
          <a:br>
            <a:rPr lang="en-US" altLang="zh-TW" sz="1400" dirty="0" smtClean="0"/>
          </a:br>
          <a:r>
            <a:rPr lang="en-US" altLang="zh-TW" sz="1400" dirty="0" smtClean="0"/>
            <a:t>-</a:t>
          </a:r>
          <a:r>
            <a:rPr lang="zh-TW" altLang="en-US" sz="1400" dirty="0" smtClean="0"/>
            <a:t>學位分配</a:t>
          </a:r>
          <a:r>
            <a:rPr lang="en-US" altLang="zh-TW" sz="1400" dirty="0" smtClean="0"/>
            <a:t/>
          </a:r>
          <a:br>
            <a:rPr lang="en-US" altLang="zh-TW" sz="1400" dirty="0" smtClean="0"/>
          </a:br>
          <a:r>
            <a:rPr lang="en-US" altLang="zh-TW" sz="1400" dirty="0" smtClean="0"/>
            <a:t>-</a:t>
          </a:r>
          <a:r>
            <a:rPr lang="zh-TW" altLang="en-US" sz="1400" dirty="0" smtClean="0"/>
            <a:t>教職員資料</a:t>
          </a:r>
          <a:r>
            <a:rPr lang="en-US" altLang="zh-TW" sz="1400" dirty="0" smtClean="0"/>
            <a:t/>
          </a:r>
          <a:br>
            <a:rPr lang="en-US" altLang="zh-TW" sz="1400" dirty="0" smtClean="0"/>
          </a:br>
          <a:r>
            <a:rPr lang="en-US" altLang="zh-TW" sz="1400" dirty="0" smtClean="0"/>
            <a:t>-</a:t>
          </a:r>
          <a:r>
            <a:rPr lang="zh-TW" altLang="en-US" sz="1400" dirty="0" smtClean="0"/>
            <a:t>教職員調配</a:t>
          </a:r>
          <a:r>
            <a:rPr lang="en-US" altLang="zh-TW" sz="1400" dirty="0" smtClean="0"/>
            <a:t/>
          </a:r>
          <a:br>
            <a:rPr lang="en-US" altLang="zh-TW" sz="1400" dirty="0" smtClean="0"/>
          </a:br>
          <a:r>
            <a:rPr lang="en-US" altLang="zh-TW" sz="1400" dirty="0" smtClean="0"/>
            <a:t>……</a:t>
          </a:r>
          <a:endParaRPr lang="zh-TW" altLang="en-US" sz="1400" dirty="0"/>
        </a:p>
      </dgm:t>
    </dgm:pt>
    <dgm:pt modelId="{4963D84A-FCCE-481D-987E-04290DCE1D42}" type="parTrans" cxnId="{EF14FABF-E138-4D99-B4BC-C6D12605B996}">
      <dgm:prSet/>
      <dgm:spPr/>
      <dgm:t>
        <a:bodyPr/>
        <a:lstStyle/>
        <a:p>
          <a:endParaRPr lang="zh-HK" altLang="en-US"/>
        </a:p>
      </dgm:t>
    </dgm:pt>
    <dgm:pt modelId="{E954C758-1636-47CA-85D1-25BC5BE55F1E}" type="sibTrans" cxnId="{EF14FABF-E138-4D99-B4BC-C6D12605B996}">
      <dgm:prSet/>
      <dgm:spPr/>
      <dgm:t>
        <a:bodyPr/>
        <a:lstStyle/>
        <a:p>
          <a:endParaRPr lang="zh-HK" altLang="en-US"/>
        </a:p>
      </dgm:t>
    </dgm:pt>
    <dgm:pt modelId="{2E1526F6-2A89-4382-B76F-17030D7124A6}" type="pres">
      <dgm:prSet presAssocID="{4EDB2531-CA4C-4AEE-819D-D4AB95BAD8E6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zh-HK" altLang="en-US"/>
        </a:p>
      </dgm:t>
    </dgm:pt>
    <dgm:pt modelId="{1B01B861-387F-4C28-A580-70F8F975CDA6}" type="pres">
      <dgm:prSet presAssocID="{F4E5B14A-532F-4953-8615-BA88D6D6D1F1}" presName="centerShape" presStyleLbl="node0" presStyleIdx="0" presStyleCnt="1" custScaleX="357504" custScaleY="235487" custLinFactX="-1223" custLinFactNeighborX="-100000" custLinFactNeighborY="-26621"/>
      <dgm:spPr>
        <a:prstGeom prst="roundRect">
          <a:avLst/>
        </a:prstGeom>
      </dgm:spPr>
      <dgm:t>
        <a:bodyPr/>
        <a:lstStyle/>
        <a:p>
          <a:endParaRPr lang="zh-HK" altLang="en-US"/>
        </a:p>
      </dgm:t>
    </dgm:pt>
    <dgm:pt modelId="{5F29D424-09A3-4FC6-B441-91C100600CE3}" type="pres">
      <dgm:prSet presAssocID="{886CECC9-932E-4DE5-BA1C-4F7127D5684A}" presName="parTrans" presStyleLbl="sibTrans2D1" presStyleIdx="0" presStyleCnt="4"/>
      <dgm:spPr/>
      <dgm:t>
        <a:bodyPr/>
        <a:lstStyle/>
        <a:p>
          <a:endParaRPr lang="zh-HK" altLang="en-US"/>
        </a:p>
      </dgm:t>
    </dgm:pt>
    <dgm:pt modelId="{6A0B0241-2D61-460E-B2B3-0ECAF9F885BD}" type="pres">
      <dgm:prSet presAssocID="{886CECC9-932E-4DE5-BA1C-4F7127D5684A}" presName="connectorText" presStyleLbl="sibTrans2D1" presStyleIdx="0" presStyleCnt="4"/>
      <dgm:spPr/>
      <dgm:t>
        <a:bodyPr/>
        <a:lstStyle/>
        <a:p>
          <a:endParaRPr lang="zh-HK" altLang="en-US"/>
        </a:p>
      </dgm:t>
    </dgm:pt>
    <dgm:pt modelId="{236BB4BD-C548-4186-8673-2411B9477E49}" type="pres">
      <dgm:prSet presAssocID="{F25AE543-865A-4F0C-95DB-654B06D951CB}" presName="node" presStyleLbl="node1" presStyleIdx="0" presStyleCnt="4" custScaleX="189816" custScaleY="141714" custRadScaleRad="165724" custRadScaleInc="119086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zh-HK" altLang="en-US"/>
        </a:p>
      </dgm:t>
    </dgm:pt>
    <dgm:pt modelId="{8D4FB19D-D226-4FC3-B6EB-7B704F977AD1}" type="pres">
      <dgm:prSet presAssocID="{2043A089-0ABD-4CD4-9015-5781468B9769}" presName="parTrans" presStyleLbl="sibTrans2D1" presStyleIdx="1" presStyleCnt="4"/>
      <dgm:spPr/>
      <dgm:t>
        <a:bodyPr/>
        <a:lstStyle/>
        <a:p>
          <a:endParaRPr lang="zh-HK" altLang="en-US"/>
        </a:p>
      </dgm:t>
    </dgm:pt>
    <dgm:pt modelId="{72805A5A-DC85-417C-8A49-D0A455CEE565}" type="pres">
      <dgm:prSet presAssocID="{2043A089-0ABD-4CD4-9015-5781468B9769}" presName="connectorText" presStyleLbl="sibTrans2D1" presStyleIdx="1" presStyleCnt="4"/>
      <dgm:spPr/>
      <dgm:t>
        <a:bodyPr/>
        <a:lstStyle/>
        <a:p>
          <a:endParaRPr lang="zh-HK" altLang="en-US"/>
        </a:p>
      </dgm:t>
    </dgm:pt>
    <dgm:pt modelId="{99741E1F-1AE0-434F-9362-017A3C505B96}" type="pres">
      <dgm:prSet presAssocID="{79B51F95-68FD-423F-B8FD-6A1495D81B70}" presName="node" presStyleLbl="node1" presStyleIdx="1" presStyleCnt="4" custScaleX="168390" custScaleY="69899" custRadScaleRad="130105" custRadScaleInc="-5102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zh-HK" altLang="en-US"/>
        </a:p>
      </dgm:t>
    </dgm:pt>
    <dgm:pt modelId="{F5877EC0-B810-42E1-80C7-C7A99E9F505A}" type="pres">
      <dgm:prSet presAssocID="{CB9688C6-6F31-4FE3-92A2-69F968FA193D}" presName="parTrans" presStyleLbl="sibTrans2D1" presStyleIdx="2" presStyleCnt="4" custScaleX="68452" custLinFactNeighborX="9197" custLinFactNeighborY="22641"/>
      <dgm:spPr/>
      <dgm:t>
        <a:bodyPr/>
        <a:lstStyle/>
        <a:p>
          <a:endParaRPr lang="zh-HK" altLang="en-US"/>
        </a:p>
      </dgm:t>
    </dgm:pt>
    <dgm:pt modelId="{EF5CEC73-BA59-4A54-808D-3442ACFE508C}" type="pres">
      <dgm:prSet presAssocID="{CB9688C6-6F31-4FE3-92A2-69F968FA193D}" presName="connectorText" presStyleLbl="sibTrans2D1" presStyleIdx="2" presStyleCnt="4"/>
      <dgm:spPr/>
      <dgm:t>
        <a:bodyPr/>
        <a:lstStyle/>
        <a:p>
          <a:endParaRPr lang="zh-HK" altLang="en-US"/>
        </a:p>
      </dgm:t>
    </dgm:pt>
    <dgm:pt modelId="{5CA8190C-571B-4F65-AF3B-73FFD9C49DA1}" type="pres">
      <dgm:prSet presAssocID="{0CAAC32E-0AD1-4905-B9B4-FB7769628B86}" presName="node" presStyleLbl="node1" presStyleIdx="2" presStyleCnt="4" custScaleX="202763" custScaleY="102995" custRadScaleRad="143423" custRadScaleInc="-125437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zh-HK" altLang="en-US"/>
        </a:p>
      </dgm:t>
    </dgm:pt>
    <dgm:pt modelId="{98559DB0-5C79-4707-A8D0-D6E4E8754764}" type="pres">
      <dgm:prSet presAssocID="{4963D84A-FCCE-481D-987E-04290DCE1D42}" presName="parTrans" presStyleLbl="sibTrans2D1" presStyleIdx="3" presStyleCnt="4" custAng="20105218" custScaleX="521387" custLinFactX="-205175" custLinFactNeighborX="-300000" custLinFactNeighborY="82655"/>
      <dgm:spPr/>
      <dgm:t>
        <a:bodyPr/>
        <a:lstStyle/>
        <a:p>
          <a:endParaRPr lang="zh-HK" altLang="en-US"/>
        </a:p>
      </dgm:t>
    </dgm:pt>
    <dgm:pt modelId="{02F6D048-EEEE-48AF-A085-975A268BA8FB}" type="pres">
      <dgm:prSet presAssocID="{4963D84A-FCCE-481D-987E-04290DCE1D42}" presName="connectorText" presStyleLbl="sibTrans2D1" presStyleIdx="3" presStyleCnt="4"/>
      <dgm:spPr/>
      <dgm:t>
        <a:bodyPr/>
        <a:lstStyle/>
        <a:p>
          <a:endParaRPr lang="zh-HK" altLang="en-US"/>
        </a:p>
      </dgm:t>
    </dgm:pt>
    <dgm:pt modelId="{66EF49BD-9844-4F4B-811E-4A07285F0D32}" type="pres">
      <dgm:prSet presAssocID="{B83D985F-49F9-40B9-B08A-9528E5E203BB}" presName="node" presStyleLbl="node1" presStyleIdx="3" presStyleCnt="4" custScaleX="132144" custScaleY="110919" custRadScaleRad="80027" custRadScaleInc="-173577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zh-HK" altLang="en-US"/>
        </a:p>
      </dgm:t>
    </dgm:pt>
  </dgm:ptLst>
  <dgm:cxnLst>
    <dgm:cxn modelId="{F1273B54-C945-448A-AB3B-CFC7E9628843}" type="presOf" srcId="{F25AE543-865A-4F0C-95DB-654B06D951CB}" destId="{236BB4BD-C548-4186-8673-2411B9477E49}" srcOrd="0" destOrd="0" presId="urn:microsoft.com/office/officeart/2005/8/layout/radial5"/>
    <dgm:cxn modelId="{8A52142B-1D33-4EEB-9F42-9ECCBAFABCDB}" type="presOf" srcId="{4EDB2531-CA4C-4AEE-819D-D4AB95BAD8E6}" destId="{2E1526F6-2A89-4382-B76F-17030D7124A6}" srcOrd="0" destOrd="0" presId="urn:microsoft.com/office/officeart/2005/8/layout/radial5"/>
    <dgm:cxn modelId="{5CC38564-162B-4C87-BF2F-6C3937F130DC}" type="presOf" srcId="{2043A089-0ABD-4CD4-9015-5781468B9769}" destId="{72805A5A-DC85-417C-8A49-D0A455CEE565}" srcOrd="1" destOrd="0" presId="urn:microsoft.com/office/officeart/2005/8/layout/radial5"/>
    <dgm:cxn modelId="{09DCECE8-CE51-4AF0-A703-B2787680EC37}" type="presOf" srcId="{2043A089-0ABD-4CD4-9015-5781468B9769}" destId="{8D4FB19D-D226-4FC3-B6EB-7B704F977AD1}" srcOrd="0" destOrd="0" presId="urn:microsoft.com/office/officeart/2005/8/layout/radial5"/>
    <dgm:cxn modelId="{EF14FABF-E138-4D99-B4BC-C6D12605B996}" srcId="{F4E5B14A-532F-4953-8615-BA88D6D6D1F1}" destId="{B83D985F-49F9-40B9-B08A-9528E5E203BB}" srcOrd="3" destOrd="0" parTransId="{4963D84A-FCCE-481D-987E-04290DCE1D42}" sibTransId="{E954C758-1636-47CA-85D1-25BC5BE55F1E}"/>
    <dgm:cxn modelId="{2C7CFE1E-AC0F-4EA8-91EC-7DB241D14950}" srcId="{4EDB2531-CA4C-4AEE-819D-D4AB95BAD8E6}" destId="{28F8B67A-A0B3-4954-A89A-8057BC9B019F}" srcOrd="1" destOrd="0" parTransId="{012936EF-E0C1-4107-9AF9-4ED36236A85F}" sibTransId="{B96A1B50-0544-4B6D-BDE4-1F2DDC3140A4}"/>
    <dgm:cxn modelId="{FCCEBFFD-84FA-423A-819B-B42A9F1BC44F}" srcId="{F4E5B14A-532F-4953-8615-BA88D6D6D1F1}" destId="{F25AE543-865A-4F0C-95DB-654B06D951CB}" srcOrd="0" destOrd="0" parTransId="{886CECC9-932E-4DE5-BA1C-4F7127D5684A}" sibTransId="{62335109-D7CC-4925-8D17-4A84F8E7FFF5}"/>
    <dgm:cxn modelId="{25BF9132-7A7A-4DB0-8603-4A2D1A90F2B3}" srcId="{28F8B67A-A0B3-4954-A89A-8057BC9B019F}" destId="{78B8E308-18D2-4DE6-8D81-6507266E1462}" srcOrd="0" destOrd="0" parTransId="{ABC43D37-7746-41A0-8335-3798E940A776}" sibTransId="{32276E68-DE9A-4348-9BC9-298CBE7887B3}"/>
    <dgm:cxn modelId="{E031B627-785A-409E-A055-E53FD402CF38}" type="presOf" srcId="{CB9688C6-6F31-4FE3-92A2-69F968FA193D}" destId="{F5877EC0-B810-42E1-80C7-C7A99E9F505A}" srcOrd="0" destOrd="0" presId="urn:microsoft.com/office/officeart/2005/8/layout/radial5"/>
    <dgm:cxn modelId="{EC415D43-4AEF-41FF-8A20-1A2A4B2B5B2B}" type="presOf" srcId="{B83D985F-49F9-40B9-B08A-9528E5E203BB}" destId="{66EF49BD-9844-4F4B-811E-4A07285F0D32}" srcOrd="0" destOrd="0" presId="urn:microsoft.com/office/officeart/2005/8/layout/radial5"/>
    <dgm:cxn modelId="{F1E2E5A7-BC0E-4B93-9F74-56E23F20B0B0}" type="presOf" srcId="{0CAAC32E-0AD1-4905-B9B4-FB7769628B86}" destId="{5CA8190C-571B-4F65-AF3B-73FFD9C49DA1}" srcOrd="0" destOrd="0" presId="urn:microsoft.com/office/officeart/2005/8/layout/radial5"/>
    <dgm:cxn modelId="{D5067933-9C45-40F9-98B8-AA2C1FEE4C01}" type="presOf" srcId="{CB9688C6-6F31-4FE3-92A2-69F968FA193D}" destId="{EF5CEC73-BA59-4A54-808D-3442ACFE508C}" srcOrd="1" destOrd="0" presId="urn:microsoft.com/office/officeart/2005/8/layout/radial5"/>
    <dgm:cxn modelId="{AEBB2004-3FF0-4DA6-A7CB-34A16EBD5DC6}" type="presOf" srcId="{886CECC9-932E-4DE5-BA1C-4F7127D5684A}" destId="{6A0B0241-2D61-460E-B2B3-0ECAF9F885BD}" srcOrd="1" destOrd="0" presId="urn:microsoft.com/office/officeart/2005/8/layout/radial5"/>
    <dgm:cxn modelId="{07108CD7-FA8C-4DB9-A482-5B41900A9CED}" srcId="{F4E5B14A-532F-4953-8615-BA88D6D6D1F1}" destId="{79B51F95-68FD-423F-B8FD-6A1495D81B70}" srcOrd="1" destOrd="0" parTransId="{2043A089-0ABD-4CD4-9015-5781468B9769}" sibTransId="{7879CD7B-2140-454B-AC17-4EA2D8518915}"/>
    <dgm:cxn modelId="{6AE939EA-3B1F-4267-917A-8A11692A79FF}" type="presOf" srcId="{79B51F95-68FD-423F-B8FD-6A1495D81B70}" destId="{99741E1F-1AE0-434F-9362-017A3C505B96}" srcOrd="0" destOrd="0" presId="urn:microsoft.com/office/officeart/2005/8/layout/radial5"/>
    <dgm:cxn modelId="{C33F4CA0-3F2D-4B62-8DCE-DBE34BE4E539}" type="presOf" srcId="{4963D84A-FCCE-481D-987E-04290DCE1D42}" destId="{02F6D048-EEEE-48AF-A085-975A268BA8FB}" srcOrd="1" destOrd="0" presId="urn:microsoft.com/office/officeart/2005/8/layout/radial5"/>
    <dgm:cxn modelId="{2EE29894-0C9F-4052-9D08-0E9DC5DBCC63}" type="presOf" srcId="{886CECC9-932E-4DE5-BA1C-4F7127D5684A}" destId="{5F29D424-09A3-4FC6-B441-91C100600CE3}" srcOrd="0" destOrd="0" presId="urn:microsoft.com/office/officeart/2005/8/layout/radial5"/>
    <dgm:cxn modelId="{955ABCAC-78B6-404E-90A1-1EA50225FC4C}" srcId="{4EDB2531-CA4C-4AEE-819D-D4AB95BAD8E6}" destId="{F4E5B14A-532F-4953-8615-BA88D6D6D1F1}" srcOrd="0" destOrd="0" parTransId="{B8CFB159-0F8E-4028-A565-32C66703456D}" sibTransId="{E457154E-EF96-4510-98C6-C841C7D3715E}"/>
    <dgm:cxn modelId="{5A2D181A-F0CC-45C1-93D5-E6F2415B2933}" type="presOf" srcId="{F4E5B14A-532F-4953-8615-BA88D6D6D1F1}" destId="{1B01B861-387F-4C28-A580-70F8F975CDA6}" srcOrd="0" destOrd="0" presId="urn:microsoft.com/office/officeart/2005/8/layout/radial5"/>
    <dgm:cxn modelId="{4C455E2E-CB1A-4C2F-88BE-9E80009E2BD8}" type="presOf" srcId="{4963D84A-FCCE-481D-987E-04290DCE1D42}" destId="{98559DB0-5C79-4707-A8D0-D6E4E8754764}" srcOrd="0" destOrd="0" presId="urn:microsoft.com/office/officeart/2005/8/layout/radial5"/>
    <dgm:cxn modelId="{5B42C34F-27B9-40E0-975C-62706C136A12}" srcId="{F4E5B14A-532F-4953-8615-BA88D6D6D1F1}" destId="{0CAAC32E-0AD1-4905-B9B4-FB7769628B86}" srcOrd="2" destOrd="0" parTransId="{CB9688C6-6F31-4FE3-92A2-69F968FA193D}" sibTransId="{D96864A7-D23F-45E0-8022-76C5C8D36E85}"/>
    <dgm:cxn modelId="{53174DF8-7710-45CC-B7D1-906AB009B4A5}" type="presParOf" srcId="{2E1526F6-2A89-4382-B76F-17030D7124A6}" destId="{1B01B861-387F-4C28-A580-70F8F975CDA6}" srcOrd="0" destOrd="0" presId="urn:microsoft.com/office/officeart/2005/8/layout/radial5"/>
    <dgm:cxn modelId="{95C42A10-AC9B-49C4-AB7A-3B99A56CCFE1}" type="presParOf" srcId="{2E1526F6-2A89-4382-B76F-17030D7124A6}" destId="{5F29D424-09A3-4FC6-B441-91C100600CE3}" srcOrd="1" destOrd="0" presId="urn:microsoft.com/office/officeart/2005/8/layout/radial5"/>
    <dgm:cxn modelId="{E678CB51-15CE-40E8-A504-1B347C579D2C}" type="presParOf" srcId="{5F29D424-09A3-4FC6-B441-91C100600CE3}" destId="{6A0B0241-2D61-460E-B2B3-0ECAF9F885BD}" srcOrd="0" destOrd="0" presId="urn:microsoft.com/office/officeart/2005/8/layout/radial5"/>
    <dgm:cxn modelId="{BFC94C1C-ED21-424F-A618-E7AE614678AF}" type="presParOf" srcId="{2E1526F6-2A89-4382-B76F-17030D7124A6}" destId="{236BB4BD-C548-4186-8673-2411B9477E49}" srcOrd="2" destOrd="0" presId="urn:microsoft.com/office/officeart/2005/8/layout/radial5"/>
    <dgm:cxn modelId="{6B60F444-5610-4BC5-B8C5-1E08D027F653}" type="presParOf" srcId="{2E1526F6-2A89-4382-B76F-17030D7124A6}" destId="{8D4FB19D-D226-4FC3-B6EB-7B704F977AD1}" srcOrd="3" destOrd="0" presId="urn:microsoft.com/office/officeart/2005/8/layout/radial5"/>
    <dgm:cxn modelId="{8F5A1AD8-85FE-4BC0-88AB-89976626A5FA}" type="presParOf" srcId="{8D4FB19D-D226-4FC3-B6EB-7B704F977AD1}" destId="{72805A5A-DC85-417C-8A49-D0A455CEE565}" srcOrd="0" destOrd="0" presId="urn:microsoft.com/office/officeart/2005/8/layout/radial5"/>
    <dgm:cxn modelId="{F975DBC5-C718-4F4C-B8FC-FBE522068717}" type="presParOf" srcId="{2E1526F6-2A89-4382-B76F-17030D7124A6}" destId="{99741E1F-1AE0-434F-9362-017A3C505B96}" srcOrd="4" destOrd="0" presId="urn:microsoft.com/office/officeart/2005/8/layout/radial5"/>
    <dgm:cxn modelId="{A2DD12A2-46A2-4B2A-AAD6-32B18F3AEB2A}" type="presParOf" srcId="{2E1526F6-2A89-4382-B76F-17030D7124A6}" destId="{F5877EC0-B810-42E1-80C7-C7A99E9F505A}" srcOrd="5" destOrd="0" presId="urn:microsoft.com/office/officeart/2005/8/layout/radial5"/>
    <dgm:cxn modelId="{26D66AD4-B7FA-4F68-8E35-16D1BA8EF6F4}" type="presParOf" srcId="{F5877EC0-B810-42E1-80C7-C7A99E9F505A}" destId="{EF5CEC73-BA59-4A54-808D-3442ACFE508C}" srcOrd="0" destOrd="0" presId="urn:microsoft.com/office/officeart/2005/8/layout/radial5"/>
    <dgm:cxn modelId="{615BD351-9489-4246-938D-9D7215D48250}" type="presParOf" srcId="{2E1526F6-2A89-4382-B76F-17030D7124A6}" destId="{5CA8190C-571B-4F65-AF3B-73FFD9C49DA1}" srcOrd="6" destOrd="0" presId="urn:microsoft.com/office/officeart/2005/8/layout/radial5"/>
    <dgm:cxn modelId="{E8D5E0D5-1F41-4A44-A8E6-C230EF449A68}" type="presParOf" srcId="{2E1526F6-2A89-4382-B76F-17030D7124A6}" destId="{98559DB0-5C79-4707-A8D0-D6E4E8754764}" srcOrd="7" destOrd="0" presId="urn:microsoft.com/office/officeart/2005/8/layout/radial5"/>
    <dgm:cxn modelId="{7043E9C6-C5E3-4A7A-8FCD-8823BA4F6037}" type="presParOf" srcId="{98559DB0-5C79-4707-A8D0-D6E4E8754764}" destId="{02F6D048-EEEE-48AF-A085-975A268BA8FB}" srcOrd="0" destOrd="0" presId="urn:microsoft.com/office/officeart/2005/8/layout/radial5"/>
    <dgm:cxn modelId="{6E958853-B8CE-493F-9969-4A86A2F6C321}" type="presParOf" srcId="{2E1526F6-2A89-4382-B76F-17030D7124A6}" destId="{66EF49BD-9844-4F4B-811E-4A07285F0D32}" srcOrd="8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77624BEA-C0AF-4DA5-BC4F-6C42172011E2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HK" altLang="en-US"/>
        </a:p>
      </dgm:t>
    </dgm:pt>
    <dgm:pt modelId="{6184EAA0-B775-4EB0-B0CB-78C0638E05D2}">
      <dgm:prSet phldrT="[文字]"/>
      <dgm:spPr/>
      <dgm:t>
        <a:bodyPr/>
        <a:lstStyle/>
        <a:p>
          <a:r>
            <a:rPr lang="zh-TW" altLang="en-US" b="1" u="none" dirty="0" smtClean="0">
              <a:solidFill>
                <a:schemeClr val="tx1"/>
              </a:solidFill>
              <a:effectLst/>
              <a:ea typeface="新細明體" panose="02020500000000000000" pitchFamily="18" charset="-120"/>
            </a:rPr>
            <a:t>編修</a:t>
          </a:r>
          <a:r>
            <a:rPr lang="zh-TW" altLang="en-US" b="1" u="none" dirty="0" smtClean="0">
              <a:solidFill>
                <a:srgbClr val="FF0000"/>
              </a:solidFill>
              <a:effectLst/>
              <a:ea typeface="新細明體" panose="02020500000000000000" pitchFamily="18" charset="-120"/>
            </a:rPr>
            <a:t>班本</a:t>
          </a:r>
          <a:r>
            <a:rPr lang="zh-TW" altLang="en-US" b="1" u="none" dirty="0" smtClean="0">
              <a:solidFill>
                <a:schemeClr val="tx1"/>
              </a:solidFill>
              <a:effectLst/>
              <a:ea typeface="新細明體" panose="02020500000000000000" pitchFamily="18" charset="-120"/>
            </a:rPr>
            <a:t>科目</a:t>
          </a:r>
          <a:endParaRPr lang="zh-HK" altLang="en-US" b="1" u="none" dirty="0">
            <a:solidFill>
              <a:schemeClr val="tx1"/>
            </a:solidFill>
            <a:effectLst/>
          </a:endParaRPr>
        </a:p>
      </dgm:t>
    </dgm:pt>
    <dgm:pt modelId="{9F1F4476-BA59-4134-81DE-D8EFC91BDE41}" type="parTrans" cxnId="{B10911B3-69C8-4F5D-83C1-665A2D79B692}">
      <dgm:prSet/>
      <dgm:spPr/>
      <dgm:t>
        <a:bodyPr/>
        <a:lstStyle/>
        <a:p>
          <a:endParaRPr lang="zh-HK" altLang="en-US"/>
        </a:p>
      </dgm:t>
    </dgm:pt>
    <dgm:pt modelId="{F600038F-4699-4B50-92A0-3B97D2A40ACF}" type="sibTrans" cxnId="{B10911B3-69C8-4F5D-83C1-665A2D79B692}">
      <dgm:prSet/>
      <dgm:spPr/>
      <dgm:t>
        <a:bodyPr/>
        <a:lstStyle/>
        <a:p>
          <a:endParaRPr lang="zh-HK" altLang="en-US"/>
        </a:p>
      </dgm:t>
    </dgm:pt>
    <dgm:pt modelId="{CE4C9A86-8C0D-4773-83BA-987282E2435C}">
      <dgm:prSet phldrT="[文字]" custT="1"/>
      <dgm:spPr/>
      <dgm:t>
        <a:bodyPr/>
        <a:lstStyle/>
        <a:p>
          <a:pPr algn="l"/>
          <a:r>
            <a:rPr lang="zh-TW" altLang="en-US" sz="2800" b="1" u="sng" dirty="0" smtClean="0">
              <a:effectLst/>
              <a:latin typeface="新細明體" panose="02020500000000000000" pitchFamily="18" charset="-120"/>
              <a:ea typeface="新細明體" panose="02020500000000000000" pitchFamily="18" charset="-120"/>
            </a:rPr>
            <a:t>班本</a:t>
          </a:r>
          <a:r>
            <a:rPr lang="zh-TW" altLang="en-US" sz="3200" b="1" u="sng" dirty="0" smtClean="0">
              <a:solidFill>
                <a:srgbClr val="FF0000"/>
              </a:solidFill>
              <a:effectLst/>
              <a:latin typeface="新細明體" panose="02020500000000000000" pitchFamily="18" charset="-120"/>
              <a:ea typeface="新細明體" panose="02020500000000000000" pitchFamily="18" charset="-120"/>
            </a:rPr>
            <a:t>必修</a:t>
          </a:r>
          <a:r>
            <a:rPr lang="zh-TW" altLang="en-US" sz="2800" b="1" u="sng" dirty="0" smtClean="0">
              <a:effectLst/>
              <a:latin typeface="新細明體" panose="02020500000000000000" pitchFamily="18" charset="-120"/>
              <a:ea typeface="新細明體" panose="02020500000000000000" pitchFamily="18" charset="-120"/>
            </a:rPr>
            <a:t>科目</a:t>
          </a:r>
          <a:endParaRPr lang="en-US" altLang="zh-TW" sz="2800" b="1" u="sng" dirty="0" smtClean="0">
            <a:effectLst/>
            <a:latin typeface="新細明體" panose="02020500000000000000" pitchFamily="18" charset="-120"/>
            <a:ea typeface="新細明體" panose="02020500000000000000" pitchFamily="18" charset="-120"/>
          </a:endParaRPr>
        </a:p>
        <a:p>
          <a:pPr algn="l"/>
          <a:r>
            <a:rPr lang="en-US" altLang="zh-TW" sz="2000" b="1" dirty="0" smtClean="0">
              <a:effectLst/>
              <a:latin typeface="新細明體" panose="02020500000000000000" pitchFamily="18" charset="-120"/>
              <a:ea typeface="新細明體" panose="02020500000000000000" pitchFamily="18" charset="-120"/>
            </a:rPr>
            <a:t>- </a:t>
          </a:r>
          <a:r>
            <a:rPr lang="zh-TW" altLang="en-US" sz="2000" b="1" dirty="0" smtClean="0">
              <a:effectLst/>
              <a:latin typeface="新細明體" panose="02020500000000000000" pitchFamily="18" charset="-120"/>
              <a:ea typeface="新細明體" panose="02020500000000000000" pitchFamily="18" charset="-120"/>
            </a:rPr>
            <a:t>編配予</a:t>
          </a:r>
          <a:r>
            <a:rPr lang="zh-TW" altLang="en-US" sz="2000" b="1" dirty="0" smtClean="0">
              <a:solidFill>
                <a:srgbClr val="FF0000"/>
              </a:solidFill>
              <a:effectLst/>
              <a:latin typeface="新細明體" panose="02020500000000000000" pitchFamily="18" charset="-120"/>
              <a:ea typeface="新細明體" panose="02020500000000000000" pitchFamily="18" charset="-120"/>
            </a:rPr>
            <a:t>指定班別</a:t>
          </a:r>
        </a:p>
        <a:p>
          <a:pPr algn="l"/>
          <a:r>
            <a:rPr lang="en-US" altLang="zh-TW" sz="2000" b="1" dirty="0" smtClean="0">
              <a:solidFill>
                <a:schemeClr val="tx1"/>
              </a:solidFill>
              <a:effectLst/>
              <a:latin typeface="新細明體" panose="02020500000000000000" pitchFamily="18" charset="-120"/>
              <a:ea typeface="新細明體" panose="02020500000000000000" pitchFamily="18" charset="-120"/>
            </a:rPr>
            <a:t>- </a:t>
          </a:r>
          <a:r>
            <a:rPr lang="zh-TW" altLang="en-US" sz="2000" b="1" dirty="0" smtClean="0">
              <a:solidFill>
                <a:srgbClr val="FF0000"/>
              </a:solidFill>
              <a:effectLst/>
              <a:latin typeface="新細明體" panose="02020500000000000000" pitchFamily="18" charset="-120"/>
              <a:ea typeface="新細明體" panose="02020500000000000000" pitchFamily="18" charset="-120"/>
            </a:rPr>
            <a:t>全班學生</a:t>
          </a:r>
          <a:r>
            <a:rPr lang="zh-TW" altLang="en-US" sz="2000" b="1" dirty="0" smtClean="0">
              <a:effectLst/>
              <a:latin typeface="新細明體" panose="02020500000000000000" pitchFamily="18" charset="-120"/>
              <a:ea typeface="新細明體" panose="02020500000000000000" pitchFamily="18" charset="-120"/>
            </a:rPr>
            <a:t>修讀</a:t>
          </a:r>
          <a:endParaRPr lang="en-US" altLang="zh-TW" sz="2000" b="1" u="sng" dirty="0" smtClean="0">
            <a:effectLst/>
            <a:latin typeface="新細明體" panose="02020500000000000000" pitchFamily="18" charset="-120"/>
            <a:ea typeface="新細明體" panose="02020500000000000000" pitchFamily="18" charset="-120"/>
          </a:endParaRPr>
        </a:p>
      </dgm:t>
    </dgm:pt>
    <dgm:pt modelId="{17659E32-B0AB-4498-AADC-B6836DEF1694}" type="parTrans" cxnId="{FED4F38B-E787-4228-8791-17333E90A3AD}">
      <dgm:prSet/>
      <dgm:spPr/>
      <dgm:t>
        <a:bodyPr/>
        <a:lstStyle/>
        <a:p>
          <a:endParaRPr lang="zh-HK" altLang="en-US"/>
        </a:p>
      </dgm:t>
    </dgm:pt>
    <dgm:pt modelId="{CF160C0E-732B-479D-B6FA-D44811AF443A}" type="sibTrans" cxnId="{FED4F38B-E787-4228-8791-17333E90A3AD}">
      <dgm:prSet/>
      <dgm:spPr/>
      <dgm:t>
        <a:bodyPr/>
        <a:lstStyle/>
        <a:p>
          <a:endParaRPr lang="zh-HK" altLang="en-US"/>
        </a:p>
      </dgm:t>
    </dgm:pt>
    <dgm:pt modelId="{830E4BC6-E0F8-4623-9BB2-BF2A01A340EC}">
      <dgm:prSet phldrT="[文字]" custT="1"/>
      <dgm:spPr/>
      <dgm:t>
        <a:bodyPr/>
        <a:lstStyle/>
        <a:p>
          <a:pPr algn="l"/>
          <a:r>
            <a:rPr lang="zh-TW" altLang="en-US" sz="2800" b="1" i="0" u="sng" dirty="0" smtClean="0">
              <a:effectLst/>
              <a:latin typeface="新細明體" panose="02020500000000000000" pitchFamily="18" charset="-120"/>
              <a:ea typeface="新細明體" panose="02020500000000000000" pitchFamily="18" charset="-120"/>
            </a:rPr>
            <a:t>班本</a:t>
          </a:r>
          <a:r>
            <a:rPr lang="zh-TW" altLang="en-US" sz="3200" b="1" i="0" u="sng" dirty="0" smtClean="0">
              <a:solidFill>
                <a:srgbClr val="FF0000"/>
              </a:solidFill>
              <a:effectLst/>
              <a:latin typeface="新細明體" panose="02020500000000000000" pitchFamily="18" charset="-120"/>
              <a:ea typeface="新細明體" panose="02020500000000000000" pitchFamily="18" charset="-120"/>
            </a:rPr>
            <a:t>選修</a:t>
          </a:r>
          <a:r>
            <a:rPr lang="zh-TW" altLang="en-US" sz="2800" b="1" i="0" u="sng" dirty="0" smtClean="0">
              <a:effectLst/>
              <a:latin typeface="新細明體" panose="02020500000000000000" pitchFamily="18" charset="-120"/>
              <a:ea typeface="新細明體" panose="02020500000000000000" pitchFamily="18" charset="-120"/>
            </a:rPr>
            <a:t>科目</a:t>
          </a:r>
          <a:endParaRPr lang="en-US" altLang="zh-TW" sz="2800" b="1" i="0" u="sng" dirty="0" smtClean="0">
            <a:effectLst/>
            <a:latin typeface="新細明體" panose="02020500000000000000" pitchFamily="18" charset="-120"/>
            <a:ea typeface="新細明體" panose="02020500000000000000" pitchFamily="18" charset="-120"/>
          </a:endParaRPr>
        </a:p>
        <a:p>
          <a:pPr algn="l"/>
          <a:r>
            <a:rPr lang="en-US" altLang="zh-TW" sz="1800" b="1" dirty="0" smtClean="0">
              <a:effectLst/>
              <a:latin typeface="新細明體" panose="02020500000000000000" pitchFamily="18" charset="-120"/>
              <a:ea typeface="新細明體" panose="02020500000000000000" pitchFamily="18" charset="-120"/>
            </a:rPr>
            <a:t>- </a:t>
          </a:r>
          <a:r>
            <a:rPr lang="zh-TW" altLang="en-US" sz="1800" b="1" dirty="0" smtClean="0">
              <a:effectLst/>
              <a:latin typeface="新細明體" panose="02020500000000000000" pitchFamily="18" charset="-120"/>
              <a:ea typeface="新細明體" panose="02020500000000000000" pitchFamily="18" charset="-120"/>
            </a:rPr>
            <a:t>不同科目</a:t>
          </a:r>
          <a:r>
            <a:rPr lang="zh-TW" altLang="en-US" sz="1800" b="1" dirty="0" smtClean="0">
              <a:solidFill>
                <a:srgbClr val="FF0000"/>
              </a:solidFill>
              <a:effectLst/>
              <a:latin typeface="新細明體" panose="02020500000000000000" pitchFamily="18" charset="-120"/>
              <a:ea typeface="新細明體" panose="02020500000000000000" pitchFamily="18" charset="-120"/>
            </a:rPr>
            <a:t>教學語言</a:t>
          </a:r>
          <a:r>
            <a:rPr lang="zh-TW" altLang="en-US" sz="1800" b="1" dirty="0" smtClean="0">
              <a:effectLst/>
              <a:latin typeface="新細明體" panose="02020500000000000000" pitchFamily="18" charset="-120"/>
              <a:ea typeface="新細明體" panose="02020500000000000000" pitchFamily="18" charset="-120"/>
            </a:rPr>
            <a:t>的同一科目視作 </a:t>
          </a:r>
          <a:endParaRPr lang="en-US" altLang="zh-TW" sz="1800" b="1" dirty="0" smtClean="0">
            <a:effectLst/>
            <a:latin typeface="新細明體" panose="02020500000000000000" pitchFamily="18" charset="-120"/>
            <a:ea typeface="新細明體" panose="02020500000000000000" pitchFamily="18" charset="-120"/>
          </a:endParaRPr>
        </a:p>
        <a:p>
          <a:pPr algn="l"/>
          <a:r>
            <a:rPr lang="en-US" altLang="zh-TW" sz="1800" b="1" dirty="0" smtClean="0">
              <a:effectLst/>
              <a:latin typeface="新細明體" panose="02020500000000000000" pitchFamily="18" charset="-120"/>
              <a:ea typeface="新細明體" panose="02020500000000000000" pitchFamily="18" charset="-120"/>
            </a:rPr>
            <a:t>   </a:t>
          </a:r>
          <a:r>
            <a:rPr lang="zh-TW" altLang="en-US" sz="1800" b="1" dirty="0" smtClean="0">
              <a:effectLst/>
              <a:latin typeface="新細明體" panose="02020500000000000000" pitchFamily="18" charset="-120"/>
              <a:ea typeface="新細明體" panose="02020500000000000000" pitchFamily="18" charset="-120"/>
            </a:rPr>
            <a:t>不同選修科目 </a:t>
          </a:r>
          <a:r>
            <a:rPr lang="en-US" altLang="zh-TW" sz="1800" b="1" dirty="0" smtClean="0">
              <a:effectLst/>
              <a:latin typeface="新細明體" panose="02020500000000000000" pitchFamily="18" charset="-120"/>
              <a:ea typeface="新細明體" panose="02020500000000000000" pitchFamily="18" charset="-120"/>
            </a:rPr>
            <a:t>(e.g. </a:t>
          </a:r>
          <a:r>
            <a:rPr lang="zh-TW" altLang="en-US" sz="1800" b="1" dirty="0" smtClean="0">
              <a:effectLst/>
              <a:latin typeface="新細明體" panose="02020500000000000000" pitchFamily="18" charset="-120"/>
              <a:ea typeface="新細明體" panose="02020500000000000000" pitchFamily="18" charset="-120"/>
            </a:rPr>
            <a:t>普教中、粵教中</a:t>
          </a:r>
          <a:r>
            <a:rPr lang="en-US" altLang="zh-TW" sz="1800" b="1" dirty="0" smtClean="0">
              <a:effectLst/>
              <a:latin typeface="新細明體" panose="02020500000000000000" pitchFamily="18" charset="-120"/>
              <a:ea typeface="新細明體" panose="02020500000000000000" pitchFamily="18" charset="-120"/>
            </a:rPr>
            <a:t>)</a:t>
          </a:r>
          <a:endParaRPr lang="zh-TW" altLang="en-US" sz="1800" b="1" dirty="0" smtClean="0">
            <a:effectLst/>
            <a:latin typeface="新細明體" panose="02020500000000000000" pitchFamily="18" charset="-120"/>
            <a:ea typeface="新細明體" panose="02020500000000000000" pitchFamily="18" charset="-120"/>
          </a:endParaRPr>
        </a:p>
        <a:p>
          <a:pPr algn="l"/>
          <a:r>
            <a:rPr lang="en-US" altLang="zh-TW" sz="1800" b="1" dirty="0" smtClean="0">
              <a:effectLst/>
              <a:latin typeface="新細明體" panose="02020500000000000000" pitchFamily="18" charset="-120"/>
              <a:ea typeface="新細明體" panose="02020500000000000000" pitchFamily="18" charset="-120"/>
            </a:rPr>
            <a:t>- </a:t>
          </a:r>
          <a:r>
            <a:rPr lang="zh-TW" altLang="en-US" sz="1800" b="1" dirty="0" smtClean="0">
              <a:effectLst/>
              <a:latin typeface="新細明體" panose="02020500000000000000" pitchFamily="18" charset="-120"/>
              <a:ea typeface="新細明體" panose="02020500000000000000" pitchFamily="18" charset="-120"/>
            </a:rPr>
            <a:t>班中只有</a:t>
          </a:r>
          <a:r>
            <a:rPr lang="zh-TW" altLang="en-US" sz="1800" b="1" dirty="0" smtClean="0">
              <a:solidFill>
                <a:srgbClr val="FF0000"/>
              </a:solidFill>
              <a:effectLst/>
              <a:latin typeface="新細明體" panose="02020500000000000000" pitchFamily="18" charset="-120"/>
              <a:ea typeface="新細明體" panose="02020500000000000000" pitchFamily="18" charset="-120"/>
            </a:rPr>
            <a:t>部份學生</a:t>
          </a:r>
          <a:r>
            <a:rPr lang="zh-TW" altLang="en-US" sz="1800" b="1" dirty="0" smtClean="0">
              <a:effectLst/>
              <a:latin typeface="新細明體" panose="02020500000000000000" pitchFamily="18" charset="-120"/>
              <a:ea typeface="新細明體" panose="02020500000000000000" pitchFamily="18" charset="-120"/>
            </a:rPr>
            <a:t>修讀同一科目</a:t>
          </a:r>
        </a:p>
        <a:p>
          <a:pPr algn="l"/>
          <a:r>
            <a:rPr lang="en-US" altLang="zh-TW" sz="1800" b="1" dirty="0" smtClean="0">
              <a:effectLst/>
              <a:latin typeface="新細明體" panose="02020500000000000000" pitchFamily="18" charset="-120"/>
              <a:ea typeface="新細明體" panose="02020500000000000000" pitchFamily="18" charset="-120"/>
            </a:rPr>
            <a:t>- </a:t>
          </a:r>
          <a:r>
            <a:rPr lang="zh-TW" altLang="en-US" sz="1800" b="1" dirty="0" smtClean="0">
              <a:effectLst/>
              <a:latin typeface="新細明體" panose="02020500000000000000" pitchFamily="18" charset="-120"/>
              <a:ea typeface="新細明體" panose="02020500000000000000" pitchFamily="18" charset="-120"/>
            </a:rPr>
            <a:t>需在</a:t>
          </a:r>
          <a:r>
            <a:rPr lang="zh-TW" altLang="en-US" sz="1800" b="1" dirty="0" smtClean="0">
              <a:solidFill>
                <a:srgbClr val="FF0000"/>
              </a:solidFill>
              <a:effectLst/>
              <a:latin typeface="新細明體" panose="02020500000000000000" pitchFamily="18" charset="-120"/>
              <a:ea typeface="新細明體" panose="02020500000000000000" pitchFamily="18" charset="-120"/>
            </a:rPr>
            <a:t>學生資料模組</a:t>
          </a:r>
          <a:r>
            <a:rPr lang="zh-TW" altLang="en-US" sz="1800" b="1" dirty="0" smtClean="0">
              <a:effectLst/>
              <a:latin typeface="新細明體" panose="02020500000000000000" pitchFamily="18" charset="-120"/>
              <a:ea typeface="新細明體" panose="02020500000000000000" pitchFamily="18" charset="-120"/>
            </a:rPr>
            <a:t>將學生編入各選修</a:t>
          </a:r>
          <a:endParaRPr lang="en-US" altLang="zh-TW" sz="1800" b="1" dirty="0" smtClean="0">
            <a:effectLst/>
            <a:latin typeface="新細明體" panose="02020500000000000000" pitchFamily="18" charset="-120"/>
            <a:ea typeface="新細明體" panose="02020500000000000000" pitchFamily="18" charset="-120"/>
          </a:endParaRPr>
        </a:p>
        <a:p>
          <a:pPr algn="l"/>
          <a:r>
            <a:rPr lang="en-US" altLang="zh-TW" sz="1800" b="1" dirty="0" smtClean="0">
              <a:effectLst/>
              <a:latin typeface="新細明體" panose="02020500000000000000" pitchFamily="18" charset="-120"/>
              <a:ea typeface="新細明體" panose="02020500000000000000" pitchFamily="18" charset="-120"/>
            </a:rPr>
            <a:t>   </a:t>
          </a:r>
          <a:r>
            <a:rPr lang="zh-TW" altLang="en-US" sz="1800" b="1" dirty="0" smtClean="0">
              <a:effectLst/>
              <a:latin typeface="新細明體" panose="02020500000000000000" pitchFamily="18" charset="-120"/>
              <a:ea typeface="新細明體" panose="02020500000000000000" pitchFamily="18" charset="-120"/>
            </a:rPr>
            <a:t>科目</a:t>
          </a:r>
          <a:endParaRPr lang="zh-HK" altLang="en-US" sz="1800" b="1" i="0" u="sng" dirty="0">
            <a:effectLst/>
            <a:latin typeface="新細明體" panose="02020500000000000000" pitchFamily="18" charset="-120"/>
            <a:ea typeface="新細明體" panose="02020500000000000000" pitchFamily="18" charset="-120"/>
          </a:endParaRPr>
        </a:p>
      </dgm:t>
    </dgm:pt>
    <dgm:pt modelId="{3A3B2A97-ECCA-436A-8C33-F79343516C99}" type="parTrans" cxnId="{0DACE5CD-DFDE-444F-A4B0-5B7AF74A3907}">
      <dgm:prSet/>
      <dgm:spPr/>
      <dgm:t>
        <a:bodyPr/>
        <a:lstStyle/>
        <a:p>
          <a:endParaRPr lang="zh-HK" altLang="en-US"/>
        </a:p>
      </dgm:t>
    </dgm:pt>
    <dgm:pt modelId="{8A3B9180-FB0A-4581-A7CF-4E9AAD10A6B1}" type="sibTrans" cxnId="{0DACE5CD-DFDE-444F-A4B0-5B7AF74A3907}">
      <dgm:prSet/>
      <dgm:spPr/>
      <dgm:t>
        <a:bodyPr/>
        <a:lstStyle/>
        <a:p>
          <a:endParaRPr lang="zh-HK" altLang="en-US"/>
        </a:p>
      </dgm:t>
    </dgm:pt>
    <dgm:pt modelId="{D6054AFB-12EA-4B59-B8AE-3B0D6740280C}" type="pres">
      <dgm:prSet presAssocID="{77624BEA-C0AF-4DA5-BC4F-6C42172011E2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zh-HK" altLang="en-US"/>
        </a:p>
      </dgm:t>
    </dgm:pt>
    <dgm:pt modelId="{22998FC6-AABA-46AA-925A-E78FFE12C597}" type="pres">
      <dgm:prSet presAssocID="{6184EAA0-B775-4EB0-B0CB-78C0638E05D2}" presName="hierRoot1" presStyleCnt="0"/>
      <dgm:spPr/>
    </dgm:pt>
    <dgm:pt modelId="{126D6B94-0D45-4A1D-8BA4-1711152C4D5A}" type="pres">
      <dgm:prSet presAssocID="{6184EAA0-B775-4EB0-B0CB-78C0638E05D2}" presName="composite" presStyleCnt="0"/>
      <dgm:spPr/>
    </dgm:pt>
    <dgm:pt modelId="{4982B9B2-D4FA-46C0-B449-A3DF90EAF453}" type="pres">
      <dgm:prSet presAssocID="{6184EAA0-B775-4EB0-B0CB-78C0638E05D2}" presName="background" presStyleLbl="node0" presStyleIdx="0" presStyleCnt="1"/>
      <dgm:spPr/>
    </dgm:pt>
    <dgm:pt modelId="{26CFCFE3-168F-4EB5-B699-60379A6898F0}" type="pres">
      <dgm:prSet presAssocID="{6184EAA0-B775-4EB0-B0CB-78C0638E05D2}" presName="text" presStyleLbl="fgAcc0" presStyleIdx="0" presStyleCnt="1" custScaleX="232054">
        <dgm:presLayoutVars>
          <dgm:chPref val="3"/>
        </dgm:presLayoutVars>
      </dgm:prSet>
      <dgm:spPr/>
      <dgm:t>
        <a:bodyPr/>
        <a:lstStyle/>
        <a:p>
          <a:endParaRPr lang="zh-HK" altLang="en-US"/>
        </a:p>
      </dgm:t>
    </dgm:pt>
    <dgm:pt modelId="{696563D7-0371-4305-9E7A-7AB36A8F510B}" type="pres">
      <dgm:prSet presAssocID="{6184EAA0-B775-4EB0-B0CB-78C0638E05D2}" presName="hierChild2" presStyleCnt="0"/>
      <dgm:spPr/>
    </dgm:pt>
    <dgm:pt modelId="{F414C286-F414-4DED-8636-9012E22D8E20}" type="pres">
      <dgm:prSet presAssocID="{17659E32-B0AB-4498-AADC-B6836DEF1694}" presName="Name10" presStyleLbl="parChTrans1D2" presStyleIdx="0" presStyleCnt="2"/>
      <dgm:spPr/>
      <dgm:t>
        <a:bodyPr/>
        <a:lstStyle/>
        <a:p>
          <a:endParaRPr lang="zh-HK" altLang="en-US"/>
        </a:p>
      </dgm:t>
    </dgm:pt>
    <dgm:pt modelId="{73DE1F3C-8C32-4AFB-8AE4-D8865EFD7DAA}" type="pres">
      <dgm:prSet presAssocID="{CE4C9A86-8C0D-4773-83BA-987282E2435C}" presName="hierRoot2" presStyleCnt="0"/>
      <dgm:spPr/>
    </dgm:pt>
    <dgm:pt modelId="{BCBD316F-6DBE-4B64-A488-A8F3D5D038CD}" type="pres">
      <dgm:prSet presAssocID="{CE4C9A86-8C0D-4773-83BA-987282E2435C}" presName="composite2" presStyleCnt="0"/>
      <dgm:spPr/>
    </dgm:pt>
    <dgm:pt modelId="{F3E559BE-85E3-4C94-B034-4CE66EF96B83}" type="pres">
      <dgm:prSet presAssocID="{CE4C9A86-8C0D-4773-83BA-987282E2435C}" presName="background2" presStyleLbl="node2" presStyleIdx="0" presStyleCnt="2"/>
      <dgm:spPr/>
    </dgm:pt>
    <dgm:pt modelId="{010D8580-83A9-460E-B69F-C89FAC855E2C}" type="pres">
      <dgm:prSet presAssocID="{CE4C9A86-8C0D-4773-83BA-987282E2435C}" presName="text2" presStyleLbl="fgAcc2" presStyleIdx="0" presStyleCnt="2" custScaleX="208388" custScaleY="243262">
        <dgm:presLayoutVars>
          <dgm:chPref val="3"/>
        </dgm:presLayoutVars>
      </dgm:prSet>
      <dgm:spPr/>
      <dgm:t>
        <a:bodyPr/>
        <a:lstStyle/>
        <a:p>
          <a:endParaRPr lang="zh-HK" altLang="en-US"/>
        </a:p>
      </dgm:t>
    </dgm:pt>
    <dgm:pt modelId="{2559E66B-905D-45F1-8A92-56A6E1D0595A}" type="pres">
      <dgm:prSet presAssocID="{CE4C9A86-8C0D-4773-83BA-987282E2435C}" presName="hierChild3" presStyleCnt="0"/>
      <dgm:spPr/>
    </dgm:pt>
    <dgm:pt modelId="{35AA773E-344E-478C-B0B0-FFA3F5239DE6}" type="pres">
      <dgm:prSet presAssocID="{3A3B2A97-ECCA-436A-8C33-F79343516C99}" presName="Name10" presStyleLbl="parChTrans1D2" presStyleIdx="1" presStyleCnt="2"/>
      <dgm:spPr/>
      <dgm:t>
        <a:bodyPr/>
        <a:lstStyle/>
        <a:p>
          <a:endParaRPr lang="zh-HK" altLang="en-US"/>
        </a:p>
      </dgm:t>
    </dgm:pt>
    <dgm:pt modelId="{00BDDCF9-AB19-4B0C-9548-2E007402D8B2}" type="pres">
      <dgm:prSet presAssocID="{830E4BC6-E0F8-4623-9BB2-BF2A01A340EC}" presName="hierRoot2" presStyleCnt="0"/>
      <dgm:spPr/>
    </dgm:pt>
    <dgm:pt modelId="{882D49D2-C971-41CA-95DB-4490373F1B64}" type="pres">
      <dgm:prSet presAssocID="{830E4BC6-E0F8-4623-9BB2-BF2A01A340EC}" presName="composite2" presStyleCnt="0"/>
      <dgm:spPr/>
    </dgm:pt>
    <dgm:pt modelId="{AAEC32DD-5BA7-4AAC-8854-547AAF00E5A2}" type="pres">
      <dgm:prSet presAssocID="{830E4BC6-E0F8-4623-9BB2-BF2A01A340EC}" presName="background2" presStyleLbl="node2" presStyleIdx="1" presStyleCnt="2"/>
      <dgm:spPr/>
    </dgm:pt>
    <dgm:pt modelId="{5400685A-947A-4720-A58A-B138438864A8}" type="pres">
      <dgm:prSet presAssocID="{830E4BC6-E0F8-4623-9BB2-BF2A01A340EC}" presName="text2" presStyleLbl="fgAcc2" presStyleIdx="1" presStyleCnt="2" custScaleX="228913" custScaleY="239196">
        <dgm:presLayoutVars>
          <dgm:chPref val="3"/>
        </dgm:presLayoutVars>
      </dgm:prSet>
      <dgm:spPr/>
      <dgm:t>
        <a:bodyPr/>
        <a:lstStyle/>
        <a:p>
          <a:endParaRPr lang="zh-HK" altLang="en-US"/>
        </a:p>
      </dgm:t>
    </dgm:pt>
    <dgm:pt modelId="{F1F2ACB9-EEF2-4C01-A532-A5C19D638B7C}" type="pres">
      <dgm:prSet presAssocID="{830E4BC6-E0F8-4623-9BB2-BF2A01A340EC}" presName="hierChild3" presStyleCnt="0"/>
      <dgm:spPr/>
    </dgm:pt>
  </dgm:ptLst>
  <dgm:cxnLst>
    <dgm:cxn modelId="{2D14EB40-83BA-4720-BA66-5A915ECDBA2D}" type="presOf" srcId="{6184EAA0-B775-4EB0-B0CB-78C0638E05D2}" destId="{26CFCFE3-168F-4EB5-B699-60379A6898F0}" srcOrd="0" destOrd="0" presId="urn:microsoft.com/office/officeart/2005/8/layout/hierarchy1"/>
    <dgm:cxn modelId="{B10911B3-69C8-4F5D-83C1-665A2D79B692}" srcId="{77624BEA-C0AF-4DA5-BC4F-6C42172011E2}" destId="{6184EAA0-B775-4EB0-B0CB-78C0638E05D2}" srcOrd="0" destOrd="0" parTransId="{9F1F4476-BA59-4134-81DE-D8EFC91BDE41}" sibTransId="{F600038F-4699-4B50-92A0-3B97D2A40ACF}"/>
    <dgm:cxn modelId="{FED4F38B-E787-4228-8791-17333E90A3AD}" srcId="{6184EAA0-B775-4EB0-B0CB-78C0638E05D2}" destId="{CE4C9A86-8C0D-4773-83BA-987282E2435C}" srcOrd="0" destOrd="0" parTransId="{17659E32-B0AB-4498-AADC-B6836DEF1694}" sibTransId="{CF160C0E-732B-479D-B6FA-D44811AF443A}"/>
    <dgm:cxn modelId="{E65C6817-D615-473C-B437-32BB0B9E02B6}" type="presOf" srcId="{17659E32-B0AB-4498-AADC-B6836DEF1694}" destId="{F414C286-F414-4DED-8636-9012E22D8E20}" srcOrd="0" destOrd="0" presId="urn:microsoft.com/office/officeart/2005/8/layout/hierarchy1"/>
    <dgm:cxn modelId="{8C545C2E-3188-49EF-8CAD-A8DDFDE2A75C}" type="presOf" srcId="{3A3B2A97-ECCA-436A-8C33-F79343516C99}" destId="{35AA773E-344E-478C-B0B0-FFA3F5239DE6}" srcOrd="0" destOrd="0" presId="urn:microsoft.com/office/officeart/2005/8/layout/hierarchy1"/>
    <dgm:cxn modelId="{4D359452-3174-43F4-83F9-9676C83264EC}" type="presOf" srcId="{830E4BC6-E0F8-4623-9BB2-BF2A01A340EC}" destId="{5400685A-947A-4720-A58A-B138438864A8}" srcOrd="0" destOrd="0" presId="urn:microsoft.com/office/officeart/2005/8/layout/hierarchy1"/>
    <dgm:cxn modelId="{0DACE5CD-DFDE-444F-A4B0-5B7AF74A3907}" srcId="{6184EAA0-B775-4EB0-B0CB-78C0638E05D2}" destId="{830E4BC6-E0F8-4623-9BB2-BF2A01A340EC}" srcOrd="1" destOrd="0" parTransId="{3A3B2A97-ECCA-436A-8C33-F79343516C99}" sibTransId="{8A3B9180-FB0A-4581-A7CF-4E9AAD10A6B1}"/>
    <dgm:cxn modelId="{2D0F452E-44DC-4DBA-A55C-49D2CE78070D}" type="presOf" srcId="{77624BEA-C0AF-4DA5-BC4F-6C42172011E2}" destId="{D6054AFB-12EA-4B59-B8AE-3B0D6740280C}" srcOrd="0" destOrd="0" presId="urn:microsoft.com/office/officeart/2005/8/layout/hierarchy1"/>
    <dgm:cxn modelId="{7506AB86-90B6-47E6-8065-138123ABC58C}" type="presOf" srcId="{CE4C9A86-8C0D-4773-83BA-987282E2435C}" destId="{010D8580-83A9-460E-B69F-C89FAC855E2C}" srcOrd="0" destOrd="0" presId="urn:microsoft.com/office/officeart/2005/8/layout/hierarchy1"/>
    <dgm:cxn modelId="{36F628A3-4078-473A-BC11-DC145CB1C714}" type="presParOf" srcId="{D6054AFB-12EA-4B59-B8AE-3B0D6740280C}" destId="{22998FC6-AABA-46AA-925A-E78FFE12C597}" srcOrd="0" destOrd="0" presId="urn:microsoft.com/office/officeart/2005/8/layout/hierarchy1"/>
    <dgm:cxn modelId="{468BB34A-25F6-4752-817A-1413A6EF2D4D}" type="presParOf" srcId="{22998FC6-AABA-46AA-925A-E78FFE12C597}" destId="{126D6B94-0D45-4A1D-8BA4-1711152C4D5A}" srcOrd="0" destOrd="0" presId="urn:microsoft.com/office/officeart/2005/8/layout/hierarchy1"/>
    <dgm:cxn modelId="{F0642F4A-566E-4698-A210-55AB06D45320}" type="presParOf" srcId="{126D6B94-0D45-4A1D-8BA4-1711152C4D5A}" destId="{4982B9B2-D4FA-46C0-B449-A3DF90EAF453}" srcOrd="0" destOrd="0" presId="urn:microsoft.com/office/officeart/2005/8/layout/hierarchy1"/>
    <dgm:cxn modelId="{220A425F-E0F6-467C-B027-EC789FD45393}" type="presParOf" srcId="{126D6B94-0D45-4A1D-8BA4-1711152C4D5A}" destId="{26CFCFE3-168F-4EB5-B699-60379A6898F0}" srcOrd="1" destOrd="0" presId="urn:microsoft.com/office/officeart/2005/8/layout/hierarchy1"/>
    <dgm:cxn modelId="{65966B63-D683-49F0-8268-980DD95FB0F6}" type="presParOf" srcId="{22998FC6-AABA-46AA-925A-E78FFE12C597}" destId="{696563D7-0371-4305-9E7A-7AB36A8F510B}" srcOrd="1" destOrd="0" presId="urn:microsoft.com/office/officeart/2005/8/layout/hierarchy1"/>
    <dgm:cxn modelId="{9AAD3F57-7668-4A32-B115-C33F7227AF98}" type="presParOf" srcId="{696563D7-0371-4305-9E7A-7AB36A8F510B}" destId="{F414C286-F414-4DED-8636-9012E22D8E20}" srcOrd="0" destOrd="0" presId="urn:microsoft.com/office/officeart/2005/8/layout/hierarchy1"/>
    <dgm:cxn modelId="{89AAB14F-A9B5-4566-BB3A-C9E859517292}" type="presParOf" srcId="{696563D7-0371-4305-9E7A-7AB36A8F510B}" destId="{73DE1F3C-8C32-4AFB-8AE4-D8865EFD7DAA}" srcOrd="1" destOrd="0" presId="urn:microsoft.com/office/officeart/2005/8/layout/hierarchy1"/>
    <dgm:cxn modelId="{C49AF27E-2032-4002-AF0D-D3F01742141C}" type="presParOf" srcId="{73DE1F3C-8C32-4AFB-8AE4-D8865EFD7DAA}" destId="{BCBD316F-6DBE-4B64-A488-A8F3D5D038CD}" srcOrd="0" destOrd="0" presId="urn:microsoft.com/office/officeart/2005/8/layout/hierarchy1"/>
    <dgm:cxn modelId="{98143944-EB8B-4795-A009-CDCA4105D035}" type="presParOf" srcId="{BCBD316F-6DBE-4B64-A488-A8F3D5D038CD}" destId="{F3E559BE-85E3-4C94-B034-4CE66EF96B83}" srcOrd="0" destOrd="0" presId="urn:microsoft.com/office/officeart/2005/8/layout/hierarchy1"/>
    <dgm:cxn modelId="{6D4ED45D-94C1-4AD0-ADB7-5ECA1D66FFA1}" type="presParOf" srcId="{BCBD316F-6DBE-4B64-A488-A8F3D5D038CD}" destId="{010D8580-83A9-460E-B69F-C89FAC855E2C}" srcOrd="1" destOrd="0" presId="urn:microsoft.com/office/officeart/2005/8/layout/hierarchy1"/>
    <dgm:cxn modelId="{3995083A-5D5F-44E8-BA99-423377A5ED37}" type="presParOf" srcId="{73DE1F3C-8C32-4AFB-8AE4-D8865EFD7DAA}" destId="{2559E66B-905D-45F1-8A92-56A6E1D0595A}" srcOrd="1" destOrd="0" presId="urn:microsoft.com/office/officeart/2005/8/layout/hierarchy1"/>
    <dgm:cxn modelId="{5828A596-6799-4C5C-BF91-9E57936A2A69}" type="presParOf" srcId="{696563D7-0371-4305-9E7A-7AB36A8F510B}" destId="{35AA773E-344E-478C-B0B0-FFA3F5239DE6}" srcOrd="2" destOrd="0" presId="urn:microsoft.com/office/officeart/2005/8/layout/hierarchy1"/>
    <dgm:cxn modelId="{9D2C8446-3F60-4564-8DB0-3A07A235D400}" type="presParOf" srcId="{696563D7-0371-4305-9E7A-7AB36A8F510B}" destId="{00BDDCF9-AB19-4B0C-9548-2E007402D8B2}" srcOrd="3" destOrd="0" presId="urn:microsoft.com/office/officeart/2005/8/layout/hierarchy1"/>
    <dgm:cxn modelId="{BBA0DDB8-E442-4A0B-9805-54B8073A9A09}" type="presParOf" srcId="{00BDDCF9-AB19-4B0C-9548-2E007402D8B2}" destId="{882D49D2-C971-41CA-95DB-4490373F1B64}" srcOrd="0" destOrd="0" presId="urn:microsoft.com/office/officeart/2005/8/layout/hierarchy1"/>
    <dgm:cxn modelId="{B1F94307-0A73-4C33-8AA5-48E57979CB84}" type="presParOf" srcId="{882D49D2-C971-41CA-95DB-4490373F1B64}" destId="{AAEC32DD-5BA7-4AAC-8854-547AAF00E5A2}" srcOrd="0" destOrd="0" presId="urn:microsoft.com/office/officeart/2005/8/layout/hierarchy1"/>
    <dgm:cxn modelId="{F35EFB5B-6886-4021-A5B3-BF59A756AFD5}" type="presParOf" srcId="{882D49D2-C971-41CA-95DB-4490373F1B64}" destId="{5400685A-947A-4720-A58A-B138438864A8}" srcOrd="1" destOrd="0" presId="urn:microsoft.com/office/officeart/2005/8/layout/hierarchy1"/>
    <dgm:cxn modelId="{AE20FD57-359F-4874-81FD-125CDA9C9D88}" type="presParOf" srcId="{00BDDCF9-AB19-4B0C-9548-2E007402D8B2}" destId="{F1F2ACB9-EEF2-4C01-A532-A5C19D638B7C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77624BEA-C0AF-4DA5-BC4F-6C42172011E2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HK" altLang="en-US"/>
        </a:p>
      </dgm:t>
    </dgm:pt>
    <dgm:pt modelId="{6184EAA0-B775-4EB0-B0CB-78C0638E05D2}">
      <dgm:prSet phldrT="[文字]" custT="1"/>
      <dgm:spPr/>
      <dgm:t>
        <a:bodyPr/>
        <a:lstStyle/>
        <a:p>
          <a:r>
            <a:rPr lang="zh-TW" altLang="en-US" sz="3600" b="1" u="none" dirty="0" smtClean="0">
              <a:solidFill>
                <a:schemeClr val="tx1"/>
              </a:solidFill>
              <a:effectLst/>
              <a:ea typeface="新細明體" panose="02020500000000000000" pitchFamily="18" charset="-120"/>
            </a:rPr>
            <a:t>編修</a:t>
          </a:r>
          <a:r>
            <a:rPr lang="zh-TW" altLang="en-US" sz="3600" b="1" dirty="0" smtClean="0">
              <a:solidFill>
                <a:srgbClr val="FF0000"/>
              </a:solidFill>
              <a:effectLst/>
              <a:ea typeface="新細明體" charset="-120"/>
            </a:rPr>
            <a:t>跨班別</a:t>
          </a:r>
          <a:r>
            <a:rPr lang="zh-TW" altLang="en-US" sz="3600" b="1" dirty="0" smtClean="0">
              <a:effectLst/>
              <a:ea typeface="新細明體" charset="-120"/>
            </a:rPr>
            <a:t>科目組別</a:t>
          </a:r>
          <a:endParaRPr lang="zh-HK" altLang="en-US" sz="3600" b="1" u="none" dirty="0">
            <a:solidFill>
              <a:schemeClr val="tx1"/>
            </a:solidFill>
            <a:effectLst/>
          </a:endParaRPr>
        </a:p>
      </dgm:t>
    </dgm:pt>
    <dgm:pt modelId="{9F1F4476-BA59-4134-81DE-D8EFC91BDE41}" type="parTrans" cxnId="{B10911B3-69C8-4F5D-83C1-665A2D79B692}">
      <dgm:prSet/>
      <dgm:spPr/>
      <dgm:t>
        <a:bodyPr/>
        <a:lstStyle/>
        <a:p>
          <a:endParaRPr lang="zh-HK" altLang="en-US"/>
        </a:p>
      </dgm:t>
    </dgm:pt>
    <dgm:pt modelId="{F600038F-4699-4B50-92A0-3B97D2A40ACF}" type="sibTrans" cxnId="{B10911B3-69C8-4F5D-83C1-665A2D79B692}">
      <dgm:prSet/>
      <dgm:spPr/>
      <dgm:t>
        <a:bodyPr/>
        <a:lstStyle/>
        <a:p>
          <a:endParaRPr lang="zh-HK" altLang="en-US"/>
        </a:p>
      </dgm:t>
    </dgm:pt>
    <dgm:pt modelId="{CE4C9A86-8C0D-4773-83BA-987282E2435C}">
      <dgm:prSet phldrT="[文字]" custT="1"/>
      <dgm:spPr/>
      <dgm:t>
        <a:bodyPr/>
        <a:lstStyle/>
        <a:p>
          <a:pPr algn="l"/>
          <a:r>
            <a:rPr lang="zh-TW" altLang="en-US" sz="2800" b="1" u="sng" dirty="0" smtClean="0">
              <a:solidFill>
                <a:srgbClr val="00B050"/>
              </a:solidFill>
              <a:effectLst/>
              <a:latin typeface="新細明體" panose="02020500000000000000" pitchFamily="18" charset="-120"/>
              <a:ea typeface="新細明體" panose="02020500000000000000" pitchFamily="18" charset="-120"/>
            </a:rPr>
            <a:t>非科目集 </a:t>
          </a:r>
          <a:endParaRPr lang="en-US" altLang="zh-TW" sz="2800" b="1" u="sng" dirty="0" smtClean="0">
            <a:solidFill>
              <a:srgbClr val="00B050"/>
            </a:solidFill>
            <a:effectLst/>
            <a:latin typeface="新細明體" panose="02020500000000000000" pitchFamily="18" charset="-120"/>
            <a:ea typeface="新細明體" panose="02020500000000000000" pitchFamily="18" charset="-120"/>
          </a:endParaRPr>
        </a:p>
        <a:p>
          <a:pPr algn="l"/>
          <a:r>
            <a:rPr lang="en-US" altLang="zh-TW" sz="1800" b="1" dirty="0" smtClean="0">
              <a:effectLst/>
              <a:latin typeface="新細明體" panose="02020500000000000000" pitchFamily="18" charset="-120"/>
              <a:ea typeface="新細明體" panose="02020500000000000000" pitchFamily="18" charset="-120"/>
            </a:rPr>
            <a:t>- </a:t>
          </a:r>
          <a:r>
            <a:rPr lang="zh-TW" altLang="en-US" sz="1800" b="1" dirty="0" smtClean="0">
              <a:effectLst/>
              <a:latin typeface="新細明體" panose="02020500000000000000" pitchFamily="18" charset="-120"/>
              <a:ea typeface="新細明體" panose="02020500000000000000" pitchFamily="18" charset="-120"/>
            </a:rPr>
            <a:t>組別內只有</a:t>
          </a:r>
          <a:r>
            <a:rPr lang="zh-TW" altLang="en-US" sz="1800" b="1" dirty="0" smtClean="0">
              <a:solidFill>
                <a:srgbClr val="FF0000"/>
              </a:solidFill>
              <a:effectLst/>
              <a:latin typeface="新細明體" panose="02020500000000000000" pitchFamily="18" charset="-120"/>
              <a:ea typeface="新細明體" panose="02020500000000000000" pitchFamily="18" charset="-120"/>
            </a:rPr>
            <a:t>一科</a:t>
          </a:r>
          <a:r>
            <a:rPr lang="zh-TW" altLang="en-US" sz="1800" b="1" dirty="0" smtClean="0">
              <a:effectLst/>
              <a:latin typeface="新細明體" panose="02020500000000000000" pitchFamily="18" charset="-120"/>
              <a:ea typeface="新細明體" panose="02020500000000000000" pitchFamily="18" charset="-120"/>
            </a:rPr>
            <a:t> </a:t>
          </a:r>
          <a:r>
            <a:rPr lang="en-US" altLang="zh-TW" sz="1800" b="1" dirty="0" smtClean="0">
              <a:effectLst/>
              <a:latin typeface="新細明體" panose="02020500000000000000" pitchFamily="18" charset="-120"/>
              <a:ea typeface="新細明體" panose="02020500000000000000" pitchFamily="18" charset="-120"/>
            </a:rPr>
            <a:t>(e.g. </a:t>
          </a:r>
          <a:r>
            <a:rPr lang="zh-TW" altLang="en-US" sz="1800" b="1" dirty="0" smtClean="0">
              <a:effectLst/>
              <a:latin typeface="新細明體" panose="02020500000000000000" pitchFamily="18" charset="-120"/>
              <a:ea typeface="新細明體" panose="02020500000000000000" pitchFamily="18" charset="-120"/>
            </a:rPr>
            <a:t>英國語文</a:t>
          </a:r>
          <a:r>
            <a:rPr lang="en-US" altLang="zh-TW" sz="1800" b="1" dirty="0" smtClean="0">
              <a:effectLst/>
              <a:latin typeface="新細明體" panose="02020500000000000000" pitchFamily="18" charset="-120"/>
              <a:ea typeface="新細明體" panose="02020500000000000000" pitchFamily="18" charset="-120"/>
            </a:rPr>
            <a:t>)</a:t>
          </a:r>
        </a:p>
        <a:p>
          <a:pPr algn="l"/>
          <a:r>
            <a:rPr lang="en-US" altLang="zh-TW" sz="1800" b="1" dirty="0" smtClean="0">
              <a:solidFill>
                <a:schemeClr val="tx1"/>
              </a:solidFill>
              <a:effectLst/>
              <a:latin typeface="新細明體" panose="02020500000000000000" pitchFamily="18" charset="-120"/>
              <a:ea typeface="新細明體" panose="02020500000000000000" pitchFamily="18" charset="-120"/>
            </a:rPr>
            <a:t>-</a:t>
          </a:r>
          <a:r>
            <a:rPr lang="zh-TW" altLang="en-US" sz="1800" b="1" dirty="0" smtClean="0">
              <a:solidFill>
                <a:schemeClr val="tx1"/>
              </a:solidFill>
              <a:effectLst/>
              <a:latin typeface="新細明體" panose="02020500000000000000" pitchFamily="18" charset="-120"/>
              <a:ea typeface="新細明體" panose="02020500000000000000" pitchFamily="18" charset="-120"/>
            </a:rPr>
            <a:t> </a:t>
          </a:r>
          <a:r>
            <a:rPr lang="zh-TW" altLang="en-US" sz="1800" b="1" dirty="0" smtClean="0">
              <a:effectLst/>
              <a:latin typeface="新細明體" panose="02020500000000000000" pitchFamily="18" charset="-120"/>
              <a:ea typeface="新細明體" panose="02020500000000000000" pitchFamily="18" charset="-120"/>
            </a:rPr>
            <a:t>再細分為</a:t>
          </a:r>
          <a:r>
            <a:rPr lang="zh-TW" altLang="en-US" sz="1800" b="1" dirty="0" smtClean="0">
              <a:solidFill>
                <a:srgbClr val="FF0000"/>
              </a:solidFill>
              <a:effectLst/>
              <a:latin typeface="新細明體" panose="02020500000000000000" pitchFamily="18" charset="-120"/>
              <a:ea typeface="新細明體" panose="02020500000000000000" pitchFamily="18" charset="-120"/>
            </a:rPr>
            <a:t>數個分組 </a:t>
          </a:r>
          <a:r>
            <a:rPr lang="en-US" altLang="zh-TW" sz="1800" b="1" dirty="0" smtClean="0">
              <a:effectLst/>
              <a:latin typeface="新細明體" panose="02020500000000000000" pitchFamily="18" charset="-120"/>
              <a:ea typeface="新細明體" panose="02020500000000000000" pitchFamily="18" charset="-120"/>
            </a:rPr>
            <a:t>(e.g.</a:t>
          </a:r>
          <a:r>
            <a:rPr lang="zh-TW" altLang="en-US" sz="1800" b="1" dirty="0" smtClean="0">
              <a:effectLst/>
              <a:latin typeface="新細明體" panose="02020500000000000000" pitchFamily="18" charset="-120"/>
              <a:ea typeface="新細明體" panose="02020500000000000000" pitchFamily="18" charset="-120"/>
            </a:rPr>
            <a:t> 英</a:t>
          </a:r>
          <a:r>
            <a:rPr lang="en-US" altLang="zh-TW" sz="1800" b="1" dirty="0" smtClean="0">
              <a:effectLst/>
              <a:latin typeface="新細明體" panose="02020500000000000000" pitchFamily="18" charset="-120"/>
              <a:ea typeface="新細明體" panose="02020500000000000000" pitchFamily="18" charset="-120"/>
            </a:rPr>
            <a:t>I</a:t>
          </a:r>
          <a:r>
            <a:rPr lang="zh-TW" altLang="en-US" sz="1800" b="1" dirty="0" smtClean="0">
              <a:effectLst/>
              <a:latin typeface="新細明體" panose="02020500000000000000" pitchFamily="18" charset="-120"/>
              <a:ea typeface="新細明體" panose="02020500000000000000" pitchFamily="18" charset="-120"/>
            </a:rPr>
            <a:t>、英</a:t>
          </a:r>
          <a:r>
            <a:rPr lang="en-US" altLang="zh-TW" sz="1800" b="1" dirty="0" smtClean="0">
              <a:effectLst/>
              <a:latin typeface="新細明體" panose="02020500000000000000" pitchFamily="18" charset="-120"/>
              <a:ea typeface="新細明體" panose="02020500000000000000" pitchFamily="18" charset="-120"/>
            </a:rPr>
            <a:t>II</a:t>
          </a:r>
          <a:r>
            <a:rPr lang="zh-TW" altLang="en-US" sz="1800" b="1" dirty="0" smtClean="0">
              <a:effectLst/>
              <a:latin typeface="新細明體" panose="02020500000000000000" pitchFamily="18" charset="-120"/>
              <a:ea typeface="新細明體" panose="02020500000000000000" pitchFamily="18" charset="-120"/>
            </a:rPr>
            <a:t> 、英</a:t>
          </a:r>
          <a:r>
            <a:rPr lang="en-US" altLang="zh-TW" sz="1800" b="1" dirty="0" smtClean="0">
              <a:effectLst/>
              <a:latin typeface="新細明體" panose="02020500000000000000" pitchFamily="18" charset="-120"/>
              <a:ea typeface="新細明體" panose="02020500000000000000" pitchFamily="18" charset="-120"/>
            </a:rPr>
            <a:t>III……)</a:t>
          </a:r>
        </a:p>
        <a:p>
          <a:pPr algn="l"/>
          <a:r>
            <a:rPr lang="en-US" altLang="zh-TW" sz="1800" b="1" dirty="0" smtClean="0">
              <a:effectLst/>
              <a:latin typeface="新細明體" panose="02020500000000000000" pitchFamily="18" charset="-120"/>
              <a:ea typeface="新細明體" panose="02020500000000000000" pitchFamily="18" charset="-120"/>
            </a:rPr>
            <a:t>-</a:t>
          </a:r>
          <a:r>
            <a:rPr lang="zh-TW" altLang="en-US" sz="1800" b="1" dirty="0" smtClean="0">
              <a:effectLst/>
              <a:latin typeface="新細明體" panose="02020500000000000000" pitchFamily="18" charset="-120"/>
              <a:ea typeface="新細明體" panose="02020500000000000000" pitchFamily="18" charset="-120"/>
            </a:rPr>
            <a:t> 各組別內可加入</a:t>
          </a:r>
          <a:r>
            <a:rPr lang="zh-TW" altLang="en-US" sz="1800" b="1" dirty="0" smtClean="0">
              <a:solidFill>
                <a:srgbClr val="FF0000"/>
              </a:solidFill>
              <a:effectLst/>
              <a:latin typeface="新細明體" panose="02020500000000000000" pitchFamily="18" charset="-120"/>
              <a:ea typeface="新細明體" panose="02020500000000000000" pitchFamily="18" charset="-120"/>
            </a:rPr>
            <a:t>不同級別的班別 </a:t>
          </a:r>
          <a:r>
            <a:rPr lang="en-US" altLang="zh-TW" sz="1800" b="1" dirty="0" smtClean="0">
              <a:effectLst/>
              <a:latin typeface="新細明體" panose="02020500000000000000" pitchFamily="18" charset="-120"/>
              <a:ea typeface="新細明體" panose="02020500000000000000" pitchFamily="18" charset="-120"/>
            </a:rPr>
            <a:t>(e.g.</a:t>
          </a:r>
          <a:r>
            <a:rPr lang="zh-TW" altLang="en-US" sz="1800" b="1" dirty="0" smtClean="0">
              <a:effectLst/>
              <a:latin typeface="新細明體" panose="02020500000000000000" pitchFamily="18" charset="-120"/>
              <a:ea typeface="新細明體" panose="02020500000000000000" pitchFamily="18" charset="-120"/>
            </a:rPr>
            <a:t> </a:t>
          </a:r>
          <a:r>
            <a:rPr lang="en-US" altLang="zh-TW" sz="1800" b="1" dirty="0" smtClean="0">
              <a:effectLst/>
              <a:latin typeface="新細明體" panose="02020500000000000000" pitchFamily="18" charset="-120"/>
              <a:ea typeface="新細明體" panose="02020500000000000000" pitchFamily="18" charset="-120"/>
            </a:rPr>
            <a:t>1A</a:t>
          </a:r>
          <a:r>
            <a:rPr lang="zh-TW" altLang="en-US" sz="1800" b="1" dirty="0" smtClean="0">
              <a:effectLst/>
              <a:latin typeface="新細明體" panose="02020500000000000000" pitchFamily="18" charset="-120"/>
              <a:ea typeface="新細明體" panose="02020500000000000000" pitchFamily="18" charset="-120"/>
            </a:rPr>
            <a:t>、</a:t>
          </a:r>
          <a:r>
            <a:rPr lang="en-US" altLang="zh-TW" sz="1800" b="1" dirty="0" smtClean="0">
              <a:effectLst/>
              <a:latin typeface="新細明體" panose="02020500000000000000" pitchFamily="18" charset="-120"/>
              <a:ea typeface="新細明體" panose="02020500000000000000" pitchFamily="18" charset="-120"/>
            </a:rPr>
            <a:t>1B</a:t>
          </a:r>
          <a:r>
            <a:rPr lang="zh-TW" altLang="en-US" sz="1800" b="1" dirty="0" smtClean="0">
              <a:effectLst/>
              <a:latin typeface="新細明體" panose="02020500000000000000" pitchFamily="18" charset="-120"/>
              <a:ea typeface="新細明體" panose="02020500000000000000" pitchFamily="18" charset="-120"/>
            </a:rPr>
            <a:t>、</a:t>
          </a:r>
          <a:r>
            <a:rPr lang="en-US" altLang="zh-TW" sz="1800" b="1" dirty="0" smtClean="0">
              <a:effectLst/>
              <a:latin typeface="新細明體" panose="02020500000000000000" pitchFamily="18" charset="-120"/>
              <a:ea typeface="新細明體" panose="02020500000000000000" pitchFamily="18" charset="-120"/>
            </a:rPr>
            <a:t>1C</a:t>
          </a:r>
          <a:r>
            <a:rPr lang="zh-TW" altLang="en-US" sz="1800" b="1" dirty="0" smtClean="0">
              <a:effectLst/>
              <a:latin typeface="新細明體" panose="02020500000000000000" pitchFamily="18" charset="-120"/>
              <a:ea typeface="新細明體" panose="02020500000000000000" pitchFamily="18" charset="-120"/>
            </a:rPr>
            <a:t> 、</a:t>
          </a:r>
          <a:r>
            <a:rPr lang="en-US" altLang="zh-TW" sz="1800" b="1" dirty="0" smtClean="0">
              <a:effectLst/>
              <a:latin typeface="新細明體" panose="02020500000000000000" pitchFamily="18" charset="-120"/>
              <a:ea typeface="新細明體" panose="02020500000000000000" pitchFamily="18" charset="-120"/>
            </a:rPr>
            <a:t>2A……)</a:t>
          </a:r>
        </a:p>
        <a:p>
          <a:pPr algn="l"/>
          <a:r>
            <a:rPr lang="en-US" altLang="zh-TW" sz="1800" b="1" dirty="0" smtClean="0">
              <a:effectLst/>
              <a:latin typeface="新細明體" panose="02020500000000000000" pitchFamily="18" charset="-120"/>
              <a:ea typeface="新細明體" panose="02020500000000000000" pitchFamily="18" charset="-120"/>
            </a:rPr>
            <a:t>-</a:t>
          </a:r>
          <a:r>
            <a:rPr lang="zh-TW" altLang="en-US" sz="1800" b="1" dirty="0" smtClean="0">
              <a:effectLst/>
              <a:latin typeface="新細明體" panose="02020500000000000000" pitchFamily="18" charset="-120"/>
              <a:ea typeface="新細明體" panose="02020500000000000000" pitchFamily="18" charset="-120"/>
            </a:rPr>
            <a:t> 各分組內可有來自</a:t>
          </a:r>
          <a:r>
            <a:rPr lang="zh-TW" altLang="en-US" sz="1800" b="1" dirty="0" smtClean="0">
              <a:solidFill>
                <a:srgbClr val="FF0000"/>
              </a:solidFill>
              <a:effectLst/>
              <a:latin typeface="新細明體" panose="02020500000000000000" pitchFamily="18" charset="-120"/>
              <a:ea typeface="新細明體" panose="02020500000000000000" pitchFamily="18" charset="-120"/>
            </a:rPr>
            <a:t>不同級別</a:t>
          </a:r>
          <a:r>
            <a:rPr lang="en-US" altLang="zh-TW" sz="1800" b="1" dirty="0" smtClean="0">
              <a:solidFill>
                <a:srgbClr val="FF0000"/>
              </a:solidFill>
              <a:effectLst/>
              <a:latin typeface="新細明體" panose="02020500000000000000" pitchFamily="18" charset="-120"/>
              <a:ea typeface="新細明體" panose="02020500000000000000" pitchFamily="18" charset="-120"/>
            </a:rPr>
            <a:t>/</a:t>
          </a:r>
          <a:r>
            <a:rPr lang="zh-TW" altLang="en-US" sz="1800" b="1" dirty="0" smtClean="0">
              <a:solidFill>
                <a:srgbClr val="FF0000"/>
              </a:solidFill>
              <a:effectLst/>
              <a:latin typeface="新細明體" panose="02020500000000000000" pitchFamily="18" charset="-120"/>
              <a:ea typeface="新細明體" panose="02020500000000000000" pitchFamily="18" charset="-120"/>
            </a:rPr>
            <a:t>班別的學生</a:t>
          </a:r>
          <a:endParaRPr lang="en-US" altLang="zh-TW" sz="1800" b="1" dirty="0" smtClean="0">
            <a:solidFill>
              <a:schemeClr val="tx1"/>
            </a:solidFill>
            <a:effectLst/>
            <a:latin typeface="新細明體" panose="02020500000000000000" pitchFamily="18" charset="-120"/>
            <a:ea typeface="新細明體" panose="02020500000000000000" pitchFamily="18" charset="-120"/>
          </a:endParaRPr>
        </a:p>
        <a:p>
          <a:pPr algn="l"/>
          <a:r>
            <a:rPr lang="en-US" altLang="zh-TW" sz="1800" b="1" dirty="0" smtClean="0">
              <a:effectLst/>
              <a:latin typeface="新細明體" panose="02020500000000000000" pitchFamily="18" charset="-120"/>
              <a:ea typeface="新細明體" panose="02020500000000000000" pitchFamily="18" charset="-120"/>
            </a:rPr>
            <a:t>-</a:t>
          </a:r>
          <a:r>
            <a:rPr lang="zh-TW" altLang="en-US" sz="1800" b="1" dirty="0" smtClean="0">
              <a:effectLst/>
              <a:latin typeface="新細明體" panose="02020500000000000000" pitchFamily="18" charset="-120"/>
              <a:ea typeface="新細明體" panose="02020500000000000000" pitchFamily="18" charset="-120"/>
            </a:rPr>
            <a:t> 需在</a:t>
          </a:r>
          <a:r>
            <a:rPr lang="zh-TW" altLang="en-US" sz="1800" b="1" dirty="0" smtClean="0">
              <a:solidFill>
                <a:srgbClr val="FF0000"/>
              </a:solidFill>
              <a:effectLst/>
              <a:latin typeface="新細明體" panose="02020500000000000000" pitchFamily="18" charset="-120"/>
              <a:ea typeface="新細明體" panose="02020500000000000000" pitchFamily="18" charset="-120"/>
            </a:rPr>
            <a:t>學生資料模組</a:t>
          </a:r>
          <a:r>
            <a:rPr lang="zh-TW" altLang="en-US" sz="1800" b="1" dirty="0" smtClean="0">
              <a:effectLst/>
              <a:latin typeface="新細明體" panose="02020500000000000000" pitchFamily="18" charset="-120"/>
              <a:ea typeface="新細明體" panose="02020500000000000000" pitchFamily="18" charset="-120"/>
            </a:rPr>
            <a:t>將相聯班別的學生編入其中一個分組</a:t>
          </a:r>
          <a:endParaRPr lang="en-US" altLang="zh-TW" sz="1800" b="1" u="sng" dirty="0" smtClean="0">
            <a:effectLst/>
            <a:latin typeface="新細明體" panose="02020500000000000000" pitchFamily="18" charset="-120"/>
            <a:ea typeface="新細明體" panose="02020500000000000000" pitchFamily="18" charset="-120"/>
          </a:endParaRPr>
        </a:p>
      </dgm:t>
    </dgm:pt>
    <dgm:pt modelId="{17659E32-B0AB-4498-AADC-B6836DEF1694}" type="parTrans" cxnId="{FED4F38B-E787-4228-8791-17333E90A3AD}">
      <dgm:prSet/>
      <dgm:spPr/>
      <dgm:t>
        <a:bodyPr/>
        <a:lstStyle/>
        <a:p>
          <a:endParaRPr lang="zh-HK" altLang="en-US"/>
        </a:p>
      </dgm:t>
    </dgm:pt>
    <dgm:pt modelId="{CF160C0E-732B-479D-B6FA-D44811AF443A}" type="sibTrans" cxnId="{FED4F38B-E787-4228-8791-17333E90A3AD}">
      <dgm:prSet/>
      <dgm:spPr/>
      <dgm:t>
        <a:bodyPr/>
        <a:lstStyle/>
        <a:p>
          <a:endParaRPr lang="zh-HK" altLang="en-US"/>
        </a:p>
      </dgm:t>
    </dgm:pt>
    <dgm:pt modelId="{830E4BC6-E0F8-4623-9BB2-BF2A01A340EC}">
      <dgm:prSet phldrT="[文字]" custT="1"/>
      <dgm:spPr/>
      <dgm:t>
        <a:bodyPr/>
        <a:lstStyle/>
        <a:p>
          <a:pPr algn="l"/>
          <a:r>
            <a:rPr lang="zh-TW" altLang="en-US" sz="2800" b="1" u="sng" dirty="0" smtClean="0">
              <a:solidFill>
                <a:srgbClr val="CC0066"/>
              </a:solidFill>
              <a:effectLst/>
              <a:latin typeface="新細明體" panose="02020500000000000000" pitchFamily="18" charset="-120"/>
              <a:ea typeface="新細明體" panose="02020500000000000000" pitchFamily="18" charset="-120"/>
            </a:rPr>
            <a:t>科目集</a:t>
          </a:r>
          <a:r>
            <a:rPr lang="zh-TW" altLang="en-US" sz="2800" b="1" u="sng" dirty="0" smtClean="0">
              <a:solidFill>
                <a:schemeClr val="tx1"/>
              </a:solidFill>
              <a:effectLst/>
              <a:latin typeface="新細明體" panose="02020500000000000000" pitchFamily="18" charset="-120"/>
              <a:ea typeface="新細明體" panose="02020500000000000000" pitchFamily="18" charset="-120"/>
            </a:rPr>
            <a:t> </a:t>
          </a:r>
          <a:r>
            <a:rPr lang="en-US" altLang="zh-TW" sz="1800" b="1" u="sng" dirty="0" smtClean="0">
              <a:solidFill>
                <a:schemeClr val="tx1"/>
              </a:solidFill>
              <a:effectLst/>
              <a:latin typeface="新細明體" panose="02020500000000000000" pitchFamily="18" charset="-120"/>
              <a:ea typeface="新細明體" panose="02020500000000000000" pitchFamily="18" charset="-120"/>
            </a:rPr>
            <a:t>(</a:t>
          </a:r>
          <a:r>
            <a:rPr lang="zh-TW" altLang="en-US" sz="1800" b="1" u="sng" dirty="0" smtClean="0">
              <a:effectLst/>
              <a:latin typeface="新細明體" panose="02020500000000000000" pitchFamily="18" charset="-120"/>
              <a:ea typeface="新細明體" panose="02020500000000000000" pitchFamily="18" charset="-120"/>
            </a:rPr>
            <a:t>適用於設定</a:t>
          </a:r>
          <a:r>
            <a:rPr lang="zh-TW" altLang="en-US" sz="1800" b="1" u="sng" dirty="0" smtClean="0">
              <a:solidFill>
                <a:srgbClr val="FF0000"/>
              </a:solidFill>
              <a:effectLst/>
              <a:latin typeface="新細明體" panose="02020500000000000000" pitchFamily="18" charset="-120"/>
              <a:ea typeface="新細明體" panose="02020500000000000000" pitchFamily="18" charset="-120"/>
            </a:rPr>
            <a:t>新高中選修科</a:t>
          </a:r>
          <a:r>
            <a:rPr lang="en-US" altLang="zh-TW" sz="1800" b="1" u="sng" dirty="0" smtClean="0">
              <a:solidFill>
                <a:srgbClr val="FF0000"/>
              </a:solidFill>
              <a:effectLst/>
              <a:latin typeface="新細明體" panose="02020500000000000000" pitchFamily="18" charset="-120"/>
              <a:ea typeface="新細明體" panose="02020500000000000000" pitchFamily="18" charset="-120"/>
            </a:rPr>
            <a:t>)</a:t>
          </a:r>
          <a:endParaRPr lang="en-US" altLang="zh-TW" sz="1800" b="1" u="sng" dirty="0" smtClean="0">
            <a:solidFill>
              <a:srgbClr val="CC0066"/>
            </a:solidFill>
            <a:effectLst/>
            <a:latin typeface="新細明體" panose="02020500000000000000" pitchFamily="18" charset="-120"/>
            <a:ea typeface="新細明體" panose="02020500000000000000" pitchFamily="18" charset="-120"/>
          </a:endParaRPr>
        </a:p>
        <a:p>
          <a:pPr algn="l"/>
          <a:r>
            <a:rPr lang="en-US" altLang="zh-TW" sz="1800" b="1" dirty="0" smtClean="0">
              <a:effectLst/>
              <a:latin typeface="新細明體" panose="02020500000000000000" pitchFamily="18" charset="-120"/>
              <a:ea typeface="新細明體" panose="02020500000000000000" pitchFamily="18" charset="-120"/>
            </a:rPr>
            <a:t>- </a:t>
          </a:r>
          <a:r>
            <a:rPr lang="zh-TW" altLang="en-US" sz="1800" b="1" dirty="0" smtClean="0">
              <a:effectLst/>
              <a:latin typeface="新細明體" panose="02020500000000000000" pitchFamily="18" charset="-120"/>
              <a:ea typeface="新細明體" panose="02020500000000000000" pitchFamily="18" charset="-120"/>
            </a:rPr>
            <a:t>每個</a:t>
          </a:r>
          <a:r>
            <a:rPr lang="zh-HK" altLang="zh-TW" sz="1800" b="1" dirty="0" smtClean="0">
              <a:effectLst/>
              <a:latin typeface="新細明體" panose="02020500000000000000" pitchFamily="18" charset="-120"/>
              <a:ea typeface="新細明體" panose="02020500000000000000" pitchFamily="18" charset="-120"/>
            </a:rPr>
            <a:t>科目集</a:t>
          </a:r>
          <a:r>
            <a:rPr lang="zh-TW" altLang="en-US" sz="1800" b="1" dirty="0" smtClean="0">
              <a:effectLst/>
              <a:latin typeface="新細明體" panose="02020500000000000000" pitchFamily="18" charset="-120"/>
              <a:ea typeface="新細明體" panose="02020500000000000000" pitchFamily="18" charset="-120"/>
            </a:rPr>
            <a:t>通常有最少</a:t>
          </a:r>
          <a:r>
            <a:rPr lang="zh-TW" altLang="en-US" sz="1800" b="1" dirty="0" smtClean="0">
              <a:solidFill>
                <a:srgbClr val="FF0000"/>
              </a:solidFill>
              <a:effectLst/>
              <a:latin typeface="新細明體" panose="02020500000000000000" pitchFamily="18" charset="-120"/>
              <a:ea typeface="新細明體" panose="02020500000000000000" pitchFamily="18" charset="-120"/>
            </a:rPr>
            <a:t>兩科的科目選擇 </a:t>
          </a:r>
          <a:r>
            <a:rPr lang="en-US" altLang="zh-TW" sz="1800" b="1" dirty="0" smtClean="0">
              <a:solidFill>
                <a:schemeClr val="tx1"/>
              </a:solidFill>
              <a:effectLst/>
              <a:latin typeface="新細明體" panose="02020500000000000000" pitchFamily="18" charset="-120"/>
              <a:ea typeface="新細明體" panose="02020500000000000000" pitchFamily="18" charset="-120"/>
            </a:rPr>
            <a:t>(</a:t>
          </a:r>
          <a:r>
            <a:rPr lang="en-US" altLang="zh-TW" sz="1800" b="1" dirty="0" smtClean="0">
              <a:effectLst/>
              <a:latin typeface="新細明體" panose="02020500000000000000" pitchFamily="18" charset="-120"/>
              <a:ea typeface="新細明體" panose="02020500000000000000" pitchFamily="18" charset="-120"/>
            </a:rPr>
            <a:t>e.g. </a:t>
          </a:r>
          <a:r>
            <a:rPr lang="zh-TW" altLang="en-US" sz="1800" b="1" dirty="0" smtClean="0">
              <a:effectLst/>
              <a:latin typeface="新細明體" panose="02020500000000000000" pitchFamily="18" charset="-120"/>
              <a:ea typeface="新細明體" panose="02020500000000000000" pitchFamily="18" charset="-120"/>
            </a:rPr>
            <a:t>中國歷史、中國文學、經濟</a:t>
          </a:r>
          <a:r>
            <a:rPr lang="en-US" altLang="zh-TW" sz="1800" b="1" dirty="0" smtClean="0">
              <a:effectLst/>
              <a:latin typeface="新細明體" panose="02020500000000000000" pitchFamily="18" charset="-120"/>
              <a:ea typeface="新細明體" panose="02020500000000000000" pitchFamily="18" charset="-120"/>
            </a:rPr>
            <a:t>……)</a:t>
          </a:r>
          <a:endParaRPr lang="en-US" altLang="zh-TW" sz="1800" b="1" dirty="0" smtClean="0">
            <a:solidFill>
              <a:schemeClr val="tx1"/>
            </a:solidFill>
            <a:effectLst/>
            <a:latin typeface="新細明體" panose="02020500000000000000" pitchFamily="18" charset="-120"/>
            <a:ea typeface="新細明體" panose="02020500000000000000" pitchFamily="18" charset="-120"/>
          </a:endParaRPr>
        </a:p>
        <a:p>
          <a:pPr algn="l"/>
          <a:r>
            <a:rPr lang="en-US" altLang="zh-TW" sz="1800" b="1" dirty="0" smtClean="0">
              <a:effectLst/>
              <a:latin typeface="新細明體" panose="02020500000000000000" pitchFamily="18" charset="-120"/>
              <a:ea typeface="新細明體" panose="02020500000000000000" pitchFamily="18" charset="-120"/>
            </a:rPr>
            <a:t>-</a:t>
          </a:r>
          <a:r>
            <a:rPr lang="zh-TW" altLang="en-US" sz="1800" b="1" dirty="0" smtClean="0">
              <a:effectLst/>
              <a:latin typeface="新細明體" panose="02020500000000000000" pitchFamily="18" charset="-120"/>
              <a:ea typeface="新細明體" panose="02020500000000000000" pitchFamily="18" charset="-120"/>
            </a:rPr>
            <a:t> 各組別內可加入</a:t>
          </a:r>
          <a:r>
            <a:rPr lang="zh-TW" altLang="en-US" sz="1800" b="1" dirty="0" smtClean="0">
              <a:solidFill>
                <a:srgbClr val="FF0000"/>
              </a:solidFill>
              <a:effectLst/>
              <a:latin typeface="新細明體" panose="02020500000000000000" pitchFamily="18" charset="-120"/>
              <a:ea typeface="新細明體" panose="02020500000000000000" pitchFamily="18" charset="-120"/>
            </a:rPr>
            <a:t>不同級別的</a:t>
          </a:r>
          <a:r>
            <a:rPr lang="zh-TW" altLang="en-US" sz="1800" b="1" u="none" dirty="0" smtClean="0">
              <a:solidFill>
                <a:srgbClr val="FF0000"/>
              </a:solidFill>
              <a:effectLst/>
              <a:latin typeface="新細明體" panose="02020500000000000000" pitchFamily="18" charset="-120"/>
              <a:ea typeface="新細明體" panose="02020500000000000000" pitchFamily="18" charset="-120"/>
            </a:rPr>
            <a:t>高中</a:t>
          </a:r>
          <a:r>
            <a:rPr lang="zh-TW" altLang="en-US" sz="1800" b="1" dirty="0" smtClean="0">
              <a:solidFill>
                <a:srgbClr val="FF0000"/>
              </a:solidFill>
              <a:effectLst/>
              <a:latin typeface="新細明體" panose="02020500000000000000" pitchFamily="18" charset="-120"/>
              <a:ea typeface="新細明體" panose="02020500000000000000" pitchFamily="18" charset="-120"/>
            </a:rPr>
            <a:t>班別</a:t>
          </a:r>
          <a:r>
            <a:rPr lang="en-US" altLang="zh-TW" sz="1800" b="1" dirty="0" smtClean="0">
              <a:effectLst/>
              <a:latin typeface="新細明體" panose="02020500000000000000" pitchFamily="18" charset="-120"/>
              <a:ea typeface="新細明體" panose="02020500000000000000" pitchFamily="18" charset="-120"/>
            </a:rPr>
            <a:t>(e.g.</a:t>
          </a:r>
          <a:r>
            <a:rPr lang="zh-TW" altLang="en-US" sz="1800" b="1" dirty="0" smtClean="0">
              <a:effectLst/>
              <a:latin typeface="新細明體" panose="02020500000000000000" pitchFamily="18" charset="-120"/>
              <a:ea typeface="新細明體" panose="02020500000000000000" pitchFamily="18" charset="-120"/>
            </a:rPr>
            <a:t> </a:t>
          </a:r>
          <a:r>
            <a:rPr lang="en-US" altLang="zh-TW" sz="1800" b="1" dirty="0" smtClean="0">
              <a:effectLst/>
              <a:latin typeface="新細明體" panose="02020500000000000000" pitchFamily="18" charset="-120"/>
              <a:ea typeface="新細明體" panose="02020500000000000000" pitchFamily="18" charset="-120"/>
            </a:rPr>
            <a:t>4A</a:t>
          </a:r>
          <a:r>
            <a:rPr lang="zh-TW" altLang="en-US" sz="1800" b="1" dirty="0" smtClean="0">
              <a:effectLst/>
              <a:latin typeface="新細明體" panose="02020500000000000000" pitchFamily="18" charset="-120"/>
              <a:ea typeface="新細明體" panose="02020500000000000000" pitchFamily="18" charset="-120"/>
            </a:rPr>
            <a:t>、</a:t>
          </a:r>
          <a:r>
            <a:rPr lang="en-US" altLang="zh-TW" sz="1800" b="1" dirty="0" smtClean="0">
              <a:effectLst/>
              <a:latin typeface="新細明體" panose="02020500000000000000" pitchFamily="18" charset="-120"/>
              <a:ea typeface="新細明體" panose="02020500000000000000" pitchFamily="18" charset="-120"/>
            </a:rPr>
            <a:t>4B</a:t>
          </a:r>
          <a:r>
            <a:rPr lang="zh-TW" altLang="en-US" sz="1800" b="1" dirty="0" smtClean="0">
              <a:effectLst/>
              <a:latin typeface="新細明體" panose="02020500000000000000" pitchFamily="18" charset="-120"/>
              <a:ea typeface="新細明體" panose="02020500000000000000" pitchFamily="18" charset="-120"/>
            </a:rPr>
            <a:t>、</a:t>
          </a:r>
          <a:r>
            <a:rPr lang="en-US" altLang="zh-TW" sz="1800" b="1" dirty="0" smtClean="0">
              <a:effectLst/>
              <a:latin typeface="新細明體" panose="02020500000000000000" pitchFamily="18" charset="-120"/>
              <a:ea typeface="新細明體" panose="02020500000000000000" pitchFamily="18" charset="-120"/>
            </a:rPr>
            <a:t>4C</a:t>
          </a:r>
          <a:r>
            <a:rPr lang="zh-TW" altLang="en-US" sz="1800" b="1" dirty="0" smtClean="0">
              <a:effectLst/>
              <a:latin typeface="新細明體" panose="02020500000000000000" pitchFamily="18" charset="-120"/>
              <a:ea typeface="新細明體" panose="02020500000000000000" pitchFamily="18" charset="-120"/>
            </a:rPr>
            <a:t> 、</a:t>
          </a:r>
          <a:r>
            <a:rPr lang="en-US" altLang="zh-TW" sz="1800" b="1" dirty="0" smtClean="0">
              <a:effectLst/>
              <a:latin typeface="新細明體" panose="02020500000000000000" pitchFamily="18" charset="-120"/>
              <a:ea typeface="新細明體" panose="02020500000000000000" pitchFamily="18" charset="-120"/>
            </a:rPr>
            <a:t>5A……)</a:t>
          </a:r>
        </a:p>
        <a:p>
          <a:pPr algn="l"/>
          <a:r>
            <a:rPr lang="en-US" altLang="zh-TW" sz="1800" b="1" dirty="0" smtClean="0">
              <a:effectLst/>
              <a:latin typeface="新細明體" panose="02020500000000000000" pitchFamily="18" charset="-120"/>
              <a:ea typeface="新細明體" panose="02020500000000000000" pitchFamily="18" charset="-120"/>
            </a:rPr>
            <a:t>-</a:t>
          </a:r>
          <a:r>
            <a:rPr lang="zh-TW" altLang="en-US" sz="1800" b="1" dirty="0" smtClean="0">
              <a:effectLst/>
              <a:latin typeface="新細明體" panose="02020500000000000000" pitchFamily="18" charset="-120"/>
              <a:ea typeface="新細明體" panose="02020500000000000000" pitchFamily="18" charset="-120"/>
            </a:rPr>
            <a:t> 各分組內可有來自</a:t>
          </a:r>
          <a:r>
            <a:rPr lang="zh-TW" altLang="en-US" sz="1800" b="1" dirty="0" smtClean="0">
              <a:solidFill>
                <a:srgbClr val="FF0000"/>
              </a:solidFill>
              <a:effectLst/>
              <a:latin typeface="新細明體" panose="02020500000000000000" pitchFamily="18" charset="-120"/>
              <a:ea typeface="新細明體" panose="02020500000000000000" pitchFamily="18" charset="-120"/>
            </a:rPr>
            <a:t>不同級別</a:t>
          </a:r>
          <a:r>
            <a:rPr lang="en-US" altLang="zh-TW" sz="1800" b="1" dirty="0" smtClean="0">
              <a:solidFill>
                <a:srgbClr val="FF0000"/>
              </a:solidFill>
              <a:effectLst/>
              <a:latin typeface="新細明體" panose="02020500000000000000" pitchFamily="18" charset="-120"/>
              <a:ea typeface="新細明體" panose="02020500000000000000" pitchFamily="18" charset="-120"/>
            </a:rPr>
            <a:t>/</a:t>
          </a:r>
          <a:r>
            <a:rPr lang="zh-TW" altLang="en-US" sz="1800" b="1" dirty="0" smtClean="0">
              <a:solidFill>
                <a:srgbClr val="FF0000"/>
              </a:solidFill>
              <a:effectLst/>
              <a:latin typeface="新細明體" panose="02020500000000000000" pitchFamily="18" charset="-120"/>
              <a:ea typeface="新細明體" panose="02020500000000000000" pitchFamily="18" charset="-120"/>
            </a:rPr>
            <a:t>班別的學生</a:t>
          </a:r>
          <a:endParaRPr lang="en-US" altLang="zh-TW" sz="1800" b="1" dirty="0" smtClean="0">
            <a:effectLst/>
            <a:latin typeface="新細明體" panose="02020500000000000000" pitchFamily="18" charset="-120"/>
            <a:ea typeface="新細明體" panose="02020500000000000000" pitchFamily="18" charset="-120"/>
          </a:endParaRPr>
        </a:p>
        <a:p>
          <a:pPr algn="l"/>
          <a:r>
            <a:rPr lang="en-US" altLang="zh-TW" sz="1800" b="1" dirty="0" smtClean="0">
              <a:effectLst/>
              <a:latin typeface="新細明體" panose="02020500000000000000" pitchFamily="18" charset="-120"/>
              <a:ea typeface="新細明體" panose="02020500000000000000" pitchFamily="18" charset="-120"/>
            </a:rPr>
            <a:t>-</a:t>
          </a:r>
          <a:r>
            <a:rPr lang="zh-TW" altLang="en-US" sz="1800" b="1" dirty="0" smtClean="0">
              <a:effectLst/>
              <a:latin typeface="新細明體" panose="02020500000000000000" pitchFamily="18" charset="-120"/>
              <a:ea typeface="新細明體" panose="02020500000000000000" pitchFamily="18" charset="-120"/>
            </a:rPr>
            <a:t> 需在</a:t>
          </a:r>
          <a:r>
            <a:rPr lang="zh-TW" altLang="en-US" sz="1800" b="1" dirty="0" smtClean="0">
              <a:solidFill>
                <a:srgbClr val="FF0000"/>
              </a:solidFill>
              <a:effectLst/>
              <a:latin typeface="新細明體" panose="02020500000000000000" pitchFamily="18" charset="-120"/>
              <a:ea typeface="新細明體" panose="02020500000000000000" pitchFamily="18" charset="-120"/>
            </a:rPr>
            <a:t>學生資料</a:t>
          </a:r>
          <a:r>
            <a:rPr lang="zh-TW" altLang="en-US" sz="1800" b="1" smtClean="0">
              <a:solidFill>
                <a:srgbClr val="FF0000"/>
              </a:solidFill>
              <a:effectLst/>
              <a:latin typeface="新細明體" panose="02020500000000000000" pitchFamily="18" charset="-120"/>
              <a:ea typeface="新細明體" panose="02020500000000000000" pitchFamily="18" charset="-120"/>
            </a:rPr>
            <a:t>模組</a:t>
          </a:r>
          <a:r>
            <a:rPr lang="zh-TW" altLang="en-US" sz="1800" b="1" smtClean="0">
              <a:effectLst/>
              <a:latin typeface="新細明體" panose="02020500000000000000" pitchFamily="18" charset="-120"/>
              <a:ea typeface="新細明體" panose="02020500000000000000" pitchFamily="18" charset="-120"/>
            </a:rPr>
            <a:t>將相聯班別的學生</a:t>
          </a:r>
          <a:r>
            <a:rPr lang="zh-TW" altLang="en-US" sz="1800" b="1" dirty="0" smtClean="0">
              <a:effectLst/>
              <a:latin typeface="新細明體" panose="02020500000000000000" pitchFamily="18" charset="-120"/>
              <a:ea typeface="新細明體" panose="02020500000000000000" pitchFamily="18" charset="-120"/>
            </a:rPr>
            <a:t>編入各選修科目</a:t>
          </a:r>
          <a:endParaRPr lang="en-US" altLang="zh-TW" sz="2800" b="1" u="none" dirty="0" smtClean="0">
            <a:solidFill>
              <a:srgbClr val="CC0066"/>
            </a:solidFill>
            <a:effectLst/>
            <a:latin typeface="新細明體" panose="02020500000000000000" pitchFamily="18" charset="-120"/>
            <a:ea typeface="新細明體" panose="02020500000000000000" pitchFamily="18" charset="-120"/>
          </a:endParaRPr>
        </a:p>
      </dgm:t>
    </dgm:pt>
    <dgm:pt modelId="{3A3B2A97-ECCA-436A-8C33-F79343516C99}" type="parTrans" cxnId="{0DACE5CD-DFDE-444F-A4B0-5B7AF74A3907}">
      <dgm:prSet/>
      <dgm:spPr/>
      <dgm:t>
        <a:bodyPr/>
        <a:lstStyle/>
        <a:p>
          <a:endParaRPr lang="zh-HK" altLang="en-US"/>
        </a:p>
      </dgm:t>
    </dgm:pt>
    <dgm:pt modelId="{8A3B9180-FB0A-4581-A7CF-4E9AAD10A6B1}" type="sibTrans" cxnId="{0DACE5CD-DFDE-444F-A4B0-5B7AF74A3907}">
      <dgm:prSet/>
      <dgm:spPr/>
      <dgm:t>
        <a:bodyPr/>
        <a:lstStyle/>
        <a:p>
          <a:endParaRPr lang="zh-HK" altLang="en-US"/>
        </a:p>
      </dgm:t>
    </dgm:pt>
    <dgm:pt modelId="{D6054AFB-12EA-4B59-B8AE-3B0D6740280C}" type="pres">
      <dgm:prSet presAssocID="{77624BEA-C0AF-4DA5-BC4F-6C42172011E2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zh-HK" altLang="en-US"/>
        </a:p>
      </dgm:t>
    </dgm:pt>
    <dgm:pt modelId="{22998FC6-AABA-46AA-925A-E78FFE12C597}" type="pres">
      <dgm:prSet presAssocID="{6184EAA0-B775-4EB0-B0CB-78C0638E05D2}" presName="hierRoot1" presStyleCnt="0"/>
      <dgm:spPr/>
    </dgm:pt>
    <dgm:pt modelId="{126D6B94-0D45-4A1D-8BA4-1711152C4D5A}" type="pres">
      <dgm:prSet presAssocID="{6184EAA0-B775-4EB0-B0CB-78C0638E05D2}" presName="composite" presStyleCnt="0"/>
      <dgm:spPr/>
    </dgm:pt>
    <dgm:pt modelId="{4982B9B2-D4FA-46C0-B449-A3DF90EAF453}" type="pres">
      <dgm:prSet presAssocID="{6184EAA0-B775-4EB0-B0CB-78C0638E05D2}" presName="background" presStyleLbl="node0" presStyleIdx="0" presStyleCnt="1"/>
      <dgm:spPr/>
    </dgm:pt>
    <dgm:pt modelId="{26CFCFE3-168F-4EB5-B699-60379A6898F0}" type="pres">
      <dgm:prSet presAssocID="{6184EAA0-B775-4EB0-B0CB-78C0638E05D2}" presName="text" presStyleLbl="fgAcc0" presStyleIdx="0" presStyleCnt="1" custScaleX="277072">
        <dgm:presLayoutVars>
          <dgm:chPref val="3"/>
        </dgm:presLayoutVars>
      </dgm:prSet>
      <dgm:spPr/>
      <dgm:t>
        <a:bodyPr/>
        <a:lstStyle/>
        <a:p>
          <a:endParaRPr lang="zh-HK" altLang="en-US"/>
        </a:p>
      </dgm:t>
    </dgm:pt>
    <dgm:pt modelId="{696563D7-0371-4305-9E7A-7AB36A8F510B}" type="pres">
      <dgm:prSet presAssocID="{6184EAA0-B775-4EB0-B0CB-78C0638E05D2}" presName="hierChild2" presStyleCnt="0"/>
      <dgm:spPr/>
    </dgm:pt>
    <dgm:pt modelId="{F414C286-F414-4DED-8636-9012E22D8E20}" type="pres">
      <dgm:prSet presAssocID="{17659E32-B0AB-4498-AADC-B6836DEF1694}" presName="Name10" presStyleLbl="parChTrans1D2" presStyleIdx="0" presStyleCnt="2"/>
      <dgm:spPr/>
      <dgm:t>
        <a:bodyPr/>
        <a:lstStyle/>
        <a:p>
          <a:endParaRPr lang="zh-HK" altLang="en-US"/>
        </a:p>
      </dgm:t>
    </dgm:pt>
    <dgm:pt modelId="{73DE1F3C-8C32-4AFB-8AE4-D8865EFD7DAA}" type="pres">
      <dgm:prSet presAssocID="{CE4C9A86-8C0D-4773-83BA-987282E2435C}" presName="hierRoot2" presStyleCnt="0"/>
      <dgm:spPr/>
    </dgm:pt>
    <dgm:pt modelId="{BCBD316F-6DBE-4B64-A488-A8F3D5D038CD}" type="pres">
      <dgm:prSet presAssocID="{CE4C9A86-8C0D-4773-83BA-987282E2435C}" presName="composite2" presStyleCnt="0"/>
      <dgm:spPr/>
    </dgm:pt>
    <dgm:pt modelId="{F3E559BE-85E3-4C94-B034-4CE66EF96B83}" type="pres">
      <dgm:prSet presAssocID="{CE4C9A86-8C0D-4773-83BA-987282E2435C}" presName="background2" presStyleLbl="node2" presStyleIdx="0" presStyleCnt="2"/>
      <dgm:spPr/>
    </dgm:pt>
    <dgm:pt modelId="{010D8580-83A9-460E-B69F-C89FAC855E2C}" type="pres">
      <dgm:prSet presAssocID="{CE4C9A86-8C0D-4773-83BA-987282E2435C}" presName="text2" presStyleLbl="fgAcc2" presStyleIdx="0" presStyleCnt="2" custScaleX="226033" custScaleY="294631">
        <dgm:presLayoutVars>
          <dgm:chPref val="3"/>
        </dgm:presLayoutVars>
      </dgm:prSet>
      <dgm:spPr/>
      <dgm:t>
        <a:bodyPr/>
        <a:lstStyle/>
        <a:p>
          <a:endParaRPr lang="zh-HK" altLang="en-US"/>
        </a:p>
      </dgm:t>
    </dgm:pt>
    <dgm:pt modelId="{2559E66B-905D-45F1-8A92-56A6E1D0595A}" type="pres">
      <dgm:prSet presAssocID="{CE4C9A86-8C0D-4773-83BA-987282E2435C}" presName="hierChild3" presStyleCnt="0"/>
      <dgm:spPr/>
    </dgm:pt>
    <dgm:pt modelId="{35AA773E-344E-478C-B0B0-FFA3F5239DE6}" type="pres">
      <dgm:prSet presAssocID="{3A3B2A97-ECCA-436A-8C33-F79343516C99}" presName="Name10" presStyleLbl="parChTrans1D2" presStyleIdx="1" presStyleCnt="2"/>
      <dgm:spPr/>
      <dgm:t>
        <a:bodyPr/>
        <a:lstStyle/>
        <a:p>
          <a:endParaRPr lang="zh-HK" altLang="en-US"/>
        </a:p>
      </dgm:t>
    </dgm:pt>
    <dgm:pt modelId="{00BDDCF9-AB19-4B0C-9548-2E007402D8B2}" type="pres">
      <dgm:prSet presAssocID="{830E4BC6-E0F8-4623-9BB2-BF2A01A340EC}" presName="hierRoot2" presStyleCnt="0"/>
      <dgm:spPr/>
    </dgm:pt>
    <dgm:pt modelId="{882D49D2-C971-41CA-95DB-4490373F1B64}" type="pres">
      <dgm:prSet presAssocID="{830E4BC6-E0F8-4623-9BB2-BF2A01A340EC}" presName="composite2" presStyleCnt="0"/>
      <dgm:spPr/>
    </dgm:pt>
    <dgm:pt modelId="{AAEC32DD-5BA7-4AAC-8854-547AAF00E5A2}" type="pres">
      <dgm:prSet presAssocID="{830E4BC6-E0F8-4623-9BB2-BF2A01A340EC}" presName="background2" presStyleLbl="node2" presStyleIdx="1" presStyleCnt="2"/>
      <dgm:spPr/>
    </dgm:pt>
    <dgm:pt modelId="{5400685A-947A-4720-A58A-B138438864A8}" type="pres">
      <dgm:prSet presAssocID="{830E4BC6-E0F8-4623-9BB2-BF2A01A340EC}" presName="text2" presStyleLbl="fgAcc2" presStyleIdx="1" presStyleCnt="2" custScaleX="240376" custScaleY="294631">
        <dgm:presLayoutVars>
          <dgm:chPref val="3"/>
        </dgm:presLayoutVars>
      </dgm:prSet>
      <dgm:spPr/>
      <dgm:t>
        <a:bodyPr/>
        <a:lstStyle/>
        <a:p>
          <a:endParaRPr lang="zh-HK" altLang="en-US"/>
        </a:p>
      </dgm:t>
    </dgm:pt>
    <dgm:pt modelId="{F1F2ACB9-EEF2-4C01-A532-A5C19D638B7C}" type="pres">
      <dgm:prSet presAssocID="{830E4BC6-E0F8-4623-9BB2-BF2A01A340EC}" presName="hierChild3" presStyleCnt="0"/>
      <dgm:spPr/>
    </dgm:pt>
  </dgm:ptLst>
  <dgm:cxnLst>
    <dgm:cxn modelId="{8E0A6F1E-F6FF-4ABD-90FD-276D9C173A15}" type="presOf" srcId="{77624BEA-C0AF-4DA5-BC4F-6C42172011E2}" destId="{D6054AFB-12EA-4B59-B8AE-3B0D6740280C}" srcOrd="0" destOrd="0" presId="urn:microsoft.com/office/officeart/2005/8/layout/hierarchy1"/>
    <dgm:cxn modelId="{D52E492B-942E-4BBE-A780-D7CDB5B0F4D5}" type="presOf" srcId="{830E4BC6-E0F8-4623-9BB2-BF2A01A340EC}" destId="{5400685A-947A-4720-A58A-B138438864A8}" srcOrd="0" destOrd="0" presId="urn:microsoft.com/office/officeart/2005/8/layout/hierarchy1"/>
    <dgm:cxn modelId="{B10911B3-69C8-4F5D-83C1-665A2D79B692}" srcId="{77624BEA-C0AF-4DA5-BC4F-6C42172011E2}" destId="{6184EAA0-B775-4EB0-B0CB-78C0638E05D2}" srcOrd="0" destOrd="0" parTransId="{9F1F4476-BA59-4134-81DE-D8EFC91BDE41}" sibTransId="{F600038F-4699-4B50-92A0-3B97D2A40ACF}"/>
    <dgm:cxn modelId="{FC2F49E1-5AE1-4831-B035-DD2206FCC26A}" type="presOf" srcId="{17659E32-B0AB-4498-AADC-B6836DEF1694}" destId="{F414C286-F414-4DED-8636-9012E22D8E20}" srcOrd="0" destOrd="0" presId="urn:microsoft.com/office/officeart/2005/8/layout/hierarchy1"/>
    <dgm:cxn modelId="{FED4F38B-E787-4228-8791-17333E90A3AD}" srcId="{6184EAA0-B775-4EB0-B0CB-78C0638E05D2}" destId="{CE4C9A86-8C0D-4773-83BA-987282E2435C}" srcOrd="0" destOrd="0" parTransId="{17659E32-B0AB-4498-AADC-B6836DEF1694}" sibTransId="{CF160C0E-732B-479D-B6FA-D44811AF443A}"/>
    <dgm:cxn modelId="{0B29AE20-021E-4C73-BA72-B56B6F9162C0}" type="presOf" srcId="{CE4C9A86-8C0D-4773-83BA-987282E2435C}" destId="{010D8580-83A9-460E-B69F-C89FAC855E2C}" srcOrd="0" destOrd="0" presId="urn:microsoft.com/office/officeart/2005/8/layout/hierarchy1"/>
    <dgm:cxn modelId="{3736967A-CA6D-4F1B-8E07-9AC477B9A603}" type="presOf" srcId="{6184EAA0-B775-4EB0-B0CB-78C0638E05D2}" destId="{26CFCFE3-168F-4EB5-B699-60379A6898F0}" srcOrd="0" destOrd="0" presId="urn:microsoft.com/office/officeart/2005/8/layout/hierarchy1"/>
    <dgm:cxn modelId="{0DACE5CD-DFDE-444F-A4B0-5B7AF74A3907}" srcId="{6184EAA0-B775-4EB0-B0CB-78C0638E05D2}" destId="{830E4BC6-E0F8-4623-9BB2-BF2A01A340EC}" srcOrd="1" destOrd="0" parTransId="{3A3B2A97-ECCA-436A-8C33-F79343516C99}" sibTransId="{8A3B9180-FB0A-4581-A7CF-4E9AAD10A6B1}"/>
    <dgm:cxn modelId="{6D3341E9-A151-4864-B488-FCE2034A5998}" type="presOf" srcId="{3A3B2A97-ECCA-436A-8C33-F79343516C99}" destId="{35AA773E-344E-478C-B0B0-FFA3F5239DE6}" srcOrd="0" destOrd="0" presId="urn:microsoft.com/office/officeart/2005/8/layout/hierarchy1"/>
    <dgm:cxn modelId="{4D10BCF6-68DB-4041-BBA8-54498AEAE5FB}" type="presParOf" srcId="{D6054AFB-12EA-4B59-B8AE-3B0D6740280C}" destId="{22998FC6-AABA-46AA-925A-E78FFE12C597}" srcOrd="0" destOrd="0" presId="urn:microsoft.com/office/officeart/2005/8/layout/hierarchy1"/>
    <dgm:cxn modelId="{554364B7-C812-490D-A348-6E9D210089AD}" type="presParOf" srcId="{22998FC6-AABA-46AA-925A-E78FFE12C597}" destId="{126D6B94-0D45-4A1D-8BA4-1711152C4D5A}" srcOrd="0" destOrd="0" presId="urn:microsoft.com/office/officeart/2005/8/layout/hierarchy1"/>
    <dgm:cxn modelId="{C2E86011-C9E3-4F22-904A-9483054F17B6}" type="presParOf" srcId="{126D6B94-0D45-4A1D-8BA4-1711152C4D5A}" destId="{4982B9B2-D4FA-46C0-B449-A3DF90EAF453}" srcOrd="0" destOrd="0" presId="urn:microsoft.com/office/officeart/2005/8/layout/hierarchy1"/>
    <dgm:cxn modelId="{EE86021B-7AFF-4A16-B3AF-6E84687A75E8}" type="presParOf" srcId="{126D6B94-0D45-4A1D-8BA4-1711152C4D5A}" destId="{26CFCFE3-168F-4EB5-B699-60379A6898F0}" srcOrd="1" destOrd="0" presId="urn:microsoft.com/office/officeart/2005/8/layout/hierarchy1"/>
    <dgm:cxn modelId="{DBA8D9AA-879F-4CAD-8FD0-A17728BB5554}" type="presParOf" srcId="{22998FC6-AABA-46AA-925A-E78FFE12C597}" destId="{696563D7-0371-4305-9E7A-7AB36A8F510B}" srcOrd="1" destOrd="0" presId="urn:microsoft.com/office/officeart/2005/8/layout/hierarchy1"/>
    <dgm:cxn modelId="{BD099564-202D-4849-A832-D4AFB9E99D1F}" type="presParOf" srcId="{696563D7-0371-4305-9E7A-7AB36A8F510B}" destId="{F414C286-F414-4DED-8636-9012E22D8E20}" srcOrd="0" destOrd="0" presId="urn:microsoft.com/office/officeart/2005/8/layout/hierarchy1"/>
    <dgm:cxn modelId="{E8CE71B1-A5C9-4C1F-9DAF-A8FAA4AD3E33}" type="presParOf" srcId="{696563D7-0371-4305-9E7A-7AB36A8F510B}" destId="{73DE1F3C-8C32-4AFB-8AE4-D8865EFD7DAA}" srcOrd="1" destOrd="0" presId="urn:microsoft.com/office/officeart/2005/8/layout/hierarchy1"/>
    <dgm:cxn modelId="{68129D65-74FA-4FC1-A16D-90521C6F8355}" type="presParOf" srcId="{73DE1F3C-8C32-4AFB-8AE4-D8865EFD7DAA}" destId="{BCBD316F-6DBE-4B64-A488-A8F3D5D038CD}" srcOrd="0" destOrd="0" presId="urn:microsoft.com/office/officeart/2005/8/layout/hierarchy1"/>
    <dgm:cxn modelId="{C41FBB73-1BC1-4C83-AAEE-53E995AC1D69}" type="presParOf" srcId="{BCBD316F-6DBE-4B64-A488-A8F3D5D038CD}" destId="{F3E559BE-85E3-4C94-B034-4CE66EF96B83}" srcOrd="0" destOrd="0" presId="urn:microsoft.com/office/officeart/2005/8/layout/hierarchy1"/>
    <dgm:cxn modelId="{F8160F35-F71E-4A95-B945-69BD38412707}" type="presParOf" srcId="{BCBD316F-6DBE-4B64-A488-A8F3D5D038CD}" destId="{010D8580-83A9-460E-B69F-C89FAC855E2C}" srcOrd="1" destOrd="0" presId="urn:microsoft.com/office/officeart/2005/8/layout/hierarchy1"/>
    <dgm:cxn modelId="{FA9D02F7-A840-4174-8E80-91CD37010AF8}" type="presParOf" srcId="{73DE1F3C-8C32-4AFB-8AE4-D8865EFD7DAA}" destId="{2559E66B-905D-45F1-8A92-56A6E1D0595A}" srcOrd="1" destOrd="0" presId="urn:microsoft.com/office/officeart/2005/8/layout/hierarchy1"/>
    <dgm:cxn modelId="{2D5AC8DC-549D-4FF9-9A25-6AF4381E744D}" type="presParOf" srcId="{696563D7-0371-4305-9E7A-7AB36A8F510B}" destId="{35AA773E-344E-478C-B0B0-FFA3F5239DE6}" srcOrd="2" destOrd="0" presId="urn:microsoft.com/office/officeart/2005/8/layout/hierarchy1"/>
    <dgm:cxn modelId="{238BDFDA-B5ED-41D2-AD0F-3626CD1309A2}" type="presParOf" srcId="{696563D7-0371-4305-9E7A-7AB36A8F510B}" destId="{00BDDCF9-AB19-4B0C-9548-2E007402D8B2}" srcOrd="3" destOrd="0" presId="urn:microsoft.com/office/officeart/2005/8/layout/hierarchy1"/>
    <dgm:cxn modelId="{751CFD0E-66E8-42B8-ABFA-45280F186B67}" type="presParOf" srcId="{00BDDCF9-AB19-4B0C-9548-2E007402D8B2}" destId="{882D49D2-C971-41CA-95DB-4490373F1B64}" srcOrd="0" destOrd="0" presId="urn:microsoft.com/office/officeart/2005/8/layout/hierarchy1"/>
    <dgm:cxn modelId="{9F07ED89-8CC5-46A3-A88F-547377AB6A07}" type="presParOf" srcId="{882D49D2-C971-41CA-95DB-4490373F1B64}" destId="{AAEC32DD-5BA7-4AAC-8854-547AAF00E5A2}" srcOrd="0" destOrd="0" presId="urn:microsoft.com/office/officeart/2005/8/layout/hierarchy1"/>
    <dgm:cxn modelId="{60185E97-EB83-4D75-87B7-322D01F23E81}" type="presParOf" srcId="{882D49D2-C971-41CA-95DB-4490373F1B64}" destId="{5400685A-947A-4720-A58A-B138438864A8}" srcOrd="1" destOrd="0" presId="urn:microsoft.com/office/officeart/2005/8/layout/hierarchy1"/>
    <dgm:cxn modelId="{9F06DC0F-27F3-4406-9042-296D27C6136C}" type="presParOf" srcId="{00BDDCF9-AB19-4B0C-9548-2E007402D8B2}" destId="{F1F2ACB9-EEF2-4C01-A532-A5C19D638B7C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1DE79203-3319-48A0-B2B9-9B80D8A43BB3}" type="doc">
      <dgm:prSet loTypeId="urn:microsoft.com/office/officeart/2008/layout/VerticalCurvedList" loCatId="list" qsTypeId="urn:microsoft.com/office/officeart/2005/8/quickstyle/simple2" qsCatId="simple" csTypeId="urn:microsoft.com/office/officeart/2005/8/colors/accent1_1" csCatId="accent1" phldr="1"/>
      <dgm:spPr/>
      <dgm:t>
        <a:bodyPr/>
        <a:lstStyle/>
        <a:p>
          <a:endParaRPr lang="zh-TW" altLang="en-US"/>
        </a:p>
      </dgm:t>
    </dgm:pt>
    <dgm:pt modelId="{D50A7C13-3F5C-4D93-A82A-7A697892913F}">
      <dgm:prSet phldrT="[文字]" custT="1"/>
      <dgm:spPr>
        <a:ln>
          <a:solidFill>
            <a:srgbClr val="0099FF"/>
          </a:solidFill>
        </a:ln>
      </dgm:spPr>
      <dgm:t>
        <a:bodyPr/>
        <a:lstStyle/>
        <a:p>
          <a:r>
            <a:rPr lang="zh-TW" altLang="en-US" sz="2800" b="0" dirty="0" smtClean="0">
              <a:effectLst/>
              <a:latin typeface="微軟正黑體" panose="020B0604030504040204" pitchFamily="34" charset="-120"/>
              <a:ea typeface="微軟正黑體" panose="020B0604030504040204" pitchFamily="34" charset="-120"/>
            </a:rPr>
            <a:t>設定 </a:t>
          </a:r>
          <a:r>
            <a:rPr lang="en-US" altLang="zh-TW" sz="2800" b="0" dirty="0" smtClean="0">
              <a:effectLst/>
              <a:latin typeface="微軟正黑體" panose="020B0604030504040204" pitchFamily="34" charset="-120"/>
              <a:ea typeface="微軟正黑體" panose="020B0604030504040204" pitchFamily="34" charset="-120"/>
            </a:rPr>
            <a:t>[</a:t>
          </a:r>
          <a:r>
            <a:rPr lang="zh-TW" altLang="en-US" sz="2800" b="0" dirty="0" smtClean="0">
              <a:effectLst/>
              <a:latin typeface="微軟正黑體" panose="020B0604030504040204" pitchFamily="34" charset="-120"/>
              <a:ea typeface="微軟正黑體" panose="020B0604030504040204" pitchFamily="34" charset="-120"/>
            </a:rPr>
            <a:t>學生資料預設值</a:t>
          </a:r>
          <a:r>
            <a:rPr lang="en-US" altLang="zh-TW" sz="2800" b="0" dirty="0" smtClean="0">
              <a:effectLst/>
              <a:latin typeface="微軟正黑體" panose="020B0604030504040204" pitchFamily="34" charset="-120"/>
              <a:ea typeface="微軟正黑體" panose="020B0604030504040204" pitchFamily="34" charset="-120"/>
            </a:rPr>
            <a:t>]</a:t>
          </a:r>
          <a:r>
            <a:rPr lang="zh-TW" altLang="en-US" sz="2800" b="0" dirty="0" smtClean="0">
              <a:effectLst/>
              <a:latin typeface="微軟正黑體" panose="020B0604030504040204" pitchFamily="34" charset="-120"/>
              <a:ea typeface="微軟正黑體" panose="020B0604030504040204" pitchFamily="34" charset="-120"/>
            </a:rPr>
            <a:t>，以方便輸入學生資料</a:t>
          </a:r>
          <a:endParaRPr lang="zh-TW" altLang="en-US" sz="2800" b="0" dirty="0">
            <a:effectLst/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E05A497C-520A-4DA5-A05C-7128E5E4D3E3}" type="parTrans" cxnId="{F314ADA5-C085-432D-8379-FEB15FC16333}">
      <dgm:prSet/>
      <dgm:spPr/>
      <dgm:t>
        <a:bodyPr/>
        <a:lstStyle/>
        <a:p>
          <a:endParaRPr lang="zh-TW" altLang="en-US" sz="2800" b="0">
            <a:effectLst/>
          </a:endParaRPr>
        </a:p>
      </dgm:t>
    </dgm:pt>
    <dgm:pt modelId="{807DC564-9360-4C90-8174-A5D7D81C2042}" type="sibTrans" cxnId="{F314ADA5-C085-432D-8379-FEB15FC16333}">
      <dgm:prSet/>
      <dgm:spPr/>
      <dgm:t>
        <a:bodyPr/>
        <a:lstStyle/>
        <a:p>
          <a:endParaRPr lang="zh-TW" altLang="en-US" sz="2800" b="0">
            <a:effectLst/>
          </a:endParaRPr>
        </a:p>
      </dgm:t>
    </dgm:pt>
    <dgm:pt modelId="{AD595F95-57C0-4F74-86B6-4BC91FAD963B}">
      <dgm:prSet phldrT="[文字]" custT="1"/>
      <dgm:spPr>
        <a:ln>
          <a:solidFill>
            <a:srgbClr val="9900CC"/>
          </a:solidFill>
        </a:ln>
      </dgm:spPr>
      <dgm:t>
        <a:bodyPr/>
        <a:lstStyle/>
        <a:p>
          <a:r>
            <a:rPr lang="zh-TW" altLang="en-US" sz="2800" b="0" dirty="0" smtClean="0">
              <a:effectLst/>
              <a:latin typeface="微軟正黑體" panose="020B0604030504040204" pitchFamily="34" charset="-120"/>
              <a:ea typeface="微軟正黑體" panose="020B0604030504040204" pitchFamily="34" charset="-120"/>
            </a:rPr>
            <a:t>若為教育局分派的學生，可於「學位分配」模組匯入資料檔案後註冊</a:t>
          </a:r>
          <a:endParaRPr lang="zh-TW" altLang="en-US" sz="2800" b="0" dirty="0">
            <a:effectLst/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18D9B29D-3F2C-447C-8A9B-169C499F6456}" type="parTrans" cxnId="{CF6E07F2-6848-4CA8-A2DB-DC59914DE3DB}">
      <dgm:prSet/>
      <dgm:spPr/>
      <dgm:t>
        <a:bodyPr/>
        <a:lstStyle/>
        <a:p>
          <a:endParaRPr lang="zh-TW" altLang="en-US" sz="2800" b="0">
            <a:effectLst/>
          </a:endParaRPr>
        </a:p>
      </dgm:t>
    </dgm:pt>
    <dgm:pt modelId="{F5393B46-C2BA-4F2F-8A9F-25605698229F}" type="sibTrans" cxnId="{CF6E07F2-6848-4CA8-A2DB-DC59914DE3DB}">
      <dgm:prSet/>
      <dgm:spPr/>
      <dgm:t>
        <a:bodyPr/>
        <a:lstStyle/>
        <a:p>
          <a:endParaRPr lang="zh-TW" altLang="en-US" sz="2800" b="0">
            <a:effectLst/>
          </a:endParaRPr>
        </a:p>
      </dgm:t>
    </dgm:pt>
    <dgm:pt modelId="{BF477DF9-E5BE-4A50-9A5D-F0D177A58443}">
      <dgm:prSet phldrT="[文字]" custT="1"/>
      <dgm:spPr>
        <a:ln>
          <a:solidFill>
            <a:srgbClr val="C00000"/>
          </a:solidFill>
        </a:ln>
      </dgm:spPr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zh-TW" altLang="en-US" sz="2800" b="0" dirty="0" smtClean="0">
              <a:effectLst/>
              <a:latin typeface="微軟正黑體" panose="020B0604030504040204" pitchFamily="34" charset="-120"/>
              <a:ea typeface="微軟正黑體" panose="020B0604030504040204" pitchFamily="34" charset="-120"/>
            </a:rPr>
            <a:t>新生要先註冊，才能夠輸入詳細資料</a:t>
          </a:r>
        </a:p>
      </dgm:t>
    </dgm:pt>
    <dgm:pt modelId="{B6169925-B5FE-4A82-BC27-F70E9D9BFD8B}" type="parTrans" cxnId="{E4111BC7-7763-4284-9D4A-0F7DA6931EBD}">
      <dgm:prSet/>
      <dgm:spPr/>
      <dgm:t>
        <a:bodyPr/>
        <a:lstStyle/>
        <a:p>
          <a:endParaRPr lang="zh-TW" altLang="en-US" sz="2800" b="0">
            <a:effectLst/>
          </a:endParaRPr>
        </a:p>
      </dgm:t>
    </dgm:pt>
    <dgm:pt modelId="{F8578296-90FE-4DB5-AEAC-EF9AD83C6893}" type="sibTrans" cxnId="{E4111BC7-7763-4284-9D4A-0F7DA6931EBD}">
      <dgm:prSet/>
      <dgm:spPr/>
      <dgm:t>
        <a:bodyPr/>
        <a:lstStyle/>
        <a:p>
          <a:endParaRPr lang="zh-TW" altLang="en-US" sz="2800" b="0">
            <a:effectLst/>
          </a:endParaRPr>
        </a:p>
      </dgm:t>
    </dgm:pt>
    <dgm:pt modelId="{CCE8DAE9-1B03-4EF1-8D96-F24424611CF4}">
      <dgm:prSet custT="1"/>
      <dgm:spPr>
        <a:ln>
          <a:solidFill>
            <a:srgbClr val="00B050"/>
          </a:solidFill>
        </a:ln>
      </dgm:spPr>
      <dgm:t>
        <a:bodyPr/>
        <a:lstStyle/>
        <a:p>
          <a:r>
            <a:rPr lang="zh-TW" altLang="en-US" sz="2800" b="0" dirty="0" smtClean="0">
              <a:effectLst/>
              <a:latin typeface="微軟正黑體" panose="020B0604030504040204" pitchFamily="34" charset="-120"/>
              <a:ea typeface="微軟正黑體" panose="020B0604030504040204" pitchFamily="34" charset="-120"/>
            </a:rPr>
            <a:t>若為舊生，可在該學生的「 學生資料 </a:t>
          </a:r>
          <a:r>
            <a:rPr lang="en-US" altLang="en-US" sz="2800" b="0" dirty="0" smtClean="0">
              <a:effectLst/>
              <a:latin typeface="微軟正黑體" panose="020B0604030504040204" pitchFamily="34" charset="-120"/>
              <a:ea typeface="微軟正黑體" panose="020B0604030504040204" pitchFamily="34" charset="-120"/>
            </a:rPr>
            <a:t>&gt; </a:t>
          </a:r>
          <a:r>
            <a:rPr lang="zh-TW" altLang="en-US" sz="2800" b="0" dirty="0" smtClean="0">
              <a:effectLst/>
              <a:latin typeface="微軟正黑體" panose="020B0604030504040204" pitchFamily="34" charset="-120"/>
              <a:ea typeface="微軟正黑體" panose="020B0604030504040204" pitchFamily="34" charset="-120"/>
            </a:rPr>
            <a:t>學生概況 </a:t>
          </a:r>
          <a:r>
            <a:rPr lang="en-US" altLang="en-US" sz="2800" b="0" dirty="0" smtClean="0">
              <a:effectLst/>
              <a:latin typeface="微軟正黑體" panose="020B0604030504040204" pitchFamily="34" charset="-120"/>
              <a:ea typeface="微軟正黑體" panose="020B0604030504040204" pitchFamily="34" charset="-120"/>
            </a:rPr>
            <a:t>&gt; </a:t>
          </a:r>
          <a:r>
            <a:rPr lang="zh-TW" altLang="en-US" sz="2800" b="0" dirty="0" smtClean="0">
              <a:effectLst/>
              <a:latin typeface="微軟正黑體" panose="020B0604030504040204" pitchFamily="34" charset="-120"/>
              <a:ea typeface="微軟正黑體" panose="020B0604030504040204" pitchFamily="34" charset="-120"/>
            </a:rPr>
            <a:t>個人資料」頁內再註冊</a:t>
          </a:r>
          <a:endParaRPr lang="zh-TW" altLang="en-US" sz="2800" b="0" dirty="0">
            <a:effectLst/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15E64044-92CF-4E08-9B22-A9F092345643}" type="parTrans" cxnId="{0386ABB9-4D2F-48CC-B71F-AED6C7710246}">
      <dgm:prSet/>
      <dgm:spPr/>
      <dgm:t>
        <a:bodyPr/>
        <a:lstStyle/>
        <a:p>
          <a:endParaRPr lang="zh-TW" altLang="en-US" sz="2800" b="0">
            <a:effectLst/>
          </a:endParaRPr>
        </a:p>
      </dgm:t>
    </dgm:pt>
    <dgm:pt modelId="{C5FA334A-7D25-4C06-B9C7-94DCF4C92E48}" type="sibTrans" cxnId="{0386ABB9-4D2F-48CC-B71F-AED6C7710246}">
      <dgm:prSet/>
      <dgm:spPr/>
      <dgm:t>
        <a:bodyPr/>
        <a:lstStyle/>
        <a:p>
          <a:endParaRPr lang="zh-TW" altLang="en-US" sz="2800" b="0">
            <a:effectLst/>
          </a:endParaRPr>
        </a:p>
      </dgm:t>
    </dgm:pt>
    <dgm:pt modelId="{3D284B53-D84D-4902-AB22-D7BE6382EDE2}" type="pres">
      <dgm:prSet presAssocID="{1DE79203-3319-48A0-B2B9-9B80D8A43BB3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zh-TW" altLang="en-US"/>
        </a:p>
      </dgm:t>
    </dgm:pt>
    <dgm:pt modelId="{400215BB-8FD0-4C03-A29E-D9688124D800}" type="pres">
      <dgm:prSet presAssocID="{1DE79203-3319-48A0-B2B9-9B80D8A43BB3}" presName="Name1" presStyleCnt="0"/>
      <dgm:spPr/>
    </dgm:pt>
    <dgm:pt modelId="{FEC16DC3-BB16-4BB2-AFAA-59DA084395BF}" type="pres">
      <dgm:prSet presAssocID="{1DE79203-3319-48A0-B2B9-9B80D8A43BB3}" presName="cycle" presStyleCnt="0"/>
      <dgm:spPr/>
    </dgm:pt>
    <dgm:pt modelId="{1F031147-3E07-47ED-9F0F-BAFFB363AA88}" type="pres">
      <dgm:prSet presAssocID="{1DE79203-3319-48A0-B2B9-9B80D8A43BB3}" presName="srcNode" presStyleLbl="node1" presStyleIdx="0" presStyleCnt="4"/>
      <dgm:spPr/>
    </dgm:pt>
    <dgm:pt modelId="{48D6FBF2-A16E-4803-BB2A-2A05FF7C2F8C}" type="pres">
      <dgm:prSet presAssocID="{1DE79203-3319-48A0-B2B9-9B80D8A43BB3}" presName="conn" presStyleLbl="parChTrans1D2" presStyleIdx="0" presStyleCnt="1"/>
      <dgm:spPr/>
      <dgm:t>
        <a:bodyPr/>
        <a:lstStyle/>
        <a:p>
          <a:endParaRPr lang="zh-TW" altLang="en-US"/>
        </a:p>
      </dgm:t>
    </dgm:pt>
    <dgm:pt modelId="{87239F95-904F-41A2-B599-D697C329CF1A}" type="pres">
      <dgm:prSet presAssocID="{1DE79203-3319-48A0-B2B9-9B80D8A43BB3}" presName="extraNode" presStyleLbl="node1" presStyleIdx="0" presStyleCnt="4"/>
      <dgm:spPr/>
    </dgm:pt>
    <dgm:pt modelId="{5E1BD927-AC3B-42B2-9DE4-85AE29D6C44C}" type="pres">
      <dgm:prSet presAssocID="{1DE79203-3319-48A0-B2B9-9B80D8A43BB3}" presName="dstNode" presStyleLbl="node1" presStyleIdx="0" presStyleCnt="4"/>
      <dgm:spPr/>
    </dgm:pt>
    <dgm:pt modelId="{FAC2CE31-1B24-4412-96D2-06ED70B5B50B}" type="pres">
      <dgm:prSet presAssocID="{D50A7C13-3F5C-4D93-A82A-7A697892913F}" presName="text_1" presStyleLbl="node1" presStyleIdx="0" presStyleCnt="4" custScaleY="140855" custLinFactNeighborY="5281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BB6952D2-FBAA-47F3-8F20-5E507D220460}" type="pres">
      <dgm:prSet presAssocID="{D50A7C13-3F5C-4D93-A82A-7A697892913F}" presName="accent_1" presStyleCnt="0"/>
      <dgm:spPr/>
    </dgm:pt>
    <dgm:pt modelId="{5FACF823-253A-49F7-8082-212E764B8952}" type="pres">
      <dgm:prSet presAssocID="{D50A7C13-3F5C-4D93-A82A-7A697892913F}" presName="accentRepeatNode" presStyleLbl="solidFgAcc1" presStyleIdx="0" presStyleCnt="4" custLinFactNeighborY="3540"/>
      <dgm:spPr/>
    </dgm:pt>
    <dgm:pt modelId="{11D7D18D-DE07-49F9-BEDE-6AA88B7F8905}" type="pres">
      <dgm:prSet presAssocID="{AD595F95-57C0-4F74-86B6-4BC91FAD963B}" presName="text_2" presStyleLbl="node1" presStyleIdx="1" presStyleCnt="4" custScaleY="132457" custLinFactNeighborY="2635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B0587275-236D-45D2-AAC9-94655BE25293}" type="pres">
      <dgm:prSet presAssocID="{AD595F95-57C0-4F74-86B6-4BC91FAD963B}" presName="accent_2" presStyleCnt="0"/>
      <dgm:spPr/>
    </dgm:pt>
    <dgm:pt modelId="{B7540DDD-4DDB-41B4-8F7A-B910E7DE1264}" type="pres">
      <dgm:prSet presAssocID="{AD595F95-57C0-4F74-86B6-4BC91FAD963B}" presName="accentRepeatNode" presStyleLbl="solidFgAcc1" presStyleIdx="1" presStyleCnt="4" custLinFactNeighborY="18655"/>
      <dgm:spPr/>
    </dgm:pt>
    <dgm:pt modelId="{E33B384B-9350-42D8-8929-D78B4E7C8F5D}" type="pres">
      <dgm:prSet presAssocID="{BF477DF9-E5BE-4A50-9A5D-F0D177A58443}" presName="text_3" presStyleLbl="node1" presStyleIdx="2" presStyleCnt="4" custScaleY="62184" custLinFactNeighborY="878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181C25D9-4DAA-4F79-93BB-48D04821D798}" type="pres">
      <dgm:prSet presAssocID="{BF477DF9-E5BE-4A50-9A5D-F0D177A58443}" presName="accent_3" presStyleCnt="0"/>
      <dgm:spPr/>
    </dgm:pt>
    <dgm:pt modelId="{EE18F6FD-5A32-457C-879C-086CAAA937B5}" type="pres">
      <dgm:prSet presAssocID="{BF477DF9-E5BE-4A50-9A5D-F0D177A58443}" presName="accentRepeatNode" presStyleLbl="solidFgAcc1" presStyleIdx="2" presStyleCnt="4" custLinFactNeighborY="9454"/>
      <dgm:spPr/>
    </dgm:pt>
    <dgm:pt modelId="{8D0830E9-BA11-48D1-ADB7-DAEDC158F4EF}" type="pres">
      <dgm:prSet presAssocID="{CCE8DAE9-1B03-4EF1-8D96-F24424611CF4}" presName="text_4" presStyleLbl="node1" presStyleIdx="3" presStyleCnt="4" custScaleY="140855" custLinFactNeighborY="319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ECF47FE4-A5D0-489B-A28F-1889147902B9}" type="pres">
      <dgm:prSet presAssocID="{CCE8DAE9-1B03-4EF1-8D96-F24424611CF4}" presName="accent_4" presStyleCnt="0"/>
      <dgm:spPr/>
    </dgm:pt>
    <dgm:pt modelId="{5143BF6D-6CA5-49E4-ABA7-7C75EF87B6C7}" type="pres">
      <dgm:prSet presAssocID="{CCE8DAE9-1B03-4EF1-8D96-F24424611CF4}" presName="accentRepeatNode" presStyleLbl="solidFgAcc1" presStyleIdx="3" presStyleCnt="4" custLinFactNeighborY="3488"/>
      <dgm:spPr/>
    </dgm:pt>
  </dgm:ptLst>
  <dgm:cxnLst>
    <dgm:cxn modelId="{CF6E07F2-6848-4CA8-A2DB-DC59914DE3DB}" srcId="{1DE79203-3319-48A0-B2B9-9B80D8A43BB3}" destId="{AD595F95-57C0-4F74-86B6-4BC91FAD963B}" srcOrd="1" destOrd="0" parTransId="{18D9B29D-3F2C-447C-8A9B-169C499F6456}" sibTransId="{F5393B46-C2BA-4F2F-8A9F-25605698229F}"/>
    <dgm:cxn modelId="{05746D90-2470-4535-8C4D-5F3D24E61B72}" type="presOf" srcId="{D50A7C13-3F5C-4D93-A82A-7A697892913F}" destId="{FAC2CE31-1B24-4412-96D2-06ED70B5B50B}" srcOrd="0" destOrd="0" presId="urn:microsoft.com/office/officeart/2008/layout/VerticalCurvedList"/>
    <dgm:cxn modelId="{0386ABB9-4D2F-48CC-B71F-AED6C7710246}" srcId="{1DE79203-3319-48A0-B2B9-9B80D8A43BB3}" destId="{CCE8DAE9-1B03-4EF1-8D96-F24424611CF4}" srcOrd="3" destOrd="0" parTransId="{15E64044-92CF-4E08-9B22-A9F092345643}" sibTransId="{C5FA334A-7D25-4C06-B9C7-94DCF4C92E48}"/>
    <dgm:cxn modelId="{FDF71032-94C3-4917-82FE-1D1846C1778A}" type="presOf" srcId="{1DE79203-3319-48A0-B2B9-9B80D8A43BB3}" destId="{3D284B53-D84D-4902-AB22-D7BE6382EDE2}" srcOrd="0" destOrd="0" presId="urn:microsoft.com/office/officeart/2008/layout/VerticalCurvedList"/>
    <dgm:cxn modelId="{1B0859CF-887F-4228-8C5D-787EFADFFB9F}" type="presOf" srcId="{807DC564-9360-4C90-8174-A5D7D81C2042}" destId="{48D6FBF2-A16E-4803-BB2A-2A05FF7C2F8C}" srcOrd="0" destOrd="0" presId="urn:microsoft.com/office/officeart/2008/layout/VerticalCurvedList"/>
    <dgm:cxn modelId="{F314ADA5-C085-432D-8379-FEB15FC16333}" srcId="{1DE79203-3319-48A0-B2B9-9B80D8A43BB3}" destId="{D50A7C13-3F5C-4D93-A82A-7A697892913F}" srcOrd="0" destOrd="0" parTransId="{E05A497C-520A-4DA5-A05C-7128E5E4D3E3}" sibTransId="{807DC564-9360-4C90-8174-A5D7D81C2042}"/>
    <dgm:cxn modelId="{E4111BC7-7763-4284-9D4A-0F7DA6931EBD}" srcId="{1DE79203-3319-48A0-B2B9-9B80D8A43BB3}" destId="{BF477DF9-E5BE-4A50-9A5D-F0D177A58443}" srcOrd="2" destOrd="0" parTransId="{B6169925-B5FE-4A82-BC27-F70E9D9BFD8B}" sibTransId="{F8578296-90FE-4DB5-AEAC-EF9AD83C6893}"/>
    <dgm:cxn modelId="{109C5886-958B-4B0D-BBD2-44E948520BA6}" type="presOf" srcId="{AD595F95-57C0-4F74-86B6-4BC91FAD963B}" destId="{11D7D18D-DE07-49F9-BEDE-6AA88B7F8905}" srcOrd="0" destOrd="0" presId="urn:microsoft.com/office/officeart/2008/layout/VerticalCurvedList"/>
    <dgm:cxn modelId="{4955945E-5E67-4EED-9F32-45BAF410D362}" type="presOf" srcId="{BF477DF9-E5BE-4A50-9A5D-F0D177A58443}" destId="{E33B384B-9350-42D8-8929-D78B4E7C8F5D}" srcOrd="0" destOrd="0" presId="urn:microsoft.com/office/officeart/2008/layout/VerticalCurvedList"/>
    <dgm:cxn modelId="{8E0208EE-8F0E-402D-8D1B-CB46D43E65B6}" type="presOf" srcId="{CCE8DAE9-1B03-4EF1-8D96-F24424611CF4}" destId="{8D0830E9-BA11-48D1-ADB7-DAEDC158F4EF}" srcOrd="0" destOrd="0" presId="urn:microsoft.com/office/officeart/2008/layout/VerticalCurvedList"/>
    <dgm:cxn modelId="{059D975E-77C3-4E8A-A11B-A6ADE9E4E764}" type="presParOf" srcId="{3D284B53-D84D-4902-AB22-D7BE6382EDE2}" destId="{400215BB-8FD0-4C03-A29E-D9688124D800}" srcOrd="0" destOrd="0" presId="urn:microsoft.com/office/officeart/2008/layout/VerticalCurvedList"/>
    <dgm:cxn modelId="{8E64B913-1E4A-488B-BF24-597B8C4B3D68}" type="presParOf" srcId="{400215BB-8FD0-4C03-A29E-D9688124D800}" destId="{FEC16DC3-BB16-4BB2-AFAA-59DA084395BF}" srcOrd="0" destOrd="0" presId="urn:microsoft.com/office/officeart/2008/layout/VerticalCurvedList"/>
    <dgm:cxn modelId="{4B77D029-8602-4CDE-A06A-04396CD7D744}" type="presParOf" srcId="{FEC16DC3-BB16-4BB2-AFAA-59DA084395BF}" destId="{1F031147-3E07-47ED-9F0F-BAFFB363AA88}" srcOrd="0" destOrd="0" presId="urn:microsoft.com/office/officeart/2008/layout/VerticalCurvedList"/>
    <dgm:cxn modelId="{2463AB39-6B6D-46FA-9E75-BEFC17B60510}" type="presParOf" srcId="{FEC16DC3-BB16-4BB2-AFAA-59DA084395BF}" destId="{48D6FBF2-A16E-4803-BB2A-2A05FF7C2F8C}" srcOrd="1" destOrd="0" presId="urn:microsoft.com/office/officeart/2008/layout/VerticalCurvedList"/>
    <dgm:cxn modelId="{18784338-5043-4D01-93A2-38C9B0ABFD94}" type="presParOf" srcId="{FEC16DC3-BB16-4BB2-AFAA-59DA084395BF}" destId="{87239F95-904F-41A2-B599-D697C329CF1A}" srcOrd="2" destOrd="0" presId="urn:microsoft.com/office/officeart/2008/layout/VerticalCurvedList"/>
    <dgm:cxn modelId="{F15FABEA-CB10-41FB-BAB0-C5FF0C23DBDE}" type="presParOf" srcId="{FEC16DC3-BB16-4BB2-AFAA-59DA084395BF}" destId="{5E1BD927-AC3B-42B2-9DE4-85AE29D6C44C}" srcOrd="3" destOrd="0" presId="urn:microsoft.com/office/officeart/2008/layout/VerticalCurvedList"/>
    <dgm:cxn modelId="{38EBA30A-F46C-4BC2-BBA2-1DAC4BB47DCD}" type="presParOf" srcId="{400215BB-8FD0-4C03-A29E-D9688124D800}" destId="{FAC2CE31-1B24-4412-96D2-06ED70B5B50B}" srcOrd="1" destOrd="0" presId="urn:microsoft.com/office/officeart/2008/layout/VerticalCurvedList"/>
    <dgm:cxn modelId="{BF69244B-66B3-40DE-9E3F-9463EC9801C0}" type="presParOf" srcId="{400215BB-8FD0-4C03-A29E-D9688124D800}" destId="{BB6952D2-FBAA-47F3-8F20-5E507D220460}" srcOrd="2" destOrd="0" presId="urn:microsoft.com/office/officeart/2008/layout/VerticalCurvedList"/>
    <dgm:cxn modelId="{EBBED737-79D7-43E2-B66A-BB8817E846BC}" type="presParOf" srcId="{BB6952D2-FBAA-47F3-8F20-5E507D220460}" destId="{5FACF823-253A-49F7-8082-212E764B8952}" srcOrd="0" destOrd="0" presId="urn:microsoft.com/office/officeart/2008/layout/VerticalCurvedList"/>
    <dgm:cxn modelId="{78EBF536-B145-4F6F-945E-AA89E822E7DD}" type="presParOf" srcId="{400215BB-8FD0-4C03-A29E-D9688124D800}" destId="{11D7D18D-DE07-49F9-BEDE-6AA88B7F8905}" srcOrd="3" destOrd="0" presId="urn:microsoft.com/office/officeart/2008/layout/VerticalCurvedList"/>
    <dgm:cxn modelId="{E9E1B5DB-994A-416A-BE3F-80F86B81E6A1}" type="presParOf" srcId="{400215BB-8FD0-4C03-A29E-D9688124D800}" destId="{B0587275-236D-45D2-AAC9-94655BE25293}" srcOrd="4" destOrd="0" presId="urn:microsoft.com/office/officeart/2008/layout/VerticalCurvedList"/>
    <dgm:cxn modelId="{2029F6D5-AA88-45BB-938B-456E3D117C53}" type="presParOf" srcId="{B0587275-236D-45D2-AAC9-94655BE25293}" destId="{B7540DDD-4DDB-41B4-8F7A-B910E7DE1264}" srcOrd="0" destOrd="0" presId="urn:microsoft.com/office/officeart/2008/layout/VerticalCurvedList"/>
    <dgm:cxn modelId="{263F367E-74D6-49EF-95A7-0639F49B8B64}" type="presParOf" srcId="{400215BB-8FD0-4C03-A29E-D9688124D800}" destId="{E33B384B-9350-42D8-8929-D78B4E7C8F5D}" srcOrd="5" destOrd="0" presId="urn:microsoft.com/office/officeart/2008/layout/VerticalCurvedList"/>
    <dgm:cxn modelId="{21901FF0-83CC-4226-A77E-738775414B8C}" type="presParOf" srcId="{400215BB-8FD0-4C03-A29E-D9688124D800}" destId="{181C25D9-4DAA-4F79-93BB-48D04821D798}" srcOrd="6" destOrd="0" presId="urn:microsoft.com/office/officeart/2008/layout/VerticalCurvedList"/>
    <dgm:cxn modelId="{AA38E8D3-B2FF-4026-B9E0-7CED565F4837}" type="presParOf" srcId="{181C25D9-4DAA-4F79-93BB-48D04821D798}" destId="{EE18F6FD-5A32-457C-879C-086CAAA937B5}" srcOrd="0" destOrd="0" presId="urn:microsoft.com/office/officeart/2008/layout/VerticalCurvedList"/>
    <dgm:cxn modelId="{4C3052E8-34EE-4C19-B166-7E2C8C7EBEDE}" type="presParOf" srcId="{400215BB-8FD0-4C03-A29E-D9688124D800}" destId="{8D0830E9-BA11-48D1-ADB7-DAEDC158F4EF}" srcOrd="7" destOrd="0" presId="urn:microsoft.com/office/officeart/2008/layout/VerticalCurvedList"/>
    <dgm:cxn modelId="{515D9D5F-BB38-4B05-9D92-1153B30D933F}" type="presParOf" srcId="{400215BB-8FD0-4C03-A29E-D9688124D800}" destId="{ECF47FE4-A5D0-489B-A28F-1889147902B9}" srcOrd="8" destOrd="0" presId="urn:microsoft.com/office/officeart/2008/layout/VerticalCurvedList"/>
    <dgm:cxn modelId="{022B6684-514A-454D-B326-D39A96999DD4}" type="presParOf" srcId="{ECF47FE4-A5D0-489B-A28F-1889147902B9}" destId="{5143BF6D-6CA5-49E4-ABA7-7C75EF87B6C7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8ED5BD7-971C-4B62-AF14-74CFE3DECA31}">
      <dsp:nvSpPr>
        <dsp:cNvPr id="0" name=""/>
        <dsp:cNvSpPr/>
      </dsp:nvSpPr>
      <dsp:spPr>
        <a:xfrm>
          <a:off x="3737685" y="2186667"/>
          <a:ext cx="1678326" cy="1678326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200" kern="1200" dirty="0" smtClean="0">
              <a:latin typeface="新細明體" panose="02020500000000000000" pitchFamily="18" charset="-120"/>
              <a:ea typeface="新細明體" panose="02020500000000000000" pitchFamily="18" charset="-120"/>
            </a:rPr>
            <a:t>記錄及更新重要的學校資料</a:t>
          </a:r>
          <a:endParaRPr lang="zh-HK" altLang="en-US" sz="2200" kern="1200" dirty="0"/>
        </a:p>
      </dsp:txBody>
      <dsp:txXfrm>
        <a:off x="3983470" y="2432452"/>
        <a:ext cx="1186756" cy="1186756"/>
      </dsp:txXfrm>
    </dsp:sp>
    <dsp:sp modelId="{D1B76327-0ED3-4A62-BB32-70B5F5BB514A}">
      <dsp:nvSpPr>
        <dsp:cNvPr id="0" name=""/>
        <dsp:cNvSpPr/>
      </dsp:nvSpPr>
      <dsp:spPr>
        <a:xfrm rot="16200000">
          <a:off x="4398781" y="1575454"/>
          <a:ext cx="356135" cy="570631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HK" altLang="en-US" sz="1800" kern="1200"/>
        </a:p>
      </dsp:txBody>
      <dsp:txXfrm>
        <a:off x="4452201" y="1743000"/>
        <a:ext cx="249295" cy="342379"/>
      </dsp:txXfrm>
    </dsp:sp>
    <dsp:sp modelId="{B03BBBEC-543F-482E-8D40-90E881FA9B3F}">
      <dsp:nvSpPr>
        <dsp:cNvPr id="0" name=""/>
        <dsp:cNvSpPr/>
      </dsp:nvSpPr>
      <dsp:spPr>
        <a:xfrm>
          <a:off x="3821601" y="4220"/>
          <a:ext cx="1510494" cy="1510494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200" kern="1200" dirty="0" smtClean="0">
              <a:latin typeface="+mn-ea"/>
              <a:ea typeface="+mn-ea"/>
            </a:rPr>
            <a:t>學校</a:t>
          </a:r>
          <a:r>
            <a:rPr lang="zh-HK" altLang="en-US" sz="2200" kern="1200" dirty="0" smtClean="0"/>
            <a:t>基本資料</a:t>
          </a:r>
          <a:endParaRPr lang="zh-HK" altLang="en-US" sz="2200" kern="1200" dirty="0"/>
        </a:p>
      </dsp:txBody>
      <dsp:txXfrm>
        <a:off x="4042808" y="225427"/>
        <a:ext cx="1068080" cy="1068080"/>
      </dsp:txXfrm>
    </dsp:sp>
    <dsp:sp modelId="{2D369B67-B53C-4C58-B756-D5B1341D7CFC}">
      <dsp:nvSpPr>
        <dsp:cNvPr id="0" name=""/>
        <dsp:cNvSpPr/>
      </dsp:nvSpPr>
      <dsp:spPr>
        <a:xfrm rot="19285714">
          <a:off x="5309662" y="2014112"/>
          <a:ext cx="356135" cy="570631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1875044"/>
            <a:satOff val="-2813"/>
            <a:lumOff val="-458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HK" altLang="en-US" sz="1800" kern="1200"/>
        </a:p>
      </dsp:txBody>
      <dsp:txXfrm>
        <a:off x="5321317" y="2161545"/>
        <a:ext cx="249295" cy="342379"/>
      </dsp:txXfrm>
    </dsp:sp>
    <dsp:sp modelId="{5E08EBE3-32C2-4E25-B12D-DB02BAFE090B}">
      <dsp:nvSpPr>
        <dsp:cNvPr id="0" name=""/>
        <dsp:cNvSpPr/>
      </dsp:nvSpPr>
      <dsp:spPr>
        <a:xfrm>
          <a:off x="5593516" y="857529"/>
          <a:ext cx="1510494" cy="1510494"/>
        </a:xfrm>
        <a:prstGeom prst="ellipse">
          <a:avLst/>
        </a:prstGeom>
        <a:solidFill>
          <a:schemeClr val="accent3">
            <a:hueOff val="1875044"/>
            <a:satOff val="-2813"/>
            <a:lumOff val="-45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HK" altLang="en-US" sz="2200" kern="1200" dirty="0" smtClean="0"/>
            <a:t>教職員編制</a:t>
          </a:r>
          <a:endParaRPr lang="zh-HK" altLang="en-US" sz="2200" kern="1200" dirty="0"/>
        </a:p>
      </dsp:txBody>
      <dsp:txXfrm>
        <a:off x="5814723" y="1078736"/>
        <a:ext cx="1068080" cy="1068080"/>
      </dsp:txXfrm>
    </dsp:sp>
    <dsp:sp modelId="{634409C2-B7E9-4FF4-82C7-BF2446B78E76}">
      <dsp:nvSpPr>
        <dsp:cNvPr id="0" name=""/>
        <dsp:cNvSpPr/>
      </dsp:nvSpPr>
      <dsp:spPr>
        <a:xfrm rot="771429">
          <a:off x="5534631" y="2999766"/>
          <a:ext cx="356135" cy="570631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3750088"/>
            <a:satOff val="-5627"/>
            <a:lumOff val="-915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HK" altLang="en-US" sz="1800" kern="1200"/>
        </a:p>
      </dsp:txBody>
      <dsp:txXfrm>
        <a:off x="5535970" y="3102005"/>
        <a:ext cx="249295" cy="342379"/>
      </dsp:txXfrm>
    </dsp:sp>
    <dsp:sp modelId="{F08E31D9-8650-4FFF-9BA2-DE0B60D8C70F}">
      <dsp:nvSpPr>
        <dsp:cNvPr id="0" name=""/>
        <dsp:cNvSpPr/>
      </dsp:nvSpPr>
      <dsp:spPr>
        <a:xfrm>
          <a:off x="6031143" y="2774897"/>
          <a:ext cx="1510494" cy="1510494"/>
        </a:xfrm>
        <a:prstGeom prst="ellipse">
          <a:avLst/>
        </a:prstGeom>
        <a:solidFill>
          <a:schemeClr val="accent3">
            <a:hueOff val="3750088"/>
            <a:satOff val="-5627"/>
            <a:lumOff val="-91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HK" altLang="en-US" sz="2200" kern="1200" dirty="0" smtClean="0"/>
            <a:t>班級結構</a:t>
          </a:r>
          <a:endParaRPr lang="zh-HK" altLang="en-US" sz="2200" kern="1200" dirty="0"/>
        </a:p>
      </dsp:txBody>
      <dsp:txXfrm>
        <a:off x="6252350" y="2996104"/>
        <a:ext cx="1068080" cy="1068080"/>
      </dsp:txXfrm>
    </dsp:sp>
    <dsp:sp modelId="{DFD704AA-E085-4284-BEEE-5BD7E44F3191}">
      <dsp:nvSpPr>
        <dsp:cNvPr id="0" name=""/>
        <dsp:cNvSpPr/>
      </dsp:nvSpPr>
      <dsp:spPr>
        <a:xfrm rot="3857143">
          <a:off x="4904282" y="3790199"/>
          <a:ext cx="356135" cy="570631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5625132"/>
            <a:satOff val="-8440"/>
            <a:lumOff val="-1373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HK" altLang="en-US" sz="1800" kern="1200"/>
        </a:p>
      </dsp:txBody>
      <dsp:txXfrm>
        <a:off x="4934524" y="3856195"/>
        <a:ext cx="249295" cy="342379"/>
      </dsp:txXfrm>
    </dsp:sp>
    <dsp:sp modelId="{E9288D73-0FF5-4D9E-B3B4-1548B7B53DB3}">
      <dsp:nvSpPr>
        <dsp:cNvPr id="0" name=""/>
        <dsp:cNvSpPr/>
      </dsp:nvSpPr>
      <dsp:spPr>
        <a:xfrm>
          <a:off x="4804940" y="4312507"/>
          <a:ext cx="1510494" cy="1510494"/>
        </a:xfrm>
        <a:prstGeom prst="ellipse">
          <a:avLst/>
        </a:prstGeom>
        <a:solidFill>
          <a:schemeClr val="accent3">
            <a:hueOff val="5625132"/>
            <a:satOff val="-8440"/>
            <a:lumOff val="-137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HK" altLang="en-US" sz="2200" kern="1200" dirty="0" smtClean="0"/>
            <a:t>校曆</a:t>
          </a:r>
          <a:endParaRPr lang="zh-HK" altLang="en-US" sz="2200" kern="1200" dirty="0"/>
        </a:p>
      </dsp:txBody>
      <dsp:txXfrm>
        <a:off x="5026147" y="4533714"/>
        <a:ext cx="1068080" cy="1068080"/>
      </dsp:txXfrm>
    </dsp:sp>
    <dsp:sp modelId="{28189805-3FE5-42F7-8F0F-67F7E11C16E4}">
      <dsp:nvSpPr>
        <dsp:cNvPr id="0" name=""/>
        <dsp:cNvSpPr/>
      </dsp:nvSpPr>
      <dsp:spPr>
        <a:xfrm rot="6942857">
          <a:off x="3893280" y="3790199"/>
          <a:ext cx="356135" cy="570631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7500176"/>
            <a:satOff val="-11253"/>
            <a:lumOff val="-183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HK" altLang="en-US" sz="1800" kern="1200"/>
        </a:p>
      </dsp:txBody>
      <dsp:txXfrm rot="10800000">
        <a:off x="3969878" y="3856195"/>
        <a:ext cx="249295" cy="342379"/>
      </dsp:txXfrm>
    </dsp:sp>
    <dsp:sp modelId="{EFEB548C-5E69-490E-B0F8-9F05941DA69A}">
      <dsp:nvSpPr>
        <dsp:cNvPr id="0" name=""/>
        <dsp:cNvSpPr/>
      </dsp:nvSpPr>
      <dsp:spPr>
        <a:xfrm>
          <a:off x="2838263" y="4312507"/>
          <a:ext cx="1510494" cy="1510494"/>
        </a:xfrm>
        <a:prstGeom prst="ellipse">
          <a:avLst/>
        </a:prstGeom>
        <a:solidFill>
          <a:schemeClr val="accent3">
            <a:hueOff val="7500176"/>
            <a:satOff val="-11253"/>
            <a:lumOff val="-183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HK" altLang="en-US" sz="2200" kern="1200" dirty="0" smtClean="0"/>
            <a:t>學校設施</a:t>
          </a:r>
          <a:endParaRPr lang="zh-HK" altLang="en-US" sz="2200" kern="1200" dirty="0"/>
        </a:p>
      </dsp:txBody>
      <dsp:txXfrm>
        <a:off x="3059470" y="4533714"/>
        <a:ext cx="1068080" cy="1068080"/>
      </dsp:txXfrm>
    </dsp:sp>
    <dsp:sp modelId="{8127D5A3-21A0-4EB9-8FBA-96294F2E6DD7}">
      <dsp:nvSpPr>
        <dsp:cNvPr id="0" name=""/>
        <dsp:cNvSpPr/>
      </dsp:nvSpPr>
      <dsp:spPr>
        <a:xfrm rot="10028571">
          <a:off x="3262931" y="2999766"/>
          <a:ext cx="356135" cy="570631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9375220"/>
            <a:satOff val="-14067"/>
            <a:lumOff val="-2288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HK" altLang="en-US" sz="1800" kern="1200"/>
        </a:p>
      </dsp:txBody>
      <dsp:txXfrm rot="10800000">
        <a:off x="3368432" y="3102005"/>
        <a:ext cx="249295" cy="342379"/>
      </dsp:txXfrm>
    </dsp:sp>
    <dsp:sp modelId="{80A3273B-572F-4DA4-8A03-8580E021540D}">
      <dsp:nvSpPr>
        <dsp:cNvPr id="0" name=""/>
        <dsp:cNvSpPr/>
      </dsp:nvSpPr>
      <dsp:spPr>
        <a:xfrm>
          <a:off x="1612060" y="2774897"/>
          <a:ext cx="1510494" cy="1510494"/>
        </a:xfrm>
        <a:prstGeom prst="ellipse">
          <a:avLst/>
        </a:prstGeom>
        <a:solidFill>
          <a:schemeClr val="accent3">
            <a:hueOff val="9375220"/>
            <a:satOff val="-14067"/>
            <a:lumOff val="-228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HK" altLang="en-US" sz="2200" kern="1200" dirty="0" smtClean="0"/>
            <a:t>班別資料</a:t>
          </a:r>
          <a:endParaRPr lang="zh-HK" altLang="en-US" sz="2200" kern="1200" dirty="0"/>
        </a:p>
      </dsp:txBody>
      <dsp:txXfrm>
        <a:off x="1833267" y="2996104"/>
        <a:ext cx="1068080" cy="1068080"/>
      </dsp:txXfrm>
    </dsp:sp>
    <dsp:sp modelId="{D55762A4-D39C-49B3-B37A-CA09EB2D3775}">
      <dsp:nvSpPr>
        <dsp:cNvPr id="0" name=""/>
        <dsp:cNvSpPr/>
      </dsp:nvSpPr>
      <dsp:spPr>
        <a:xfrm rot="13114286">
          <a:off x="3487900" y="2014112"/>
          <a:ext cx="356135" cy="570631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11250264"/>
            <a:satOff val="-16880"/>
            <a:lumOff val="-2745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HK" altLang="en-US" sz="1800" kern="1200"/>
        </a:p>
      </dsp:txBody>
      <dsp:txXfrm rot="10800000">
        <a:off x="3583085" y="2161545"/>
        <a:ext cx="249295" cy="342379"/>
      </dsp:txXfrm>
    </dsp:sp>
    <dsp:sp modelId="{AD5E8BEA-7C94-47D8-A488-18FE12870221}">
      <dsp:nvSpPr>
        <dsp:cNvPr id="0" name=""/>
        <dsp:cNvSpPr/>
      </dsp:nvSpPr>
      <dsp:spPr>
        <a:xfrm>
          <a:off x="2049687" y="857529"/>
          <a:ext cx="1510494" cy="1510494"/>
        </a:xfrm>
        <a:prstGeom prst="ellipse">
          <a:avLst/>
        </a:prstGeom>
        <a:solidFill>
          <a:schemeClr val="accent3">
            <a:hueOff val="11250264"/>
            <a:satOff val="-16880"/>
            <a:lumOff val="-274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HK" altLang="en-US" sz="2200" kern="1200" dirty="0" smtClean="0"/>
            <a:t>科目資料</a:t>
          </a:r>
          <a:endParaRPr lang="zh-HK" altLang="en-US" sz="2200" kern="1200" dirty="0"/>
        </a:p>
      </dsp:txBody>
      <dsp:txXfrm>
        <a:off x="2270894" y="1078736"/>
        <a:ext cx="1068080" cy="106808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3996B31-C81C-4394-9401-20BD36E949C3}">
      <dsp:nvSpPr>
        <dsp:cNvPr id="0" name=""/>
        <dsp:cNvSpPr/>
      </dsp:nvSpPr>
      <dsp:spPr>
        <a:xfrm rot="5400000">
          <a:off x="-424368" y="428365"/>
          <a:ext cx="2829123" cy="1980386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zh-TW" altLang="en-US" sz="2800" b="1" kern="1200" dirty="0" smtClean="0"/>
            <a:t>學年末</a:t>
          </a:r>
          <a:endParaRPr lang="en-US" altLang="zh-TW" sz="2800" b="1" kern="1200" dirty="0" smtClean="0"/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altLang="zh-TW" sz="1200" b="1" kern="1200" dirty="0" smtClean="0">
              <a:latin typeface="+mn-ea"/>
              <a:ea typeface="+mn-ea"/>
            </a:rPr>
            <a:t>(6</a:t>
          </a:r>
          <a:r>
            <a:rPr lang="zh-TW" altLang="en-US" sz="1200" b="1" kern="1200" dirty="0" smtClean="0">
              <a:latin typeface="+mn-ea"/>
              <a:ea typeface="+mn-ea"/>
            </a:rPr>
            <a:t>月至</a:t>
          </a:r>
          <a:r>
            <a:rPr lang="en-US" altLang="zh-TW" sz="1200" b="1" kern="1200" dirty="0" smtClean="0">
              <a:latin typeface="+mn-ea"/>
              <a:ea typeface="+mn-ea"/>
            </a:rPr>
            <a:t>8</a:t>
          </a:r>
          <a:r>
            <a:rPr lang="zh-TW" altLang="en-US" sz="1200" b="1" kern="1200" dirty="0" smtClean="0">
              <a:latin typeface="+mn-ea"/>
              <a:ea typeface="+mn-ea"/>
            </a:rPr>
            <a:t>月</a:t>
          </a:r>
          <a:r>
            <a:rPr lang="en-US" altLang="zh-TW" sz="1200" b="1" kern="1200" dirty="0" smtClean="0">
              <a:latin typeface="+mn-ea"/>
              <a:ea typeface="+mn-ea"/>
            </a:rPr>
            <a:t>)</a:t>
          </a:r>
          <a:endParaRPr lang="en-US" altLang="zh-TW" sz="1200" b="1" kern="1200" dirty="0" smtClean="0"/>
        </a:p>
      </dsp:txBody>
      <dsp:txXfrm rot="-5400000">
        <a:off x="1" y="994189"/>
        <a:ext cx="1980386" cy="848737"/>
      </dsp:txXfrm>
    </dsp:sp>
    <dsp:sp modelId="{FA9D92E9-B4B5-4A4D-B05D-C66218EC2409}">
      <dsp:nvSpPr>
        <dsp:cNvPr id="0" name=""/>
        <dsp:cNvSpPr/>
      </dsp:nvSpPr>
      <dsp:spPr>
        <a:xfrm rot="5400000">
          <a:off x="4078372" y="-2093988"/>
          <a:ext cx="1838930" cy="603490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400" b="1" kern="1200" dirty="0" smtClean="0">
              <a:latin typeface="+mn-ea"/>
              <a:ea typeface="+mn-ea"/>
            </a:rPr>
            <a:t>檢查及</a:t>
          </a:r>
          <a:r>
            <a:rPr lang="zh-TW" altLang="en-US" sz="2400" b="1" kern="1200" dirty="0" smtClean="0">
              <a:solidFill>
                <a:srgbClr val="FF0000"/>
              </a:solidFill>
              <a:latin typeface="+mn-ea"/>
              <a:ea typeface="+mn-ea"/>
            </a:rPr>
            <a:t>確定現學年</a:t>
          </a:r>
          <a:r>
            <a:rPr lang="zh-TW" altLang="en-US" sz="2400" b="1" kern="1200" dirty="0" smtClean="0">
              <a:latin typeface="+mn-ea"/>
              <a:ea typeface="+mn-ea"/>
            </a:rPr>
            <a:t>的學校資料</a:t>
          </a:r>
          <a:endParaRPr lang="zh-HK" altLang="en-US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400" b="1" kern="1200" dirty="0" smtClean="0">
              <a:solidFill>
                <a:schemeClr val="tx1"/>
              </a:solidFill>
              <a:latin typeface="+mn-ea"/>
              <a:ea typeface="+mn-ea"/>
              <a:hlinkClick xmlns:r="http://schemas.openxmlformats.org/officeDocument/2006/relationships" r:id="" action="ppaction://hlinksldjump"/>
            </a:rPr>
            <a:t>策劃新學年</a:t>
          </a:r>
          <a:r>
            <a:rPr lang="zh-TW" altLang="en-US" sz="2400" b="1" kern="1200" dirty="0" smtClean="0">
              <a:solidFill>
                <a:schemeClr val="tx1"/>
              </a:solidFill>
              <a:latin typeface="+mn-ea"/>
              <a:ea typeface="+mn-ea"/>
            </a:rPr>
            <a:t> </a:t>
          </a:r>
          <a:r>
            <a:rPr lang="zh-TW" altLang="en-US" sz="2400" b="1" kern="1200" dirty="0" smtClean="0">
              <a:effectLst/>
              <a:latin typeface="+mn-ea"/>
              <a:ea typeface="+mn-ea"/>
            </a:rPr>
            <a:t>及</a:t>
          </a:r>
          <a:r>
            <a:rPr lang="zh-TW" altLang="en-US" sz="2400" b="1" kern="1200" dirty="0" smtClean="0">
              <a:latin typeface="+mn-ea"/>
              <a:ea typeface="+mn-ea"/>
            </a:rPr>
            <a:t> </a:t>
          </a:r>
          <a:r>
            <a:rPr lang="zh-TW" altLang="en-US" sz="2400" b="1" kern="1200" dirty="0" smtClean="0">
              <a:solidFill>
                <a:srgbClr val="FF0000"/>
              </a:solidFill>
              <a:latin typeface="+mn-ea"/>
              <a:ea typeface="+mn-ea"/>
            </a:rPr>
            <a:t>更新新學年</a:t>
          </a:r>
          <a:r>
            <a:rPr lang="zh-TW" altLang="en-US" sz="2400" b="1" kern="1200" dirty="0" smtClean="0">
              <a:latin typeface="+mn-ea"/>
              <a:ea typeface="+mn-ea"/>
            </a:rPr>
            <a:t>的學校資料 </a:t>
          </a:r>
          <a:endParaRPr lang="zh-HK" altLang="en-US" sz="2400" kern="1200" dirty="0"/>
        </a:p>
      </dsp:txBody>
      <dsp:txXfrm rot="-5400000">
        <a:off x="1980387" y="93766"/>
        <a:ext cx="5945132" cy="1659392"/>
      </dsp:txXfrm>
    </dsp:sp>
    <dsp:sp modelId="{19ADFC4E-4B42-4D4E-8E11-F396E8AD9AEB}">
      <dsp:nvSpPr>
        <dsp:cNvPr id="0" name=""/>
        <dsp:cNvSpPr/>
      </dsp:nvSpPr>
      <dsp:spPr>
        <a:xfrm rot="5400000">
          <a:off x="-424368" y="2976047"/>
          <a:ext cx="2829123" cy="1980386"/>
        </a:xfrm>
        <a:prstGeom prst="chevron">
          <a:avLst/>
        </a:prstGeom>
        <a:solidFill>
          <a:schemeClr val="accent3">
            <a:hueOff val="11250264"/>
            <a:satOff val="-16880"/>
            <a:lumOff val="-2745"/>
            <a:alphaOff val="0"/>
          </a:schemeClr>
        </a:solidFill>
        <a:ln w="25400" cap="flat" cmpd="sng" algn="ctr">
          <a:solidFill>
            <a:schemeClr val="accent3">
              <a:hueOff val="11250264"/>
              <a:satOff val="-16880"/>
              <a:lumOff val="-274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zh-TW" altLang="en-US" sz="2800" b="1" kern="1200" dirty="0" smtClean="0"/>
            <a:t>開學初</a:t>
          </a:r>
          <a:endParaRPr lang="en-US" altLang="zh-TW" sz="2800" b="1" kern="1200" dirty="0" smtClean="0"/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altLang="zh-TW" sz="1200" b="1" kern="1200" dirty="0" smtClean="0">
              <a:latin typeface="+mn-ea"/>
              <a:ea typeface="+mn-ea"/>
            </a:rPr>
            <a:t>(9</a:t>
          </a:r>
          <a:r>
            <a:rPr lang="zh-TW" altLang="en-US" sz="1200" b="1" kern="1200" dirty="0" smtClean="0">
              <a:latin typeface="+mn-ea"/>
              <a:ea typeface="+mn-ea"/>
            </a:rPr>
            <a:t>月中</a:t>
          </a:r>
          <a:r>
            <a:rPr lang="en-US" altLang="zh-TW" sz="1200" b="1" kern="1200" dirty="0" smtClean="0">
              <a:latin typeface="+mn-ea"/>
              <a:ea typeface="+mn-ea"/>
            </a:rPr>
            <a:t>)</a:t>
          </a:r>
          <a:r>
            <a:rPr lang="zh-TW" altLang="en-US" sz="1200" b="1" kern="1200" dirty="0" smtClean="0">
              <a:latin typeface="+mn-ea"/>
              <a:ea typeface="+mn-ea"/>
            </a:rPr>
            <a:t> </a:t>
          </a:r>
          <a:endParaRPr lang="zh-HK" altLang="en-US" sz="1200" b="1" kern="1200" dirty="0"/>
        </a:p>
      </dsp:txBody>
      <dsp:txXfrm rot="-5400000">
        <a:off x="1" y="3541871"/>
        <a:ext cx="1980386" cy="848737"/>
      </dsp:txXfrm>
    </dsp:sp>
    <dsp:sp modelId="{38A24363-7EC9-407F-96A3-9EF5F6030046}">
      <dsp:nvSpPr>
        <dsp:cNvPr id="0" name=""/>
        <dsp:cNvSpPr/>
      </dsp:nvSpPr>
      <dsp:spPr>
        <a:xfrm rot="5400000">
          <a:off x="4078372" y="453693"/>
          <a:ext cx="1838930" cy="603490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11250264"/>
              <a:satOff val="-16880"/>
              <a:lumOff val="-274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400" b="1" kern="1200" dirty="0" smtClean="0">
              <a:solidFill>
                <a:srgbClr val="FF0000"/>
              </a:solidFill>
              <a:latin typeface="+mn-ea"/>
              <a:ea typeface="+mn-ea"/>
            </a:rPr>
            <a:t>確定新學年</a:t>
          </a:r>
          <a:r>
            <a:rPr lang="zh-TW" altLang="en-US" sz="2400" b="1" kern="1200" dirty="0" smtClean="0">
              <a:latin typeface="+mn-ea"/>
              <a:ea typeface="+mn-ea"/>
            </a:rPr>
            <a:t>學校資料 及 </a:t>
          </a:r>
          <a:r>
            <a:rPr lang="zh-TW" altLang="en-US" sz="2400" b="1" kern="1200" dirty="0" smtClean="0">
              <a:solidFill>
                <a:srgbClr val="FF0000"/>
              </a:solidFill>
              <a:latin typeface="+mn-ea"/>
              <a:ea typeface="+mn-ea"/>
            </a:rPr>
            <a:t>過渡到新學年</a:t>
          </a:r>
          <a:endParaRPr lang="zh-HK" altLang="en-US" sz="2400" kern="1200" dirty="0">
            <a:solidFill>
              <a:srgbClr val="FF0000"/>
            </a:solidFill>
            <a:latin typeface="+mn-ea"/>
            <a:ea typeface="+mn-ea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HK" altLang="en-US" sz="2400" b="1" kern="1200" dirty="0" smtClean="0">
              <a:latin typeface="+mn-ea"/>
              <a:ea typeface="+mn-ea"/>
            </a:rPr>
            <a:t>預備</a:t>
          </a:r>
          <a:r>
            <a:rPr lang="zh-TW" altLang="en-US" sz="2400" b="1" kern="1200" dirty="0" smtClean="0">
              <a:latin typeface="+mn-ea"/>
              <a:ea typeface="+mn-ea"/>
            </a:rPr>
            <a:t>、確定及發送</a:t>
          </a:r>
          <a:r>
            <a:rPr lang="zh-TW" altLang="en-US" sz="2400" b="1" kern="1200" dirty="0" smtClean="0">
              <a:solidFill>
                <a:srgbClr val="FF0000"/>
              </a:solidFill>
              <a:effectLst/>
              <a:latin typeface="+mn-ea"/>
              <a:ea typeface="+mn-ea"/>
              <a:hlinkClick xmlns:r="http://schemas.openxmlformats.org/officeDocument/2006/relationships" r:id="" action="ppaction://hlinksldjump"/>
            </a:rPr>
            <a:t>班別及科目資料調查</a:t>
          </a:r>
          <a:r>
            <a:rPr lang="zh-TW" altLang="en-US" sz="2400" b="1" kern="1200" dirty="0" smtClean="0">
              <a:solidFill>
                <a:srgbClr val="FF0000"/>
              </a:solidFill>
              <a:effectLst/>
              <a:latin typeface="+mn-ea"/>
              <a:ea typeface="+mn-ea"/>
            </a:rPr>
            <a:t> </a:t>
          </a:r>
          <a:endParaRPr lang="zh-HK" altLang="en-US" sz="2400" kern="1200" dirty="0">
            <a:solidFill>
              <a:srgbClr val="FF0000"/>
            </a:solidFill>
            <a:effectLst/>
            <a:latin typeface="+mn-ea"/>
            <a:ea typeface="+mn-ea"/>
          </a:endParaRPr>
        </a:p>
      </dsp:txBody>
      <dsp:txXfrm rot="-5400000">
        <a:off x="1980387" y="2641448"/>
        <a:ext cx="5945132" cy="165939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4F35052-845A-47BF-A72B-4C57DAFBACA7}">
      <dsp:nvSpPr>
        <dsp:cNvPr id="0" name=""/>
        <dsp:cNvSpPr/>
      </dsp:nvSpPr>
      <dsp:spPr>
        <a:xfrm>
          <a:off x="0" y="4802679"/>
          <a:ext cx="5638800" cy="630349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6032" tIns="256032" rIns="256032" bIns="256032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3600" b="1" kern="1200" dirty="0" smtClean="0">
              <a:latin typeface="新細明體" panose="02020500000000000000" pitchFamily="18" charset="-120"/>
              <a:ea typeface="新細明體" panose="02020500000000000000" pitchFamily="18" charset="-120"/>
              <a:hlinkClick xmlns:r="http://schemas.openxmlformats.org/officeDocument/2006/relationships" r:id="" action="ppaction://hlinksldjump"/>
            </a:rPr>
            <a:t>6. </a:t>
          </a:r>
          <a:r>
            <a:rPr lang="zh-TW" altLang="en-US" sz="3600" b="1" kern="1200" dirty="0" smtClean="0">
              <a:latin typeface="新細明體" panose="02020500000000000000" pitchFamily="18" charset="-120"/>
              <a:ea typeface="新細明體" panose="02020500000000000000" pitchFamily="18" charset="-120"/>
              <a:hlinkClick xmlns:r="http://schemas.openxmlformats.org/officeDocument/2006/relationships" r:id="" action="ppaction://hlinksldjump"/>
            </a:rPr>
            <a:t>確定學校資料</a:t>
          </a:r>
          <a:endParaRPr lang="zh-HK" altLang="en-US" sz="3600" b="1" kern="1200" dirty="0">
            <a:latin typeface="新細明體" panose="02020500000000000000" pitchFamily="18" charset="-120"/>
            <a:ea typeface="新細明體" panose="02020500000000000000" pitchFamily="18" charset="-120"/>
          </a:endParaRPr>
        </a:p>
      </dsp:txBody>
      <dsp:txXfrm>
        <a:off x="0" y="4802679"/>
        <a:ext cx="5638800" cy="630349"/>
      </dsp:txXfrm>
    </dsp:sp>
    <dsp:sp modelId="{4EBED45C-B3FD-4659-A6A6-4E4DC4B9EC45}">
      <dsp:nvSpPr>
        <dsp:cNvPr id="0" name=""/>
        <dsp:cNvSpPr/>
      </dsp:nvSpPr>
      <dsp:spPr>
        <a:xfrm rot="10800000">
          <a:off x="0" y="3842658"/>
          <a:ext cx="5638800" cy="969476"/>
        </a:xfrm>
        <a:prstGeom prst="upArrowCallout">
          <a:avLst/>
        </a:prstGeom>
        <a:solidFill>
          <a:schemeClr val="accent4">
            <a:hueOff val="-892954"/>
            <a:satOff val="5380"/>
            <a:lumOff val="431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6032" tIns="256032" rIns="256032" bIns="256032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3600" b="1" kern="1200" dirty="0" smtClean="0">
              <a:latin typeface="新細明體" panose="02020500000000000000" pitchFamily="18" charset="-120"/>
              <a:ea typeface="新細明體" panose="02020500000000000000" pitchFamily="18" charset="-120"/>
              <a:hlinkClick xmlns:r="http://schemas.openxmlformats.org/officeDocument/2006/relationships" r:id="" action="ppaction://hlinksldjump"/>
            </a:rPr>
            <a:t>5.</a:t>
          </a:r>
          <a:r>
            <a:rPr lang="zh-TW" altLang="en-US" sz="3600" b="1" kern="1200" dirty="0" smtClean="0">
              <a:latin typeface="新細明體" panose="02020500000000000000" pitchFamily="18" charset="-120"/>
              <a:ea typeface="新細明體" panose="02020500000000000000" pitchFamily="18" charset="-120"/>
              <a:hlinkClick xmlns:r="http://schemas.openxmlformats.org/officeDocument/2006/relationships" r:id="" action="ppaction://hlinksldjump"/>
            </a:rPr>
            <a:t> 編修科目資料</a:t>
          </a:r>
          <a:endParaRPr lang="zh-HK" altLang="en-US" sz="3600" b="1" kern="1200" dirty="0">
            <a:latin typeface="新細明體" panose="02020500000000000000" pitchFamily="18" charset="-120"/>
            <a:ea typeface="新細明體" panose="02020500000000000000" pitchFamily="18" charset="-120"/>
          </a:endParaRPr>
        </a:p>
      </dsp:txBody>
      <dsp:txXfrm rot="10800000">
        <a:off x="0" y="3842658"/>
        <a:ext cx="5638800" cy="629936"/>
      </dsp:txXfrm>
    </dsp:sp>
    <dsp:sp modelId="{BCFE0E5B-620B-43F5-A5A2-EE593B9A9909}">
      <dsp:nvSpPr>
        <dsp:cNvPr id="0" name=""/>
        <dsp:cNvSpPr/>
      </dsp:nvSpPr>
      <dsp:spPr>
        <a:xfrm rot="10800000">
          <a:off x="0" y="2904071"/>
          <a:ext cx="5638800" cy="969476"/>
        </a:xfrm>
        <a:prstGeom prst="upArrowCallout">
          <a:avLst/>
        </a:prstGeom>
        <a:solidFill>
          <a:schemeClr val="accent4">
            <a:hueOff val="-1785908"/>
            <a:satOff val="10760"/>
            <a:lumOff val="862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6032" tIns="256032" rIns="256032" bIns="256032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3600" b="1" kern="1200" dirty="0" smtClean="0">
              <a:latin typeface="新細明體" panose="02020500000000000000" pitchFamily="18" charset="-120"/>
              <a:ea typeface="新細明體" panose="02020500000000000000" pitchFamily="18" charset="-120"/>
              <a:hlinkClick xmlns:r="http://schemas.openxmlformats.org/officeDocument/2006/relationships" r:id="" action="ppaction://hlinksldjump"/>
            </a:rPr>
            <a:t>4.</a:t>
          </a:r>
          <a:r>
            <a:rPr lang="zh-TW" altLang="en-US" sz="3600" b="1" kern="1200" dirty="0" smtClean="0">
              <a:latin typeface="新細明體" panose="02020500000000000000" pitchFamily="18" charset="-120"/>
              <a:ea typeface="新細明體" panose="02020500000000000000" pitchFamily="18" charset="-120"/>
              <a:hlinkClick xmlns:r="http://schemas.openxmlformats.org/officeDocument/2006/relationships" r:id="" action="ppaction://hlinksldjump"/>
            </a:rPr>
            <a:t> 編修班別資料</a:t>
          </a:r>
          <a:endParaRPr lang="zh-HK" altLang="en-US" sz="3600" b="1" kern="1200" dirty="0">
            <a:latin typeface="新細明體" panose="02020500000000000000" pitchFamily="18" charset="-120"/>
            <a:ea typeface="新細明體" panose="02020500000000000000" pitchFamily="18" charset="-120"/>
          </a:endParaRPr>
        </a:p>
      </dsp:txBody>
      <dsp:txXfrm rot="10800000">
        <a:off x="0" y="2904071"/>
        <a:ext cx="5638800" cy="629936"/>
      </dsp:txXfrm>
    </dsp:sp>
    <dsp:sp modelId="{4209A4C4-4757-4B6E-B0BE-A3106D52253C}">
      <dsp:nvSpPr>
        <dsp:cNvPr id="0" name=""/>
        <dsp:cNvSpPr/>
      </dsp:nvSpPr>
      <dsp:spPr>
        <a:xfrm rot="10800000">
          <a:off x="0" y="1922614"/>
          <a:ext cx="5638800" cy="969476"/>
        </a:xfrm>
        <a:prstGeom prst="upArrowCallout">
          <a:avLst/>
        </a:prstGeom>
        <a:solidFill>
          <a:schemeClr val="accent4">
            <a:hueOff val="-2678862"/>
            <a:satOff val="16139"/>
            <a:lumOff val="1294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6032" tIns="256032" rIns="256032" bIns="256032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3600" b="1" kern="1200" dirty="0" smtClean="0">
              <a:latin typeface="新細明體" panose="02020500000000000000" pitchFamily="18" charset="-120"/>
              <a:ea typeface="新細明體" panose="02020500000000000000" pitchFamily="18" charset="-120"/>
              <a:hlinkClick xmlns:r="http://schemas.openxmlformats.org/officeDocument/2006/relationships" r:id="" action="ppaction://hlinksldjump"/>
            </a:rPr>
            <a:t>3. </a:t>
          </a:r>
          <a:r>
            <a:rPr lang="zh-TW" altLang="en-US" sz="3600" b="1" kern="1200" dirty="0" smtClean="0">
              <a:latin typeface="新細明體" panose="02020500000000000000" pitchFamily="18" charset="-120"/>
              <a:ea typeface="新細明體" panose="02020500000000000000" pitchFamily="18" charset="-120"/>
              <a:hlinkClick xmlns:r="http://schemas.openxmlformats.org/officeDocument/2006/relationships" r:id="" action="ppaction://hlinksldjump"/>
            </a:rPr>
            <a:t>編修學校設施</a:t>
          </a:r>
          <a:endParaRPr lang="zh-HK" altLang="en-US" sz="3600" b="1" kern="1200" dirty="0">
            <a:latin typeface="新細明體" panose="02020500000000000000" pitchFamily="18" charset="-120"/>
            <a:ea typeface="新細明體" panose="02020500000000000000" pitchFamily="18" charset="-120"/>
          </a:endParaRPr>
        </a:p>
      </dsp:txBody>
      <dsp:txXfrm rot="10800000">
        <a:off x="0" y="1922614"/>
        <a:ext cx="5638800" cy="629936"/>
      </dsp:txXfrm>
    </dsp:sp>
    <dsp:sp modelId="{2351D9EE-FBFB-422A-B4B2-34DFED28ECE9}">
      <dsp:nvSpPr>
        <dsp:cNvPr id="0" name=""/>
        <dsp:cNvSpPr/>
      </dsp:nvSpPr>
      <dsp:spPr>
        <a:xfrm rot="10800000">
          <a:off x="0" y="962592"/>
          <a:ext cx="5638800" cy="969476"/>
        </a:xfrm>
        <a:prstGeom prst="upArrowCallout">
          <a:avLst/>
        </a:prstGeom>
        <a:solidFill>
          <a:schemeClr val="accent4">
            <a:hueOff val="-3571816"/>
            <a:satOff val="21519"/>
            <a:lumOff val="1725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6032" tIns="256032" rIns="256032" bIns="256032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3600" b="1" kern="1200" dirty="0" smtClean="0">
              <a:latin typeface="新細明體" panose="02020500000000000000" pitchFamily="18" charset="-120"/>
              <a:ea typeface="新細明體" panose="02020500000000000000" pitchFamily="18" charset="-120"/>
              <a:hlinkClick xmlns:r="http://schemas.openxmlformats.org/officeDocument/2006/relationships" r:id="" action="ppaction://hlinksldjump"/>
            </a:rPr>
            <a:t>2.</a:t>
          </a:r>
          <a:r>
            <a:rPr lang="zh-TW" altLang="en-US" sz="3600" b="1" kern="1200" dirty="0" smtClean="0">
              <a:latin typeface="新細明體" panose="02020500000000000000" pitchFamily="18" charset="-120"/>
              <a:ea typeface="新細明體" panose="02020500000000000000" pitchFamily="18" charset="-120"/>
              <a:hlinkClick xmlns:r="http://schemas.openxmlformats.org/officeDocument/2006/relationships" r:id="" action="ppaction://hlinksldjump"/>
            </a:rPr>
            <a:t> 編修校曆</a:t>
          </a:r>
          <a:endParaRPr lang="zh-HK" altLang="en-US" sz="3600" b="1" kern="1200" dirty="0">
            <a:latin typeface="新細明體" panose="02020500000000000000" pitchFamily="18" charset="-120"/>
            <a:ea typeface="新細明體" panose="02020500000000000000" pitchFamily="18" charset="-120"/>
          </a:endParaRPr>
        </a:p>
      </dsp:txBody>
      <dsp:txXfrm rot="10800000">
        <a:off x="0" y="962592"/>
        <a:ext cx="5638800" cy="629936"/>
      </dsp:txXfrm>
    </dsp:sp>
    <dsp:sp modelId="{7BB4E3FF-ACEF-4E5B-A6E1-9FE4B35C0ED1}">
      <dsp:nvSpPr>
        <dsp:cNvPr id="0" name=""/>
        <dsp:cNvSpPr/>
      </dsp:nvSpPr>
      <dsp:spPr>
        <a:xfrm rot="10800000">
          <a:off x="0" y="2571"/>
          <a:ext cx="5638800" cy="969476"/>
        </a:xfrm>
        <a:prstGeom prst="upArrowCallout">
          <a:avLst/>
        </a:prstGeom>
        <a:solidFill>
          <a:schemeClr val="accent4">
            <a:hueOff val="-4464770"/>
            <a:satOff val="26899"/>
            <a:lumOff val="2156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6032" tIns="256032" rIns="256032" bIns="256032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3600" b="1" kern="1200" dirty="0" smtClean="0">
              <a:latin typeface="新細明體" panose="02020500000000000000" pitchFamily="18" charset="-120"/>
              <a:ea typeface="新細明體" panose="02020500000000000000" pitchFamily="18" charset="-120"/>
              <a:hlinkClick xmlns:r="http://schemas.openxmlformats.org/officeDocument/2006/relationships" r:id="" action="ppaction://hlinksldjump"/>
            </a:rPr>
            <a:t>1.</a:t>
          </a:r>
          <a:r>
            <a:rPr lang="zh-TW" altLang="en-US" sz="3600" b="1" kern="1200" dirty="0" smtClean="0">
              <a:latin typeface="新細明體" panose="02020500000000000000" pitchFamily="18" charset="-120"/>
              <a:ea typeface="新細明體" panose="02020500000000000000" pitchFamily="18" charset="-120"/>
              <a:hlinkClick xmlns:r="http://schemas.openxmlformats.org/officeDocument/2006/relationships" r:id="" action="ppaction://hlinksldjump"/>
            </a:rPr>
            <a:t> </a:t>
          </a:r>
          <a:r>
            <a:rPr lang="zh-HK" altLang="en-US" sz="3600" b="1" kern="1200" dirty="0" smtClean="0">
              <a:latin typeface="新細明體" panose="02020500000000000000" pitchFamily="18" charset="-120"/>
              <a:ea typeface="新細明體" panose="02020500000000000000" pitchFamily="18" charset="-120"/>
              <a:hlinkClick xmlns:r="http://schemas.openxmlformats.org/officeDocument/2006/relationships" r:id="" action="ppaction://hlinksldjump"/>
            </a:rPr>
            <a:t>策劃新學年</a:t>
          </a:r>
          <a:r>
            <a:rPr lang="zh-TW" altLang="en-US" sz="3600" b="1" kern="1200" dirty="0" smtClean="0">
              <a:latin typeface="新細明體" panose="02020500000000000000" pitchFamily="18" charset="-120"/>
              <a:ea typeface="新細明體" panose="02020500000000000000" pitchFamily="18" charset="-120"/>
              <a:hlinkClick xmlns:r="http://schemas.openxmlformats.org/officeDocument/2006/relationships" r:id="" action="ppaction://hlinksldjump"/>
            </a:rPr>
            <a:t>的先決條件</a:t>
          </a:r>
          <a:endParaRPr lang="zh-HK" altLang="en-US" sz="3600" b="1" kern="1200" dirty="0">
            <a:latin typeface="新細明體" panose="02020500000000000000" pitchFamily="18" charset="-120"/>
            <a:ea typeface="新細明體" panose="02020500000000000000" pitchFamily="18" charset="-120"/>
          </a:endParaRPr>
        </a:p>
      </dsp:txBody>
      <dsp:txXfrm rot="10800000">
        <a:off x="0" y="2571"/>
        <a:ext cx="5638800" cy="62993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8205D0E-6464-4DC5-BB19-17AC12437946}">
      <dsp:nvSpPr>
        <dsp:cNvPr id="0" name=""/>
        <dsp:cNvSpPr/>
      </dsp:nvSpPr>
      <dsp:spPr>
        <a:xfrm>
          <a:off x="0" y="0"/>
          <a:ext cx="6583680" cy="995711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perspectiveHeroicExtremeRightFacing" zoom="82000">
            <a:rot lat="0" lon="0" rev="0"/>
          </a:camera>
          <a:lightRig rig="morning" dir="t">
            <a:rot lat="0" lon="0" rev="20400000"/>
          </a:lightRig>
        </a:scene3d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lvl="0" algn="l" defTabSz="1466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sz="3300" b="1" kern="1200" dirty="0" smtClean="0"/>
            <a:t>增新 </a:t>
          </a:r>
          <a:r>
            <a:rPr lang="en-US" sz="3300" b="1" kern="1200" dirty="0" smtClean="0"/>
            <a:t>/ </a:t>
          </a:r>
          <a:r>
            <a:rPr lang="zh-TW" sz="3300" b="1" kern="1200" dirty="0" smtClean="0"/>
            <a:t>刪除班別</a:t>
          </a:r>
          <a:endParaRPr lang="zh-HK" sz="3300" kern="1200" dirty="0"/>
        </a:p>
      </dsp:txBody>
      <dsp:txXfrm>
        <a:off x="29163" y="29163"/>
        <a:ext cx="5425092" cy="937385"/>
      </dsp:txXfrm>
    </dsp:sp>
    <dsp:sp modelId="{8C6941E5-07F0-4355-922C-8F63342074D2}">
      <dsp:nvSpPr>
        <dsp:cNvPr id="0" name=""/>
        <dsp:cNvSpPr/>
      </dsp:nvSpPr>
      <dsp:spPr>
        <a:xfrm>
          <a:off x="551383" y="1176750"/>
          <a:ext cx="6583680" cy="995711"/>
        </a:xfrm>
        <a:prstGeom prst="roundRect">
          <a:avLst>
            <a:gd name="adj" fmla="val 10000"/>
          </a:avLst>
        </a:prstGeom>
        <a:solidFill>
          <a:schemeClr val="accent4">
            <a:hueOff val="-1488257"/>
            <a:satOff val="8966"/>
            <a:lumOff val="719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perspectiveHeroicExtremeRightFacing" zoom="82000">
            <a:rot lat="0" lon="0" rev="0"/>
          </a:camera>
          <a:lightRig rig="morning" dir="t">
            <a:rot lat="0" lon="0" rev="20400000"/>
          </a:lightRig>
        </a:scene3d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lvl="0" algn="l" defTabSz="1466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sz="3300" b="1" kern="1200" dirty="0" smtClean="0"/>
            <a:t>更新班別基本資料</a:t>
          </a:r>
          <a:endParaRPr lang="zh-HK" sz="3300" kern="1200" dirty="0"/>
        </a:p>
      </dsp:txBody>
      <dsp:txXfrm>
        <a:off x="580546" y="1205913"/>
        <a:ext cx="5326758" cy="937385"/>
      </dsp:txXfrm>
    </dsp:sp>
    <dsp:sp modelId="{C11A2C83-3F34-47AE-A4DC-024992014FE4}">
      <dsp:nvSpPr>
        <dsp:cNvPr id="0" name=""/>
        <dsp:cNvSpPr/>
      </dsp:nvSpPr>
      <dsp:spPr>
        <a:xfrm>
          <a:off x="1094536" y="2353500"/>
          <a:ext cx="6583680" cy="995711"/>
        </a:xfrm>
        <a:prstGeom prst="roundRect">
          <a:avLst>
            <a:gd name="adj" fmla="val 10000"/>
          </a:avLst>
        </a:prstGeom>
        <a:solidFill>
          <a:schemeClr val="accent4">
            <a:hueOff val="-2976513"/>
            <a:satOff val="17933"/>
            <a:lumOff val="1437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perspectiveHeroicExtremeRightFacing" zoom="82000">
            <a:rot lat="0" lon="0" rev="0"/>
          </a:camera>
          <a:lightRig rig="morning" dir="t">
            <a:rot lat="0" lon="0" rev="20400000"/>
          </a:lightRig>
        </a:scene3d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lvl="0" algn="l" defTabSz="1466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sz="3300" b="1" kern="1200" dirty="0" smtClean="0"/>
            <a:t>更新班本科目</a:t>
          </a:r>
          <a:r>
            <a:rPr lang="en-US" sz="3300" b="1" kern="1200" dirty="0" smtClean="0"/>
            <a:t>(</a:t>
          </a:r>
          <a:r>
            <a:rPr lang="zh-TW" sz="3300" b="1" kern="1200" dirty="0" smtClean="0"/>
            <a:t>必修或選修</a:t>
          </a:r>
          <a:r>
            <a:rPr lang="en-US" sz="3300" b="1" kern="1200" dirty="0" smtClean="0"/>
            <a:t>)</a:t>
          </a:r>
          <a:endParaRPr lang="zh-HK" sz="3300" kern="1200" dirty="0"/>
        </a:p>
      </dsp:txBody>
      <dsp:txXfrm>
        <a:off x="1123699" y="2382663"/>
        <a:ext cx="5334987" cy="937385"/>
      </dsp:txXfrm>
    </dsp:sp>
    <dsp:sp modelId="{B83006D4-2A91-476A-B6EC-7A2DA3E57A3D}">
      <dsp:nvSpPr>
        <dsp:cNvPr id="0" name=""/>
        <dsp:cNvSpPr/>
      </dsp:nvSpPr>
      <dsp:spPr>
        <a:xfrm>
          <a:off x="1645920" y="3530251"/>
          <a:ext cx="6583680" cy="995711"/>
        </a:xfrm>
        <a:prstGeom prst="roundRect">
          <a:avLst>
            <a:gd name="adj" fmla="val 10000"/>
          </a:avLst>
        </a:prstGeom>
        <a:solidFill>
          <a:schemeClr val="accent4">
            <a:hueOff val="-4464770"/>
            <a:satOff val="26899"/>
            <a:lumOff val="2156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perspectiveHeroicExtremeRightFacing" zoom="82000">
            <a:rot lat="0" lon="0" rev="0"/>
          </a:camera>
          <a:lightRig rig="morning" dir="t">
            <a:rot lat="0" lon="0" rev="20400000"/>
          </a:lightRig>
        </a:scene3d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lvl="0" algn="l" defTabSz="1466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sz="3300" b="1" kern="1200" dirty="0" smtClean="0"/>
            <a:t>更新跨班別科目組別</a:t>
          </a:r>
          <a:endParaRPr lang="zh-HK" sz="3300" kern="1200" dirty="0"/>
        </a:p>
      </dsp:txBody>
      <dsp:txXfrm>
        <a:off x="1675083" y="3559414"/>
        <a:ext cx="5326758" cy="937385"/>
      </dsp:txXfrm>
    </dsp:sp>
    <dsp:sp modelId="{8DC681E9-20A2-406C-9E36-0F27F192A2F5}">
      <dsp:nvSpPr>
        <dsp:cNvPr id="0" name=""/>
        <dsp:cNvSpPr/>
      </dsp:nvSpPr>
      <dsp:spPr>
        <a:xfrm>
          <a:off x="5936467" y="762624"/>
          <a:ext cx="647212" cy="647212"/>
        </a:xfrm>
        <a:prstGeom prst="downArrow">
          <a:avLst>
            <a:gd name="adj1" fmla="val 55000"/>
            <a:gd name="adj2" fmla="val 45000"/>
          </a:avLst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perspectiveHeroicExtremeRightFacing" zoom="82000">
            <a:rot lat="0" lon="0" rev="0"/>
          </a:camera>
          <a:lightRig rig="morning" dir="t">
            <a:rot lat="0" lon="0" rev="204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830" tIns="36830" rIns="36830" bIns="3683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HK" altLang="en-US" sz="2900" kern="1200"/>
        </a:p>
      </dsp:txBody>
      <dsp:txXfrm>
        <a:off x="6082090" y="762624"/>
        <a:ext cx="355966" cy="487027"/>
      </dsp:txXfrm>
    </dsp:sp>
    <dsp:sp modelId="{201C0C4B-0F3D-4780-91AF-D9B9F7763AF7}">
      <dsp:nvSpPr>
        <dsp:cNvPr id="0" name=""/>
        <dsp:cNvSpPr/>
      </dsp:nvSpPr>
      <dsp:spPr>
        <a:xfrm>
          <a:off x="6487850" y="1939375"/>
          <a:ext cx="647212" cy="647212"/>
        </a:xfrm>
        <a:prstGeom prst="downArrow">
          <a:avLst>
            <a:gd name="adj1" fmla="val 55000"/>
            <a:gd name="adj2" fmla="val 45000"/>
          </a:avLst>
        </a:prstGeom>
        <a:solidFill>
          <a:schemeClr val="accent4">
            <a:tint val="40000"/>
            <a:alpha val="90000"/>
            <a:hueOff val="-1972855"/>
            <a:satOff val="11079"/>
            <a:lumOff val="704"/>
            <a:alphaOff val="0"/>
          </a:schemeClr>
        </a:solidFill>
        <a:ln>
          <a:noFill/>
        </a:ln>
        <a:effectLst/>
        <a:scene3d>
          <a:camera prst="perspectiveHeroicExtremeRightFacing" zoom="82000">
            <a:rot lat="0" lon="0" rev="0"/>
          </a:camera>
          <a:lightRig rig="morning" dir="t">
            <a:rot lat="0" lon="0" rev="204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830" tIns="36830" rIns="36830" bIns="3683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HK" altLang="en-US" sz="2900" kern="1200"/>
        </a:p>
      </dsp:txBody>
      <dsp:txXfrm>
        <a:off x="6633473" y="1939375"/>
        <a:ext cx="355966" cy="487027"/>
      </dsp:txXfrm>
    </dsp:sp>
    <dsp:sp modelId="{540D047D-3D60-4B36-AE87-6ADB3843B102}">
      <dsp:nvSpPr>
        <dsp:cNvPr id="0" name=""/>
        <dsp:cNvSpPr/>
      </dsp:nvSpPr>
      <dsp:spPr>
        <a:xfrm>
          <a:off x="7031004" y="3116125"/>
          <a:ext cx="647212" cy="647212"/>
        </a:xfrm>
        <a:prstGeom prst="downArrow">
          <a:avLst>
            <a:gd name="adj1" fmla="val 55000"/>
            <a:gd name="adj2" fmla="val 45000"/>
          </a:avLst>
        </a:prstGeom>
        <a:solidFill>
          <a:schemeClr val="accent4">
            <a:tint val="40000"/>
            <a:alpha val="90000"/>
            <a:hueOff val="-3945710"/>
            <a:satOff val="22157"/>
            <a:lumOff val="1408"/>
            <a:alphaOff val="0"/>
          </a:schemeClr>
        </a:solidFill>
        <a:ln>
          <a:noFill/>
        </a:ln>
        <a:effectLst/>
        <a:scene3d>
          <a:camera prst="perspectiveHeroicExtremeRightFacing" zoom="82000">
            <a:rot lat="0" lon="0" rev="0"/>
          </a:camera>
          <a:lightRig rig="morning" dir="t">
            <a:rot lat="0" lon="0" rev="204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830" tIns="36830" rIns="36830" bIns="3683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HK" altLang="en-US" sz="2900" kern="1200"/>
        </a:p>
      </dsp:txBody>
      <dsp:txXfrm>
        <a:off x="7176627" y="3116125"/>
        <a:ext cx="355966" cy="487027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B01B861-387F-4C28-A580-70F8F975CDA6}">
      <dsp:nvSpPr>
        <dsp:cNvPr id="0" name=""/>
        <dsp:cNvSpPr/>
      </dsp:nvSpPr>
      <dsp:spPr>
        <a:xfrm>
          <a:off x="0" y="360688"/>
          <a:ext cx="4368367" cy="2877432"/>
        </a:xfrm>
        <a:prstGeom prst="roundRect">
          <a:avLst/>
        </a:prstGeom>
        <a:gradFill rotWithShape="1">
          <a:gsLst>
            <a:gs pos="0">
              <a:schemeClr val="accent2">
                <a:shade val="51000"/>
                <a:satMod val="130000"/>
              </a:schemeClr>
            </a:gs>
            <a:gs pos="80000">
              <a:schemeClr val="accent2">
                <a:shade val="93000"/>
                <a:satMod val="130000"/>
              </a:schemeClr>
            </a:gs>
            <a:gs pos="100000">
              <a:schemeClr val="accent2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>
          <a:bevelT w="63500" h="25400"/>
        </a:sp3d>
      </dsp:spPr>
      <dsp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b="1" u="sng" kern="1200" dirty="0" smtClean="0"/>
            <a:t>四類科目</a:t>
          </a:r>
          <a:r>
            <a:rPr lang="en-US" altLang="zh-TW" sz="2800" b="1" u="sng" kern="1200" dirty="0" smtClean="0"/>
            <a:t>:</a:t>
          </a:r>
          <a:r>
            <a:rPr lang="en-US" altLang="zh-TW" sz="2800" kern="1200" dirty="0" smtClean="0"/>
            <a:t/>
          </a:r>
          <a:br>
            <a:rPr lang="en-US" altLang="zh-TW" sz="2800" kern="1200" dirty="0" smtClean="0"/>
          </a:br>
          <a:r>
            <a:rPr lang="zh-TW" altLang="en-US" sz="2900" kern="1200" dirty="0" smtClean="0"/>
            <a:t>必修科目</a:t>
          </a:r>
          <a:r>
            <a:rPr lang="en-US" altLang="zh-TW" sz="2900" kern="1200" dirty="0" smtClean="0"/>
            <a:t/>
          </a:r>
          <a:br>
            <a:rPr lang="en-US" altLang="zh-TW" sz="2900" kern="1200" dirty="0" smtClean="0"/>
          </a:br>
          <a:r>
            <a:rPr lang="zh-TW" altLang="en-US" sz="2900" kern="1200" dirty="0" smtClean="0"/>
            <a:t>選修科目</a:t>
          </a:r>
          <a:r>
            <a:rPr lang="en-US" altLang="zh-TW" sz="2900" kern="1200" dirty="0" smtClean="0"/>
            <a:t/>
          </a:r>
          <a:br>
            <a:rPr lang="en-US" altLang="zh-TW" sz="2900" kern="1200" dirty="0" smtClean="0"/>
          </a:br>
          <a:r>
            <a:rPr lang="zh-TW" altLang="en-US" sz="2900" kern="1200" dirty="0" smtClean="0"/>
            <a:t>科目組別</a:t>
          </a:r>
          <a:r>
            <a:rPr lang="en-US" altLang="zh-TW" sz="2900" kern="1200" dirty="0" smtClean="0"/>
            <a:t/>
          </a:r>
          <a:br>
            <a:rPr lang="en-US" altLang="zh-TW" sz="2900" kern="1200" dirty="0" smtClean="0"/>
          </a:br>
          <a:r>
            <a:rPr lang="zh-TW" altLang="en-US" sz="2800" kern="1200" dirty="0" smtClean="0"/>
            <a:t>跨班別科目</a:t>
          </a:r>
          <a:endParaRPr lang="zh-HK" altLang="en-US" sz="2800" u="none" kern="1200" dirty="0">
            <a:solidFill>
              <a:schemeClr val="bg1"/>
            </a:solidFill>
          </a:endParaRPr>
        </a:p>
      </dsp:txBody>
      <dsp:txXfrm>
        <a:off x="140465" y="501153"/>
        <a:ext cx="4087437" cy="2596502"/>
      </dsp:txXfrm>
    </dsp:sp>
    <dsp:sp modelId="{5F29D424-09A3-4FC6-B441-91C100600CE3}">
      <dsp:nvSpPr>
        <dsp:cNvPr id="0" name=""/>
        <dsp:cNvSpPr/>
      </dsp:nvSpPr>
      <dsp:spPr>
        <a:xfrm rot="20907740">
          <a:off x="4494164" y="1026300"/>
          <a:ext cx="564010" cy="487969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HK" altLang="en-US" sz="3500" kern="1200"/>
        </a:p>
      </dsp:txBody>
      <dsp:txXfrm>
        <a:off x="4495643" y="1138534"/>
        <a:ext cx="417619" cy="292781"/>
      </dsp:txXfrm>
    </dsp:sp>
    <dsp:sp modelId="{236BB4BD-C548-4186-8673-2411B9477E49}">
      <dsp:nvSpPr>
        <dsp:cNvPr id="0" name=""/>
        <dsp:cNvSpPr/>
      </dsp:nvSpPr>
      <dsp:spPr>
        <a:xfrm>
          <a:off x="5264913" y="-124489"/>
          <a:ext cx="2724249" cy="2033887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600" b="1" u="sng" kern="1200" dirty="0" smtClean="0"/>
            <a:t>學生資料</a:t>
          </a:r>
          <a:r>
            <a:rPr lang="en-US" altLang="zh-TW" sz="1400" kern="1200" dirty="0" smtClean="0"/>
            <a:t/>
          </a:r>
          <a:br>
            <a:rPr lang="en-US" altLang="zh-TW" sz="1400" kern="1200" dirty="0" smtClean="0"/>
          </a:br>
          <a:r>
            <a:rPr lang="en-US" altLang="zh-TW" sz="1400" kern="1200" dirty="0" smtClean="0"/>
            <a:t>-</a:t>
          </a:r>
          <a:r>
            <a:rPr lang="zh-TW" altLang="en-US" sz="1400" kern="1200" dirty="0" smtClean="0"/>
            <a:t>選擇修讀班本選修科</a:t>
          </a:r>
          <a:r>
            <a:rPr lang="en-US" altLang="zh-TW" sz="1400" kern="1200" dirty="0" smtClean="0"/>
            <a:t/>
          </a:r>
          <a:br>
            <a:rPr lang="en-US" altLang="zh-TW" sz="1400" kern="1200" dirty="0" smtClean="0"/>
          </a:br>
          <a:r>
            <a:rPr lang="en-US" altLang="zh-TW" sz="1400" kern="1200" dirty="0" smtClean="0"/>
            <a:t>-</a:t>
          </a:r>
          <a:r>
            <a:rPr lang="zh-TW" altLang="en-US" sz="1400" kern="1200" dirty="0" smtClean="0"/>
            <a:t>科目組別 </a:t>
          </a:r>
          <a:r>
            <a:rPr lang="en-US" altLang="zh-TW" sz="1400" kern="1200" dirty="0" smtClean="0"/>
            <a:t/>
          </a:r>
          <a:br>
            <a:rPr lang="en-US" altLang="zh-TW" sz="1400" kern="1200" dirty="0" smtClean="0"/>
          </a:br>
          <a:r>
            <a:rPr lang="en-US" altLang="zh-TW" sz="1400" kern="1200" dirty="0" smtClean="0"/>
            <a:t>-</a:t>
          </a:r>
          <a:r>
            <a:rPr lang="zh-TW" altLang="en-US" sz="1400" kern="1200" dirty="0" smtClean="0"/>
            <a:t>跨班別科目組別</a:t>
          </a:r>
          <a:r>
            <a:rPr lang="en-US" altLang="zh-TW" sz="1400" kern="1200" dirty="0" smtClean="0"/>
            <a:t>(</a:t>
          </a:r>
          <a:r>
            <a:rPr lang="zh-TW" altLang="en-US" sz="1400" kern="1200" dirty="0" smtClean="0"/>
            <a:t>非科目集</a:t>
          </a:r>
          <a:r>
            <a:rPr lang="en-US" altLang="zh-TW" sz="1400" kern="1200" dirty="0" smtClean="0"/>
            <a:t>) </a:t>
          </a:r>
          <a:br>
            <a:rPr lang="en-US" altLang="zh-TW" sz="1400" kern="1200" dirty="0" smtClean="0"/>
          </a:br>
          <a:r>
            <a:rPr lang="en-US" altLang="zh-TW" sz="1400" kern="1200" dirty="0" smtClean="0"/>
            <a:t>-</a:t>
          </a:r>
          <a:r>
            <a:rPr lang="zh-TW" altLang="en-US" sz="1400" kern="1200" dirty="0" smtClean="0"/>
            <a:t>跨班別科目組別</a:t>
          </a:r>
          <a:r>
            <a:rPr lang="en-US" altLang="zh-TW" sz="1400" kern="1200" dirty="0" smtClean="0"/>
            <a:t>(</a:t>
          </a:r>
          <a:r>
            <a:rPr lang="zh-TW" altLang="en-US" sz="1400" kern="1200" dirty="0" smtClean="0"/>
            <a:t>科目集</a:t>
          </a:r>
          <a:r>
            <a:rPr lang="en-US" altLang="zh-TW" sz="1400" kern="1200" dirty="0" smtClean="0"/>
            <a:t>)</a:t>
          </a:r>
        </a:p>
      </dsp:txBody>
      <dsp:txXfrm>
        <a:off x="5364199" y="-25203"/>
        <a:ext cx="2525677" cy="1835315"/>
      </dsp:txXfrm>
    </dsp:sp>
    <dsp:sp modelId="{8D4FB19D-D226-4FC3-B6EB-7B704F977AD1}">
      <dsp:nvSpPr>
        <dsp:cNvPr id="0" name=""/>
        <dsp:cNvSpPr/>
      </dsp:nvSpPr>
      <dsp:spPr>
        <a:xfrm rot="746502">
          <a:off x="4519537" y="2144725"/>
          <a:ext cx="671380" cy="487969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hueOff val="3750088"/>
                <a:satOff val="-5627"/>
                <a:lumOff val="-915"/>
                <a:alphaOff val="0"/>
                <a:shade val="51000"/>
                <a:satMod val="130000"/>
              </a:schemeClr>
            </a:gs>
            <a:gs pos="80000">
              <a:schemeClr val="accent3">
                <a:hueOff val="3750088"/>
                <a:satOff val="-5627"/>
                <a:lumOff val="-915"/>
                <a:alphaOff val="0"/>
                <a:shade val="93000"/>
                <a:satMod val="130000"/>
              </a:schemeClr>
            </a:gs>
            <a:gs pos="100000">
              <a:schemeClr val="accent3">
                <a:hueOff val="3750088"/>
                <a:satOff val="-5627"/>
                <a:lumOff val="-91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HK" altLang="en-US" sz="3500" kern="1200"/>
        </a:p>
      </dsp:txBody>
      <dsp:txXfrm>
        <a:off x="4521256" y="2226549"/>
        <a:ext cx="524989" cy="292781"/>
      </dsp:txXfrm>
    </dsp:sp>
    <dsp:sp modelId="{99741E1F-1AE0-434F-9362-017A3C505B96}">
      <dsp:nvSpPr>
        <dsp:cNvPr id="0" name=""/>
        <dsp:cNvSpPr/>
      </dsp:nvSpPr>
      <dsp:spPr>
        <a:xfrm>
          <a:off x="5350934" y="2263079"/>
          <a:ext cx="2416742" cy="1003194"/>
        </a:xfrm>
        <a:prstGeom prst="roundRect">
          <a:avLst/>
        </a:prstGeom>
        <a:gradFill rotWithShape="0">
          <a:gsLst>
            <a:gs pos="0">
              <a:schemeClr val="accent3">
                <a:hueOff val="3750088"/>
                <a:satOff val="-5627"/>
                <a:lumOff val="-915"/>
                <a:alphaOff val="0"/>
                <a:shade val="51000"/>
                <a:satMod val="130000"/>
              </a:schemeClr>
            </a:gs>
            <a:gs pos="80000">
              <a:schemeClr val="accent3">
                <a:hueOff val="3750088"/>
                <a:satOff val="-5627"/>
                <a:lumOff val="-915"/>
                <a:alphaOff val="0"/>
                <a:shade val="93000"/>
                <a:satMod val="130000"/>
              </a:schemeClr>
            </a:gs>
            <a:gs pos="100000">
              <a:schemeClr val="accent3">
                <a:hueOff val="3750088"/>
                <a:satOff val="-5627"/>
                <a:lumOff val="-91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600" b="1" u="sng" kern="1200" dirty="0" smtClean="0"/>
            <a:t>學生成績</a:t>
          </a:r>
          <a:r>
            <a:rPr lang="en-US" altLang="zh-TW" sz="1400" kern="1200" dirty="0" smtClean="0"/>
            <a:t/>
          </a:r>
          <a:br>
            <a:rPr lang="en-US" altLang="zh-TW" sz="1400" kern="1200" dirty="0" smtClean="0"/>
          </a:br>
          <a:r>
            <a:rPr lang="zh-TW" altLang="en-US" sz="1400" kern="1200" dirty="0" smtClean="0"/>
            <a:t>學生考績綱要設定及學生積分輸入</a:t>
          </a:r>
          <a:endParaRPr lang="en-US" altLang="zh-TW" sz="1400" kern="1200" dirty="0" smtClean="0"/>
        </a:p>
      </dsp:txBody>
      <dsp:txXfrm>
        <a:off x="5399906" y="2312051"/>
        <a:ext cx="2318798" cy="905250"/>
      </dsp:txXfrm>
    </dsp:sp>
    <dsp:sp modelId="{F5877EC0-B810-42E1-80C7-C7A99E9F505A}">
      <dsp:nvSpPr>
        <dsp:cNvPr id="0" name=""/>
        <dsp:cNvSpPr/>
      </dsp:nvSpPr>
      <dsp:spPr>
        <a:xfrm rot="1955884">
          <a:off x="4305670" y="3192961"/>
          <a:ext cx="728817" cy="487969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hueOff val="7500176"/>
                <a:satOff val="-11253"/>
                <a:lumOff val="-1830"/>
                <a:alphaOff val="0"/>
                <a:shade val="51000"/>
                <a:satMod val="130000"/>
              </a:schemeClr>
            </a:gs>
            <a:gs pos="80000">
              <a:schemeClr val="accent3">
                <a:hueOff val="7500176"/>
                <a:satOff val="-11253"/>
                <a:lumOff val="-1830"/>
                <a:alphaOff val="0"/>
                <a:shade val="93000"/>
                <a:satMod val="130000"/>
              </a:schemeClr>
            </a:gs>
            <a:gs pos="100000">
              <a:schemeClr val="accent3">
                <a:hueOff val="7500176"/>
                <a:satOff val="-11253"/>
                <a:lumOff val="-183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HK" altLang="en-US" sz="3500" kern="1200"/>
        </a:p>
      </dsp:txBody>
      <dsp:txXfrm>
        <a:off x="4317200" y="3251121"/>
        <a:ext cx="582426" cy="292781"/>
      </dsp:txXfrm>
    </dsp:sp>
    <dsp:sp modelId="{5CA8190C-571B-4F65-AF3B-73FFD9C49DA1}">
      <dsp:nvSpPr>
        <dsp:cNvPr id="0" name=""/>
        <dsp:cNvSpPr/>
      </dsp:nvSpPr>
      <dsp:spPr>
        <a:xfrm>
          <a:off x="4893735" y="3723476"/>
          <a:ext cx="2910065" cy="1478189"/>
        </a:xfrm>
        <a:prstGeom prst="roundRect">
          <a:avLst/>
        </a:prstGeom>
        <a:gradFill rotWithShape="0">
          <a:gsLst>
            <a:gs pos="0">
              <a:schemeClr val="accent3">
                <a:hueOff val="7500176"/>
                <a:satOff val="-11253"/>
                <a:lumOff val="-1830"/>
                <a:alphaOff val="0"/>
                <a:shade val="51000"/>
                <a:satMod val="130000"/>
              </a:schemeClr>
            </a:gs>
            <a:gs pos="80000">
              <a:schemeClr val="accent3">
                <a:hueOff val="7500176"/>
                <a:satOff val="-11253"/>
                <a:lumOff val="-1830"/>
                <a:alphaOff val="0"/>
                <a:shade val="93000"/>
                <a:satMod val="130000"/>
              </a:schemeClr>
            </a:gs>
            <a:gs pos="100000">
              <a:schemeClr val="accent3">
                <a:hueOff val="7500176"/>
                <a:satOff val="-11253"/>
                <a:lumOff val="-183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600" b="1" u="sng" kern="1200" dirty="0" smtClean="0"/>
            <a:t>時間表編排</a:t>
          </a:r>
          <a:r>
            <a:rPr lang="en-US" altLang="zh-TW" sz="1400" kern="1200" dirty="0" smtClean="0"/>
            <a:t/>
          </a:r>
          <a:br>
            <a:rPr lang="en-US" altLang="zh-TW" sz="1400" kern="1200" dirty="0" smtClean="0"/>
          </a:br>
          <a:r>
            <a:rPr lang="en-US" altLang="zh-TW" sz="1400" kern="1200" dirty="0" smtClean="0"/>
            <a:t>-</a:t>
          </a:r>
          <a:r>
            <a:rPr lang="zh-TW" altLang="en-US" sz="1400" kern="1200" dirty="0" smtClean="0"/>
            <a:t>用作時間表編排的一般科目課堂</a:t>
          </a:r>
          <a:r>
            <a:rPr lang="en-US" altLang="zh-TW" sz="1400" kern="1200" dirty="0" smtClean="0"/>
            <a:t/>
          </a:r>
          <a:br>
            <a:rPr lang="en-US" altLang="zh-TW" sz="1400" kern="1200" dirty="0" smtClean="0"/>
          </a:br>
          <a:r>
            <a:rPr lang="en-US" altLang="zh-TW" sz="1400" kern="1200" dirty="0" smtClean="0"/>
            <a:t>-</a:t>
          </a:r>
          <a:r>
            <a:rPr lang="zh-TW" altLang="en-US" sz="1400" kern="1200" dirty="0" smtClean="0"/>
            <a:t>跨班別科目</a:t>
          </a:r>
          <a:r>
            <a:rPr lang="en-US" altLang="zh-TW" sz="1400" kern="1200" dirty="0" smtClean="0"/>
            <a:t>(</a:t>
          </a:r>
          <a:r>
            <a:rPr lang="zh-TW" altLang="en-US" sz="1400" kern="1200" dirty="0" smtClean="0"/>
            <a:t>科目集</a:t>
          </a:r>
          <a:r>
            <a:rPr lang="en-US" altLang="zh-TW" sz="1400" kern="1200" dirty="0" smtClean="0"/>
            <a:t>/</a:t>
          </a:r>
          <a:r>
            <a:rPr lang="zh-TW" altLang="en-US" sz="1400" kern="1200" dirty="0" smtClean="0"/>
            <a:t>非科目集</a:t>
          </a:r>
          <a:r>
            <a:rPr lang="en-US" altLang="zh-TW" sz="1400" kern="1200" dirty="0" smtClean="0"/>
            <a:t>)</a:t>
          </a:r>
          <a:r>
            <a:rPr lang="zh-TW" altLang="en-US" sz="1400" kern="1200" dirty="0" smtClean="0"/>
            <a:t>的課堂可作同時上課編排</a:t>
          </a:r>
          <a:endParaRPr lang="en-US" altLang="zh-TW" sz="1400" kern="1200" dirty="0" smtClean="0"/>
        </a:p>
      </dsp:txBody>
      <dsp:txXfrm>
        <a:off x="4965894" y="3795635"/>
        <a:ext cx="2765747" cy="1333871"/>
      </dsp:txXfrm>
    </dsp:sp>
    <dsp:sp modelId="{98559DB0-5C79-4707-A8D0-D6E4E8754764}">
      <dsp:nvSpPr>
        <dsp:cNvPr id="0" name=""/>
        <dsp:cNvSpPr/>
      </dsp:nvSpPr>
      <dsp:spPr>
        <a:xfrm rot="2199638">
          <a:off x="462523" y="3587453"/>
          <a:ext cx="1772246" cy="487969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hueOff val="11250264"/>
                <a:satOff val="-16880"/>
                <a:lumOff val="-2745"/>
                <a:alphaOff val="0"/>
                <a:shade val="51000"/>
                <a:satMod val="130000"/>
              </a:schemeClr>
            </a:gs>
            <a:gs pos="80000">
              <a:schemeClr val="accent3">
                <a:hueOff val="11250264"/>
                <a:satOff val="-16880"/>
                <a:lumOff val="-2745"/>
                <a:alphaOff val="0"/>
                <a:shade val="93000"/>
                <a:satMod val="130000"/>
              </a:schemeClr>
            </a:gs>
            <a:gs pos="100000">
              <a:schemeClr val="accent3">
                <a:hueOff val="11250264"/>
                <a:satOff val="-16880"/>
                <a:lumOff val="-274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HK" altLang="en-US" sz="3500" kern="1200"/>
        </a:p>
      </dsp:txBody>
      <dsp:txXfrm>
        <a:off x="477002" y="3641344"/>
        <a:ext cx="1625855" cy="292781"/>
      </dsp:txXfrm>
    </dsp:sp>
    <dsp:sp modelId="{66EF49BD-9844-4F4B-811E-4A07285F0D32}">
      <dsp:nvSpPr>
        <dsp:cNvPr id="0" name=""/>
        <dsp:cNvSpPr/>
      </dsp:nvSpPr>
      <dsp:spPr>
        <a:xfrm>
          <a:off x="2667001" y="3647282"/>
          <a:ext cx="1896537" cy="1591915"/>
        </a:xfrm>
        <a:prstGeom prst="roundRect">
          <a:avLst/>
        </a:prstGeom>
        <a:gradFill rotWithShape="0">
          <a:gsLst>
            <a:gs pos="0">
              <a:schemeClr val="accent3">
                <a:hueOff val="11250264"/>
                <a:satOff val="-16880"/>
                <a:lumOff val="-2745"/>
                <a:alphaOff val="0"/>
                <a:shade val="51000"/>
                <a:satMod val="130000"/>
              </a:schemeClr>
            </a:gs>
            <a:gs pos="80000">
              <a:schemeClr val="accent3">
                <a:hueOff val="11250264"/>
                <a:satOff val="-16880"/>
                <a:lumOff val="-2745"/>
                <a:alphaOff val="0"/>
                <a:shade val="93000"/>
                <a:satMod val="130000"/>
              </a:schemeClr>
            </a:gs>
            <a:gs pos="100000">
              <a:schemeClr val="accent3">
                <a:hueOff val="11250264"/>
                <a:satOff val="-16880"/>
                <a:lumOff val="-274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600" b="1" u="sng" kern="1200" dirty="0" smtClean="0"/>
            <a:t>其他</a:t>
          </a:r>
          <a:r>
            <a:rPr lang="en-US" altLang="zh-TW" sz="1400" kern="1200" dirty="0" smtClean="0"/>
            <a:t/>
          </a:r>
          <a:br>
            <a:rPr lang="en-US" altLang="zh-TW" sz="1400" kern="1200" dirty="0" smtClean="0"/>
          </a:br>
          <a:r>
            <a:rPr lang="en-US" altLang="zh-TW" sz="1400" kern="1200" dirty="0" smtClean="0"/>
            <a:t>-</a:t>
          </a:r>
          <a:r>
            <a:rPr lang="zh-TW" altLang="en-US" sz="1400" kern="1200" dirty="0" smtClean="0"/>
            <a:t>香港考評局程序</a:t>
          </a:r>
          <a:r>
            <a:rPr lang="en-US" altLang="zh-TW" sz="1400" kern="1200" dirty="0" smtClean="0"/>
            <a:t/>
          </a:r>
          <a:br>
            <a:rPr lang="en-US" altLang="zh-TW" sz="1400" kern="1200" dirty="0" smtClean="0"/>
          </a:br>
          <a:r>
            <a:rPr lang="en-US" altLang="zh-TW" sz="1400" kern="1200" dirty="0" smtClean="0"/>
            <a:t>-</a:t>
          </a:r>
          <a:r>
            <a:rPr lang="zh-TW" altLang="en-US" sz="1400" kern="1200" dirty="0" smtClean="0"/>
            <a:t>學位分配</a:t>
          </a:r>
          <a:r>
            <a:rPr lang="en-US" altLang="zh-TW" sz="1400" kern="1200" dirty="0" smtClean="0"/>
            <a:t/>
          </a:r>
          <a:br>
            <a:rPr lang="en-US" altLang="zh-TW" sz="1400" kern="1200" dirty="0" smtClean="0"/>
          </a:br>
          <a:r>
            <a:rPr lang="en-US" altLang="zh-TW" sz="1400" kern="1200" dirty="0" smtClean="0"/>
            <a:t>-</a:t>
          </a:r>
          <a:r>
            <a:rPr lang="zh-TW" altLang="en-US" sz="1400" kern="1200" dirty="0" smtClean="0"/>
            <a:t>教職員資料</a:t>
          </a:r>
          <a:r>
            <a:rPr lang="en-US" altLang="zh-TW" sz="1400" kern="1200" dirty="0" smtClean="0"/>
            <a:t/>
          </a:r>
          <a:br>
            <a:rPr lang="en-US" altLang="zh-TW" sz="1400" kern="1200" dirty="0" smtClean="0"/>
          </a:br>
          <a:r>
            <a:rPr lang="en-US" altLang="zh-TW" sz="1400" kern="1200" dirty="0" smtClean="0"/>
            <a:t>-</a:t>
          </a:r>
          <a:r>
            <a:rPr lang="zh-TW" altLang="en-US" sz="1400" kern="1200" dirty="0" smtClean="0"/>
            <a:t>教職員調配</a:t>
          </a:r>
          <a:r>
            <a:rPr lang="en-US" altLang="zh-TW" sz="1400" kern="1200" dirty="0" smtClean="0"/>
            <a:t/>
          </a:r>
          <a:br>
            <a:rPr lang="en-US" altLang="zh-TW" sz="1400" kern="1200" dirty="0" smtClean="0"/>
          </a:br>
          <a:r>
            <a:rPr lang="en-US" altLang="zh-TW" sz="1400" kern="1200" dirty="0" smtClean="0"/>
            <a:t>……</a:t>
          </a:r>
          <a:endParaRPr lang="zh-TW" altLang="en-US" sz="1400" kern="1200" dirty="0"/>
        </a:p>
      </dsp:txBody>
      <dsp:txXfrm>
        <a:off x="2744712" y="3724993"/>
        <a:ext cx="1741115" cy="1436493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5AA773E-344E-478C-B0B0-FFA3F5239DE6}">
      <dsp:nvSpPr>
        <dsp:cNvPr id="0" name=""/>
        <dsp:cNvSpPr/>
      </dsp:nvSpPr>
      <dsp:spPr>
        <a:xfrm>
          <a:off x="4464062" y="2160201"/>
          <a:ext cx="2240236" cy="56505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85067"/>
              </a:lnTo>
              <a:lnTo>
                <a:pt x="2240236" y="385067"/>
              </a:lnTo>
              <a:lnTo>
                <a:pt x="2240236" y="56505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414C286-F414-4DED-8636-9012E22D8E20}">
      <dsp:nvSpPr>
        <dsp:cNvPr id="0" name=""/>
        <dsp:cNvSpPr/>
      </dsp:nvSpPr>
      <dsp:spPr>
        <a:xfrm>
          <a:off x="2024438" y="2160201"/>
          <a:ext cx="2439623" cy="565053"/>
        </a:xfrm>
        <a:custGeom>
          <a:avLst/>
          <a:gdLst/>
          <a:ahLst/>
          <a:cxnLst/>
          <a:rect l="0" t="0" r="0" b="0"/>
          <a:pathLst>
            <a:path>
              <a:moveTo>
                <a:pt x="2439623" y="0"/>
              </a:moveTo>
              <a:lnTo>
                <a:pt x="2439623" y="385067"/>
              </a:lnTo>
              <a:lnTo>
                <a:pt x="0" y="385067"/>
              </a:lnTo>
              <a:lnTo>
                <a:pt x="0" y="56505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982B9B2-D4FA-46C0-B449-A3DF90EAF453}">
      <dsp:nvSpPr>
        <dsp:cNvPr id="0" name=""/>
        <dsp:cNvSpPr/>
      </dsp:nvSpPr>
      <dsp:spPr>
        <a:xfrm>
          <a:off x="2209800" y="926475"/>
          <a:ext cx="4508523" cy="123372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6CFCFE3-168F-4EB5-B699-60379A6898F0}">
      <dsp:nvSpPr>
        <dsp:cNvPr id="0" name=""/>
        <dsp:cNvSpPr/>
      </dsp:nvSpPr>
      <dsp:spPr>
        <a:xfrm>
          <a:off x="2425675" y="1131556"/>
          <a:ext cx="4508523" cy="123372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6690" tIns="186690" rIns="186690" bIns="186690" numCol="1" spcCol="1270" anchor="ctr" anchorCtr="0">
          <a:noAutofit/>
        </a:bodyPr>
        <a:lstStyle/>
        <a:p>
          <a:pPr lvl="0" algn="ctr" defTabSz="2178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4900" b="1" u="none" kern="1200" dirty="0" smtClean="0">
              <a:solidFill>
                <a:schemeClr val="tx1"/>
              </a:solidFill>
              <a:effectLst/>
              <a:ea typeface="新細明體" panose="02020500000000000000" pitchFamily="18" charset="-120"/>
            </a:rPr>
            <a:t>編修</a:t>
          </a:r>
          <a:r>
            <a:rPr lang="zh-TW" altLang="en-US" sz="4900" b="1" u="none" kern="1200" dirty="0" smtClean="0">
              <a:solidFill>
                <a:srgbClr val="FF0000"/>
              </a:solidFill>
              <a:effectLst/>
              <a:ea typeface="新細明體" panose="02020500000000000000" pitchFamily="18" charset="-120"/>
            </a:rPr>
            <a:t>班本</a:t>
          </a:r>
          <a:r>
            <a:rPr lang="zh-TW" altLang="en-US" sz="4900" b="1" u="none" kern="1200" dirty="0" smtClean="0">
              <a:solidFill>
                <a:schemeClr val="tx1"/>
              </a:solidFill>
              <a:effectLst/>
              <a:ea typeface="新細明體" panose="02020500000000000000" pitchFamily="18" charset="-120"/>
            </a:rPr>
            <a:t>科目</a:t>
          </a:r>
          <a:endParaRPr lang="zh-HK" altLang="en-US" sz="4900" b="1" u="none" kern="1200" dirty="0">
            <a:solidFill>
              <a:schemeClr val="tx1"/>
            </a:solidFill>
            <a:effectLst/>
          </a:endParaRPr>
        </a:p>
      </dsp:txBody>
      <dsp:txXfrm>
        <a:off x="2461810" y="1167691"/>
        <a:ext cx="4436253" cy="1161456"/>
      </dsp:txXfrm>
    </dsp:sp>
    <dsp:sp modelId="{F3E559BE-85E3-4C94-B034-4CE66EF96B83}">
      <dsp:nvSpPr>
        <dsp:cNvPr id="0" name=""/>
        <dsp:cNvSpPr/>
      </dsp:nvSpPr>
      <dsp:spPr>
        <a:xfrm>
          <a:off x="77" y="2725255"/>
          <a:ext cx="4048722" cy="300118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10D8580-83A9-460E-B69F-C89FAC855E2C}">
      <dsp:nvSpPr>
        <dsp:cNvPr id="0" name=""/>
        <dsp:cNvSpPr/>
      </dsp:nvSpPr>
      <dsp:spPr>
        <a:xfrm>
          <a:off x="215952" y="2930336"/>
          <a:ext cx="4048722" cy="300118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b="1" u="sng" kern="1200" dirty="0" smtClean="0">
              <a:effectLst/>
              <a:latin typeface="新細明體" panose="02020500000000000000" pitchFamily="18" charset="-120"/>
              <a:ea typeface="新細明體" panose="02020500000000000000" pitchFamily="18" charset="-120"/>
            </a:rPr>
            <a:t>班本</a:t>
          </a:r>
          <a:r>
            <a:rPr lang="zh-TW" altLang="en-US" sz="3200" b="1" u="sng" kern="1200" dirty="0" smtClean="0">
              <a:solidFill>
                <a:srgbClr val="FF0000"/>
              </a:solidFill>
              <a:effectLst/>
              <a:latin typeface="新細明體" panose="02020500000000000000" pitchFamily="18" charset="-120"/>
              <a:ea typeface="新細明體" panose="02020500000000000000" pitchFamily="18" charset="-120"/>
            </a:rPr>
            <a:t>必修</a:t>
          </a:r>
          <a:r>
            <a:rPr lang="zh-TW" altLang="en-US" sz="2800" b="1" u="sng" kern="1200" dirty="0" smtClean="0">
              <a:effectLst/>
              <a:latin typeface="新細明體" panose="02020500000000000000" pitchFamily="18" charset="-120"/>
              <a:ea typeface="新細明體" panose="02020500000000000000" pitchFamily="18" charset="-120"/>
            </a:rPr>
            <a:t>科目</a:t>
          </a:r>
          <a:endParaRPr lang="en-US" altLang="zh-TW" sz="2800" b="1" u="sng" kern="1200" dirty="0" smtClean="0">
            <a:effectLst/>
            <a:latin typeface="新細明體" panose="02020500000000000000" pitchFamily="18" charset="-120"/>
            <a:ea typeface="新細明體" panose="02020500000000000000" pitchFamily="18" charset="-120"/>
          </a:endParaRPr>
        </a:p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2000" b="1" kern="1200" dirty="0" smtClean="0">
              <a:effectLst/>
              <a:latin typeface="新細明體" panose="02020500000000000000" pitchFamily="18" charset="-120"/>
              <a:ea typeface="新細明體" panose="02020500000000000000" pitchFamily="18" charset="-120"/>
            </a:rPr>
            <a:t>- </a:t>
          </a:r>
          <a:r>
            <a:rPr lang="zh-TW" altLang="en-US" sz="2000" b="1" kern="1200" dirty="0" smtClean="0">
              <a:effectLst/>
              <a:latin typeface="新細明體" panose="02020500000000000000" pitchFamily="18" charset="-120"/>
              <a:ea typeface="新細明體" panose="02020500000000000000" pitchFamily="18" charset="-120"/>
            </a:rPr>
            <a:t>編配予</a:t>
          </a:r>
          <a:r>
            <a:rPr lang="zh-TW" altLang="en-US" sz="2000" b="1" kern="1200" dirty="0" smtClean="0">
              <a:solidFill>
                <a:srgbClr val="FF0000"/>
              </a:solidFill>
              <a:effectLst/>
              <a:latin typeface="新細明體" panose="02020500000000000000" pitchFamily="18" charset="-120"/>
              <a:ea typeface="新細明體" panose="02020500000000000000" pitchFamily="18" charset="-120"/>
            </a:rPr>
            <a:t>指定班別</a:t>
          </a:r>
        </a:p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2000" b="1" kern="1200" dirty="0" smtClean="0">
              <a:solidFill>
                <a:schemeClr val="tx1"/>
              </a:solidFill>
              <a:effectLst/>
              <a:latin typeface="新細明體" panose="02020500000000000000" pitchFamily="18" charset="-120"/>
              <a:ea typeface="新細明體" panose="02020500000000000000" pitchFamily="18" charset="-120"/>
            </a:rPr>
            <a:t>- </a:t>
          </a:r>
          <a:r>
            <a:rPr lang="zh-TW" altLang="en-US" sz="2000" b="1" kern="1200" dirty="0" smtClean="0">
              <a:solidFill>
                <a:srgbClr val="FF0000"/>
              </a:solidFill>
              <a:effectLst/>
              <a:latin typeface="新細明體" panose="02020500000000000000" pitchFamily="18" charset="-120"/>
              <a:ea typeface="新細明體" panose="02020500000000000000" pitchFamily="18" charset="-120"/>
            </a:rPr>
            <a:t>全班學生</a:t>
          </a:r>
          <a:r>
            <a:rPr lang="zh-TW" altLang="en-US" sz="2000" b="1" kern="1200" dirty="0" smtClean="0">
              <a:effectLst/>
              <a:latin typeface="新細明體" panose="02020500000000000000" pitchFamily="18" charset="-120"/>
              <a:ea typeface="新細明體" panose="02020500000000000000" pitchFamily="18" charset="-120"/>
            </a:rPr>
            <a:t>修讀</a:t>
          </a:r>
          <a:endParaRPr lang="en-US" altLang="zh-TW" sz="2000" b="1" u="sng" kern="1200" dirty="0" smtClean="0">
            <a:effectLst/>
            <a:latin typeface="新細明體" panose="02020500000000000000" pitchFamily="18" charset="-120"/>
            <a:ea typeface="新細明體" panose="02020500000000000000" pitchFamily="18" charset="-120"/>
          </a:endParaRPr>
        </a:p>
      </dsp:txBody>
      <dsp:txXfrm>
        <a:off x="303854" y="3018238"/>
        <a:ext cx="3872918" cy="2825384"/>
      </dsp:txXfrm>
    </dsp:sp>
    <dsp:sp modelId="{AAEC32DD-5BA7-4AAC-8854-547AAF00E5A2}">
      <dsp:nvSpPr>
        <dsp:cNvPr id="0" name=""/>
        <dsp:cNvSpPr/>
      </dsp:nvSpPr>
      <dsp:spPr>
        <a:xfrm>
          <a:off x="4480549" y="2725255"/>
          <a:ext cx="4447497" cy="295102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400685A-947A-4720-A58A-B138438864A8}">
      <dsp:nvSpPr>
        <dsp:cNvPr id="0" name=""/>
        <dsp:cNvSpPr/>
      </dsp:nvSpPr>
      <dsp:spPr>
        <a:xfrm>
          <a:off x="4696425" y="2930336"/>
          <a:ext cx="4447497" cy="295102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b="1" i="0" u="sng" kern="1200" dirty="0" smtClean="0">
              <a:effectLst/>
              <a:latin typeface="新細明體" panose="02020500000000000000" pitchFamily="18" charset="-120"/>
              <a:ea typeface="新細明體" panose="02020500000000000000" pitchFamily="18" charset="-120"/>
            </a:rPr>
            <a:t>班本</a:t>
          </a:r>
          <a:r>
            <a:rPr lang="zh-TW" altLang="en-US" sz="3200" b="1" i="0" u="sng" kern="1200" dirty="0" smtClean="0">
              <a:solidFill>
                <a:srgbClr val="FF0000"/>
              </a:solidFill>
              <a:effectLst/>
              <a:latin typeface="新細明體" panose="02020500000000000000" pitchFamily="18" charset="-120"/>
              <a:ea typeface="新細明體" panose="02020500000000000000" pitchFamily="18" charset="-120"/>
            </a:rPr>
            <a:t>選修</a:t>
          </a:r>
          <a:r>
            <a:rPr lang="zh-TW" altLang="en-US" sz="2800" b="1" i="0" u="sng" kern="1200" dirty="0" smtClean="0">
              <a:effectLst/>
              <a:latin typeface="新細明體" panose="02020500000000000000" pitchFamily="18" charset="-120"/>
              <a:ea typeface="新細明體" panose="02020500000000000000" pitchFamily="18" charset="-120"/>
            </a:rPr>
            <a:t>科目</a:t>
          </a:r>
          <a:endParaRPr lang="en-US" altLang="zh-TW" sz="2800" b="1" i="0" u="sng" kern="1200" dirty="0" smtClean="0">
            <a:effectLst/>
            <a:latin typeface="新細明體" panose="02020500000000000000" pitchFamily="18" charset="-120"/>
            <a:ea typeface="新細明體" panose="02020500000000000000" pitchFamily="18" charset="-120"/>
          </a:endParaRPr>
        </a:p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1800" b="1" kern="1200" dirty="0" smtClean="0">
              <a:effectLst/>
              <a:latin typeface="新細明體" panose="02020500000000000000" pitchFamily="18" charset="-120"/>
              <a:ea typeface="新細明體" panose="02020500000000000000" pitchFamily="18" charset="-120"/>
            </a:rPr>
            <a:t>- </a:t>
          </a:r>
          <a:r>
            <a:rPr lang="zh-TW" altLang="en-US" sz="1800" b="1" kern="1200" dirty="0" smtClean="0">
              <a:effectLst/>
              <a:latin typeface="新細明體" panose="02020500000000000000" pitchFamily="18" charset="-120"/>
              <a:ea typeface="新細明體" panose="02020500000000000000" pitchFamily="18" charset="-120"/>
            </a:rPr>
            <a:t>不同科目</a:t>
          </a:r>
          <a:r>
            <a:rPr lang="zh-TW" altLang="en-US" sz="1800" b="1" kern="1200" dirty="0" smtClean="0">
              <a:solidFill>
                <a:srgbClr val="FF0000"/>
              </a:solidFill>
              <a:effectLst/>
              <a:latin typeface="新細明體" panose="02020500000000000000" pitchFamily="18" charset="-120"/>
              <a:ea typeface="新細明體" panose="02020500000000000000" pitchFamily="18" charset="-120"/>
            </a:rPr>
            <a:t>教學語言</a:t>
          </a:r>
          <a:r>
            <a:rPr lang="zh-TW" altLang="en-US" sz="1800" b="1" kern="1200" dirty="0" smtClean="0">
              <a:effectLst/>
              <a:latin typeface="新細明體" panose="02020500000000000000" pitchFamily="18" charset="-120"/>
              <a:ea typeface="新細明體" panose="02020500000000000000" pitchFamily="18" charset="-120"/>
            </a:rPr>
            <a:t>的同一科目視作 </a:t>
          </a:r>
          <a:endParaRPr lang="en-US" altLang="zh-TW" sz="1800" b="1" kern="1200" dirty="0" smtClean="0">
            <a:effectLst/>
            <a:latin typeface="新細明體" panose="02020500000000000000" pitchFamily="18" charset="-120"/>
            <a:ea typeface="新細明體" panose="02020500000000000000" pitchFamily="18" charset="-120"/>
          </a:endParaRPr>
        </a:p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1800" b="1" kern="1200" dirty="0" smtClean="0">
              <a:effectLst/>
              <a:latin typeface="新細明體" panose="02020500000000000000" pitchFamily="18" charset="-120"/>
              <a:ea typeface="新細明體" panose="02020500000000000000" pitchFamily="18" charset="-120"/>
            </a:rPr>
            <a:t>   </a:t>
          </a:r>
          <a:r>
            <a:rPr lang="zh-TW" altLang="en-US" sz="1800" b="1" kern="1200" dirty="0" smtClean="0">
              <a:effectLst/>
              <a:latin typeface="新細明體" panose="02020500000000000000" pitchFamily="18" charset="-120"/>
              <a:ea typeface="新細明體" panose="02020500000000000000" pitchFamily="18" charset="-120"/>
            </a:rPr>
            <a:t>不同選修科目 </a:t>
          </a:r>
          <a:r>
            <a:rPr lang="en-US" altLang="zh-TW" sz="1800" b="1" kern="1200" dirty="0" smtClean="0">
              <a:effectLst/>
              <a:latin typeface="新細明體" panose="02020500000000000000" pitchFamily="18" charset="-120"/>
              <a:ea typeface="新細明體" panose="02020500000000000000" pitchFamily="18" charset="-120"/>
            </a:rPr>
            <a:t>(e.g. </a:t>
          </a:r>
          <a:r>
            <a:rPr lang="zh-TW" altLang="en-US" sz="1800" b="1" kern="1200" dirty="0" smtClean="0">
              <a:effectLst/>
              <a:latin typeface="新細明體" panose="02020500000000000000" pitchFamily="18" charset="-120"/>
              <a:ea typeface="新細明體" panose="02020500000000000000" pitchFamily="18" charset="-120"/>
            </a:rPr>
            <a:t>普教中、粵教中</a:t>
          </a:r>
          <a:r>
            <a:rPr lang="en-US" altLang="zh-TW" sz="1800" b="1" kern="1200" dirty="0" smtClean="0">
              <a:effectLst/>
              <a:latin typeface="新細明體" panose="02020500000000000000" pitchFamily="18" charset="-120"/>
              <a:ea typeface="新細明體" panose="02020500000000000000" pitchFamily="18" charset="-120"/>
            </a:rPr>
            <a:t>)</a:t>
          </a:r>
          <a:endParaRPr lang="zh-TW" altLang="en-US" sz="1800" b="1" kern="1200" dirty="0" smtClean="0">
            <a:effectLst/>
            <a:latin typeface="新細明體" panose="02020500000000000000" pitchFamily="18" charset="-120"/>
            <a:ea typeface="新細明體" panose="02020500000000000000" pitchFamily="18" charset="-120"/>
          </a:endParaRPr>
        </a:p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1800" b="1" kern="1200" dirty="0" smtClean="0">
              <a:effectLst/>
              <a:latin typeface="新細明體" panose="02020500000000000000" pitchFamily="18" charset="-120"/>
              <a:ea typeface="新細明體" panose="02020500000000000000" pitchFamily="18" charset="-120"/>
            </a:rPr>
            <a:t>- </a:t>
          </a:r>
          <a:r>
            <a:rPr lang="zh-TW" altLang="en-US" sz="1800" b="1" kern="1200" dirty="0" smtClean="0">
              <a:effectLst/>
              <a:latin typeface="新細明體" panose="02020500000000000000" pitchFamily="18" charset="-120"/>
              <a:ea typeface="新細明體" panose="02020500000000000000" pitchFamily="18" charset="-120"/>
            </a:rPr>
            <a:t>班中只有</a:t>
          </a:r>
          <a:r>
            <a:rPr lang="zh-TW" altLang="en-US" sz="1800" b="1" kern="1200" dirty="0" smtClean="0">
              <a:solidFill>
                <a:srgbClr val="FF0000"/>
              </a:solidFill>
              <a:effectLst/>
              <a:latin typeface="新細明體" panose="02020500000000000000" pitchFamily="18" charset="-120"/>
              <a:ea typeface="新細明體" panose="02020500000000000000" pitchFamily="18" charset="-120"/>
            </a:rPr>
            <a:t>部份學生</a:t>
          </a:r>
          <a:r>
            <a:rPr lang="zh-TW" altLang="en-US" sz="1800" b="1" kern="1200" dirty="0" smtClean="0">
              <a:effectLst/>
              <a:latin typeface="新細明體" panose="02020500000000000000" pitchFamily="18" charset="-120"/>
              <a:ea typeface="新細明體" panose="02020500000000000000" pitchFamily="18" charset="-120"/>
            </a:rPr>
            <a:t>修讀同一科目</a:t>
          </a:r>
        </a:p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1800" b="1" kern="1200" dirty="0" smtClean="0">
              <a:effectLst/>
              <a:latin typeface="新細明體" panose="02020500000000000000" pitchFamily="18" charset="-120"/>
              <a:ea typeface="新細明體" panose="02020500000000000000" pitchFamily="18" charset="-120"/>
            </a:rPr>
            <a:t>- </a:t>
          </a:r>
          <a:r>
            <a:rPr lang="zh-TW" altLang="en-US" sz="1800" b="1" kern="1200" dirty="0" smtClean="0">
              <a:effectLst/>
              <a:latin typeface="新細明體" panose="02020500000000000000" pitchFamily="18" charset="-120"/>
              <a:ea typeface="新細明體" panose="02020500000000000000" pitchFamily="18" charset="-120"/>
            </a:rPr>
            <a:t>需在</a:t>
          </a:r>
          <a:r>
            <a:rPr lang="zh-TW" altLang="en-US" sz="1800" b="1" kern="1200" dirty="0" smtClean="0">
              <a:solidFill>
                <a:srgbClr val="FF0000"/>
              </a:solidFill>
              <a:effectLst/>
              <a:latin typeface="新細明體" panose="02020500000000000000" pitchFamily="18" charset="-120"/>
              <a:ea typeface="新細明體" panose="02020500000000000000" pitchFamily="18" charset="-120"/>
            </a:rPr>
            <a:t>學生資料模組</a:t>
          </a:r>
          <a:r>
            <a:rPr lang="zh-TW" altLang="en-US" sz="1800" b="1" kern="1200" dirty="0" smtClean="0">
              <a:effectLst/>
              <a:latin typeface="新細明體" panose="02020500000000000000" pitchFamily="18" charset="-120"/>
              <a:ea typeface="新細明體" panose="02020500000000000000" pitchFamily="18" charset="-120"/>
            </a:rPr>
            <a:t>將學生編入各選修</a:t>
          </a:r>
          <a:endParaRPr lang="en-US" altLang="zh-TW" sz="1800" b="1" kern="1200" dirty="0" smtClean="0">
            <a:effectLst/>
            <a:latin typeface="新細明體" panose="02020500000000000000" pitchFamily="18" charset="-120"/>
            <a:ea typeface="新細明體" panose="02020500000000000000" pitchFamily="18" charset="-120"/>
          </a:endParaRPr>
        </a:p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1800" b="1" kern="1200" dirty="0" smtClean="0">
              <a:effectLst/>
              <a:latin typeface="新細明體" panose="02020500000000000000" pitchFamily="18" charset="-120"/>
              <a:ea typeface="新細明體" panose="02020500000000000000" pitchFamily="18" charset="-120"/>
            </a:rPr>
            <a:t>   </a:t>
          </a:r>
          <a:r>
            <a:rPr lang="zh-TW" altLang="en-US" sz="1800" b="1" kern="1200" dirty="0" smtClean="0">
              <a:effectLst/>
              <a:latin typeface="新細明體" panose="02020500000000000000" pitchFamily="18" charset="-120"/>
              <a:ea typeface="新細明體" panose="02020500000000000000" pitchFamily="18" charset="-120"/>
            </a:rPr>
            <a:t>科目</a:t>
          </a:r>
          <a:endParaRPr lang="zh-HK" altLang="en-US" sz="1800" b="1" i="0" u="sng" kern="1200" dirty="0">
            <a:effectLst/>
            <a:latin typeface="新細明體" panose="02020500000000000000" pitchFamily="18" charset="-120"/>
            <a:ea typeface="新細明體" panose="02020500000000000000" pitchFamily="18" charset="-120"/>
          </a:endParaRPr>
        </a:p>
      </dsp:txBody>
      <dsp:txXfrm>
        <a:off x="4782858" y="3016769"/>
        <a:ext cx="4274631" cy="2778159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5AA773E-344E-478C-B0B0-FFA3F5239DE6}">
      <dsp:nvSpPr>
        <dsp:cNvPr id="0" name=""/>
        <dsp:cNvSpPr/>
      </dsp:nvSpPr>
      <dsp:spPr>
        <a:xfrm>
          <a:off x="4470424" y="1936793"/>
          <a:ext cx="2269491" cy="53174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62369"/>
              </a:lnTo>
              <a:lnTo>
                <a:pt x="2269491" y="362369"/>
              </a:lnTo>
              <a:lnTo>
                <a:pt x="2269491" y="53174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414C286-F414-4DED-8636-9012E22D8E20}">
      <dsp:nvSpPr>
        <dsp:cNvPr id="0" name=""/>
        <dsp:cNvSpPr/>
      </dsp:nvSpPr>
      <dsp:spPr>
        <a:xfrm>
          <a:off x="2069812" y="1936793"/>
          <a:ext cx="2400611" cy="531746"/>
        </a:xfrm>
        <a:custGeom>
          <a:avLst/>
          <a:gdLst/>
          <a:ahLst/>
          <a:cxnLst/>
          <a:rect l="0" t="0" r="0" b="0"/>
          <a:pathLst>
            <a:path>
              <a:moveTo>
                <a:pt x="2400611" y="0"/>
              </a:moveTo>
              <a:lnTo>
                <a:pt x="2400611" y="362369"/>
              </a:lnTo>
              <a:lnTo>
                <a:pt x="0" y="362369"/>
              </a:lnTo>
              <a:lnTo>
                <a:pt x="0" y="53174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982B9B2-D4FA-46C0-B449-A3DF90EAF453}">
      <dsp:nvSpPr>
        <dsp:cNvPr id="0" name=""/>
        <dsp:cNvSpPr/>
      </dsp:nvSpPr>
      <dsp:spPr>
        <a:xfrm>
          <a:off x="1937496" y="775788"/>
          <a:ext cx="5065855" cy="116100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6CFCFE3-168F-4EB5-B699-60379A6898F0}">
      <dsp:nvSpPr>
        <dsp:cNvPr id="0" name=""/>
        <dsp:cNvSpPr/>
      </dsp:nvSpPr>
      <dsp:spPr>
        <a:xfrm>
          <a:off x="2140647" y="968781"/>
          <a:ext cx="5065855" cy="116100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600" b="1" u="none" kern="1200" dirty="0" smtClean="0">
              <a:solidFill>
                <a:schemeClr val="tx1"/>
              </a:solidFill>
              <a:effectLst/>
              <a:ea typeface="新細明體" panose="02020500000000000000" pitchFamily="18" charset="-120"/>
            </a:rPr>
            <a:t>編修</a:t>
          </a:r>
          <a:r>
            <a:rPr lang="zh-TW" altLang="en-US" sz="3600" b="1" kern="1200" dirty="0" smtClean="0">
              <a:solidFill>
                <a:srgbClr val="FF0000"/>
              </a:solidFill>
              <a:effectLst/>
              <a:ea typeface="新細明體" charset="-120"/>
            </a:rPr>
            <a:t>跨班別</a:t>
          </a:r>
          <a:r>
            <a:rPr lang="zh-TW" altLang="en-US" sz="3600" b="1" kern="1200" dirty="0" smtClean="0">
              <a:effectLst/>
              <a:ea typeface="新細明體" charset="-120"/>
            </a:rPr>
            <a:t>科目組別</a:t>
          </a:r>
          <a:endParaRPr lang="zh-HK" altLang="en-US" sz="3600" b="1" u="none" kern="1200" dirty="0">
            <a:solidFill>
              <a:schemeClr val="tx1"/>
            </a:solidFill>
            <a:effectLst/>
          </a:endParaRPr>
        </a:p>
      </dsp:txBody>
      <dsp:txXfrm>
        <a:off x="2174652" y="1002786"/>
        <a:ext cx="4997845" cy="1092994"/>
      </dsp:txXfrm>
    </dsp:sp>
    <dsp:sp modelId="{F3E559BE-85E3-4C94-B034-4CE66EF96B83}">
      <dsp:nvSpPr>
        <dsp:cNvPr id="0" name=""/>
        <dsp:cNvSpPr/>
      </dsp:nvSpPr>
      <dsp:spPr>
        <a:xfrm>
          <a:off x="3471" y="2468539"/>
          <a:ext cx="4132682" cy="342067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10D8580-83A9-460E-B69F-C89FAC855E2C}">
      <dsp:nvSpPr>
        <dsp:cNvPr id="0" name=""/>
        <dsp:cNvSpPr/>
      </dsp:nvSpPr>
      <dsp:spPr>
        <a:xfrm>
          <a:off x="206622" y="2661532"/>
          <a:ext cx="4132682" cy="342067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b="1" u="sng" kern="1200" dirty="0" smtClean="0">
              <a:solidFill>
                <a:srgbClr val="00B050"/>
              </a:solidFill>
              <a:effectLst/>
              <a:latin typeface="新細明體" panose="02020500000000000000" pitchFamily="18" charset="-120"/>
              <a:ea typeface="新細明體" panose="02020500000000000000" pitchFamily="18" charset="-120"/>
            </a:rPr>
            <a:t>非科目集 </a:t>
          </a:r>
          <a:endParaRPr lang="en-US" altLang="zh-TW" sz="2800" b="1" u="sng" kern="1200" dirty="0" smtClean="0">
            <a:solidFill>
              <a:srgbClr val="00B050"/>
            </a:solidFill>
            <a:effectLst/>
            <a:latin typeface="新細明體" panose="02020500000000000000" pitchFamily="18" charset="-120"/>
            <a:ea typeface="新細明體" panose="02020500000000000000" pitchFamily="18" charset="-120"/>
          </a:endParaRPr>
        </a:p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1800" b="1" kern="1200" dirty="0" smtClean="0">
              <a:effectLst/>
              <a:latin typeface="新細明體" panose="02020500000000000000" pitchFamily="18" charset="-120"/>
              <a:ea typeface="新細明體" panose="02020500000000000000" pitchFamily="18" charset="-120"/>
            </a:rPr>
            <a:t>- </a:t>
          </a:r>
          <a:r>
            <a:rPr lang="zh-TW" altLang="en-US" sz="1800" b="1" kern="1200" dirty="0" smtClean="0">
              <a:effectLst/>
              <a:latin typeface="新細明體" panose="02020500000000000000" pitchFamily="18" charset="-120"/>
              <a:ea typeface="新細明體" panose="02020500000000000000" pitchFamily="18" charset="-120"/>
            </a:rPr>
            <a:t>組別內只有</a:t>
          </a:r>
          <a:r>
            <a:rPr lang="zh-TW" altLang="en-US" sz="1800" b="1" kern="1200" dirty="0" smtClean="0">
              <a:solidFill>
                <a:srgbClr val="FF0000"/>
              </a:solidFill>
              <a:effectLst/>
              <a:latin typeface="新細明體" panose="02020500000000000000" pitchFamily="18" charset="-120"/>
              <a:ea typeface="新細明體" panose="02020500000000000000" pitchFamily="18" charset="-120"/>
            </a:rPr>
            <a:t>一科</a:t>
          </a:r>
          <a:r>
            <a:rPr lang="zh-TW" altLang="en-US" sz="1800" b="1" kern="1200" dirty="0" smtClean="0">
              <a:effectLst/>
              <a:latin typeface="新細明體" panose="02020500000000000000" pitchFamily="18" charset="-120"/>
              <a:ea typeface="新細明體" panose="02020500000000000000" pitchFamily="18" charset="-120"/>
            </a:rPr>
            <a:t> </a:t>
          </a:r>
          <a:r>
            <a:rPr lang="en-US" altLang="zh-TW" sz="1800" b="1" kern="1200" dirty="0" smtClean="0">
              <a:effectLst/>
              <a:latin typeface="新細明體" panose="02020500000000000000" pitchFamily="18" charset="-120"/>
              <a:ea typeface="新細明體" panose="02020500000000000000" pitchFamily="18" charset="-120"/>
            </a:rPr>
            <a:t>(e.g. </a:t>
          </a:r>
          <a:r>
            <a:rPr lang="zh-TW" altLang="en-US" sz="1800" b="1" kern="1200" dirty="0" smtClean="0">
              <a:effectLst/>
              <a:latin typeface="新細明體" panose="02020500000000000000" pitchFamily="18" charset="-120"/>
              <a:ea typeface="新細明體" panose="02020500000000000000" pitchFamily="18" charset="-120"/>
            </a:rPr>
            <a:t>英國語文</a:t>
          </a:r>
          <a:r>
            <a:rPr lang="en-US" altLang="zh-TW" sz="1800" b="1" kern="1200" dirty="0" smtClean="0">
              <a:effectLst/>
              <a:latin typeface="新細明體" panose="02020500000000000000" pitchFamily="18" charset="-120"/>
              <a:ea typeface="新細明體" panose="02020500000000000000" pitchFamily="18" charset="-120"/>
            </a:rPr>
            <a:t>)</a:t>
          </a:r>
        </a:p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1800" b="1" kern="1200" dirty="0" smtClean="0">
              <a:solidFill>
                <a:schemeClr val="tx1"/>
              </a:solidFill>
              <a:effectLst/>
              <a:latin typeface="新細明體" panose="02020500000000000000" pitchFamily="18" charset="-120"/>
              <a:ea typeface="新細明體" panose="02020500000000000000" pitchFamily="18" charset="-120"/>
            </a:rPr>
            <a:t>-</a:t>
          </a:r>
          <a:r>
            <a:rPr lang="zh-TW" altLang="en-US" sz="1800" b="1" kern="1200" dirty="0" smtClean="0">
              <a:solidFill>
                <a:schemeClr val="tx1"/>
              </a:solidFill>
              <a:effectLst/>
              <a:latin typeface="新細明體" panose="02020500000000000000" pitchFamily="18" charset="-120"/>
              <a:ea typeface="新細明體" panose="02020500000000000000" pitchFamily="18" charset="-120"/>
            </a:rPr>
            <a:t> </a:t>
          </a:r>
          <a:r>
            <a:rPr lang="zh-TW" altLang="en-US" sz="1800" b="1" kern="1200" dirty="0" smtClean="0">
              <a:effectLst/>
              <a:latin typeface="新細明體" panose="02020500000000000000" pitchFamily="18" charset="-120"/>
              <a:ea typeface="新細明體" panose="02020500000000000000" pitchFamily="18" charset="-120"/>
            </a:rPr>
            <a:t>再細分為</a:t>
          </a:r>
          <a:r>
            <a:rPr lang="zh-TW" altLang="en-US" sz="1800" b="1" kern="1200" dirty="0" smtClean="0">
              <a:solidFill>
                <a:srgbClr val="FF0000"/>
              </a:solidFill>
              <a:effectLst/>
              <a:latin typeface="新細明體" panose="02020500000000000000" pitchFamily="18" charset="-120"/>
              <a:ea typeface="新細明體" panose="02020500000000000000" pitchFamily="18" charset="-120"/>
            </a:rPr>
            <a:t>數個分組 </a:t>
          </a:r>
          <a:r>
            <a:rPr lang="en-US" altLang="zh-TW" sz="1800" b="1" kern="1200" dirty="0" smtClean="0">
              <a:effectLst/>
              <a:latin typeface="新細明體" panose="02020500000000000000" pitchFamily="18" charset="-120"/>
              <a:ea typeface="新細明體" panose="02020500000000000000" pitchFamily="18" charset="-120"/>
            </a:rPr>
            <a:t>(e.g.</a:t>
          </a:r>
          <a:r>
            <a:rPr lang="zh-TW" altLang="en-US" sz="1800" b="1" kern="1200" dirty="0" smtClean="0">
              <a:effectLst/>
              <a:latin typeface="新細明體" panose="02020500000000000000" pitchFamily="18" charset="-120"/>
              <a:ea typeface="新細明體" panose="02020500000000000000" pitchFamily="18" charset="-120"/>
            </a:rPr>
            <a:t> 英</a:t>
          </a:r>
          <a:r>
            <a:rPr lang="en-US" altLang="zh-TW" sz="1800" b="1" kern="1200" dirty="0" smtClean="0">
              <a:effectLst/>
              <a:latin typeface="新細明體" panose="02020500000000000000" pitchFamily="18" charset="-120"/>
              <a:ea typeface="新細明體" panose="02020500000000000000" pitchFamily="18" charset="-120"/>
            </a:rPr>
            <a:t>I</a:t>
          </a:r>
          <a:r>
            <a:rPr lang="zh-TW" altLang="en-US" sz="1800" b="1" kern="1200" dirty="0" smtClean="0">
              <a:effectLst/>
              <a:latin typeface="新細明體" panose="02020500000000000000" pitchFamily="18" charset="-120"/>
              <a:ea typeface="新細明體" panose="02020500000000000000" pitchFamily="18" charset="-120"/>
            </a:rPr>
            <a:t>、英</a:t>
          </a:r>
          <a:r>
            <a:rPr lang="en-US" altLang="zh-TW" sz="1800" b="1" kern="1200" dirty="0" smtClean="0">
              <a:effectLst/>
              <a:latin typeface="新細明體" panose="02020500000000000000" pitchFamily="18" charset="-120"/>
              <a:ea typeface="新細明體" panose="02020500000000000000" pitchFamily="18" charset="-120"/>
            </a:rPr>
            <a:t>II</a:t>
          </a:r>
          <a:r>
            <a:rPr lang="zh-TW" altLang="en-US" sz="1800" b="1" kern="1200" dirty="0" smtClean="0">
              <a:effectLst/>
              <a:latin typeface="新細明體" panose="02020500000000000000" pitchFamily="18" charset="-120"/>
              <a:ea typeface="新細明體" panose="02020500000000000000" pitchFamily="18" charset="-120"/>
            </a:rPr>
            <a:t> 、英</a:t>
          </a:r>
          <a:r>
            <a:rPr lang="en-US" altLang="zh-TW" sz="1800" b="1" kern="1200" dirty="0" smtClean="0">
              <a:effectLst/>
              <a:latin typeface="新細明體" panose="02020500000000000000" pitchFamily="18" charset="-120"/>
              <a:ea typeface="新細明體" panose="02020500000000000000" pitchFamily="18" charset="-120"/>
            </a:rPr>
            <a:t>III……)</a:t>
          </a:r>
        </a:p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1800" b="1" kern="1200" dirty="0" smtClean="0">
              <a:effectLst/>
              <a:latin typeface="新細明體" panose="02020500000000000000" pitchFamily="18" charset="-120"/>
              <a:ea typeface="新細明體" panose="02020500000000000000" pitchFamily="18" charset="-120"/>
            </a:rPr>
            <a:t>-</a:t>
          </a:r>
          <a:r>
            <a:rPr lang="zh-TW" altLang="en-US" sz="1800" b="1" kern="1200" dirty="0" smtClean="0">
              <a:effectLst/>
              <a:latin typeface="新細明體" panose="02020500000000000000" pitchFamily="18" charset="-120"/>
              <a:ea typeface="新細明體" panose="02020500000000000000" pitchFamily="18" charset="-120"/>
            </a:rPr>
            <a:t> 各組別內可加入</a:t>
          </a:r>
          <a:r>
            <a:rPr lang="zh-TW" altLang="en-US" sz="1800" b="1" kern="1200" dirty="0" smtClean="0">
              <a:solidFill>
                <a:srgbClr val="FF0000"/>
              </a:solidFill>
              <a:effectLst/>
              <a:latin typeface="新細明體" panose="02020500000000000000" pitchFamily="18" charset="-120"/>
              <a:ea typeface="新細明體" panose="02020500000000000000" pitchFamily="18" charset="-120"/>
            </a:rPr>
            <a:t>不同級別的班別 </a:t>
          </a:r>
          <a:r>
            <a:rPr lang="en-US" altLang="zh-TW" sz="1800" b="1" kern="1200" dirty="0" smtClean="0">
              <a:effectLst/>
              <a:latin typeface="新細明體" panose="02020500000000000000" pitchFamily="18" charset="-120"/>
              <a:ea typeface="新細明體" panose="02020500000000000000" pitchFamily="18" charset="-120"/>
            </a:rPr>
            <a:t>(e.g.</a:t>
          </a:r>
          <a:r>
            <a:rPr lang="zh-TW" altLang="en-US" sz="1800" b="1" kern="1200" dirty="0" smtClean="0">
              <a:effectLst/>
              <a:latin typeface="新細明體" panose="02020500000000000000" pitchFamily="18" charset="-120"/>
              <a:ea typeface="新細明體" panose="02020500000000000000" pitchFamily="18" charset="-120"/>
            </a:rPr>
            <a:t> </a:t>
          </a:r>
          <a:r>
            <a:rPr lang="en-US" altLang="zh-TW" sz="1800" b="1" kern="1200" dirty="0" smtClean="0">
              <a:effectLst/>
              <a:latin typeface="新細明體" panose="02020500000000000000" pitchFamily="18" charset="-120"/>
              <a:ea typeface="新細明體" panose="02020500000000000000" pitchFamily="18" charset="-120"/>
            </a:rPr>
            <a:t>1A</a:t>
          </a:r>
          <a:r>
            <a:rPr lang="zh-TW" altLang="en-US" sz="1800" b="1" kern="1200" dirty="0" smtClean="0">
              <a:effectLst/>
              <a:latin typeface="新細明體" panose="02020500000000000000" pitchFamily="18" charset="-120"/>
              <a:ea typeface="新細明體" panose="02020500000000000000" pitchFamily="18" charset="-120"/>
            </a:rPr>
            <a:t>、</a:t>
          </a:r>
          <a:r>
            <a:rPr lang="en-US" altLang="zh-TW" sz="1800" b="1" kern="1200" dirty="0" smtClean="0">
              <a:effectLst/>
              <a:latin typeface="新細明體" panose="02020500000000000000" pitchFamily="18" charset="-120"/>
              <a:ea typeface="新細明體" panose="02020500000000000000" pitchFamily="18" charset="-120"/>
            </a:rPr>
            <a:t>1B</a:t>
          </a:r>
          <a:r>
            <a:rPr lang="zh-TW" altLang="en-US" sz="1800" b="1" kern="1200" dirty="0" smtClean="0">
              <a:effectLst/>
              <a:latin typeface="新細明體" panose="02020500000000000000" pitchFamily="18" charset="-120"/>
              <a:ea typeface="新細明體" panose="02020500000000000000" pitchFamily="18" charset="-120"/>
            </a:rPr>
            <a:t>、</a:t>
          </a:r>
          <a:r>
            <a:rPr lang="en-US" altLang="zh-TW" sz="1800" b="1" kern="1200" dirty="0" smtClean="0">
              <a:effectLst/>
              <a:latin typeface="新細明體" panose="02020500000000000000" pitchFamily="18" charset="-120"/>
              <a:ea typeface="新細明體" panose="02020500000000000000" pitchFamily="18" charset="-120"/>
            </a:rPr>
            <a:t>1C</a:t>
          </a:r>
          <a:r>
            <a:rPr lang="zh-TW" altLang="en-US" sz="1800" b="1" kern="1200" dirty="0" smtClean="0">
              <a:effectLst/>
              <a:latin typeface="新細明體" panose="02020500000000000000" pitchFamily="18" charset="-120"/>
              <a:ea typeface="新細明體" panose="02020500000000000000" pitchFamily="18" charset="-120"/>
            </a:rPr>
            <a:t> 、</a:t>
          </a:r>
          <a:r>
            <a:rPr lang="en-US" altLang="zh-TW" sz="1800" b="1" kern="1200" dirty="0" smtClean="0">
              <a:effectLst/>
              <a:latin typeface="新細明體" panose="02020500000000000000" pitchFamily="18" charset="-120"/>
              <a:ea typeface="新細明體" panose="02020500000000000000" pitchFamily="18" charset="-120"/>
            </a:rPr>
            <a:t>2A……)</a:t>
          </a:r>
        </a:p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1800" b="1" kern="1200" dirty="0" smtClean="0">
              <a:effectLst/>
              <a:latin typeface="新細明體" panose="02020500000000000000" pitchFamily="18" charset="-120"/>
              <a:ea typeface="新細明體" panose="02020500000000000000" pitchFamily="18" charset="-120"/>
            </a:rPr>
            <a:t>-</a:t>
          </a:r>
          <a:r>
            <a:rPr lang="zh-TW" altLang="en-US" sz="1800" b="1" kern="1200" dirty="0" smtClean="0">
              <a:effectLst/>
              <a:latin typeface="新細明體" panose="02020500000000000000" pitchFamily="18" charset="-120"/>
              <a:ea typeface="新細明體" panose="02020500000000000000" pitchFamily="18" charset="-120"/>
            </a:rPr>
            <a:t> 各分組內可有來自</a:t>
          </a:r>
          <a:r>
            <a:rPr lang="zh-TW" altLang="en-US" sz="1800" b="1" kern="1200" dirty="0" smtClean="0">
              <a:solidFill>
                <a:srgbClr val="FF0000"/>
              </a:solidFill>
              <a:effectLst/>
              <a:latin typeface="新細明體" panose="02020500000000000000" pitchFamily="18" charset="-120"/>
              <a:ea typeface="新細明體" panose="02020500000000000000" pitchFamily="18" charset="-120"/>
            </a:rPr>
            <a:t>不同級別</a:t>
          </a:r>
          <a:r>
            <a:rPr lang="en-US" altLang="zh-TW" sz="1800" b="1" kern="1200" dirty="0" smtClean="0">
              <a:solidFill>
                <a:srgbClr val="FF0000"/>
              </a:solidFill>
              <a:effectLst/>
              <a:latin typeface="新細明體" panose="02020500000000000000" pitchFamily="18" charset="-120"/>
              <a:ea typeface="新細明體" panose="02020500000000000000" pitchFamily="18" charset="-120"/>
            </a:rPr>
            <a:t>/</a:t>
          </a:r>
          <a:r>
            <a:rPr lang="zh-TW" altLang="en-US" sz="1800" b="1" kern="1200" dirty="0" smtClean="0">
              <a:solidFill>
                <a:srgbClr val="FF0000"/>
              </a:solidFill>
              <a:effectLst/>
              <a:latin typeface="新細明體" panose="02020500000000000000" pitchFamily="18" charset="-120"/>
              <a:ea typeface="新細明體" panose="02020500000000000000" pitchFamily="18" charset="-120"/>
            </a:rPr>
            <a:t>班別的學生</a:t>
          </a:r>
          <a:endParaRPr lang="en-US" altLang="zh-TW" sz="1800" b="1" kern="1200" dirty="0" smtClean="0">
            <a:solidFill>
              <a:schemeClr val="tx1"/>
            </a:solidFill>
            <a:effectLst/>
            <a:latin typeface="新細明體" panose="02020500000000000000" pitchFamily="18" charset="-120"/>
            <a:ea typeface="新細明體" panose="02020500000000000000" pitchFamily="18" charset="-120"/>
          </a:endParaRPr>
        </a:p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1800" b="1" kern="1200" dirty="0" smtClean="0">
              <a:effectLst/>
              <a:latin typeface="新細明體" panose="02020500000000000000" pitchFamily="18" charset="-120"/>
              <a:ea typeface="新細明體" panose="02020500000000000000" pitchFamily="18" charset="-120"/>
            </a:rPr>
            <a:t>-</a:t>
          </a:r>
          <a:r>
            <a:rPr lang="zh-TW" altLang="en-US" sz="1800" b="1" kern="1200" dirty="0" smtClean="0">
              <a:effectLst/>
              <a:latin typeface="新細明體" panose="02020500000000000000" pitchFamily="18" charset="-120"/>
              <a:ea typeface="新細明體" panose="02020500000000000000" pitchFamily="18" charset="-120"/>
            </a:rPr>
            <a:t> 需在</a:t>
          </a:r>
          <a:r>
            <a:rPr lang="zh-TW" altLang="en-US" sz="1800" b="1" kern="1200" dirty="0" smtClean="0">
              <a:solidFill>
                <a:srgbClr val="FF0000"/>
              </a:solidFill>
              <a:effectLst/>
              <a:latin typeface="新細明體" panose="02020500000000000000" pitchFamily="18" charset="-120"/>
              <a:ea typeface="新細明體" panose="02020500000000000000" pitchFamily="18" charset="-120"/>
            </a:rPr>
            <a:t>學生資料模組</a:t>
          </a:r>
          <a:r>
            <a:rPr lang="zh-TW" altLang="en-US" sz="1800" b="1" kern="1200" dirty="0" smtClean="0">
              <a:effectLst/>
              <a:latin typeface="新細明體" panose="02020500000000000000" pitchFamily="18" charset="-120"/>
              <a:ea typeface="新細明體" panose="02020500000000000000" pitchFamily="18" charset="-120"/>
            </a:rPr>
            <a:t>將相聯班別的學生編入其中一個分組</a:t>
          </a:r>
          <a:endParaRPr lang="en-US" altLang="zh-TW" sz="1800" b="1" u="sng" kern="1200" dirty="0" smtClean="0">
            <a:effectLst/>
            <a:latin typeface="新細明體" panose="02020500000000000000" pitchFamily="18" charset="-120"/>
            <a:ea typeface="新細明體" panose="02020500000000000000" pitchFamily="18" charset="-120"/>
          </a:endParaRPr>
        </a:p>
      </dsp:txBody>
      <dsp:txXfrm>
        <a:off x="306810" y="2761720"/>
        <a:ext cx="3932306" cy="3220303"/>
      </dsp:txXfrm>
    </dsp:sp>
    <dsp:sp modelId="{AAEC32DD-5BA7-4AAC-8854-547AAF00E5A2}">
      <dsp:nvSpPr>
        <dsp:cNvPr id="0" name=""/>
        <dsp:cNvSpPr/>
      </dsp:nvSpPr>
      <dsp:spPr>
        <a:xfrm>
          <a:off x="4542454" y="2468539"/>
          <a:ext cx="4394923" cy="342067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400685A-947A-4720-A58A-B138438864A8}">
      <dsp:nvSpPr>
        <dsp:cNvPr id="0" name=""/>
        <dsp:cNvSpPr/>
      </dsp:nvSpPr>
      <dsp:spPr>
        <a:xfrm>
          <a:off x="4745605" y="2661532"/>
          <a:ext cx="4394923" cy="342067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b="1" u="sng" kern="1200" dirty="0" smtClean="0">
              <a:solidFill>
                <a:srgbClr val="CC0066"/>
              </a:solidFill>
              <a:effectLst/>
              <a:latin typeface="新細明體" panose="02020500000000000000" pitchFamily="18" charset="-120"/>
              <a:ea typeface="新細明體" panose="02020500000000000000" pitchFamily="18" charset="-120"/>
            </a:rPr>
            <a:t>科目集</a:t>
          </a:r>
          <a:r>
            <a:rPr lang="zh-TW" altLang="en-US" sz="2800" b="1" u="sng" kern="1200" dirty="0" smtClean="0">
              <a:solidFill>
                <a:schemeClr val="tx1"/>
              </a:solidFill>
              <a:effectLst/>
              <a:latin typeface="新細明體" panose="02020500000000000000" pitchFamily="18" charset="-120"/>
              <a:ea typeface="新細明體" panose="02020500000000000000" pitchFamily="18" charset="-120"/>
            </a:rPr>
            <a:t> </a:t>
          </a:r>
          <a:r>
            <a:rPr lang="en-US" altLang="zh-TW" sz="1800" b="1" u="sng" kern="1200" dirty="0" smtClean="0">
              <a:solidFill>
                <a:schemeClr val="tx1"/>
              </a:solidFill>
              <a:effectLst/>
              <a:latin typeface="新細明體" panose="02020500000000000000" pitchFamily="18" charset="-120"/>
              <a:ea typeface="新細明體" panose="02020500000000000000" pitchFamily="18" charset="-120"/>
            </a:rPr>
            <a:t>(</a:t>
          </a:r>
          <a:r>
            <a:rPr lang="zh-TW" altLang="en-US" sz="1800" b="1" u="sng" kern="1200" dirty="0" smtClean="0">
              <a:effectLst/>
              <a:latin typeface="新細明體" panose="02020500000000000000" pitchFamily="18" charset="-120"/>
              <a:ea typeface="新細明體" panose="02020500000000000000" pitchFamily="18" charset="-120"/>
            </a:rPr>
            <a:t>適用於設定</a:t>
          </a:r>
          <a:r>
            <a:rPr lang="zh-TW" altLang="en-US" sz="1800" b="1" u="sng" kern="1200" dirty="0" smtClean="0">
              <a:solidFill>
                <a:srgbClr val="FF0000"/>
              </a:solidFill>
              <a:effectLst/>
              <a:latin typeface="新細明體" panose="02020500000000000000" pitchFamily="18" charset="-120"/>
              <a:ea typeface="新細明體" panose="02020500000000000000" pitchFamily="18" charset="-120"/>
            </a:rPr>
            <a:t>新高中選修科</a:t>
          </a:r>
          <a:r>
            <a:rPr lang="en-US" altLang="zh-TW" sz="1800" b="1" u="sng" kern="1200" dirty="0" smtClean="0">
              <a:solidFill>
                <a:srgbClr val="FF0000"/>
              </a:solidFill>
              <a:effectLst/>
              <a:latin typeface="新細明體" panose="02020500000000000000" pitchFamily="18" charset="-120"/>
              <a:ea typeface="新細明體" panose="02020500000000000000" pitchFamily="18" charset="-120"/>
            </a:rPr>
            <a:t>)</a:t>
          </a:r>
          <a:endParaRPr lang="en-US" altLang="zh-TW" sz="1800" b="1" u="sng" kern="1200" dirty="0" smtClean="0">
            <a:solidFill>
              <a:srgbClr val="CC0066"/>
            </a:solidFill>
            <a:effectLst/>
            <a:latin typeface="新細明體" panose="02020500000000000000" pitchFamily="18" charset="-120"/>
            <a:ea typeface="新細明體" panose="02020500000000000000" pitchFamily="18" charset="-120"/>
          </a:endParaRPr>
        </a:p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1800" b="1" kern="1200" dirty="0" smtClean="0">
              <a:effectLst/>
              <a:latin typeface="新細明體" panose="02020500000000000000" pitchFamily="18" charset="-120"/>
              <a:ea typeface="新細明體" panose="02020500000000000000" pitchFamily="18" charset="-120"/>
            </a:rPr>
            <a:t>- </a:t>
          </a:r>
          <a:r>
            <a:rPr lang="zh-TW" altLang="en-US" sz="1800" b="1" kern="1200" dirty="0" smtClean="0">
              <a:effectLst/>
              <a:latin typeface="新細明體" panose="02020500000000000000" pitchFamily="18" charset="-120"/>
              <a:ea typeface="新細明體" panose="02020500000000000000" pitchFamily="18" charset="-120"/>
            </a:rPr>
            <a:t>每個</a:t>
          </a:r>
          <a:r>
            <a:rPr lang="zh-HK" altLang="zh-TW" sz="1800" b="1" kern="1200" dirty="0" smtClean="0">
              <a:effectLst/>
              <a:latin typeface="新細明體" panose="02020500000000000000" pitchFamily="18" charset="-120"/>
              <a:ea typeface="新細明體" panose="02020500000000000000" pitchFamily="18" charset="-120"/>
            </a:rPr>
            <a:t>科目集</a:t>
          </a:r>
          <a:r>
            <a:rPr lang="zh-TW" altLang="en-US" sz="1800" b="1" kern="1200" dirty="0" smtClean="0">
              <a:effectLst/>
              <a:latin typeface="新細明體" panose="02020500000000000000" pitchFamily="18" charset="-120"/>
              <a:ea typeface="新細明體" panose="02020500000000000000" pitchFamily="18" charset="-120"/>
            </a:rPr>
            <a:t>通常有最少</a:t>
          </a:r>
          <a:r>
            <a:rPr lang="zh-TW" altLang="en-US" sz="1800" b="1" kern="1200" dirty="0" smtClean="0">
              <a:solidFill>
                <a:srgbClr val="FF0000"/>
              </a:solidFill>
              <a:effectLst/>
              <a:latin typeface="新細明體" panose="02020500000000000000" pitchFamily="18" charset="-120"/>
              <a:ea typeface="新細明體" panose="02020500000000000000" pitchFamily="18" charset="-120"/>
            </a:rPr>
            <a:t>兩科的科目選擇 </a:t>
          </a:r>
          <a:r>
            <a:rPr lang="en-US" altLang="zh-TW" sz="1800" b="1" kern="1200" dirty="0" smtClean="0">
              <a:solidFill>
                <a:schemeClr val="tx1"/>
              </a:solidFill>
              <a:effectLst/>
              <a:latin typeface="新細明體" panose="02020500000000000000" pitchFamily="18" charset="-120"/>
              <a:ea typeface="新細明體" panose="02020500000000000000" pitchFamily="18" charset="-120"/>
            </a:rPr>
            <a:t>(</a:t>
          </a:r>
          <a:r>
            <a:rPr lang="en-US" altLang="zh-TW" sz="1800" b="1" kern="1200" dirty="0" smtClean="0">
              <a:effectLst/>
              <a:latin typeface="新細明體" panose="02020500000000000000" pitchFamily="18" charset="-120"/>
              <a:ea typeface="新細明體" panose="02020500000000000000" pitchFamily="18" charset="-120"/>
            </a:rPr>
            <a:t>e.g. </a:t>
          </a:r>
          <a:r>
            <a:rPr lang="zh-TW" altLang="en-US" sz="1800" b="1" kern="1200" dirty="0" smtClean="0">
              <a:effectLst/>
              <a:latin typeface="新細明體" panose="02020500000000000000" pitchFamily="18" charset="-120"/>
              <a:ea typeface="新細明體" panose="02020500000000000000" pitchFamily="18" charset="-120"/>
            </a:rPr>
            <a:t>中國歷史、中國文學、經濟</a:t>
          </a:r>
          <a:r>
            <a:rPr lang="en-US" altLang="zh-TW" sz="1800" b="1" kern="1200" dirty="0" smtClean="0">
              <a:effectLst/>
              <a:latin typeface="新細明體" panose="02020500000000000000" pitchFamily="18" charset="-120"/>
              <a:ea typeface="新細明體" panose="02020500000000000000" pitchFamily="18" charset="-120"/>
            </a:rPr>
            <a:t>……)</a:t>
          </a:r>
          <a:endParaRPr lang="en-US" altLang="zh-TW" sz="1800" b="1" kern="1200" dirty="0" smtClean="0">
            <a:solidFill>
              <a:schemeClr val="tx1"/>
            </a:solidFill>
            <a:effectLst/>
            <a:latin typeface="新細明體" panose="02020500000000000000" pitchFamily="18" charset="-120"/>
            <a:ea typeface="新細明體" panose="02020500000000000000" pitchFamily="18" charset="-120"/>
          </a:endParaRPr>
        </a:p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1800" b="1" kern="1200" dirty="0" smtClean="0">
              <a:effectLst/>
              <a:latin typeface="新細明體" panose="02020500000000000000" pitchFamily="18" charset="-120"/>
              <a:ea typeface="新細明體" panose="02020500000000000000" pitchFamily="18" charset="-120"/>
            </a:rPr>
            <a:t>-</a:t>
          </a:r>
          <a:r>
            <a:rPr lang="zh-TW" altLang="en-US" sz="1800" b="1" kern="1200" dirty="0" smtClean="0">
              <a:effectLst/>
              <a:latin typeface="新細明體" panose="02020500000000000000" pitchFamily="18" charset="-120"/>
              <a:ea typeface="新細明體" panose="02020500000000000000" pitchFamily="18" charset="-120"/>
            </a:rPr>
            <a:t> 各組別內可加入</a:t>
          </a:r>
          <a:r>
            <a:rPr lang="zh-TW" altLang="en-US" sz="1800" b="1" kern="1200" dirty="0" smtClean="0">
              <a:solidFill>
                <a:srgbClr val="FF0000"/>
              </a:solidFill>
              <a:effectLst/>
              <a:latin typeface="新細明體" panose="02020500000000000000" pitchFamily="18" charset="-120"/>
              <a:ea typeface="新細明體" panose="02020500000000000000" pitchFamily="18" charset="-120"/>
            </a:rPr>
            <a:t>不同級別的</a:t>
          </a:r>
          <a:r>
            <a:rPr lang="zh-TW" altLang="en-US" sz="1800" b="1" u="none" kern="1200" dirty="0" smtClean="0">
              <a:solidFill>
                <a:srgbClr val="FF0000"/>
              </a:solidFill>
              <a:effectLst/>
              <a:latin typeface="新細明體" panose="02020500000000000000" pitchFamily="18" charset="-120"/>
              <a:ea typeface="新細明體" panose="02020500000000000000" pitchFamily="18" charset="-120"/>
            </a:rPr>
            <a:t>高中</a:t>
          </a:r>
          <a:r>
            <a:rPr lang="zh-TW" altLang="en-US" sz="1800" b="1" kern="1200" dirty="0" smtClean="0">
              <a:solidFill>
                <a:srgbClr val="FF0000"/>
              </a:solidFill>
              <a:effectLst/>
              <a:latin typeface="新細明體" panose="02020500000000000000" pitchFamily="18" charset="-120"/>
              <a:ea typeface="新細明體" panose="02020500000000000000" pitchFamily="18" charset="-120"/>
            </a:rPr>
            <a:t>班別</a:t>
          </a:r>
          <a:r>
            <a:rPr lang="en-US" altLang="zh-TW" sz="1800" b="1" kern="1200" dirty="0" smtClean="0">
              <a:effectLst/>
              <a:latin typeface="新細明體" panose="02020500000000000000" pitchFamily="18" charset="-120"/>
              <a:ea typeface="新細明體" panose="02020500000000000000" pitchFamily="18" charset="-120"/>
            </a:rPr>
            <a:t>(e.g.</a:t>
          </a:r>
          <a:r>
            <a:rPr lang="zh-TW" altLang="en-US" sz="1800" b="1" kern="1200" dirty="0" smtClean="0">
              <a:effectLst/>
              <a:latin typeface="新細明體" panose="02020500000000000000" pitchFamily="18" charset="-120"/>
              <a:ea typeface="新細明體" panose="02020500000000000000" pitchFamily="18" charset="-120"/>
            </a:rPr>
            <a:t> </a:t>
          </a:r>
          <a:r>
            <a:rPr lang="en-US" altLang="zh-TW" sz="1800" b="1" kern="1200" dirty="0" smtClean="0">
              <a:effectLst/>
              <a:latin typeface="新細明體" panose="02020500000000000000" pitchFamily="18" charset="-120"/>
              <a:ea typeface="新細明體" panose="02020500000000000000" pitchFamily="18" charset="-120"/>
            </a:rPr>
            <a:t>4A</a:t>
          </a:r>
          <a:r>
            <a:rPr lang="zh-TW" altLang="en-US" sz="1800" b="1" kern="1200" dirty="0" smtClean="0">
              <a:effectLst/>
              <a:latin typeface="新細明體" panose="02020500000000000000" pitchFamily="18" charset="-120"/>
              <a:ea typeface="新細明體" panose="02020500000000000000" pitchFamily="18" charset="-120"/>
            </a:rPr>
            <a:t>、</a:t>
          </a:r>
          <a:r>
            <a:rPr lang="en-US" altLang="zh-TW" sz="1800" b="1" kern="1200" dirty="0" smtClean="0">
              <a:effectLst/>
              <a:latin typeface="新細明體" panose="02020500000000000000" pitchFamily="18" charset="-120"/>
              <a:ea typeface="新細明體" panose="02020500000000000000" pitchFamily="18" charset="-120"/>
            </a:rPr>
            <a:t>4B</a:t>
          </a:r>
          <a:r>
            <a:rPr lang="zh-TW" altLang="en-US" sz="1800" b="1" kern="1200" dirty="0" smtClean="0">
              <a:effectLst/>
              <a:latin typeface="新細明體" panose="02020500000000000000" pitchFamily="18" charset="-120"/>
              <a:ea typeface="新細明體" panose="02020500000000000000" pitchFamily="18" charset="-120"/>
            </a:rPr>
            <a:t>、</a:t>
          </a:r>
          <a:r>
            <a:rPr lang="en-US" altLang="zh-TW" sz="1800" b="1" kern="1200" dirty="0" smtClean="0">
              <a:effectLst/>
              <a:latin typeface="新細明體" panose="02020500000000000000" pitchFamily="18" charset="-120"/>
              <a:ea typeface="新細明體" panose="02020500000000000000" pitchFamily="18" charset="-120"/>
            </a:rPr>
            <a:t>4C</a:t>
          </a:r>
          <a:r>
            <a:rPr lang="zh-TW" altLang="en-US" sz="1800" b="1" kern="1200" dirty="0" smtClean="0">
              <a:effectLst/>
              <a:latin typeface="新細明體" panose="02020500000000000000" pitchFamily="18" charset="-120"/>
              <a:ea typeface="新細明體" panose="02020500000000000000" pitchFamily="18" charset="-120"/>
            </a:rPr>
            <a:t> 、</a:t>
          </a:r>
          <a:r>
            <a:rPr lang="en-US" altLang="zh-TW" sz="1800" b="1" kern="1200" dirty="0" smtClean="0">
              <a:effectLst/>
              <a:latin typeface="新細明體" panose="02020500000000000000" pitchFamily="18" charset="-120"/>
              <a:ea typeface="新細明體" panose="02020500000000000000" pitchFamily="18" charset="-120"/>
            </a:rPr>
            <a:t>5A……)</a:t>
          </a:r>
        </a:p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1800" b="1" kern="1200" dirty="0" smtClean="0">
              <a:effectLst/>
              <a:latin typeface="新細明體" panose="02020500000000000000" pitchFamily="18" charset="-120"/>
              <a:ea typeface="新細明體" panose="02020500000000000000" pitchFamily="18" charset="-120"/>
            </a:rPr>
            <a:t>-</a:t>
          </a:r>
          <a:r>
            <a:rPr lang="zh-TW" altLang="en-US" sz="1800" b="1" kern="1200" dirty="0" smtClean="0">
              <a:effectLst/>
              <a:latin typeface="新細明體" panose="02020500000000000000" pitchFamily="18" charset="-120"/>
              <a:ea typeface="新細明體" panose="02020500000000000000" pitchFamily="18" charset="-120"/>
            </a:rPr>
            <a:t> 各分組內可有來自</a:t>
          </a:r>
          <a:r>
            <a:rPr lang="zh-TW" altLang="en-US" sz="1800" b="1" kern="1200" dirty="0" smtClean="0">
              <a:solidFill>
                <a:srgbClr val="FF0000"/>
              </a:solidFill>
              <a:effectLst/>
              <a:latin typeface="新細明體" panose="02020500000000000000" pitchFamily="18" charset="-120"/>
              <a:ea typeface="新細明體" panose="02020500000000000000" pitchFamily="18" charset="-120"/>
            </a:rPr>
            <a:t>不同級別</a:t>
          </a:r>
          <a:r>
            <a:rPr lang="en-US" altLang="zh-TW" sz="1800" b="1" kern="1200" dirty="0" smtClean="0">
              <a:solidFill>
                <a:srgbClr val="FF0000"/>
              </a:solidFill>
              <a:effectLst/>
              <a:latin typeface="新細明體" panose="02020500000000000000" pitchFamily="18" charset="-120"/>
              <a:ea typeface="新細明體" panose="02020500000000000000" pitchFamily="18" charset="-120"/>
            </a:rPr>
            <a:t>/</a:t>
          </a:r>
          <a:r>
            <a:rPr lang="zh-TW" altLang="en-US" sz="1800" b="1" kern="1200" dirty="0" smtClean="0">
              <a:solidFill>
                <a:srgbClr val="FF0000"/>
              </a:solidFill>
              <a:effectLst/>
              <a:latin typeface="新細明體" panose="02020500000000000000" pitchFamily="18" charset="-120"/>
              <a:ea typeface="新細明體" panose="02020500000000000000" pitchFamily="18" charset="-120"/>
            </a:rPr>
            <a:t>班別的學生</a:t>
          </a:r>
          <a:endParaRPr lang="en-US" altLang="zh-TW" sz="1800" b="1" kern="1200" dirty="0" smtClean="0">
            <a:effectLst/>
            <a:latin typeface="新細明體" panose="02020500000000000000" pitchFamily="18" charset="-120"/>
            <a:ea typeface="新細明體" panose="02020500000000000000" pitchFamily="18" charset="-120"/>
          </a:endParaRPr>
        </a:p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1800" b="1" kern="1200" dirty="0" smtClean="0">
              <a:effectLst/>
              <a:latin typeface="新細明體" panose="02020500000000000000" pitchFamily="18" charset="-120"/>
              <a:ea typeface="新細明體" panose="02020500000000000000" pitchFamily="18" charset="-120"/>
            </a:rPr>
            <a:t>-</a:t>
          </a:r>
          <a:r>
            <a:rPr lang="zh-TW" altLang="en-US" sz="1800" b="1" kern="1200" dirty="0" smtClean="0">
              <a:effectLst/>
              <a:latin typeface="新細明體" panose="02020500000000000000" pitchFamily="18" charset="-120"/>
              <a:ea typeface="新細明體" panose="02020500000000000000" pitchFamily="18" charset="-120"/>
            </a:rPr>
            <a:t> 需在</a:t>
          </a:r>
          <a:r>
            <a:rPr lang="zh-TW" altLang="en-US" sz="1800" b="1" kern="1200" dirty="0" smtClean="0">
              <a:solidFill>
                <a:srgbClr val="FF0000"/>
              </a:solidFill>
              <a:effectLst/>
              <a:latin typeface="新細明體" panose="02020500000000000000" pitchFamily="18" charset="-120"/>
              <a:ea typeface="新細明體" panose="02020500000000000000" pitchFamily="18" charset="-120"/>
            </a:rPr>
            <a:t>學生資料</a:t>
          </a:r>
          <a:r>
            <a:rPr lang="zh-TW" altLang="en-US" sz="1800" b="1" kern="1200" smtClean="0">
              <a:solidFill>
                <a:srgbClr val="FF0000"/>
              </a:solidFill>
              <a:effectLst/>
              <a:latin typeface="新細明體" panose="02020500000000000000" pitchFamily="18" charset="-120"/>
              <a:ea typeface="新細明體" panose="02020500000000000000" pitchFamily="18" charset="-120"/>
            </a:rPr>
            <a:t>模組</a:t>
          </a:r>
          <a:r>
            <a:rPr lang="zh-TW" altLang="en-US" sz="1800" b="1" kern="1200" smtClean="0">
              <a:effectLst/>
              <a:latin typeface="新細明體" panose="02020500000000000000" pitchFamily="18" charset="-120"/>
              <a:ea typeface="新細明體" panose="02020500000000000000" pitchFamily="18" charset="-120"/>
            </a:rPr>
            <a:t>將相聯班別的學生</a:t>
          </a:r>
          <a:r>
            <a:rPr lang="zh-TW" altLang="en-US" sz="1800" b="1" kern="1200" dirty="0" smtClean="0">
              <a:effectLst/>
              <a:latin typeface="新細明體" panose="02020500000000000000" pitchFamily="18" charset="-120"/>
              <a:ea typeface="新細明體" panose="02020500000000000000" pitchFamily="18" charset="-120"/>
            </a:rPr>
            <a:t>編入各選修科目</a:t>
          </a:r>
          <a:endParaRPr lang="en-US" altLang="zh-TW" sz="2800" b="1" u="none" kern="1200" dirty="0" smtClean="0">
            <a:solidFill>
              <a:srgbClr val="CC0066"/>
            </a:solidFill>
            <a:effectLst/>
            <a:latin typeface="新細明體" panose="02020500000000000000" pitchFamily="18" charset="-120"/>
            <a:ea typeface="新細明體" panose="02020500000000000000" pitchFamily="18" charset="-120"/>
          </a:endParaRPr>
        </a:p>
      </dsp:txBody>
      <dsp:txXfrm>
        <a:off x="4845793" y="2761720"/>
        <a:ext cx="4194547" cy="3220303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8D6FBF2-A16E-4803-BB2A-2A05FF7C2F8C}">
      <dsp:nvSpPr>
        <dsp:cNvPr id="0" name=""/>
        <dsp:cNvSpPr/>
      </dsp:nvSpPr>
      <dsp:spPr>
        <a:xfrm>
          <a:off x="-6025072" y="-921917"/>
          <a:ext cx="7172427" cy="7172427"/>
        </a:xfrm>
        <a:prstGeom prst="blockArc">
          <a:avLst>
            <a:gd name="adj1" fmla="val 18900000"/>
            <a:gd name="adj2" fmla="val 2700000"/>
            <a:gd name="adj3" fmla="val 301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AC2CE31-1B24-4412-96D2-06ED70B5B50B}">
      <dsp:nvSpPr>
        <dsp:cNvPr id="0" name=""/>
        <dsp:cNvSpPr/>
      </dsp:nvSpPr>
      <dsp:spPr>
        <a:xfrm>
          <a:off x="600506" y="285498"/>
          <a:ext cx="7533246" cy="115465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rgbClr val="0099FF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50677" tIns="71120" rIns="71120" bIns="7112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b="0" kern="1200" dirty="0" smtClean="0">
              <a:effectLst/>
              <a:latin typeface="微軟正黑體" panose="020B0604030504040204" pitchFamily="34" charset="-120"/>
              <a:ea typeface="微軟正黑體" panose="020B0604030504040204" pitchFamily="34" charset="-120"/>
            </a:rPr>
            <a:t>設定 </a:t>
          </a:r>
          <a:r>
            <a:rPr lang="en-US" altLang="zh-TW" sz="2800" b="0" kern="1200" dirty="0" smtClean="0">
              <a:effectLst/>
              <a:latin typeface="微軟正黑體" panose="020B0604030504040204" pitchFamily="34" charset="-120"/>
              <a:ea typeface="微軟正黑體" panose="020B0604030504040204" pitchFamily="34" charset="-120"/>
            </a:rPr>
            <a:t>[</a:t>
          </a:r>
          <a:r>
            <a:rPr lang="zh-TW" altLang="en-US" sz="2800" b="0" kern="1200" dirty="0" smtClean="0">
              <a:effectLst/>
              <a:latin typeface="微軟正黑體" panose="020B0604030504040204" pitchFamily="34" charset="-120"/>
              <a:ea typeface="微軟正黑體" panose="020B0604030504040204" pitchFamily="34" charset="-120"/>
            </a:rPr>
            <a:t>學生資料預設值</a:t>
          </a:r>
          <a:r>
            <a:rPr lang="en-US" altLang="zh-TW" sz="2800" b="0" kern="1200" dirty="0" smtClean="0">
              <a:effectLst/>
              <a:latin typeface="微軟正黑體" panose="020B0604030504040204" pitchFamily="34" charset="-120"/>
              <a:ea typeface="微軟正黑體" panose="020B0604030504040204" pitchFamily="34" charset="-120"/>
            </a:rPr>
            <a:t>]</a:t>
          </a:r>
          <a:r>
            <a:rPr lang="zh-TW" altLang="en-US" sz="2800" b="0" kern="1200" dirty="0" smtClean="0">
              <a:effectLst/>
              <a:latin typeface="微軟正黑體" panose="020B0604030504040204" pitchFamily="34" charset="-120"/>
              <a:ea typeface="微軟正黑體" panose="020B0604030504040204" pitchFamily="34" charset="-120"/>
            </a:rPr>
            <a:t>，以方便輸入學生資料</a:t>
          </a:r>
          <a:endParaRPr lang="zh-TW" altLang="en-US" sz="2800" b="0" kern="1200" dirty="0">
            <a:effectLst/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600506" y="285498"/>
        <a:ext cx="7533246" cy="1154659"/>
      </dsp:txXfrm>
    </dsp:sp>
    <dsp:sp modelId="{5FACF823-253A-49F7-8082-212E764B8952}">
      <dsp:nvSpPr>
        <dsp:cNvPr id="0" name=""/>
        <dsp:cNvSpPr/>
      </dsp:nvSpPr>
      <dsp:spPr>
        <a:xfrm>
          <a:off x="88161" y="343467"/>
          <a:ext cx="1024688" cy="102468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1D7D18D-DE07-49F9-BEDE-6AA88B7F8905}">
      <dsp:nvSpPr>
        <dsp:cNvPr id="0" name=""/>
        <dsp:cNvSpPr/>
      </dsp:nvSpPr>
      <dsp:spPr>
        <a:xfrm>
          <a:off x="1070487" y="1722496"/>
          <a:ext cx="7063264" cy="108581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rgbClr val="9900CC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50677" tIns="71120" rIns="71120" bIns="7112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b="0" kern="1200" dirty="0" smtClean="0">
              <a:effectLst/>
              <a:latin typeface="微軟正黑體" panose="020B0604030504040204" pitchFamily="34" charset="-120"/>
              <a:ea typeface="微軟正黑體" panose="020B0604030504040204" pitchFamily="34" charset="-120"/>
            </a:rPr>
            <a:t>若為教育局分派的學生，可於「學位分配」模組匯入資料檔案後註冊</a:t>
          </a:r>
          <a:endParaRPr lang="zh-TW" altLang="en-US" sz="2800" b="0" kern="1200" dirty="0">
            <a:effectLst/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1070487" y="1722496"/>
        <a:ext cx="7063264" cy="1085817"/>
      </dsp:txXfrm>
    </dsp:sp>
    <dsp:sp modelId="{B7540DDD-4DDB-41B4-8F7A-B910E7DE1264}">
      <dsp:nvSpPr>
        <dsp:cNvPr id="0" name=""/>
        <dsp:cNvSpPr/>
      </dsp:nvSpPr>
      <dsp:spPr>
        <a:xfrm>
          <a:off x="558143" y="1728187"/>
          <a:ext cx="1024688" cy="102468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33B384B-9350-42D8-8929-D78B4E7C8F5D}">
      <dsp:nvSpPr>
        <dsp:cNvPr id="0" name=""/>
        <dsp:cNvSpPr/>
      </dsp:nvSpPr>
      <dsp:spPr>
        <a:xfrm>
          <a:off x="1070487" y="3096345"/>
          <a:ext cx="7063264" cy="50975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rgbClr val="C00000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50677" tIns="71120" rIns="71120" bIns="71120" numCol="1" spcCol="1270" anchor="ctr" anchorCtr="0">
          <a:noAutofit/>
        </a:bodyPr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zh-TW" altLang="en-US" sz="2800" b="0" kern="1200" dirty="0" smtClean="0">
              <a:effectLst/>
              <a:latin typeface="微軟正黑體" panose="020B0604030504040204" pitchFamily="34" charset="-120"/>
              <a:ea typeface="微軟正黑體" panose="020B0604030504040204" pitchFamily="34" charset="-120"/>
            </a:rPr>
            <a:t>新生要先註冊，才能夠輸入詳細資料</a:t>
          </a:r>
        </a:p>
      </dsp:txBody>
      <dsp:txXfrm>
        <a:off x="1070487" y="3096345"/>
        <a:ext cx="7063264" cy="509753"/>
      </dsp:txXfrm>
    </dsp:sp>
    <dsp:sp modelId="{EE18F6FD-5A32-457C-879C-086CAAA937B5}">
      <dsp:nvSpPr>
        <dsp:cNvPr id="0" name=""/>
        <dsp:cNvSpPr/>
      </dsp:nvSpPr>
      <dsp:spPr>
        <a:xfrm>
          <a:off x="558143" y="2863745"/>
          <a:ext cx="1024688" cy="102468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D0830E9-BA11-48D1-ADB7-DAEDC158F4EF}">
      <dsp:nvSpPr>
        <dsp:cNvPr id="0" name=""/>
        <dsp:cNvSpPr/>
      </dsp:nvSpPr>
      <dsp:spPr>
        <a:xfrm>
          <a:off x="600506" y="3957907"/>
          <a:ext cx="7533246" cy="115465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rgbClr val="00B050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50677" tIns="71120" rIns="71120" bIns="7112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b="0" kern="1200" dirty="0" smtClean="0">
              <a:effectLst/>
              <a:latin typeface="微軟正黑體" panose="020B0604030504040204" pitchFamily="34" charset="-120"/>
              <a:ea typeface="微軟正黑體" panose="020B0604030504040204" pitchFamily="34" charset="-120"/>
            </a:rPr>
            <a:t>若為舊生，可在該學生的「 學生資料 </a:t>
          </a:r>
          <a:r>
            <a:rPr lang="en-US" altLang="en-US" sz="2800" b="0" kern="1200" dirty="0" smtClean="0">
              <a:effectLst/>
              <a:latin typeface="微軟正黑體" panose="020B0604030504040204" pitchFamily="34" charset="-120"/>
              <a:ea typeface="微軟正黑體" panose="020B0604030504040204" pitchFamily="34" charset="-120"/>
            </a:rPr>
            <a:t>&gt; </a:t>
          </a:r>
          <a:r>
            <a:rPr lang="zh-TW" altLang="en-US" sz="2800" b="0" kern="1200" dirty="0" smtClean="0">
              <a:effectLst/>
              <a:latin typeface="微軟正黑體" panose="020B0604030504040204" pitchFamily="34" charset="-120"/>
              <a:ea typeface="微軟正黑體" panose="020B0604030504040204" pitchFamily="34" charset="-120"/>
            </a:rPr>
            <a:t>學生概況 </a:t>
          </a:r>
          <a:r>
            <a:rPr lang="en-US" altLang="en-US" sz="2800" b="0" kern="1200" dirty="0" smtClean="0">
              <a:effectLst/>
              <a:latin typeface="微軟正黑體" panose="020B0604030504040204" pitchFamily="34" charset="-120"/>
              <a:ea typeface="微軟正黑體" panose="020B0604030504040204" pitchFamily="34" charset="-120"/>
            </a:rPr>
            <a:t>&gt; </a:t>
          </a:r>
          <a:r>
            <a:rPr lang="zh-TW" altLang="en-US" sz="2800" b="0" kern="1200" dirty="0" smtClean="0">
              <a:effectLst/>
              <a:latin typeface="微軟正黑體" panose="020B0604030504040204" pitchFamily="34" charset="-120"/>
              <a:ea typeface="微軟正黑體" panose="020B0604030504040204" pitchFamily="34" charset="-120"/>
            </a:rPr>
            <a:t>個人資料」頁內再註冊</a:t>
          </a:r>
          <a:endParaRPr lang="zh-TW" altLang="en-US" sz="2800" b="0" kern="1200" dirty="0">
            <a:effectLst/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600506" y="3957907"/>
        <a:ext cx="7533246" cy="1154659"/>
      </dsp:txXfrm>
    </dsp:sp>
    <dsp:sp modelId="{5143BF6D-6CA5-49E4-ABA7-7C75EF87B6C7}">
      <dsp:nvSpPr>
        <dsp:cNvPr id="0" name=""/>
        <dsp:cNvSpPr/>
      </dsp:nvSpPr>
      <dsp:spPr>
        <a:xfrm>
          <a:off x="88161" y="4032451"/>
          <a:ext cx="1024688" cy="102468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9/2/quickstyle/3d8">
  <dgm:title val=""/>
  <dgm:desc val=""/>
  <dgm:catLst>
    <dgm:cat type="3D" pri="11800"/>
  </dgm:catLst>
  <dgm:scene3d>
    <a:camera prst="perspectiveHeroicExtremeRightFacing" zoom="82000">
      <a:rot lat="21300000" lon="20400000" rev="180000"/>
    </a:camera>
    <a:lightRig rig="morning" dir="t">
      <a:rot lat="0" lon="0" rev="20400000"/>
    </a:lightRig>
  </dgm:scene3d>
  <dgm:styleLbl name="node0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0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600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635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1520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90500" prstMaterial="matte">
      <a:bevelT w="120650" h="38100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726" tIns="45864" rIns="91726" bIns="45864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ClrTx/>
              <a:buSzTx/>
              <a:buFontTx/>
              <a:buNone/>
              <a:defRPr kumimoji="1" sz="1200" smtClean="0">
                <a:solidFill>
                  <a:schemeClr val="tx1"/>
                </a:solidFill>
                <a:effectLst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0342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1276" y="0"/>
            <a:ext cx="2946400" cy="4968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726" tIns="45864" rIns="91726" bIns="45864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ClrTx/>
              <a:buSzTx/>
              <a:buFontTx/>
              <a:buNone/>
              <a:defRPr kumimoji="1" sz="1200" smtClean="0">
                <a:solidFill>
                  <a:schemeClr val="tx1"/>
                </a:solidFill>
                <a:effectLst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0342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31338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726" tIns="45864" rIns="91726" bIns="45864" numCol="1" anchor="b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ClrTx/>
              <a:buSzTx/>
              <a:buFontTx/>
              <a:buNone/>
              <a:defRPr kumimoji="1" sz="1200" smtClean="0">
                <a:solidFill>
                  <a:schemeClr val="tx1"/>
                </a:solidFill>
                <a:effectLst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0342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1276" y="9431338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726" tIns="45864" rIns="91726" bIns="45864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ClrTx/>
              <a:buSzTx/>
              <a:buFontTx/>
              <a:buNone/>
              <a:defRPr kumimoji="1" sz="1200" smtClean="0">
                <a:solidFill>
                  <a:schemeClr val="tx1"/>
                </a:solidFill>
                <a:effectLst/>
              </a:defRPr>
            </a:lvl1pPr>
          </a:lstStyle>
          <a:p>
            <a:pPr>
              <a:defRPr/>
            </a:pPr>
            <a:fld id="{917D02B8-5A55-4D55-852F-332C563F04BC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41706422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726" tIns="45864" rIns="91726" bIns="45864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ClrTx/>
              <a:buSzTx/>
              <a:buFontTx/>
              <a:buNone/>
              <a:defRPr kumimoji="1" sz="1200" smtClean="0">
                <a:solidFill>
                  <a:schemeClr val="tx1"/>
                </a:solidFill>
                <a:effectLst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144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1276" y="0"/>
            <a:ext cx="2946400" cy="4968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726" tIns="45864" rIns="91726" bIns="45864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ClrTx/>
              <a:buSzTx/>
              <a:buFontTx/>
              <a:buNone/>
              <a:defRPr kumimoji="1" sz="1200" smtClean="0">
                <a:solidFill>
                  <a:schemeClr val="tx1"/>
                </a:solidFill>
                <a:effectLst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301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5988" y="744538"/>
            <a:ext cx="4965700" cy="37242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144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6463" y="4716464"/>
            <a:ext cx="4984750" cy="446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726" tIns="45864" rIns="91726" bIns="4586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noProof="0" smtClean="0"/>
              <a:t>按一下以編輯母片</a:t>
            </a:r>
          </a:p>
          <a:p>
            <a:pPr lvl="1"/>
            <a:r>
              <a:rPr lang="zh-TW" altLang="en-US" noProof="0" smtClean="0"/>
              <a:t>第二層</a:t>
            </a:r>
          </a:p>
          <a:p>
            <a:pPr lvl="2"/>
            <a:r>
              <a:rPr lang="zh-TW" altLang="en-US" noProof="0" smtClean="0"/>
              <a:t>第三層</a:t>
            </a:r>
          </a:p>
          <a:p>
            <a:pPr lvl="3"/>
            <a:r>
              <a:rPr lang="zh-TW" altLang="en-US" noProof="0" smtClean="0"/>
              <a:t>第四層</a:t>
            </a:r>
          </a:p>
          <a:p>
            <a:pPr lvl="4"/>
            <a:r>
              <a:rPr lang="zh-TW" altLang="en-US" noProof="0" smtClean="0"/>
              <a:t>第五層</a:t>
            </a:r>
          </a:p>
        </p:txBody>
      </p:sp>
      <p:sp>
        <p:nvSpPr>
          <p:cNvPr id="6144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31338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726" tIns="45864" rIns="91726" bIns="45864" numCol="1" anchor="b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ClrTx/>
              <a:buSzTx/>
              <a:buFontTx/>
              <a:buNone/>
              <a:defRPr kumimoji="1" sz="1200" smtClean="0">
                <a:solidFill>
                  <a:schemeClr val="tx1"/>
                </a:solidFill>
                <a:effectLst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144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1276" y="9431338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726" tIns="45864" rIns="91726" bIns="45864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ClrTx/>
              <a:buSzTx/>
              <a:buFontTx/>
              <a:buNone/>
              <a:defRPr kumimoji="1" sz="1200" smtClean="0">
                <a:solidFill>
                  <a:schemeClr val="tx1"/>
                </a:solidFill>
                <a:effectLst/>
              </a:defRPr>
            </a:lvl1pPr>
          </a:lstStyle>
          <a:p>
            <a:pPr>
              <a:defRPr/>
            </a:pPr>
            <a:fld id="{1ED18916-89E3-4E60-9512-7252A171E813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27205896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新細明體" pitchFamily="18" charset="-120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新細明體" pitchFamily="18" charset="-12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新細明體" pitchFamily="18" charset="-12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新細明體" pitchFamily="18" charset="-12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新細明體" pitchFamily="18" charset="-12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5D3F0BE-22C0-43C4-A5EF-0881A54DC8B3}" type="slidenum">
              <a:rPr kumimoji="1" lang="en-US" altLang="zh-TW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新細明體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1" lang="en-US" altLang="zh-TW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新細明體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729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DA63AB4-A75F-47C4-A6AB-4C4D6C1E9537}" type="slidenum">
              <a:rPr kumimoji="1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新細明體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1" lang="en-US" altLang="zh-TW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新細明體" pitchFamily="18" charset="-120"/>
              <a:cs typeface="+mn-cs"/>
            </a:endParaRPr>
          </a:p>
        </p:txBody>
      </p:sp>
      <p:sp>
        <p:nvSpPr>
          <p:cNvPr id="29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1700" y="762000"/>
            <a:ext cx="4979988" cy="3735388"/>
          </a:xfrm>
          <a:ln/>
        </p:spPr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724400"/>
            <a:ext cx="4953000" cy="4497388"/>
          </a:xfrm>
        </p:spPr>
        <p:txBody>
          <a:bodyPr/>
          <a:lstStyle/>
          <a:p>
            <a:pPr marL="228600" indent="-228600"/>
            <a:endParaRPr lang="zh-TW" altLang="zh-TW"/>
          </a:p>
        </p:txBody>
      </p:sp>
    </p:spTree>
    <p:extLst>
      <p:ext uri="{BB962C8B-B14F-4D97-AF65-F5344CB8AC3E}">
        <p14:creationId xmlns:p14="http://schemas.microsoft.com/office/powerpoint/2010/main" val="19410420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5D3F0BE-22C0-43C4-A5EF-0881A54DC8B3}" type="slidenum">
              <a:rPr kumimoji="1" lang="en-US" altLang="zh-TW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新細明體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1" lang="en-US" altLang="zh-TW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新細明體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63136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075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9300" indent="-287338" defTabSz="92075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54113" indent="-230188" defTabSz="92075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14488" indent="-230188" defTabSz="92075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76450" indent="-230188" defTabSz="92075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33650" indent="-230188" defTabSz="9207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90850" indent="-230188" defTabSz="9207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48050" indent="-230188" defTabSz="9207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905250" indent="-230188" defTabSz="9207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2075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F5A71B2-992D-4BF1-8047-AA423EAAFB54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新細明體" panose="02020500000000000000" pitchFamily="18" charset="-120"/>
                <a:cs typeface="+mn-cs"/>
              </a:rPr>
              <a:pPr marL="0" marR="0" lvl="0" indent="0" algn="r" defTabSz="92075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altLang="zh-TW" sz="12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 smtClean="0"/>
          </a:p>
        </p:txBody>
      </p:sp>
    </p:spTree>
    <p:extLst>
      <p:ext uri="{BB962C8B-B14F-4D97-AF65-F5344CB8AC3E}">
        <p14:creationId xmlns:p14="http://schemas.microsoft.com/office/powerpoint/2010/main" val="10981387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0179" name="備忘稿版面配置區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HK" altLang="en-US"/>
          </a:p>
        </p:txBody>
      </p:sp>
      <p:sp>
        <p:nvSpPr>
          <p:cNvPr id="50180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9pPr>
          </a:lstStyle>
          <a:p>
            <a:pPr marL="0" marR="0" lvl="0" indent="0" algn="r" defTabSz="92185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5FC57E0-FDE1-4AF8-A765-41EF35CFAC82}" type="slidenum">
              <a:rPr kumimoji="1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新細明體" charset="-120"/>
                <a:cs typeface="+mn-cs"/>
              </a:rPr>
              <a:pPr marL="0" marR="0" lvl="0" indent="0" algn="r" defTabSz="92185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1" lang="en-US" altLang="zh-TW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新細明體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42596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075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9300" indent="-287338" defTabSz="92075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54113" indent="-230188" defTabSz="92075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14488" indent="-230188" defTabSz="92075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76450" indent="-230188" defTabSz="92075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33650" indent="-230188" defTabSz="9207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90850" indent="-230188" defTabSz="9207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48050" indent="-230188" defTabSz="9207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905250" indent="-230188" defTabSz="9207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2075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852537B-6744-46B1-813B-6FD60281E1B8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新細明體" panose="02020500000000000000" pitchFamily="18" charset="-120"/>
                <a:cs typeface="+mn-cs"/>
              </a:rPr>
              <a:pPr marL="0" marR="0" lvl="0" indent="0" algn="r" defTabSz="92075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altLang="zh-TW" sz="12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 smtClean="0"/>
          </a:p>
        </p:txBody>
      </p:sp>
    </p:spTree>
    <p:extLst>
      <p:ext uri="{BB962C8B-B14F-4D97-AF65-F5344CB8AC3E}">
        <p14:creationId xmlns:p14="http://schemas.microsoft.com/office/powerpoint/2010/main" val="168165783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075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9300" indent="-287338" defTabSz="92075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54113" indent="-230188" defTabSz="92075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14488" indent="-230188" defTabSz="92075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76450" indent="-230188" defTabSz="92075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33650" indent="-230188" defTabSz="9207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90850" indent="-230188" defTabSz="9207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48050" indent="-230188" defTabSz="9207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905250" indent="-230188" defTabSz="9207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2075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A47EFF0-E49E-4E01-91E2-4DFA6F235999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新細明體" panose="02020500000000000000" pitchFamily="18" charset="-120"/>
                <a:cs typeface="+mn-cs"/>
              </a:rPr>
              <a:pPr marL="0" marR="0" lvl="0" indent="0" algn="r" defTabSz="92075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altLang="zh-TW" sz="12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 smtClean="0"/>
          </a:p>
        </p:txBody>
      </p:sp>
    </p:spTree>
    <p:extLst>
      <p:ext uri="{BB962C8B-B14F-4D97-AF65-F5344CB8AC3E}">
        <p14:creationId xmlns:p14="http://schemas.microsoft.com/office/powerpoint/2010/main" val="227585955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075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9300" indent="-287338" defTabSz="92075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54113" indent="-230188" defTabSz="92075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14488" indent="-230188" defTabSz="92075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76450" indent="-230188" defTabSz="92075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33650" indent="-230188" defTabSz="9207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90850" indent="-230188" defTabSz="9207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48050" indent="-230188" defTabSz="9207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905250" indent="-230188" defTabSz="9207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2075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BAA35BC-DBC1-427E-AF18-73575C61179D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新細明體" panose="02020500000000000000" pitchFamily="18" charset="-120"/>
                <a:cs typeface="+mn-cs"/>
              </a:rPr>
              <a:pPr marL="0" marR="0" lvl="0" indent="0" algn="r" defTabSz="92075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0" lang="en-US" altLang="zh-TW" sz="12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 smtClean="0"/>
          </a:p>
        </p:txBody>
      </p:sp>
    </p:spTree>
    <p:extLst>
      <p:ext uri="{BB962C8B-B14F-4D97-AF65-F5344CB8AC3E}">
        <p14:creationId xmlns:p14="http://schemas.microsoft.com/office/powerpoint/2010/main" val="78300528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4538" indent="-285750" defTabSz="912813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6175" indent="-228600" defTabSz="912813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4963" indent="-228600" defTabSz="912813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63750" indent="-228600" defTabSz="912813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2095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815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3535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9255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28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12388A8-FDF7-4C11-9409-B98AD2CF4658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新細明體" panose="02020500000000000000" pitchFamily="18" charset="-120"/>
                <a:cs typeface="+mn-cs"/>
              </a:rPr>
              <a:pPr marL="0" marR="0" lvl="0" indent="0" algn="r" defTabSz="91281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67</a:t>
            </a:fld>
            <a:endParaRPr kumimoji="0" lang="en-US" altLang="zh-TW" sz="12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4275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54276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zh-TW" dirty="0" smtClean="0"/>
          </a:p>
        </p:txBody>
      </p:sp>
    </p:spTree>
    <p:extLst>
      <p:ext uri="{BB962C8B-B14F-4D97-AF65-F5344CB8AC3E}">
        <p14:creationId xmlns:p14="http://schemas.microsoft.com/office/powerpoint/2010/main" val="81799620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4538" indent="-285750" defTabSz="912813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6175" indent="-228600" defTabSz="912813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4963" indent="-228600" defTabSz="912813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63750" indent="-228600" defTabSz="912813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2095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815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3535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9255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28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F750290-B9C6-4A3F-9C0B-0A419AA58727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新細明體" panose="02020500000000000000" pitchFamily="18" charset="-120"/>
                <a:cs typeface="+mn-cs"/>
              </a:rPr>
              <a:pPr marL="0" marR="0" lvl="0" indent="0" algn="r" defTabSz="91281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68</a:t>
            </a:fld>
            <a:endParaRPr kumimoji="0" lang="en-US" altLang="zh-TW" sz="12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6323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56324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buFontTx/>
              <a:buChar char="-"/>
            </a:pPr>
            <a:endParaRPr lang="en-US" altLang="zh-TW" dirty="0" smtClean="0"/>
          </a:p>
        </p:txBody>
      </p:sp>
    </p:spTree>
    <p:extLst>
      <p:ext uri="{BB962C8B-B14F-4D97-AF65-F5344CB8AC3E}">
        <p14:creationId xmlns:p14="http://schemas.microsoft.com/office/powerpoint/2010/main" val="178427490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9395" name="備忘稿版面配置區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HK" altLang="en-US" smtClean="0"/>
          </a:p>
        </p:txBody>
      </p:sp>
      <p:sp>
        <p:nvSpPr>
          <p:cNvPr id="59396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075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2075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2075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2075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2075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2075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937D492-DCEF-4E05-88E1-7B284A6CE498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新細明體" panose="02020500000000000000" pitchFamily="18" charset="-120"/>
                <a:cs typeface="+mn-cs"/>
              </a:rPr>
              <a:pPr marL="0" marR="0" lvl="0" indent="0" algn="r" defTabSz="92075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69</a:t>
            </a:fld>
            <a:endParaRPr kumimoji="0" lang="en-US" altLang="zh-TW" sz="12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15589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3971958-28B8-47CA-81A5-A3A9CFE72E96}" type="slidenum">
              <a:rPr kumimoji="1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新細明體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1" lang="en-US" altLang="zh-TW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新細明體" pitchFamily="18" charset="-120"/>
              <a:cs typeface="+mn-cs"/>
            </a:endParaRPr>
          </a:p>
        </p:txBody>
      </p:sp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1700" y="762000"/>
            <a:ext cx="4979988" cy="3735388"/>
          </a:xfrm>
          <a:ln/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724400"/>
            <a:ext cx="4953000" cy="4497388"/>
          </a:xfrm>
        </p:spPr>
        <p:txBody>
          <a:bodyPr/>
          <a:lstStyle/>
          <a:p>
            <a:endParaRPr lang="zh-TW" altLang="zh-TW"/>
          </a:p>
        </p:txBody>
      </p:sp>
    </p:spTree>
    <p:extLst>
      <p:ext uri="{BB962C8B-B14F-4D97-AF65-F5344CB8AC3E}">
        <p14:creationId xmlns:p14="http://schemas.microsoft.com/office/powerpoint/2010/main" val="277834686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4538" indent="-285750" defTabSz="912813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6175" indent="-228600" defTabSz="912813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4963" indent="-228600" defTabSz="912813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63750" indent="-228600" defTabSz="912813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2095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815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3535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9255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28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9AB0803-6F27-4AED-89FF-2311565EE2DC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新細明體" panose="02020500000000000000" pitchFamily="18" charset="-120"/>
                <a:cs typeface="+mn-cs"/>
              </a:rPr>
              <a:pPr marL="0" marR="0" lvl="0" indent="0" algn="r" defTabSz="91281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80</a:t>
            </a:fld>
            <a:endParaRPr kumimoji="0" lang="en-US" altLang="zh-TW" sz="12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1443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61444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buFontTx/>
              <a:buChar char="-"/>
            </a:pPr>
            <a:endParaRPr lang="en-US" altLang="zh-TW" dirty="0" smtClean="0"/>
          </a:p>
        </p:txBody>
      </p:sp>
    </p:spTree>
    <p:extLst>
      <p:ext uri="{BB962C8B-B14F-4D97-AF65-F5344CB8AC3E}">
        <p14:creationId xmlns:p14="http://schemas.microsoft.com/office/powerpoint/2010/main" val="102042383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075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9300" indent="-287338" defTabSz="92075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54113" indent="-230188" defTabSz="92075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14488" indent="-230188" defTabSz="92075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76450" indent="-230188" defTabSz="92075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33650" indent="-230188" defTabSz="9207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90850" indent="-230188" defTabSz="9207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48050" indent="-230188" defTabSz="9207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905250" indent="-230188" defTabSz="9207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2075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68DA427-F3E4-4713-98DF-3DFEEBB46500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新細明體" panose="02020500000000000000" pitchFamily="18" charset="-120"/>
                <a:cs typeface="+mn-cs"/>
              </a:rPr>
              <a:pPr marL="0" marR="0" lvl="0" indent="0" algn="r" defTabSz="92075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91</a:t>
            </a:fld>
            <a:endParaRPr kumimoji="0" lang="en-US" altLang="zh-TW" sz="12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 smtClean="0"/>
          </a:p>
        </p:txBody>
      </p:sp>
    </p:spTree>
    <p:extLst>
      <p:ext uri="{BB962C8B-B14F-4D97-AF65-F5344CB8AC3E}">
        <p14:creationId xmlns:p14="http://schemas.microsoft.com/office/powerpoint/2010/main" val="275282720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075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9300" indent="-287338" defTabSz="92075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54113" indent="-230188" defTabSz="92075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14488" indent="-230188" defTabSz="92075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76450" indent="-230188" defTabSz="92075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33650" indent="-230188" defTabSz="9207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90850" indent="-230188" defTabSz="9207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48050" indent="-230188" defTabSz="9207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905250" indent="-230188" defTabSz="9207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2075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89FD1EB-D653-43AE-AC3C-E3317BFCCAD7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新細明體" panose="02020500000000000000" pitchFamily="18" charset="-120"/>
                <a:cs typeface="+mn-cs"/>
              </a:rPr>
              <a:pPr marL="0" marR="0" lvl="0" indent="0" algn="r" defTabSz="92075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92</a:t>
            </a:fld>
            <a:endParaRPr kumimoji="0" lang="en-US" altLang="zh-TW" sz="12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 smtClean="0"/>
          </a:p>
        </p:txBody>
      </p:sp>
    </p:spTree>
    <p:extLst>
      <p:ext uri="{BB962C8B-B14F-4D97-AF65-F5344CB8AC3E}">
        <p14:creationId xmlns:p14="http://schemas.microsoft.com/office/powerpoint/2010/main" val="76069148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075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9300" indent="-287338" defTabSz="92075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54113" indent="-230188" defTabSz="92075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14488" indent="-230188" defTabSz="92075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76450" indent="-230188" defTabSz="92075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33650" indent="-230188" defTabSz="9207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90850" indent="-230188" defTabSz="9207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48050" indent="-230188" defTabSz="9207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905250" indent="-230188" defTabSz="9207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2075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ABE65CC-1336-4D7B-84B7-65E6A880C228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新細明體" panose="02020500000000000000" pitchFamily="18" charset="-120"/>
                <a:cs typeface="+mn-cs"/>
              </a:rPr>
              <a:pPr marL="0" marR="0" lvl="0" indent="0" algn="r" defTabSz="92075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93</a:t>
            </a:fld>
            <a:endParaRPr kumimoji="0" lang="en-US" altLang="zh-TW" sz="12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 smtClean="0"/>
          </a:p>
        </p:txBody>
      </p:sp>
    </p:spTree>
    <p:extLst>
      <p:ext uri="{BB962C8B-B14F-4D97-AF65-F5344CB8AC3E}">
        <p14:creationId xmlns:p14="http://schemas.microsoft.com/office/powerpoint/2010/main" val="13946143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075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9300" indent="-287338" defTabSz="92075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54113" indent="-230188" defTabSz="92075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14488" indent="-230188" defTabSz="92075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76450" indent="-230188" defTabSz="92075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33650" indent="-230188" defTabSz="9207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90850" indent="-230188" defTabSz="9207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48050" indent="-230188" defTabSz="9207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905250" indent="-230188" defTabSz="9207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2075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033B71C-5FF3-4735-B6CA-7773B5522576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新細明體" panose="02020500000000000000" pitchFamily="18" charset="-120"/>
                <a:cs typeface="+mn-cs"/>
              </a:rPr>
              <a:pPr marL="0" marR="0" lvl="0" indent="0" algn="r" defTabSz="92075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94</a:t>
            </a:fld>
            <a:endParaRPr kumimoji="0" lang="en-US" altLang="zh-TW" sz="12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 smtClean="0"/>
          </a:p>
        </p:txBody>
      </p:sp>
    </p:spTree>
    <p:extLst>
      <p:ext uri="{BB962C8B-B14F-4D97-AF65-F5344CB8AC3E}">
        <p14:creationId xmlns:p14="http://schemas.microsoft.com/office/powerpoint/2010/main" val="393276717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075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9300" indent="-287338" defTabSz="92075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54113" indent="-230188" defTabSz="92075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14488" indent="-230188" defTabSz="92075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76450" indent="-230188" defTabSz="92075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33650" indent="-230188" defTabSz="9207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90850" indent="-230188" defTabSz="9207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48050" indent="-230188" defTabSz="9207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905250" indent="-230188" defTabSz="9207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2075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F53F9E5-8656-415D-AF1B-889E71E289AD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新細明體" panose="02020500000000000000" pitchFamily="18" charset="-120"/>
                <a:cs typeface="+mn-cs"/>
              </a:rPr>
              <a:pPr marL="0" marR="0" lvl="0" indent="0" algn="r" defTabSz="92075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95</a:t>
            </a:fld>
            <a:endParaRPr kumimoji="0" lang="en-US" altLang="zh-TW" sz="12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 smtClean="0"/>
          </a:p>
        </p:txBody>
      </p:sp>
    </p:spTree>
    <p:extLst>
      <p:ext uri="{BB962C8B-B14F-4D97-AF65-F5344CB8AC3E}">
        <p14:creationId xmlns:p14="http://schemas.microsoft.com/office/powerpoint/2010/main" val="249967907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075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9300" indent="-287338" defTabSz="92075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54113" indent="-230188" defTabSz="92075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14488" indent="-230188" defTabSz="92075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76450" indent="-230188" defTabSz="92075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33650" indent="-230188" defTabSz="9207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90850" indent="-230188" defTabSz="9207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48050" indent="-230188" defTabSz="9207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905250" indent="-230188" defTabSz="9207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2075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285235-D231-41F1-9055-1800203A6B94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新細明體" panose="02020500000000000000" pitchFamily="18" charset="-120"/>
                <a:cs typeface="+mn-cs"/>
              </a:rPr>
              <a:pPr marL="0" marR="0" lvl="0" indent="0" algn="r" defTabSz="92075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96</a:t>
            </a:fld>
            <a:endParaRPr kumimoji="0" lang="en-US" altLang="zh-TW" sz="12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 smtClean="0"/>
          </a:p>
        </p:txBody>
      </p:sp>
    </p:spTree>
    <p:extLst>
      <p:ext uri="{BB962C8B-B14F-4D97-AF65-F5344CB8AC3E}">
        <p14:creationId xmlns:p14="http://schemas.microsoft.com/office/powerpoint/2010/main" val="316849752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075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9300" indent="-287338" defTabSz="92075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54113" indent="-230188" defTabSz="92075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14488" indent="-230188" defTabSz="92075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76450" indent="-230188" defTabSz="92075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33650" indent="-230188" defTabSz="9207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90850" indent="-230188" defTabSz="9207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48050" indent="-230188" defTabSz="9207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905250" indent="-230188" defTabSz="9207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2075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A822B76-004C-453D-9A5E-1B2E71421D02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新細明體" panose="02020500000000000000" pitchFamily="18" charset="-120"/>
                <a:cs typeface="+mn-cs"/>
              </a:rPr>
              <a:pPr marL="0" marR="0" lvl="0" indent="0" algn="r" defTabSz="92075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97</a:t>
            </a:fld>
            <a:endParaRPr kumimoji="0" lang="en-US" altLang="zh-TW" sz="12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 smtClean="0"/>
          </a:p>
        </p:txBody>
      </p:sp>
    </p:spTree>
    <p:extLst>
      <p:ext uri="{BB962C8B-B14F-4D97-AF65-F5344CB8AC3E}">
        <p14:creationId xmlns:p14="http://schemas.microsoft.com/office/powerpoint/2010/main" val="147191469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000">
                <a:solidFill>
                  <a:srgbClr val="9900CC"/>
                </a:solidFill>
                <a:latin typeface="Tahoma" pitchFamily="34" charset="0"/>
                <a:ea typeface="新細明體" pitchFamily="18" charset="-120"/>
              </a:defRPr>
            </a:lvl1pPr>
            <a:lvl2pPr marL="745278" indent="-286646" eaLnBrk="0" hangingPunct="0">
              <a:defRPr sz="2000">
                <a:solidFill>
                  <a:srgbClr val="9900CC"/>
                </a:solidFill>
                <a:latin typeface="Tahoma" pitchFamily="34" charset="0"/>
                <a:ea typeface="新細明體" pitchFamily="18" charset="-120"/>
              </a:defRPr>
            </a:lvl2pPr>
            <a:lvl3pPr marL="1146582" indent="-229316" eaLnBrk="0" hangingPunct="0">
              <a:defRPr sz="2000">
                <a:solidFill>
                  <a:srgbClr val="9900CC"/>
                </a:solidFill>
                <a:latin typeface="Tahoma" pitchFamily="34" charset="0"/>
                <a:ea typeface="新細明體" pitchFamily="18" charset="-120"/>
              </a:defRPr>
            </a:lvl3pPr>
            <a:lvl4pPr marL="1605215" indent="-229316" eaLnBrk="0" hangingPunct="0">
              <a:defRPr sz="2000">
                <a:solidFill>
                  <a:srgbClr val="9900CC"/>
                </a:solidFill>
                <a:latin typeface="Tahoma" pitchFamily="34" charset="0"/>
                <a:ea typeface="新細明體" pitchFamily="18" charset="-120"/>
              </a:defRPr>
            </a:lvl4pPr>
            <a:lvl5pPr marL="2063847" indent="-229316" eaLnBrk="0" hangingPunct="0">
              <a:defRPr sz="2000">
                <a:solidFill>
                  <a:srgbClr val="9900CC"/>
                </a:solidFill>
                <a:latin typeface="Tahoma" pitchFamily="34" charset="0"/>
                <a:ea typeface="新細明體" pitchFamily="18" charset="-120"/>
              </a:defRPr>
            </a:lvl5pPr>
            <a:lvl6pPr marL="2522480" indent="-229316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99"/>
              </a:buClr>
              <a:buSzPct val="55000"/>
              <a:buFont typeface="Wingdings" pitchFamily="2" charset="2"/>
              <a:buChar char="n"/>
              <a:defRPr sz="2000">
                <a:solidFill>
                  <a:srgbClr val="9900CC"/>
                </a:solidFill>
                <a:latin typeface="Tahoma" pitchFamily="34" charset="0"/>
                <a:ea typeface="新細明體" pitchFamily="18" charset="-120"/>
              </a:defRPr>
            </a:lvl6pPr>
            <a:lvl7pPr marL="2981113" indent="-229316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99"/>
              </a:buClr>
              <a:buSzPct val="55000"/>
              <a:buFont typeface="Wingdings" pitchFamily="2" charset="2"/>
              <a:buChar char="n"/>
              <a:defRPr sz="2000">
                <a:solidFill>
                  <a:srgbClr val="9900CC"/>
                </a:solidFill>
                <a:latin typeface="Tahoma" pitchFamily="34" charset="0"/>
                <a:ea typeface="新細明體" pitchFamily="18" charset="-120"/>
              </a:defRPr>
            </a:lvl7pPr>
            <a:lvl8pPr marL="3439745" indent="-229316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99"/>
              </a:buClr>
              <a:buSzPct val="55000"/>
              <a:buFont typeface="Wingdings" pitchFamily="2" charset="2"/>
              <a:buChar char="n"/>
              <a:defRPr sz="2000">
                <a:solidFill>
                  <a:srgbClr val="9900CC"/>
                </a:solidFill>
                <a:latin typeface="Tahoma" pitchFamily="34" charset="0"/>
                <a:ea typeface="新細明體" pitchFamily="18" charset="-120"/>
              </a:defRPr>
            </a:lvl8pPr>
            <a:lvl9pPr marL="3898378" indent="-229316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99"/>
              </a:buClr>
              <a:buSzPct val="55000"/>
              <a:buFont typeface="Wingdings" pitchFamily="2" charset="2"/>
              <a:buChar char="n"/>
              <a:defRPr sz="2000">
                <a:solidFill>
                  <a:srgbClr val="9900CC"/>
                </a:solidFill>
                <a:latin typeface="Tahoma" pitchFamily="34" charset="0"/>
                <a:ea typeface="新細明體" pitchFamily="18" charset="-120"/>
              </a:defRPr>
            </a:lvl9pPr>
          </a:lstStyle>
          <a:p>
            <a:pPr eaLnBrk="1" hangingPunct="1"/>
            <a:fld id="{70281E71-6059-44D4-89F0-6E63AD4252B5}" type="slidenum">
              <a:rPr lang="en-US" altLang="zh-TW" sz="1200">
                <a:solidFill>
                  <a:schemeClr val="tx1"/>
                </a:solidFill>
              </a:rPr>
              <a:pPr eaLnBrk="1" hangingPunct="1"/>
              <a:t>98</a:t>
            </a:fld>
            <a:endParaRPr lang="en-US" altLang="zh-TW" sz="1200" dirty="0">
              <a:solidFill>
                <a:schemeClr val="tx1"/>
              </a:solidFill>
            </a:endParaRPr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5988" y="744538"/>
            <a:ext cx="4965700" cy="3724275"/>
          </a:xfrm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TW" altLang="zh-TW" smtClean="0"/>
          </a:p>
        </p:txBody>
      </p:sp>
    </p:spTree>
    <p:extLst>
      <p:ext uri="{BB962C8B-B14F-4D97-AF65-F5344CB8AC3E}">
        <p14:creationId xmlns:p14="http://schemas.microsoft.com/office/powerpoint/2010/main" val="160978830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A458407-CB94-4711-B1E0-6D87A989CEBE}" type="slidenum">
              <a:rPr lang="en-US" altLang="zh-TW" smtClean="0"/>
              <a:pPr>
                <a:defRPr/>
              </a:pPr>
              <a:t>107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4064685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E140577-2ED3-4010-BFA6-73E8541DF65A}" type="slidenum">
              <a:rPr kumimoji="1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新細明體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1" lang="en-US" altLang="zh-TW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新細明體" pitchFamily="18" charset="-120"/>
              <a:cs typeface="+mn-cs"/>
            </a:endParaRPr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1700" y="762000"/>
            <a:ext cx="4979988" cy="3735388"/>
          </a:xfrm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724400"/>
            <a:ext cx="4953000" cy="4497388"/>
          </a:xfrm>
        </p:spPr>
        <p:txBody>
          <a:bodyPr/>
          <a:lstStyle/>
          <a:p>
            <a:pPr marL="228600" indent="-228600"/>
            <a:endParaRPr lang="zh-TW" altLang="zh-TW" dirty="0"/>
          </a:p>
        </p:txBody>
      </p:sp>
    </p:spTree>
    <p:extLst>
      <p:ext uri="{BB962C8B-B14F-4D97-AF65-F5344CB8AC3E}">
        <p14:creationId xmlns:p14="http://schemas.microsoft.com/office/powerpoint/2010/main" val="268870364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A458407-CB94-4711-B1E0-6D87A989CEBE}" type="slidenum">
              <a:rPr lang="en-US" altLang="zh-TW" smtClean="0"/>
              <a:pPr>
                <a:defRPr/>
              </a:pPr>
              <a:t>115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65884739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A458407-CB94-4711-B1E0-6D87A989CEBE}" type="slidenum">
              <a:rPr lang="en-US" altLang="zh-TW" smtClean="0"/>
              <a:pPr>
                <a:defRPr/>
              </a:pPr>
              <a:t>117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94596937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A458407-CB94-4711-B1E0-6D87A989CEBE}" type="slidenum">
              <a:rPr lang="en-US" altLang="zh-TW" smtClean="0"/>
              <a:pPr>
                <a:defRPr/>
              </a:pPr>
              <a:t>119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34385205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A458407-CB94-4711-B1E0-6D87A989CEBE}" type="slidenum">
              <a:rPr lang="en-US" altLang="zh-TW" smtClean="0"/>
              <a:pPr>
                <a:defRPr/>
              </a:pPr>
              <a:t>123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13453197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A458407-CB94-4711-B1E0-6D87A989CEBE}" type="slidenum">
              <a:rPr lang="en-US" altLang="zh-TW" smtClean="0"/>
              <a:pPr>
                <a:defRPr/>
              </a:pPr>
              <a:t>124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51915570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ED18916-89E3-4E60-9512-7252A171E813}" type="slidenum">
              <a:rPr kumimoji="1" lang="en-US" altLang="zh-TW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新細明體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132</a:t>
            </a:fld>
            <a:endParaRPr kumimoji="1" lang="en-US" altLang="zh-TW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新細明體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831691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000">
                <a:solidFill>
                  <a:srgbClr val="9900CC"/>
                </a:solidFill>
                <a:latin typeface="Tahoma" pitchFamily="34" charset="0"/>
                <a:ea typeface="新細明體" pitchFamily="18" charset="-120"/>
              </a:defRPr>
            </a:lvl1pPr>
            <a:lvl2pPr marL="745278" indent="-286646" eaLnBrk="0" hangingPunct="0">
              <a:defRPr sz="2000">
                <a:solidFill>
                  <a:srgbClr val="9900CC"/>
                </a:solidFill>
                <a:latin typeface="Tahoma" pitchFamily="34" charset="0"/>
                <a:ea typeface="新細明體" pitchFamily="18" charset="-120"/>
              </a:defRPr>
            </a:lvl2pPr>
            <a:lvl3pPr marL="1146582" indent="-229316" eaLnBrk="0" hangingPunct="0">
              <a:defRPr sz="2000">
                <a:solidFill>
                  <a:srgbClr val="9900CC"/>
                </a:solidFill>
                <a:latin typeface="Tahoma" pitchFamily="34" charset="0"/>
                <a:ea typeface="新細明體" pitchFamily="18" charset="-120"/>
              </a:defRPr>
            </a:lvl3pPr>
            <a:lvl4pPr marL="1605215" indent="-229316" eaLnBrk="0" hangingPunct="0">
              <a:defRPr sz="2000">
                <a:solidFill>
                  <a:srgbClr val="9900CC"/>
                </a:solidFill>
                <a:latin typeface="Tahoma" pitchFamily="34" charset="0"/>
                <a:ea typeface="新細明體" pitchFamily="18" charset="-120"/>
              </a:defRPr>
            </a:lvl4pPr>
            <a:lvl5pPr marL="2063847" indent="-229316" eaLnBrk="0" hangingPunct="0">
              <a:defRPr sz="2000">
                <a:solidFill>
                  <a:srgbClr val="9900CC"/>
                </a:solidFill>
                <a:latin typeface="Tahoma" pitchFamily="34" charset="0"/>
                <a:ea typeface="新細明體" pitchFamily="18" charset="-120"/>
              </a:defRPr>
            </a:lvl5pPr>
            <a:lvl6pPr marL="2522480" indent="-229316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99"/>
              </a:buClr>
              <a:buSzPct val="55000"/>
              <a:buFont typeface="Wingdings" pitchFamily="2" charset="2"/>
              <a:buChar char="n"/>
              <a:defRPr sz="2000">
                <a:solidFill>
                  <a:srgbClr val="9900CC"/>
                </a:solidFill>
                <a:latin typeface="Tahoma" pitchFamily="34" charset="0"/>
                <a:ea typeface="新細明體" pitchFamily="18" charset="-120"/>
              </a:defRPr>
            </a:lvl6pPr>
            <a:lvl7pPr marL="2981113" indent="-229316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99"/>
              </a:buClr>
              <a:buSzPct val="55000"/>
              <a:buFont typeface="Wingdings" pitchFamily="2" charset="2"/>
              <a:buChar char="n"/>
              <a:defRPr sz="2000">
                <a:solidFill>
                  <a:srgbClr val="9900CC"/>
                </a:solidFill>
                <a:latin typeface="Tahoma" pitchFamily="34" charset="0"/>
                <a:ea typeface="新細明體" pitchFamily="18" charset="-120"/>
              </a:defRPr>
            </a:lvl7pPr>
            <a:lvl8pPr marL="3439745" indent="-229316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99"/>
              </a:buClr>
              <a:buSzPct val="55000"/>
              <a:buFont typeface="Wingdings" pitchFamily="2" charset="2"/>
              <a:buChar char="n"/>
              <a:defRPr sz="2000">
                <a:solidFill>
                  <a:srgbClr val="9900CC"/>
                </a:solidFill>
                <a:latin typeface="Tahoma" pitchFamily="34" charset="0"/>
                <a:ea typeface="新細明體" pitchFamily="18" charset="-120"/>
              </a:defRPr>
            </a:lvl8pPr>
            <a:lvl9pPr marL="3898378" indent="-229316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99"/>
              </a:buClr>
              <a:buSzPct val="55000"/>
              <a:buFont typeface="Wingdings" pitchFamily="2" charset="2"/>
              <a:buChar char="n"/>
              <a:defRPr sz="2000">
                <a:solidFill>
                  <a:srgbClr val="9900CC"/>
                </a:solidFill>
                <a:latin typeface="Tahoma" pitchFamily="34" charset="0"/>
                <a:ea typeface="新細明體" pitchFamily="18" charset="-12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0281E71-6059-44D4-89F0-6E63AD4252B5}" type="slidenum">
              <a:rPr kumimoji="1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新細明體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155</a:t>
            </a:fld>
            <a:endParaRPr kumimoji="1" lang="en-US" altLang="zh-TW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新細明體" pitchFamily="18" charset="-120"/>
              <a:cs typeface="+mn-cs"/>
            </a:endParaRPr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5988" y="744538"/>
            <a:ext cx="4965700" cy="3724275"/>
          </a:xfrm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TW" altLang="zh-TW" smtClean="0"/>
          </a:p>
        </p:txBody>
      </p:sp>
    </p:spTree>
    <p:extLst>
      <p:ext uri="{BB962C8B-B14F-4D97-AF65-F5344CB8AC3E}">
        <p14:creationId xmlns:p14="http://schemas.microsoft.com/office/powerpoint/2010/main" val="30469190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E140577-2ED3-4010-BFA6-73E8541DF65A}" type="slidenum">
              <a:rPr kumimoji="1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新細明體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1" lang="en-US" altLang="zh-TW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新細明體" pitchFamily="18" charset="-120"/>
              <a:cs typeface="+mn-cs"/>
            </a:endParaRPr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1700" y="762000"/>
            <a:ext cx="4979988" cy="3735388"/>
          </a:xfrm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724400"/>
            <a:ext cx="4953000" cy="4497388"/>
          </a:xfrm>
        </p:spPr>
        <p:txBody>
          <a:bodyPr/>
          <a:lstStyle/>
          <a:p>
            <a:pPr marL="228600" indent="-228600"/>
            <a:endParaRPr lang="zh-TW" altLang="zh-TW"/>
          </a:p>
        </p:txBody>
      </p:sp>
    </p:spTree>
    <p:extLst>
      <p:ext uri="{BB962C8B-B14F-4D97-AF65-F5344CB8AC3E}">
        <p14:creationId xmlns:p14="http://schemas.microsoft.com/office/powerpoint/2010/main" val="3837310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5D3F0BE-22C0-43C4-A5EF-0881A54DC8B3}" type="slidenum">
              <a:rPr kumimoji="1" lang="en-US" altLang="zh-TW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新細明體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1" lang="en-US" altLang="zh-TW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新細明體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61500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5D3F0BE-22C0-43C4-A5EF-0881A54DC8B3}" type="slidenum">
              <a:rPr kumimoji="1" lang="en-US" altLang="zh-TW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新細明體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1" lang="en-US" altLang="zh-TW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新細明體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93616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E140577-2ED3-4010-BFA6-73E8541DF65A}" type="slidenum">
              <a:rPr kumimoji="1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新細明體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1" lang="en-US" altLang="zh-TW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新細明體" pitchFamily="18" charset="-120"/>
              <a:cs typeface="+mn-cs"/>
            </a:endParaRPr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1700" y="762000"/>
            <a:ext cx="4979988" cy="3735388"/>
          </a:xfrm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724400"/>
            <a:ext cx="4953000" cy="4497388"/>
          </a:xfrm>
        </p:spPr>
        <p:txBody>
          <a:bodyPr/>
          <a:lstStyle/>
          <a:p>
            <a:pPr marL="228600" indent="-228600"/>
            <a:endParaRPr lang="zh-TW" altLang="zh-TW"/>
          </a:p>
        </p:txBody>
      </p:sp>
    </p:spTree>
    <p:extLst>
      <p:ext uri="{BB962C8B-B14F-4D97-AF65-F5344CB8AC3E}">
        <p14:creationId xmlns:p14="http://schemas.microsoft.com/office/powerpoint/2010/main" val="16189001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E140577-2ED3-4010-BFA6-73E8541DF65A}" type="slidenum">
              <a:rPr kumimoji="1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新細明體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1" lang="en-US" altLang="zh-TW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新細明體" pitchFamily="18" charset="-120"/>
              <a:cs typeface="+mn-cs"/>
            </a:endParaRPr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1700" y="762000"/>
            <a:ext cx="4979988" cy="3735388"/>
          </a:xfrm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724400"/>
            <a:ext cx="4953000" cy="4497388"/>
          </a:xfrm>
        </p:spPr>
        <p:txBody>
          <a:bodyPr/>
          <a:lstStyle/>
          <a:p>
            <a:pPr marL="228600" indent="-228600"/>
            <a:endParaRPr lang="zh-TW" altLang="zh-TW"/>
          </a:p>
        </p:txBody>
      </p:sp>
    </p:spTree>
    <p:extLst>
      <p:ext uri="{BB962C8B-B14F-4D97-AF65-F5344CB8AC3E}">
        <p14:creationId xmlns:p14="http://schemas.microsoft.com/office/powerpoint/2010/main" val="4440151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5D3F0BE-22C0-43C4-A5EF-0881A54DC8B3}" type="slidenum">
              <a:rPr kumimoji="1" lang="en-US" altLang="zh-TW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新細明體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1" lang="en-US" altLang="zh-TW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新細明體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97296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Master" Target="../slideMasters/slideMaster2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1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Master" Target="../slideMasters/slideMaster3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1.pn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7"/>
          <p:cNvSpPr>
            <a:spLocks noChangeShapeType="1"/>
          </p:cNvSpPr>
          <p:nvPr/>
        </p:nvSpPr>
        <p:spPr bwMode="gray">
          <a:xfrm>
            <a:off x="1143000" y="3200400"/>
            <a:ext cx="0" cy="1676400"/>
          </a:xfrm>
          <a:prstGeom prst="line">
            <a:avLst/>
          </a:prstGeom>
          <a:noFill/>
          <a:ln w="28575">
            <a:solidFill>
              <a:srgbClr val="9933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zh-TW" altLang="en-US"/>
          </a:p>
        </p:txBody>
      </p:sp>
      <p:sp>
        <p:nvSpPr>
          <p:cNvPr id="5" name="Rectangle 8"/>
          <p:cNvSpPr>
            <a:spLocks noChangeArrowheads="1"/>
          </p:cNvSpPr>
          <p:nvPr/>
        </p:nvSpPr>
        <p:spPr bwMode="gray">
          <a:xfrm>
            <a:off x="914400" y="3702050"/>
            <a:ext cx="7197725" cy="31750"/>
          </a:xfrm>
          <a:prstGeom prst="rect">
            <a:avLst/>
          </a:prstGeom>
          <a:gradFill rotWithShape="0">
            <a:gsLst>
              <a:gs pos="0">
                <a:srgbClr val="00ECAE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kumimoji="1" lang="zh-TW" altLang="zh-TW" sz="2400">
              <a:solidFill>
                <a:schemeClr val="tx1"/>
              </a:solidFill>
              <a:effectLst/>
            </a:endParaRPr>
          </a:p>
        </p:txBody>
      </p:sp>
      <p:grpSp>
        <p:nvGrpSpPr>
          <p:cNvPr id="7" name="Group 15"/>
          <p:cNvGrpSpPr>
            <a:grpSpLocks/>
          </p:cNvGrpSpPr>
          <p:nvPr userDrawn="1"/>
        </p:nvGrpSpPr>
        <p:grpSpPr bwMode="auto">
          <a:xfrm>
            <a:off x="1223963" y="1339850"/>
            <a:ext cx="6697662" cy="4179888"/>
            <a:chOff x="0" y="2633"/>
            <a:chExt cx="4219" cy="2633"/>
          </a:xfrm>
        </p:grpSpPr>
        <p:sp>
          <p:nvSpPr>
            <p:cNvPr id="8" name="Rectangle 12"/>
            <p:cNvSpPr>
              <a:spLocks noChangeArrowheads="1"/>
            </p:cNvSpPr>
            <p:nvPr userDrawn="1"/>
          </p:nvSpPr>
          <p:spPr bwMode="gray">
            <a:xfrm>
              <a:off x="0" y="2633"/>
              <a:ext cx="4219" cy="26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0">
                    <a:gsLst>
                      <a:gs pos="0">
                        <a:schemeClr val="bg2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chemeClr val="folHlink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defRPr/>
              </a:pPr>
              <a:endParaRPr lang="zh-TW" altLang="en-US"/>
            </a:p>
          </p:txBody>
        </p:sp>
        <p:sp>
          <p:nvSpPr>
            <p:cNvPr id="9" name="Rectangle 13"/>
            <p:cNvSpPr>
              <a:spLocks noChangeArrowheads="1"/>
            </p:cNvSpPr>
            <p:nvPr userDrawn="1"/>
          </p:nvSpPr>
          <p:spPr bwMode="gray">
            <a:xfrm>
              <a:off x="0" y="2633"/>
              <a:ext cx="4219" cy="95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0">
                    <a:gsLst>
                      <a:gs pos="0">
                        <a:schemeClr val="bg2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chemeClr val="folHlink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kumimoji="1" lang="en-US" altLang="zh-TW" sz="900" b="1">
                  <a:solidFill>
                    <a:srgbClr val="003333"/>
                  </a:solidFill>
                  <a:effectLst/>
                  <a:latin typeface="Arial" charset="0"/>
                </a:rPr>
                <a:t>  </a:t>
              </a:r>
              <a:r>
                <a:rPr kumimoji="1" lang="en-US" altLang="zh-TW" sz="9300" b="1">
                  <a:solidFill>
                    <a:srgbClr val="003333"/>
                  </a:solidFill>
                  <a:effectLst/>
                  <a:latin typeface="Times New Roman" pitchFamily="18" charset="0"/>
                </a:rPr>
                <a:t> </a:t>
              </a:r>
              <a:r>
                <a:rPr kumimoji="1" lang="en-US" altLang="zh-TW" sz="900" b="1">
                  <a:solidFill>
                    <a:srgbClr val="003333"/>
                  </a:solidFill>
                  <a:effectLst/>
                  <a:latin typeface="Times New Roman" pitchFamily="18" charset="0"/>
                </a:rPr>
                <a:t>                                                                                       </a:t>
              </a:r>
              <a:endParaRPr kumimoji="1" lang="en-US" altLang="zh-TW" sz="900" b="1">
                <a:solidFill>
                  <a:srgbClr val="003333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1536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33600" y="2438400"/>
            <a:ext cx="5943600" cy="1143000"/>
          </a:xfrm>
        </p:spPr>
        <p:txBody>
          <a:bodyPr/>
          <a:lstStyle>
            <a:lvl1pPr algn="r">
              <a:defRPr sz="3200"/>
            </a:lvl1pPr>
          </a:lstStyle>
          <a:p>
            <a:pPr lvl="0"/>
            <a:r>
              <a:rPr lang="en-US" altLang="zh-TW" noProof="0" smtClean="0"/>
              <a:t>Click to edit Master title style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33600" y="3810000"/>
            <a:ext cx="5943600" cy="533400"/>
          </a:xfrm>
        </p:spPr>
        <p:txBody>
          <a:bodyPr/>
          <a:lstStyle>
            <a:lvl1pPr marL="0" indent="0" algn="r">
              <a:buFont typeface="Wingdings" pitchFamily="2" charset="2"/>
              <a:buNone/>
              <a:defRPr>
                <a:solidFill>
                  <a:srgbClr val="004A48"/>
                </a:solidFill>
                <a:latin typeface="Monotype Corsiva" pitchFamily="66" charset="0"/>
              </a:defRPr>
            </a:lvl1pPr>
          </a:lstStyle>
          <a:p>
            <a:pPr lvl="0"/>
            <a:r>
              <a:rPr lang="en-US" altLang="zh-TW" noProof="0" smtClean="0"/>
              <a:t>Click to edit Master subtitle style</a:t>
            </a:r>
          </a:p>
        </p:txBody>
      </p:sp>
      <p:sp>
        <p:nvSpPr>
          <p:cNvPr id="1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90600" y="6248400"/>
            <a:ext cx="1905000" cy="457200"/>
          </a:xfrm>
        </p:spPr>
        <p:txBody>
          <a:bodyPr/>
          <a:lstStyle>
            <a:lvl1pPr>
              <a:defRPr smtClean="0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429000" y="6248400"/>
            <a:ext cx="2895600" cy="457200"/>
          </a:xfrm>
        </p:spPr>
        <p:txBody>
          <a:bodyPr/>
          <a:lstStyle>
            <a:lvl1pPr>
              <a:defRPr smtClean="0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858000" y="6248400"/>
            <a:ext cx="1905000" cy="457200"/>
          </a:xfrm>
        </p:spPr>
        <p:txBody>
          <a:bodyPr/>
          <a:lstStyle>
            <a:lvl1pPr>
              <a:defRPr b="1" smtClean="0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6C127F95-C5AC-4EE7-97B0-F599D5BEB699}" type="slidenum">
              <a:rPr lang="en-US" altLang="zh-TW" smtClean="0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15" name="矩形 1"/>
          <p:cNvSpPr>
            <a:spLocks noChangeArrowheads="1"/>
          </p:cNvSpPr>
          <p:nvPr userDrawn="1"/>
        </p:nvSpPr>
        <p:spPr bwMode="auto">
          <a:xfrm>
            <a:off x="0" y="0"/>
            <a:ext cx="9144000" cy="980728"/>
          </a:xfrm>
          <a:prstGeom prst="rect">
            <a:avLst/>
          </a:prstGeom>
          <a:solidFill>
            <a:srgbClr val="AAEBF4"/>
          </a:solidFill>
          <a:ln>
            <a:noFill/>
          </a:ln>
          <a:extLs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4000" b="1">
                <a:solidFill>
                  <a:schemeClr val="folHlink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1pPr>
            <a:lvl2pPr marL="742950" indent="-285750">
              <a:defRPr sz="4000" b="1">
                <a:solidFill>
                  <a:schemeClr val="folHlink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2pPr>
            <a:lvl3pPr marL="1143000" indent="-228600">
              <a:defRPr sz="4000" b="1">
                <a:solidFill>
                  <a:schemeClr val="folHlink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3pPr>
            <a:lvl4pPr marL="1600200" indent="-228600">
              <a:defRPr sz="4000" b="1">
                <a:solidFill>
                  <a:schemeClr val="folHlink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4pPr>
            <a:lvl5pPr marL="2057400" indent="-228600">
              <a:defRPr sz="4000" b="1">
                <a:solidFill>
                  <a:schemeClr val="folHlink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folHlink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folHlink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folHlink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folHlink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9pPr>
          </a:lstStyle>
          <a:p>
            <a:pPr algn="ctr" eaLnBrk="1" hangingPunct="1">
              <a:spcBef>
                <a:spcPct val="20000"/>
              </a:spcBef>
              <a:buClr>
                <a:srgbClr val="CC0099"/>
              </a:buClr>
              <a:buSzPct val="55000"/>
              <a:buFont typeface="Wingdings" panose="05000000000000000000" pitchFamily="2" charset="2"/>
              <a:buNone/>
              <a:defRPr/>
            </a:pPr>
            <a:endParaRPr lang="zh-HK" altLang="en-US" smtClean="0"/>
          </a:p>
        </p:txBody>
      </p:sp>
      <p:graphicFrame>
        <p:nvGraphicFramePr>
          <p:cNvPr id="16" name="Object 1037"/>
          <p:cNvGraphicFramePr>
            <a:graphicFrameLocks noChangeAspect="1"/>
          </p:cNvGraphicFramePr>
          <p:nvPr userDrawn="1">
            <p:extLst>
              <p:ext uri="{D42A27DB-BD31-4B8C-83A1-F6EECF244321}">
                <p14:modId xmlns:p14="http://schemas.microsoft.com/office/powerpoint/2010/main" val="1459250437"/>
              </p:ext>
            </p:extLst>
          </p:nvPr>
        </p:nvGraphicFramePr>
        <p:xfrm>
          <a:off x="107503" y="1040979"/>
          <a:ext cx="2736305" cy="14519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218" r:id="rId3" imgW="2333333" imgH="1238423" progId="">
                  <p:embed/>
                </p:oleObj>
              </mc:Choice>
              <mc:Fallback>
                <p:oleObj r:id="rId3" imgW="2333333" imgH="1238423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gray">
                      <a:xfrm>
                        <a:off x="107503" y="1040979"/>
                        <a:ext cx="2736305" cy="145191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Rectangle 22"/>
          <p:cNvSpPr>
            <a:spLocks noChangeArrowheads="1"/>
          </p:cNvSpPr>
          <p:nvPr userDrawn="1"/>
        </p:nvSpPr>
        <p:spPr bwMode="auto">
          <a:xfrm>
            <a:off x="0" y="6713620"/>
            <a:ext cx="9144000" cy="144379"/>
          </a:xfrm>
          <a:prstGeom prst="rect">
            <a:avLst/>
          </a:prstGeom>
          <a:solidFill>
            <a:srgbClr val="AAEBF4"/>
          </a:solidFill>
          <a:ln>
            <a:noFill/>
          </a:ln>
          <a:effectLst/>
          <a:extLst/>
        </p:spPr>
        <p:txBody>
          <a:bodyPr wrap="none" lIns="90000" tIns="46800" rIns="90000" bIns="46800" anchor="ctr"/>
          <a:lstStyle>
            <a:lvl1pPr eaLnBrk="0" hangingPunct="0">
              <a:defRPr kumimoji="1" sz="1400">
                <a:solidFill>
                  <a:schemeClr val="tx2"/>
                </a:solidFill>
                <a:latin typeface="新細明體" pitchFamily="18" charset="-120"/>
                <a:ea typeface="新細明體" pitchFamily="18" charset="-120"/>
              </a:defRPr>
            </a:lvl1pPr>
            <a:lvl2pPr marL="742950" indent="-285750" eaLnBrk="0" hangingPunct="0">
              <a:defRPr kumimoji="1" sz="1400">
                <a:solidFill>
                  <a:schemeClr val="tx2"/>
                </a:solidFill>
                <a:latin typeface="新細明體" pitchFamily="18" charset="-120"/>
                <a:ea typeface="新細明體" pitchFamily="18" charset="-120"/>
              </a:defRPr>
            </a:lvl2pPr>
            <a:lvl3pPr marL="1143000" indent="-228600" eaLnBrk="0" hangingPunct="0">
              <a:defRPr kumimoji="1" sz="1400">
                <a:solidFill>
                  <a:schemeClr val="tx2"/>
                </a:solidFill>
                <a:latin typeface="新細明體" pitchFamily="18" charset="-120"/>
                <a:ea typeface="新細明體" pitchFamily="18" charset="-120"/>
              </a:defRPr>
            </a:lvl3pPr>
            <a:lvl4pPr marL="1600200" indent="-228600" eaLnBrk="0" hangingPunct="0">
              <a:defRPr kumimoji="1" sz="1400">
                <a:solidFill>
                  <a:schemeClr val="tx2"/>
                </a:solidFill>
                <a:latin typeface="新細明體" pitchFamily="18" charset="-120"/>
                <a:ea typeface="新細明體" pitchFamily="18" charset="-120"/>
              </a:defRPr>
            </a:lvl4pPr>
            <a:lvl5pPr marL="2057400" indent="-228600" eaLnBrk="0" hangingPunct="0">
              <a:defRPr kumimoji="1" sz="1400">
                <a:solidFill>
                  <a:schemeClr val="tx2"/>
                </a:solidFill>
                <a:latin typeface="新細明體" pitchFamily="18" charset="-120"/>
                <a:ea typeface="新細明體" pitchFamily="18" charset="-12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1400">
                <a:solidFill>
                  <a:schemeClr val="tx2"/>
                </a:solidFill>
                <a:latin typeface="新細明體" pitchFamily="18" charset="-120"/>
                <a:ea typeface="新細明體" pitchFamily="18" charset="-12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1400">
                <a:solidFill>
                  <a:schemeClr val="tx2"/>
                </a:solidFill>
                <a:latin typeface="新細明體" pitchFamily="18" charset="-120"/>
                <a:ea typeface="新細明體" pitchFamily="18" charset="-12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1400">
                <a:solidFill>
                  <a:schemeClr val="tx2"/>
                </a:solidFill>
                <a:latin typeface="新細明體" pitchFamily="18" charset="-120"/>
                <a:ea typeface="新細明體" pitchFamily="18" charset="-12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1400">
                <a:solidFill>
                  <a:schemeClr val="tx2"/>
                </a:solidFill>
                <a:latin typeface="新細明體" pitchFamily="18" charset="-12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endParaRPr lang="zh-HK" altLang="en-US" smtClean="0"/>
          </a:p>
        </p:txBody>
      </p:sp>
    </p:spTree>
    <p:extLst>
      <p:ext uri="{BB962C8B-B14F-4D97-AF65-F5344CB8AC3E}">
        <p14:creationId xmlns:p14="http://schemas.microsoft.com/office/powerpoint/2010/main" val="162351535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103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103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99C93D-C187-4325-8087-537148CA81AA}" type="slidenum">
              <a:rPr lang="en-US" altLang="zh-TW" smtClean="0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195316179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929438" y="254000"/>
            <a:ext cx="2000250" cy="5827713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928688" y="254000"/>
            <a:ext cx="5848350" cy="5827713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103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103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AA5909-39A4-415C-AA07-432C5E8EFE21}" type="slidenum">
              <a:rPr lang="en-US" altLang="zh-TW" smtClean="0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695838037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7"/>
          <p:cNvSpPr>
            <a:spLocks noChangeShapeType="1"/>
          </p:cNvSpPr>
          <p:nvPr/>
        </p:nvSpPr>
        <p:spPr bwMode="gray">
          <a:xfrm>
            <a:off x="1143000" y="3200400"/>
            <a:ext cx="0" cy="1676400"/>
          </a:xfrm>
          <a:prstGeom prst="line">
            <a:avLst/>
          </a:prstGeom>
          <a:noFill/>
          <a:ln w="28575">
            <a:solidFill>
              <a:srgbClr val="9933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zh-TW" altLang="en-US"/>
          </a:p>
        </p:txBody>
      </p:sp>
      <p:sp>
        <p:nvSpPr>
          <p:cNvPr id="5" name="Rectangle 8"/>
          <p:cNvSpPr>
            <a:spLocks noChangeArrowheads="1"/>
          </p:cNvSpPr>
          <p:nvPr/>
        </p:nvSpPr>
        <p:spPr bwMode="gray">
          <a:xfrm>
            <a:off x="914400" y="3702050"/>
            <a:ext cx="7197725" cy="31750"/>
          </a:xfrm>
          <a:prstGeom prst="rect">
            <a:avLst/>
          </a:prstGeom>
          <a:gradFill rotWithShape="0">
            <a:gsLst>
              <a:gs pos="0">
                <a:srgbClr val="00ECAE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kumimoji="1" lang="zh-TW" altLang="zh-TW" sz="2400">
              <a:solidFill>
                <a:schemeClr val="tx1"/>
              </a:solidFill>
              <a:effectLst/>
            </a:endParaRPr>
          </a:p>
        </p:txBody>
      </p:sp>
      <p:grpSp>
        <p:nvGrpSpPr>
          <p:cNvPr id="7" name="Group 15"/>
          <p:cNvGrpSpPr>
            <a:grpSpLocks/>
          </p:cNvGrpSpPr>
          <p:nvPr userDrawn="1"/>
        </p:nvGrpSpPr>
        <p:grpSpPr bwMode="auto">
          <a:xfrm>
            <a:off x="1223963" y="1339850"/>
            <a:ext cx="6697662" cy="4179888"/>
            <a:chOff x="0" y="2633"/>
            <a:chExt cx="4219" cy="2633"/>
          </a:xfrm>
        </p:grpSpPr>
        <p:sp>
          <p:nvSpPr>
            <p:cNvPr id="8" name="Rectangle 12"/>
            <p:cNvSpPr>
              <a:spLocks noChangeArrowheads="1"/>
            </p:cNvSpPr>
            <p:nvPr userDrawn="1"/>
          </p:nvSpPr>
          <p:spPr bwMode="gray">
            <a:xfrm>
              <a:off x="0" y="2633"/>
              <a:ext cx="4219" cy="26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0">
                    <a:gsLst>
                      <a:gs pos="0">
                        <a:schemeClr val="bg2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chemeClr val="folHlink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defRPr/>
              </a:pPr>
              <a:endParaRPr lang="zh-TW" altLang="en-US"/>
            </a:p>
          </p:txBody>
        </p:sp>
        <p:sp>
          <p:nvSpPr>
            <p:cNvPr id="9" name="Rectangle 13"/>
            <p:cNvSpPr>
              <a:spLocks noChangeArrowheads="1"/>
            </p:cNvSpPr>
            <p:nvPr userDrawn="1"/>
          </p:nvSpPr>
          <p:spPr bwMode="gray">
            <a:xfrm>
              <a:off x="0" y="2633"/>
              <a:ext cx="4219" cy="95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0">
                    <a:gsLst>
                      <a:gs pos="0">
                        <a:schemeClr val="bg2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chemeClr val="folHlink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kumimoji="1" lang="en-US" altLang="zh-TW" sz="900" b="1">
                  <a:solidFill>
                    <a:srgbClr val="003333"/>
                  </a:solidFill>
                  <a:effectLst/>
                  <a:latin typeface="Arial" charset="0"/>
                </a:rPr>
                <a:t>  </a:t>
              </a:r>
              <a:r>
                <a:rPr kumimoji="1" lang="en-US" altLang="zh-TW" sz="9300" b="1">
                  <a:solidFill>
                    <a:srgbClr val="003333"/>
                  </a:solidFill>
                  <a:effectLst/>
                  <a:latin typeface="Times New Roman" pitchFamily="18" charset="0"/>
                </a:rPr>
                <a:t> </a:t>
              </a:r>
              <a:r>
                <a:rPr kumimoji="1" lang="en-US" altLang="zh-TW" sz="900" b="1">
                  <a:solidFill>
                    <a:srgbClr val="003333"/>
                  </a:solidFill>
                  <a:effectLst/>
                  <a:latin typeface="Times New Roman" pitchFamily="18" charset="0"/>
                </a:rPr>
                <a:t>                                                                                       </a:t>
              </a:r>
              <a:endParaRPr kumimoji="1" lang="en-US" altLang="zh-TW" sz="900" b="1">
                <a:solidFill>
                  <a:srgbClr val="003333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1536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33600" y="2438400"/>
            <a:ext cx="5943600" cy="1143000"/>
          </a:xfrm>
        </p:spPr>
        <p:txBody>
          <a:bodyPr/>
          <a:lstStyle>
            <a:lvl1pPr algn="r">
              <a:defRPr sz="3200"/>
            </a:lvl1pPr>
          </a:lstStyle>
          <a:p>
            <a:pPr lvl="0"/>
            <a:r>
              <a:rPr lang="en-US" altLang="zh-TW" noProof="0" smtClean="0"/>
              <a:t>Click to edit Master title style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33600" y="3810000"/>
            <a:ext cx="5943600" cy="533400"/>
          </a:xfrm>
        </p:spPr>
        <p:txBody>
          <a:bodyPr/>
          <a:lstStyle>
            <a:lvl1pPr marL="0" indent="0" algn="r">
              <a:buFont typeface="Wingdings" pitchFamily="2" charset="2"/>
              <a:buNone/>
              <a:defRPr>
                <a:solidFill>
                  <a:srgbClr val="004A48"/>
                </a:solidFill>
                <a:latin typeface="Monotype Corsiva" pitchFamily="66" charset="0"/>
              </a:defRPr>
            </a:lvl1pPr>
          </a:lstStyle>
          <a:p>
            <a:pPr lvl="0"/>
            <a:r>
              <a:rPr lang="en-US" altLang="zh-TW" noProof="0" smtClean="0"/>
              <a:t>Click to edit Master subtitle style</a:t>
            </a:r>
          </a:p>
        </p:txBody>
      </p:sp>
      <p:sp>
        <p:nvSpPr>
          <p:cNvPr id="1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90600" y="6248400"/>
            <a:ext cx="1905000" cy="457200"/>
          </a:xfrm>
        </p:spPr>
        <p:txBody>
          <a:bodyPr/>
          <a:lstStyle>
            <a:lvl1pPr>
              <a:defRPr smtClean="0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429000" y="6248400"/>
            <a:ext cx="2895600" cy="457200"/>
          </a:xfrm>
        </p:spPr>
        <p:txBody>
          <a:bodyPr/>
          <a:lstStyle>
            <a:lvl1pPr>
              <a:defRPr smtClean="0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858000" y="6248400"/>
            <a:ext cx="1905000" cy="457200"/>
          </a:xfrm>
        </p:spPr>
        <p:txBody>
          <a:bodyPr/>
          <a:lstStyle>
            <a:lvl1pPr>
              <a:defRPr b="1" smtClean="0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6C127F95-C5AC-4EE7-97B0-F599D5BEB699}" type="slidenum">
              <a:rPr lang="en-US" altLang="zh-TW" smtClean="0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15" name="矩形 1"/>
          <p:cNvSpPr>
            <a:spLocks noChangeArrowheads="1"/>
          </p:cNvSpPr>
          <p:nvPr userDrawn="1"/>
        </p:nvSpPr>
        <p:spPr bwMode="auto">
          <a:xfrm>
            <a:off x="0" y="0"/>
            <a:ext cx="9144000" cy="980728"/>
          </a:xfrm>
          <a:prstGeom prst="rect">
            <a:avLst/>
          </a:prstGeom>
          <a:solidFill>
            <a:srgbClr val="AAEBF4"/>
          </a:solidFill>
          <a:ln>
            <a:noFill/>
          </a:ln>
          <a:extLs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4000" b="1">
                <a:solidFill>
                  <a:schemeClr val="folHlink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1pPr>
            <a:lvl2pPr marL="742950" indent="-285750">
              <a:defRPr sz="4000" b="1">
                <a:solidFill>
                  <a:schemeClr val="folHlink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2pPr>
            <a:lvl3pPr marL="1143000" indent="-228600">
              <a:defRPr sz="4000" b="1">
                <a:solidFill>
                  <a:schemeClr val="folHlink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3pPr>
            <a:lvl4pPr marL="1600200" indent="-228600">
              <a:defRPr sz="4000" b="1">
                <a:solidFill>
                  <a:schemeClr val="folHlink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4pPr>
            <a:lvl5pPr marL="2057400" indent="-228600">
              <a:defRPr sz="4000" b="1">
                <a:solidFill>
                  <a:schemeClr val="folHlink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folHlink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folHlink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folHlink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folHlink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9pPr>
          </a:lstStyle>
          <a:p>
            <a:pPr algn="ctr" eaLnBrk="1" hangingPunct="1">
              <a:spcBef>
                <a:spcPct val="20000"/>
              </a:spcBef>
              <a:buClr>
                <a:srgbClr val="CC0099"/>
              </a:buClr>
              <a:buSzPct val="55000"/>
              <a:buFont typeface="Wingdings" panose="05000000000000000000" pitchFamily="2" charset="2"/>
              <a:buNone/>
              <a:defRPr/>
            </a:pPr>
            <a:endParaRPr lang="zh-HK" altLang="en-US" smtClean="0"/>
          </a:p>
        </p:txBody>
      </p:sp>
      <p:graphicFrame>
        <p:nvGraphicFramePr>
          <p:cNvPr id="16" name="Object 1037"/>
          <p:cNvGraphicFramePr>
            <a:graphicFrameLocks noChangeAspect="1"/>
          </p:cNvGraphicFramePr>
          <p:nvPr userDrawn="1">
            <p:extLst/>
          </p:nvPr>
        </p:nvGraphicFramePr>
        <p:xfrm>
          <a:off x="107503" y="1040979"/>
          <a:ext cx="2736305" cy="14519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09" r:id="rId3" imgW="2333333" imgH="1238423" progId="">
                  <p:embed/>
                </p:oleObj>
              </mc:Choice>
              <mc:Fallback>
                <p:oleObj r:id="rId3" imgW="2333333" imgH="1238423" progId="">
                  <p:embed/>
                  <p:pic>
                    <p:nvPicPr>
                      <p:cNvPr id="16" name="Object 103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gray">
                      <a:xfrm>
                        <a:off x="107503" y="1040979"/>
                        <a:ext cx="2736305" cy="145191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Rectangle 22"/>
          <p:cNvSpPr>
            <a:spLocks noChangeArrowheads="1"/>
          </p:cNvSpPr>
          <p:nvPr userDrawn="1"/>
        </p:nvSpPr>
        <p:spPr bwMode="auto">
          <a:xfrm>
            <a:off x="0" y="6713620"/>
            <a:ext cx="9144000" cy="144379"/>
          </a:xfrm>
          <a:prstGeom prst="rect">
            <a:avLst/>
          </a:prstGeom>
          <a:solidFill>
            <a:srgbClr val="AAEBF4"/>
          </a:solidFill>
          <a:ln>
            <a:noFill/>
          </a:ln>
          <a:effectLst/>
          <a:extLst/>
        </p:spPr>
        <p:txBody>
          <a:bodyPr wrap="none" lIns="90000" tIns="46800" rIns="90000" bIns="46800" anchor="ctr"/>
          <a:lstStyle>
            <a:lvl1pPr eaLnBrk="0" hangingPunct="0">
              <a:defRPr kumimoji="1" sz="1400">
                <a:solidFill>
                  <a:schemeClr val="tx2"/>
                </a:solidFill>
                <a:latin typeface="新細明體" pitchFamily="18" charset="-120"/>
                <a:ea typeface="新細明體" pitchFamily="18" charset="-120"/>
              </a:defRPr>
            </a:lvl1pPr>
            <a:lvl2pPr marL="742950" indent="-285750" eaLnBrk="0" hangingPunct="0">
              <a:defRPr kumimoji="1" sz="1400">
                <a:solidFill>
                  <a:schemeClr val="tx2"/>
                </a:solidFill>
                <a:latin typeface="新細明體" pitchFamily="18" charset="-120"/>
                <a:ea typeface="新細明體" pitchFamily="18" charset="-120"/>
              </a:defRPr>
            </a:lvl2pPr>
            <a:lvl3pPr marL="1143000" indent="-228600" eaLnBrk="0" hangingPunct="0">
              <a:defRPr kumimoji="1" sz="1400">
                <a:solidFill>
                  <a:schemeClr val="tx2"/>
                </a:solidFill>
                <a:latin typeface="新細明體" pitchFamily="18" charset="-120"/>
                <a:ea typeface="新細明體" pitchFamily="18" charset="-120"/>
              </a:defRPr>
            </a:lvl3pPr>
            <a:lvl4pPr marL="1600200" indent="-228600" eaLnBrk="0" hangingPunct="0">
              <a:defRPr kumimoji="1" sz="1400">
                <a:solidFill>
                  <a:schemeClr val="tx2"/>
                </a:solidFill>
                <a:latin typeface="新細明體" pitchFamily="18" charset="-120"/>
                <a:ea typeface="新細明體" pitchFamily="18" charset="-120"/>
              </a:defRPr>
            </a:lvl4pPr>
            <a:lvl5pPr marL="2057400" indent="-228600" eaLnBrk="0" hangingPunct="0">
              <a:defRPr kumimoji="1" sz="1400">
                <a:solidFill>
                  <a:schemeClr val="tx2"/>
                </a:solidFill>
                <a:latin typeface="新細明體" pitchFamily="18" charset="-120"/>
                <a:ea typeface="新細明體" pitchFamily="18" charset="-12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1400">
                <a:solidFill>
                  <a:schemeClr val="tx2"/>
                </a:solidFill>
                <a:latin typeface="新細明體" pitchFamily="18" charset="-120"/>
                <a:ea typeface="新細明體" pitchFamily="18" charset="-12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1400">
                <a:solidFill>
                  <a:schemeClr val="tx2"/>
                </a:solidFill>
                <a:latin typeface="新細明體" pitchFamily="18" charset="-120"/>
                <a:ea typeface="新細明體" pitchFamily="18" charset="-12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1400">
                <a:solidFill>
                  <a:schemeClr val="tx2"/>
                </a:solidFill>
                <a:latin typeface="新細明體" pitchFamily="18" charset="-120"/>
                <a:ea typeface="新細明體" pitchFamily="18" charset="-12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1400">
                <a:solidFill>
                  <a:schemeClr val="tx2"/>
                </a:solidFill>
                <a:latin typeface="新細明體" pitchFamily="18" charset="-12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endParaRPr lang="zh-HK" altLang="en-US" smtClean="0"/>
          </a:p>
        </p:txBody>
      </p:sp>
    </p:spTree>
    <p:extLst>
      <p:ext uri="{BB962C8B-B14F-4D97-AF65-F5344CB8AC3E}">
        <p14:creationId xmlns:p14="http://schemas.microsoft.com/office/powerpoint/2010/main" val="193061574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103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103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CA7236-5062-4D1E-B9CD-F5372C213BC2}" type="slidenum">
              <a:rPr lang="en-US" altLang="zh-TW" smtClean="0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1342906178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103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103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CAB535-F123-4434-ADD8-A86BF1C872ED}" type="slidenum">
              <a:rPr lang="en-US" altLang="zh-TW" smtClean="0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978687405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928688" y="1473200"/>
            <a:ext cx="3802062" cy="46085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883150" y="1473200"/>
            <a:ext cx="3803650" cy="46085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103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103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A7BD9E-8F60-4B10-816C-34CAA7252127}" type="slidenum">
              <a:rPr lang="en-US" altLang="zh-TW" smtClean="0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3604283219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103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103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BD5BD4-49F7-4BB5-BF6F-53713ECB18B9}" type="slidenum">
              <a:rPr lang="en-US" altLang="zh-TW" smtClean="0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574385254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103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103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2AEACE-E9E3-4C0A-A21A-AF6B25DEF7D8}" type="slidenum">
              <a:rPr lang="en-US" altLang="zh-TW" smtClean="0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63311565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3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Rectangle 103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103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8D0F84-5112-46CC-8C85-5AAB423749D7}" type="slidenum">
              <a:rPr lang="en-US" altLang="zh-TW" smtClean="0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3399915217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103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103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0FF169-FE1F-4A10-9468-5561141119D0}" type="slidenum">
              <a:rPr lang="en-US" altLang="zh-TW" smtClean="0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4065256519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103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103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CA7236-5062-4D1E-B9CD-F5372C213BC2}" type="slidenum">
              <a:rPr lang="en-US" altLang="zh-TW" smtClean="0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011762046"/>
      </p:ext>
    </p:extLst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 smtClean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103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103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4F8A61-C9EA-48AD-B966-80A957E4C8C4}" type="slidenum">
              <a:rPr lang="en-US" altLang="zh-TW" smtClean="0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1304867431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103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103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99C93D-C187-4325-8087-537148CA81AA}" type="slidenum">
              <a:rPr lang="en-US" altLang="zh-TW" smtClean="0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939540359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929438" y="254000"/>
            <a:ext cx="2000250" cy="5827713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928688" y="254000"/>
            <a:ext cx="5848350" cy="5827713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103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103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AA5909-39A4-415C-AA07-432C5E8EFE21}" type="slidenum">
              <a:rPr lang="en-US" altLang="zh-TW" smtClean="0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627596593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9"/>
          <p:cNvSpPr>
            <a:spLocks noChangeArrowheads="1"/>
          </p:cNvSpPr>
          <p:nvPr/>
        </p:nvSpPr>
        <p:spPr bwMode="gray">
          <a:xfrm>
            <a:off x="0" y="0"/>
            <a:ext cx="9144000" cy="304800"/>
          </a:xfrm>
          <a:prstGeom prst="rect">
            <a:avLst/>
          </a:prstGeom>
          <a:gradFill rotWithShape="0">
            <a:gsLst>
              <a:gs pos="0">
                <a:schemeClr val="folHlink"/>
              </a:gs>
              <a:gs pos="100000">
                <a:schemeClr val="bg1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endParaRPr lang="en-GB" altLang="zh-HK" smtClean="0"/>
          </a:p>
        </p:txBody>
      </p:sp>
      <p:graphicFrame>
        <p:nvGraphicFramePr>
          <p:cNvPr id="5" name="Object 12"/>
          <p:cNvGraphicFramePr>
            <a:graphicFrameLocks noChangeAspect="1"/>
          </p:cNvGraphicFramePr>
          <p:nvPr/>
        </p:nvGraphicFramePr>
        <p:xfrm>
          <a:off x="6581775" y="285750"/>
          <a:ext cx="2305050" cy="1095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230" r:id="rId3" imgW="2333333" imgH="1238423" progId="">
                  <p:embed/>
                </p:oleObj>
              </mc:Choice>
              <mc:Fallback>
                <p:oleObj r:id="rId3" imgW="2333333" imgH="1238423" progId="">
                  <p:embed/>
                  <p:pic>
                    <p:nvPicPr>
                      <p:cNvPr id="5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r="1224" b="11539"/>
                      <a:stretch>
                        <a:fillRect/>
                      </a:stretch>
                    </p:blipFill>
                    <p:spPr bwMode="gray">
                      <a:xfrm>
                        <a:off x="6581775" y="285750"/>
                        <a:ext cx="2305050" cy="1095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 algn="ctr">
                            <a:solidFill>
                              <a:schemeClr val="tx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 Box 13"/>
          <p:cNvSpPr txBox="1">
            <a:spLocks noChangeArrowheads="1"/>
          </p:cNvSpPr>
          <p:nvPr/>
        </p:nvSpPr>
        <p:spPr bwMode="auto">
          <a:xfrm>
            <a:off x="0" y="6565900"/>
            <a:ext cx="9144000" cy="304800"/>
          </a:xfrm>
          <a:prstGeom prst="rect">
            <a:avLst/>
          </a:prstGeom>
          <a:solidFill>
            <a:srgbClr val="99CCFF">
              <a:alpha val="50195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zh-TW" sz="1400">
                <a:solidFill>
                  <a:srgbClr val="0099FF"/>
                </a:solidFill>
              </a:rPr>
              <a:t>Systems and Information Management Section                                                                                  Slide </a:t>
            </a:r>
            <a:fld id="{C3239713-29F9-4F4B-821A-E34EC7241232}" type="slidenum">
              <a:rPr lang="en-US" altLang="zh-TW" sz="1400">
                <a:solidFill>
                  <a:srgbClr val="0099FF"/>
                </a:solidFill>
              </a:rPr>
              <a:pPr algn="l" eaLnBrk="1" hangingPunct="1">
                <a:spcBef>
                  <a:spcPct val="50000"/>
                </a:spcBef>
              </a:pPr>
              <a:t>‹#›</a:t>
            </a:fld>
            <a:endParaRPr lang="en-US" altLang="zh-TW" sz="1400">
              <a:solidFill>
                <a:srgbClr val="0099FF"/>
              </a:solidFill>
            </a:endParaRPr>
          </a:p>
        </p:txBody>
      </p:sp>
      <p:sp>
        <p:nvSpPr>
          <p:cNvPr id="286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295400" y="1981200"/>
            <a:ext cx="6781800" cy="1600200"/>
          </a:xfrm>
        </p:spPr>
        <p:txBody>
          <a:bodyPr/>
          <a:lstStyle>
            <a:lvl1pPr algn="r">
              <a:defRPr sz="3600">
                <a:ea typeface="Gungsuh" pitchFamily="18" charset="-127"/>
              </a:defRPr>
            </a:lvl1pPr>
          </a:lstStyle>
          <a:p>
            <a:pPr lvl="0"/>
            <a:r>
              <a:rPr lang="zh-TW" altLang="en-US" noProof="0" smtClean="0"/>
              <a:t>按一下以編輯母片標題樣式</a:t>
            </a:r>
            <a:endParaRPr lang="en-US" altLang="zh-TW" noProof="0" smtClean="0"/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209800" y="3810000"/>
            <a:ext cx="5943600" cy="5334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>
                <a:solidFill>
                  <a:srgbClr val="004A48"/>
                </a:solidFill>
                <a:latin typeface="Monotype Corsiva" pitchFamily="66" charset="0"/>
              </a:defRPr>
            </a:lvl1pPr>
          </a:lstStyle>
          <a:p>
            <a:pPr lvl="0"/>
            <a:r>
              <a:rPr lang="zh-TW" altLang="en-US" noProof="0" smtClean="0"/>
              <a:t>按一下以編輯母片副標題樣式</a:t>
            </a:r>
            <a:endParaRPr lang="en-US" altLang="zh-TW" noProof="0" smtClean="0"/>
          </a:p>
        </p:txBody>
      </p:sp>
    </p:spTree>
    <p:extLst>
      <p:ext uri="{BB962C8B-B14F-4D97-AF65-F5344CB8AC3E}">
        <p14:creationId xmlns:p14="http://schemas.microsoft.com/office/powerpoint/2010/main" val="4092941589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596762351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HK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2631667299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914400" y="1509713"/>
            <a:ext cx="3962400" cy="46085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HK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5029200" y="1509713"/>
            <a:ext cx="3962400" cy="46085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903090457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HK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HK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4261041343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928888302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7145836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103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103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CAB535-F123-4434-ADD8-A86BF1C872ED}" type="slidenum">
              <a:rPr lang="en-US" altLang="zh-TW" smtClean="0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1028994408"/>
      </p:ext>
    </p:extLst>
  </p:cSld>
  <p:clrMapOvr>
    <a:masterClrMapping/>
  </p:clrMapOvr>
  <p:transition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HK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988036900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HK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zh-TW" altLang="en-US" noProof="0" smtClean="0"/>
              <a:t>按一下圖示以新增圖片</a:t>
            </a:r>
            <a:endParaRPr lang="zh-HK" altLang="en-US" noProof="0" smtClean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1712163112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HK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965684670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972300" y="290513"/>
            <a:ext cx="2019300" cy="5827712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HK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914400" y="290513"/>
            <a:ext cx="5905500" cy="5827712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558925810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標題，文字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519238" y="290513"/>
            <a:ext cx="7162800" cy="76200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HK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sz="half" idx="1"/>
          </p:nvPr>
        </p:nvSpPr>
        <p:spPr>
          <a:xfrm>
            <a:off x="914400" y="1509713"/>
            <a:ext cx="3962400" cy="4608512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HK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5029200" y="1509713"/>
            <a:ext cx="3962400" cy="4608512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033581934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7"/>
          <p:cNvSpPr>
            <a:spLocks noChangeShapeType="1"/>
          </p:cNvSpPr>
          <p:nvPr/>
        </p:nvSpPr>
        <p:spPr bwMode="gray">
          <a:xfrm>
            <a:off x="1143000" y="3200400"/>
            <a:ext cx="0" cy="1676400"/>
          </a:xfrm>
          <a:prstGeom prst="line">
            <a:avLst/>
          </a:prstGeom>
          <a:noFill/>
          <a:ln w="28575">
            <a:solidFill>
              <a:srgbClr val="9933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5" name="Rectangle 8"/>
          <p:cNvSpPr>
            <a:spLocks noChangeArrowheads="1"/>
          </p:cNvSpPr>
          <p:nvPr/>
        </p:nvSpPr>
        <p:spPr bwMode="gray">
          <a:xfrm>
            <a:off x="914400" y="3702050"/>
            <a:ext cx="7197725" cy="31750"/>
          </a:xfrm>
          <a:prstGeom prst="rect">
            <a:avLst/>
          </a:prstGeom>
          <a:gradFill rotWithShape="0">
            <a:gsLst>
              <a:gs pos="0">
                <a:srgbClr val="00ECAE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/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9pPr>
          </a:lstStyle>
          <a:p>
            <a:pPr algn="ctr" eaLnBrk="1" hangingPunct="1">
              <a:defRPr/>
            </a:pPr>
            <a:endParaRPr lang="zh-TW" altLang="en-US" smtClean="0"/>
          </a:p>
        </p:txBody>
      </p:sp>
      <p:sp>
        <p:nvSpPr>
          <p:cNvPr id="6" name="Rectangle 9"/>
          <p:cNvSpPr>
            <a:spLocks noChangeArrowheads="1"/>
          </p:cNvSpPr>
          <p:nvPr/>
        </p:nvSpPr>
        <p:spPr bwMode="gray">
          <a:xfrm>
            <a:off x="0" y="0"/>
            <a:ext cx="9144000" cy="304800"/>
          </a:xfrm>
          <a:prstGeom prst="rect">
            <a:avLst/>
          </a:prstGeom>
          <a:gradFill rotWithShape="0">
            <a:gsLst>
              <a:gs pos="0">
                <a:schemeClr val="folHlink"/>
              </a:gs>
              <a:gs pos="100000">
                <a:schemeClr val="bg1"/>
              </a:gs>
            </a:gsLst>
            <a:lin ang="2700000" scaled="1"/>
          </a:gradFill>
          <a:ln>
            <a:noFill/>
          </a:ln>
          <a:extLst/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9pPr>
          </a:lstStyle>
          <a:p>
            <a:pPr algn="ctr" eaLnBrk="1" hangingPunct="1">
              <a:defRPr/>
            </a:pPr>
            <a:endParaRPr lang="zh-TW" altLang="en-US" smtClean="0"/>
          </a:p>
        </p:txBody>
      </p:sp>
      <p:pic>
        <p:nvPicPr>
          <p:cNvPr id="7" name="Picture 10" descr="WebSAMS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838200"/>
            <a:ext cx="1017588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1" descr="WebSAMSWord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0463" y="762000"/>
            <a:ext cx="1989137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33600" y="2438400"/>
            <a:ext cx="5943600" cy="1143000"/>
          </a:xfrm>
        </p:spPr>
        <p:txBody>
          <a:bodyPr/>
          <a:lstStyle>
            <a:lvl1pPr algn="r">
              <a:defRPr lang="en-US" altLang="zh-TW" sz="32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dirty="0"/>
              <a:t>Click to edit Master title style</a:t>
            </a:r>
          </a:p>
        </p:txBody>
      </p:sp>
      <p:sp>
        <p:nvSpPr>
          <p:cNvPr id="64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33600" y="3810000"/>
            <a:ext cx="5943600" cy="533400"/>
          </a:xfrm>
        </p:spPr>
        <p:txBody>
          <a:bodyPr/>
          <a:lstStyle>
            <a:lvl1pPr marL="0" indent="0" algn="r">
              <a:buFont typeface="Wingdings" pitchFamily="2" charset="2"/>
              <a:buNone/>
              <a:defRPr>
                <a:solidFill>
                  <a:srgbClr val="004A48"/>
                </a:solidFill>
                <a:latin typeface="Monotype Corsiva" pitchFamily="66" charset="0"/>
              </a:defRPr>
            </a:lvl1pPr>
          </a:lstStyle>
          <a:p>
            <a:r>
              <a:rPr lang="en-US" altLang="zh-TW"/>
              <a:t>Click to edit Master subtitle style</a:t>
            </a:r>
          </a:p>
        </p:txBody>
      </p:sp>
      <p:sp>
        <p:nvSpPr>
          <p:cNvPr id="9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90600" y="6248400"/>
            <a:ext cx="19050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10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429000" y="6248400"/>
            <a:ext cx="28956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11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858000" y="6248400"/>
            <a:ext cx="1905000" cy="457200"/>
          </a:xfrm>
        </p:spPr>
        <p:txBody>
          <a:bodyPr/>
          <a:lstStyle>
            <a:lvl1pPr>
              <a:defRPr kumimoji="0" lang="en-US" altLang="zh-TW" sz="1200" kern="1200">
                <a:solidFill>
                  <a:srgbClr val="0070C0"/>
                </a:solidFill>
                <a:latin typeface="Arial" pitchFamily="34" charset="0"/>
                <a:ea typeface="新細明體" pitchFamily="18" charset="-120"/>
                <a:cs typeface="Arial" pitchFamily="34" charset="0"/>
              </a:defRPr>
            </a:lvl1pPr>
          </a:lstStyle>
          <a:p>
            <a:pPr>
              <a:defRPr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3223862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zh-TW" altLang="en-US" sz="32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 dirty="0"/>
              <a:t>P. </a:t>
            </a:r>
            <a:fld id="{3EF3373A-9263-4FDC-AB96-79816D6ECECF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21937476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/>
            </a:lvl1pPr>
          </a:lstStyle>
          <a:p>
            <a:pPr>
              <a:defRPr/>
            </a:pPr>
            <a:r>
              <a:rPr lang="en-US" altLang="zh-TW" dirty="0"/>
              <a:t>P.</a:t>
            </a:r>
            <a:fld id="{E51894D0-9422-42D8-81A2-F4A9B2303216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348371766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928688" y="1473200"/>
            <a:ext cx="3962400" cy="46085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5043488" y="1473200"/>
            <a:ext cx="3962400" cy="46085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 dirty="0"/>
              <a:t>P. </a:t>
            </a:r>
            <a:fld id="{B0A99C63-17AE-4644-8C20-E1589FA0BB95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420720466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600200" y="274638"/>
            <a:ext cx="7086600" cy="715962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 dirty="0"/>
              <a:t>P.</a:t>
            </a:r>
            <a:fld id="{7115F3DB-F0F2-49C1-B3A3-3277FB47C7BB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7715095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928688" y="1473200"/>
            <a:ext cx="3802062" cy="46085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883150" y="1473200"/>
            <a:ext cx="3803650" cy="46085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103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103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A7BD9E-8F60-4B10-816C-34CAA7252127}" type="slidenum">
              <a:rPr lang="en-US" altLang="zh-TW" smtClean="0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3144428723"/>
      </p:ext>
    </p:extLst>
  </p:cSld>
  <p:clrMapOvr>
    <a:masterClrMapping/>
  </p:clrMapOvr>
  <p:transition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 dirty="0"/>
              <a:t>P.</a:t>
            </a:r>
            <a:fld id="{F22D7FCD-A5E0-4805-88D0-BB8619C1BC37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338255200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 dirty="0"/>
              <a:t>P.</a:t>
            </a:r>
            <a:fld id="{D5064595-BF7A-48A6-BCD0-C20D1C83F01D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3941309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 dirty="0"/>
              <a:t>P.</a:t>
            </a:r>
            <a:fld id="{34C1FE80-B249-4308-9778-2D3A51445812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135567135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 smtClean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 dirty="0"/>
              <a:t>P.</a:t>
            </a:r>
            <a:fld id="{8F9DCB4F-7ED2-47A5-92A4-EFF5897097CD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190575105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 dirty="0"/>
              <a:t>P.</a:t>
            </a:r>
            <a:fld id="{091EA228-091F-4F59-9362-D47F6FCC906E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337271140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986588" y="254000"/>
            <a:ext cx="2019300" cy="5827713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928688" y="254000"/>
            <a:ext cx="5905500" cy="5827713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 dirty="0"/>
              <a:t>P.</a:t>
            </a:r>
            <a:fld id="{9E48D1F7-E10A-4E0E-AD4E-348BBB8C8039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393963676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標題及物件在文字之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66888" y="254000"/>
            <a:ext cx="7162800" cy="76200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928688" y="1473200"/>
            <a:ext cx="8077200" cy="2227263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928688" y="3852863"/>
            <a:ext cx="8077200" cy="222885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 dirty="0"/>
              <a:t>P.</a:t>
            </a:r>
            <a:fld id="{EAAF3682-4C88-49E5-A819-1801CA30E52E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17223775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103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103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BD5BD4-49F7-4BB5-BF6F-53713ECB18B9}" type="slidenum">
              <a:rPr lang="en-US" altLang="zh-TW" smtClean="0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4148992149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103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103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2AEACE-E9E3-4C0A-A21A-AF6B25DEF7D8}" type="slidenum">
              <a:rPr lang="en-US" altLang="zh-TW" smtClean="0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867826104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3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Rectangle 103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103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8D0F84-5112-46CC-8C85-5AAB423749D7}" type="slidenum">
              <a:rPr lang="en-US" altLang="zh-TW" smtClean="0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831767387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103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103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0FF169-FE1F-4A10-9468-5561141119D0}" type="slidenum">
              <a:rPr lang="en-US" altLang="zh-TW" smtClean="0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685727517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 smtClean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103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103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4F8A61-C9EA-48AD-B966-80A957E4C8C4}" type="slidenum">
              <a:rPr lang="en-US" altLang="zh-TW" smtClean="0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1299434241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vmlDrawing" Target="../drawings/vmlDrawing1.v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oleObject" Target="../embeddings/oleObject1.bin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vmlDrawing" Target="../drawings/vmlDrawing3.v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oleObject" Target="../embeddings/oleObject3.bin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2.jpe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 1"/>
          <p:cNvSpPr>
            <a:spLocks noChangeArrowheads="1"/>
          </p:cNvSpPr>
          <p:nvPr userDrawn="1"/>
        </p:nvSpPr>
        <p:spPr bwMode="auto">
          <a:xfrm>
            <a:off x="0" y="0"/>
            <a:ext cx="9144000" cy="976313"/>
          </a:xfrm>
          <a:prstGeom prst="rect">
            <a:avLst/>
          </a:prstGeom>
          <a:solidFill>
            <a:srgbClr val="AAEBF4"/>
          </a:solidFill>
          <a:ln>
            <a:noFill/>
          </a:ln>
          <a:extLs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4000" b="1">
                <a:solidFill>
                  <a:schemeClr val="folHlink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1pPr>
            <a:lvl2pPr marL="742950" indent="-285750">
              <a:defRPr sz="4000" b="1">
                <a:solidFill>
                  <a:schemeClr val="folHlink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2pPr>
            <a:lvl3pPr marL="1143000" indent="-228600">
              <a:defRPr sz="4000" b="1">
                <a:solidFill>
                  <a:schemeClr val="folHlink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3pPr>
            <a:lvl4pPr marL="1600200" indent="-228600">
              <a:defRPr sz="4000" b="1">
                <a:solidFill>
                  <a:schemeClr val="folHlink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4pPr>
            <a:lvl5pPr marL="2057400" indent="-228600">
              <a:defRPr sz="4000" b="1">
                <a:solidFill>
                  <a:schemeClr val="folHlink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folHlink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folHlink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folHlink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folHlink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9pPr>
          </a:lstStyle>
          <a:p>
            <a:pPr algn="ctr" eaLnBrk="1" hangingPunct="1">
              <a:spcBef>
                <a:spcPct val="20000"/>
              </a:spcBef>
              <a:buClr>
                <a:srgbClr val="CC0099"/>
              </a:buClr>
              <a:buSzPct val="55000"/>
              <a:buFont typeface="Wingdings" panose="05000000000000000000" pitchFamily="2" charset="2"/>
              <a:buNone/>
              <a:defRPr/>
            </a:pPr>
            <a:endParaRPr lang="zh-HK" altLang="en-US" smtClean="0"/>
          </a:p>
        </p:txBody>
      </p:sp>
      <p:sp>
        <p:nvSpPr>
          <p:cNvPr id="1026" name="Rectangle 1026"/>
          <p:cNvSpPr>
            <a:spLocks noChangeArrowheads="1"/>
          </p:cNvSpPr>
          <p:nvPr/>
        </p:nvSpPr>
        <p:spPr bwMode="gray">
          <a:xfrm>
            <a:off x="1538287" y="330200"/>
            <a:ext cx="45719" cy="900113"/>
          </a:xfrm>
          <a:prstGeom prst="rect">
            <a:avLst/>
          </a:prstGeom>
          <a:solidFill>
            <a:srgbClr val="3333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kumimoji="1" lang="zh-TW" altLang="zh-TW" sz="2400">
              <a:solidFill>
                <a:schemeClr val="tx1"/>
              </a:solidFill>
              <a:effectLst/>
            </a:endParaRPr>
          </a:p>
        </p:txBody>
      </p:sp>
      <p:sp>
        <p:nvSpPr>
          <p:cNvPr id="1027" name="Rectangle 1027"/>
          <p:cNvSpPr>
            <a:spLocks noChangeArrowheads="1"/>
          </p:cNvSpPr>
          <p:nvPr/>
        </p:nvSpPr>
        <p:spPr bwMode="gray">
          <a:xfrm>
            <a:off x="471488" y="1016000"/>
            <a:ext cx="8226425" cy="317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kumimoji="1" lang="zh-TW" altLang="zh-TW" sz="2400">
              <a:solidFill>
                <a:schemeClr val="tx1"/>
              </a:solidFill>
              <a:effectLst/>
            </a:endParaRPr>
          </a:p>
        </p:txBody>
      </p:sp>
      <p:sp>
        <p:nvSpPr>
          <p:cNvPr id="14340" name="Rectangle 1028"/>
          <p:cNvSpPr>
            <a:spLocks noGrp="1" noChangeArrowheads="1"/>
          </p:cNvSpPr>
          <p:nvPr>
            <p:ph type="title"/>
          </p:nvPr>
        </p:nvSpPr>
        <p:spPr bwMode="auto">
          <a:xfrm>
            <a:off x="1766888" y="254000"/>
            <a:ext cx="71628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smtClean="0"/>
              <a:t>Click to edit Master title style</a:t>
            </a:r>
          </a:p>
        </p:txBody>
      </p:sp>
      <p:sp>
        <p:nvSpPr>
          <p:cNvPr id="14341" name="Rectangle 1029"/>
          <p:cNvSpPr>
            <a:spLocks noGrp="1" noChangeArrowheads="1"/>
          </p:cNvSpPr>
          <p:nvPr>
            <p:ph type="body" idx="1"/>
          </p:nvPr>
        </p:nvSpPr>
        <p:spPr bwMode="auto">
          <a:xfrm>
            <a:off x="928688" y="1473200"/>
            <a:ext cx="7758112" cy="4608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</p:txBody>
      </p:sp>
      <p:sp>
        <p:nvSpPr>
          <p:cNvPr id="14342" name="Rectangle 103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28688" y="62738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ClrTx/>
              <a:buSzTx/>
              <a:buFontTx/>
              <a:buNone/>
              <a:defRPr sz="1000" smtClean="0">
                <a:solidFill>
                  <a:schemeClr val="tx1"/>
                </a:solidFill>
                <a:effectLst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4343" name="Rectangle 103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67088" y="62738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buClrTx/>
              <a:buSzTx/>
              <a:buFontTx/>
              <a:buNone/>
              <a:defRPr sz="1000" smtClean="0">
                <a:solidFill>
                  <a:schemeClr val="tx1"/>
                </a:solidFill>
                <a:effectLst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033" name="Rectangle 1034"/>
          <p:cNvSpPr>
            <a:spLocks noChangeArrowheads="1"/>
          </p:cNvSpPr>
          <p:nvPr/>
        </p:nvSpPr>
        <p:spPr bwMode="gray">
          <a:xfrm>
            <a:off x="1538287" y="330201"/>
            <a:ext cx="45719" cy="838200"/>
          </a:xfrm>
          <a:prstGeom prst="rect">
            <a:avLst/>
          </a:prstGeom>
          <a:solidFill>
            <a:srgbClr val="3333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kumimoji="1" lang="zh-TW" altLang="zh-TW" sz="2400">
              <a:solidFill>
                <a:schemeClr val="tx1"/>
              </a:solidFill>
              <a:effectLst/>
            </a:endParaRPr>
          </a:p>
        </p:txBody>
      </p:sp>
      <p:sp>
        <p:nvSpPr>
          <p:cNvPr id="1034" name="Rectangle 1035"/>
          <p:cNvSpPr>
            <a:spLocks noChangeArrowheads="1"/>
          </p:cNvSpPr>
          <p:nvPr/>
        </p:nvSpPr>
        <p:spPr bwMode="gray">
          <a:xfrm>
            <a:off x="471488" y="1016000"/>
            <a:ext cx="8226425" cy="31750"/>
          </a:xfrm>
          <a:prstGeom prst="rect">
            <a:avLst/>
          </a:prstGeom>
          <a:solidFill>
            <a:srgbClr val="3F8DA5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kumimoji="1" lang="zh-TW" altLang="zh-TW" sz="2400">
              <a:solidFill>
                <a:schemeClr val="tx1"/>
              </a:solidFill>
              <a:effectLst/>
            </a:endParaRPr>
          </a:p>
        </p:txBody>
      </p:sp>
      <p:sp>
        <p:nvSpPr>
          <p:cNvPr id="1035" name="Rectangle 1036"/>
          <p:cNvSpPr>
            <a:spLocks noChangeArrowheads="1"/>
          </p:cNvSpPr>
          <p:nvPr/>
        </p:nvSpPr>
        <p:spPr bwMode="gray">
          <a:xfrm>
            <a:off x="3519488" y="1092200"/>
            <a:ext cx="3959225" cy="31750"/>
          </a:xfrm>
          <a:prstGeom prst="rect">
            <a:avLst/>
          </a:prstGeom>
          <a:gradFill rotWithShape="0">
            <a:gsLst>
              <a:gs pos="0">
                <a:srgbClr val="3F8DA5"/>
              </a:gs>
              <a:gs pos="100000">
                <a:srgbClr val="9BCAD9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kumimoji="1" lang="zh-TW" altLang="zh-TW" sz="2400">
              <a:solidFill>
                <a:schemeClr val="tx1"/>
              </a:solidFill>
              <a:effectLst/>
            </a:endParaRPr>
          </a:p>
        </p:txBody>
      </p:sp>
      <p:sp>
        <p:nvSpPr>
          <p:cNvPr id="1036" name="Rectangle 1037"/>
          <p:cNvSpPr>
            <a:spLocks noChangeArrowheads="1"/>
          </p:cNvSpPr>
          <p:nvPr/>
        </p:nvSpPr>
        <p:spPr bwMode="gray">
          <a:xfrm>
            <a:off x="5572125" y="1187450"/>
            <a:ext cx="2519363" cy="31750"/>
          </a:xfrm>
          <a:prstGeom prst="rect">
            <a:avLst/>
          </a:prstGeom>
          <a:solidFill>
            <a:srgbClr val="A1CDDB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kumimoji="1" lang="zh-TW" altLang="zh-TW" sz="2400">
              <a:solidFill>
                <a:schemeClr val="tx1"/>
              </a:solidFill>
              <a:effectLst/>
            </a:endParaRPr>
          </a:p>
        </p:txBody>
      </p:sp>
      <p:sp>
        <p:nvSpPr>
          <p:cNvPr id="14344" name="Rectangle 103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96088" y="62738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ClrTx/>
              <a:buSzTx/>
              <a:buFontTx/>
              <a:buNone/>
              <a:defRPr sz="1000" b="1" smtClean="0">
                <a:solidFill>
                  <a:schemeClr val="tx1"/>
                </a:solidFill>
                <a:effectLst/>
              </a:defRPr>
            </a:lvl1pPr>
          </a:lstStyle>
          <a:p>
            <a:pPr>
              <a:defRPr/>
            </a:pPr>
            <a:fld id="{E978D933-A472-4D26-9BDB-03C44288B13F}" type="slidenum">
              <a:rPr lang="en-US" altLang="zh-TW" smtClean="0"/>
              <a:pPr>
                <a:defRPr/>
              </a:pPr>
              <a:t>‹#›</a:t>
            </a:fld>
            <a:endParaRPr lang="en-US" altLang="zh-TW" dirty="0"/>
          </a:p>
        </p:txBody>
      </p:sp>
      <p:sp>
        <p:nvSpPr>
          <p:cNvPr id="15" name="Rectangle 22"/>
          <p:cNvSpPr>
            <a:spLocks noChangeArrowheads="1"/>
          </p:cNvSpPr>
          <p:nvPr userDrawn="1"/>
        </p:nvSpPr>
        <p:spPr bwMode="auto">
          <a:xfrm>
            <a:off x="0" y="6713620"/>
            <a:ext cx="9144000" cy="144379"/>
          </a:xfrm>
          <a:prstGeom prst="rect">
            <a:avLst/>
          </a:prstGeom>
          <a:solidFill>
            <a:srgbClr val="AAEBF4"/>
          </a:solidFill>
          <a:ln>
            <a:noFill/>
          </a:ln>
          <a:effectLst/>
          <a:extLst/>
        </p:spPr>
        <p:txBody>
          <a:bodyPr wrap="none" lIns="90000" tIns="46800" rIns="90000" bIns="46800" anchor="ctr"/>
          <a:lstStyle>
            <a:lvl1pPr eaLnBrk="0" hangingPunct="0">
              <a:defRPr kumimoji="1" sz="1400">
                <a:solidFill>
                  <a:schemeClr val="tx2"/>
                </a:solidFill>
                <a:latin typeface="新細明體" pitchFamily="18" charset="-120"/>
                <a:ea typeface="新細明體" pitchFamily="18" charset="-120"/>
              </a:defRPr>
            </a:lvl1pPr>
            <a:lvl2pPr marL="742950" indent="-285750" eaLnBrk="0" hangingPunct="0">
              <a:defRPr kumimoji="1" sz="1400">
                <a:solidFill>
                  <a:schemeClr val="tx2"/>
                </a:solidFill>
                <a:latin typeface="新細明體" pitchFamily="18" charset="-120"/>
                <a:ea typeface="新細明體" pitchFamily="18" charset="-120"/>
              </a:defRPr>
            </a:lvl2pPr>
            <a:lvl3pPr marL="1143000" indent="-228600" eaLnBrk="0" hangingPunct="0">
              <a:defRPr kumimoji="1" sz="1400">
                <a:solidFill>
                  <a:schemeClr val="tx2"/>
                </a:solidFill>
                <a:latin typeface="新細明體" pitchFamily="18" charset="-120"/>
                <a:ea typeface="新細明體" pitchFamily="18" charset="-120"/>
              </a:defRPr>
            </a:lvl3pPr>
            <a:lvl4pPr marL="1600200" indent="-228600" eaLnBrk="0" hangingPunct="0">
              <a:defRPr kumimoji="1" sz="1400">
                <a:solidFill>
                  <a:schemeClr val="tx2"/>
                </a:solidFill>
                <a:latin typeface="新細明體" pitchFamily="18" charset="-120"/>
                <a:ea typeface="新細明體" pitchFamily="18" charset="-120"/>
              </a:defRPr>
            </a:lvl4pPr>
            <a:lvl5pPr marL="2057400" indent="-228600" eaLnBrk="0" hangingPunct="0">
              <a:defRPr kumimoji="1" sz="1400">
                <a:solidFill>
                  <a:schemeClr val="tx2"/>
                </a:solidFill>
                <a:latin typeface="新細明體" pitchFamily="18" charset="-120"/>
                <a:ea typeface="新細明體" pitchFamily="18" charset="-12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1400">
                <a:solidFill>
                  <a:schemeClr val="tx2"/>
                </a:solidFill>
                <a:latin typeface="新細明體" pitchFamily="18" charset="-120"/>
                <a:ea typeface="新細明體" pitchFamily="18" charset="-12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1400">
                <a:solidFill>
                  <a:schemeClr val="tx2"/>
                </a:solidFill>
                <a:latin typeface="新細明體" pitchFamily="18" charset="-120"/>
                <a:ea typeface="新細明體" pitchFamily="18" charset="-12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1400">
                <a:solidFill>
                  <a:schemeClr val="tx2"/>
                </a:solidFill>
                <a:latin typeface="新細明體" pitchFamily="18" charset="-120"/>
                <a:ea typeface="新細明體" pitchFamily="18" charset="-12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1400">
                <a:solidFill>
                  <a:schemeClr val="tx2"/>
                </a:solidFill>
                <a:latin typeface="新細明體" pitchFamily="18" charset="-12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endParaRPr lang="zh-HK" altLang="en-US" smtClean="0"/>
          </a:p>
        </p:txBody>
      </p:sp>
      <p:graphicFrame>
        <p:nvGraphicFramePr>
          <p:cNvPr id="17" name="Object 1037"/>
          <p:cNvGraphicFramePr>
            <a:graphicFrameLocks noChangeAspect="1"/>
          </p:cNvGraphicFramePr>
          <p:nvPr userDrawn="1">
            <p:extLst>
              <p:ext uri="{D42A27DB-BD31-4B8C-83A1-F6EECF244321}">
                <p14:modId xmlns:p14="http://schemas.microsoft.com/office/powerpoint/2010/main" val="588545075"/>
              </p:ext>
            </p:extLst>
          </p:nvPr>
        </p:nvGraphicFramePr>
        <p:xfrm>
          <a:off x="7694" y="151729"/>
          <a:ext cx="1562344" cy="8289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073" r:id="rId14" imgW="2333333" imgH="1238423" progId="">
                  <p:embed/>
                </p:oleObj>
              </mc:Choice>
              <mc:Fallback>
                <p:oleObj r:id="rId14" imgW="2333333" imgH="1238423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gray">
                      <a:xfrm>
                        <a:off x="7694" y="151729"/>
                        <a:ext cx="1562344" cy="82899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</p:spTree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>
    <p:fade/>
  </p:transition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n"/>
        <a:defRPr sz="2400">
          <a:solidFill>
            <a:srgbClr val="660066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CC0099"/>
        </a:buClr>
        <a:buSzPct val="55000"/>
        <a:buFont typeface="Wingdings" pitchFamily="2" charset="2"/>
        <a:buChar char="n"/>
        <a:defRPr sz="2000">
          <a:solidFill>
            <a:srgbClr val="9900CC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>
          <a:solidFill>
            <a:srgbClr val="6600CC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5000"/>
        <a:buFont typeface="Wingdings" pitchFamily="2" charset="2"/>
        <a:buChar char="n"/>
        <a:defRPr sz="1600">
          <a:solidFill>
            <a:srgbClr val="333399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14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14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14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14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1400">
          <a:solidFill>
            <a:schemeClr val="tx1"/>
          </a:solidFill>
          <a:latin typeface="+mn-lt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 1"/>
          <p:cNvSpPr>
            <a:spLocks noChangeArrowheads="1"/>
          </p:cNvSpPr>
          <p:nvPr userDrawn="1"/>
        </p:nvSpPr>
        <p:spPr bwMode="auto">
          <a:xfrm>
            <a:off x="0" y="0"/>
            <a:ext cx="9144000" cy="976313"/>
          </a:xfrm>
          <a:prstGeom prst="rect">
            <a:avLst/>
          </a:prstGeom>
          <a:solidFill>
            <a:srgbClr val="AAEBF4"/>
          </a:solidFill>
          <a:ln>
            <a:noFill/>
          </a:ln>
          <a:extLs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4000" b="1">
                <a:solidFill>
                  <a:schemeClr val="folHlink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1pPr>
            <a:lvl2pPr marL="742950" indent="-285750">
              <a:defRPr sz="4000" b="1">
                <a:solidFill>
                  <a:schemeClr val="folHlink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2pPr>
            <a:lvl3pPr marL="1143000" indent="-228600">
              <a:defRPr sz="4000" b="1">
                <a:solidFill>
                  <a:schemeClr val="folHlink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3pPr>
            <a:lvl4pPr marL="1600200" indent="-228600">
              <a:defRPr sz="4000" b="1">
                <a:solidFill>
                  <a:schemeClr val="folHlink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4pPr>
            <a:lvl5pPr marL="2057400" indent="-228600">
              <a:defRPr sz="4000" b="1">
                <a:solidFill>
                  <a:schemeClr val="folHlink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folHlink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folHlink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folHlink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folHlink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9pPr>
          </a:lstStyle>
          <a:p>
            <a:pPr algn="ctr" eaLnBrk="1" hangingPunct="1">
              <a:spcBef>
                <a:spcPct val="20000"/>
              </a:spcBef>
              <a:buClr>
                <a:srgbClr val="CC0099"/>
              </a:buClr>
              <a:buSzPct val="55000"/>
              <a:buFont typeface="Wingdings" panose="05000000000000000000" pitchFamily="2" charset="2"/>
              <a:buNone/>
              <a:defRPr/>
            </a:pPr>
            <a:endParaRPr lang="zh-HK" altLang="en-US" smtClean="0"/>
          </a:p>
        </p:txBody>
      </p:sp>
      <p:sp>
        <p:nvSpPr>
          <p:cNvPr id="1026" name="Rectangle 1026"/>
          <p:cNvSpPr>
            <a:spLocks noChangeArrowheads="1"/>
          </p:cNvSpPr>
          <p:nvPr/>
        </p:nvSpPr>
        <p:spPr bwMode="gray">
          <a:xfrm>
            <a:off x="1538287" y="330200"/>
            <a:ext cx="45719" cy="900113"/>
          </a:xfrm>
          <a:prstGeom prst="rect">
            <a:avLst/>
          </a:prstGeom>
          <a:solidFill>
            <a:srgbClr val="3333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kumimoji="1" lang="zh-TW" altLang="zh-TW" sz="2400">
              <a:solidFill>
                <a:schemeClr val="tx1"/>
              </a:solidFill>
              <a:effectLst/>
            </a:endParaRPr>
          </a:p>
        </p:txBody>
      </p:sp>
      <p:sp>
        <p:nvSpPr>
          <p:cNvPr id="1027" name="Rectangle 1027"/>
          <p:cNvSpPr>
            <a:spLocks noChangeArrowheads="1"/>
          </p:cNvSpPr>
          <p:nvPr/>
        </p:nvSpPr>
        <p:spPr bwMode="gray">
          <a:xfrm>
            <a:off x="471488" y="1016000"/>
            <a:ext cx="8226425" cy="317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kumimoji="1" lang="zh-TW" altLang="zh-TW" sz="2400">
              <a:solidFill>
                <a:schemeClr val="tx1"/>
              </a:solidFill>
              <a:effectLst/>
            </a:endParaRPr>
          </a:p>
        </p:txBody>
      </p:sp>
      <p:sp>
        <p:nvSpPr>
          <p:cNvPr id="14340" name="Rectangle 1028"/>
          <p:cNvSpPr>
            <a:spLocks noGrp="1" noChangeArrowheads="1"/>
          </p:cNvSpPr>
          <p:nvPr>
            <p:ph type="title"/>
          </p:nvPr>
        </p:nvSpPr>
        <p:spPr bwMode="auto">
          <a:xfrm>
            <a:off x="1766888" y="254000"/>
            <a:ext cx="71628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smtClean="0"/>
              <a:t>Click to edit Master title style</a:t>
            </a:r>
          </a:p>
        </p:txBody>
      </p:sp>
      <p:sp>
        <p:nvSpPr>
          <p:cNvPr id="14341" name="Rectangle 1029"/>
          <p:cNvSpPr>
            <a:spLocks noGrp="1" noChangeArrowheads="1"/>
          </p:cNvSpPr>
          <p:nvPr>
            <p:ph type="body" idx="1"/>
          </p:nvPr>
        </p:nvSpPr>
        <p:spPr bwMode="auto">
          <a:xfrm>
            <a:off x="928688" y="1473200"/>
            <a:ext cx="7758112" cy="4608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</p:txBody>
      </p:sp>
      <p:sp>
        <p:nvSpPr>
          <p:cNvPr id="14342" name="Rectangle 103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28688" y="62738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ClrTx/>
              <a:buSzTx/>
              <a:buFontTx/>
              <a:buNone/>
              <a:defRPr sz="1000" smtClean="0">
                <a:solidFill>
                  <a:schemeClr val="tx1"/>
                </a:solidFill>
                <a:effectLst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4343" name="Rectangle 103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67088" y="62738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buClrTx/>
              <a:buSzTx/>
              <a:buFontTx/>
              <a:buNone/>
              <a:defRPr sz="1000" smtClean="0">
                <a:solidFill>
                  <a:schemeClr val="tx1"/>
                </a:solidFill>
                <a:effectLst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033" name="Rectangle 1034"/>
          <p:cNvSpPr>
            <a:spLocks noChangeArrowheads="1"/>
          </p:cNvSpPr>
          <p:nvPr/>
        </p:nvSpPr>
        <p:spPr bwMode="gray">
          <a:xfrm>
            <a:off x="1538287" y="330201"/>
            <a:ext cx="45719" cy="838200"/>
          </a:xfrm>
          <a:prstGeom prst="rect">
            <a:avLst/>
          </a:prstGeom>
          <a:solidFill>
            <a:srgbClr val="3333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kumimoji="1" lang="zh-TW" altLang="zh-TW" sz="2400">
              <a:solidFill>
                <a:schemeClr val="tx1"/>
              </a:solidFill>
              <a:effectLst/>
            </a:endParaRPr>
          </a:p>
        </p:txBody>
      </p:sp>
      <p:sp>
        <p:nvSpPr>
          <p:cNvPr id="1034" name="Rectangle 1035"/>
          <p:cNvSpPr>
            <a:spLocks noChangeArrowheads="1"/>
          </p:cNvSpPr>
          <p:nvPr/>
        </p:nvSpPr>
        <p:spPr bwMode="gray">
          <a:xfrm>
            <a:off x="471488" y="1016000"/>
            <a:ext cx="8226425" cy="31750"/>
          </a:xfrm>
          <a:prstGeom prst="rect">
            <a:avLst/>
          </a:prstGeom>
          <a:solidFill>
            <a:srgbClr val="3F8DA5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kumimoji="1" lang="zh-TW" altLang="zh-TW" sz="2400">
              <a:solidFill>
                <a:schemeClr val="tx1"/>
              </a:solidFill>
              <a:effectLst/>
            </a:endParaRPr>
          </a:p>
        </p:txBody>
      </p:sp>
      <p:sp>
        <p:nvSpPr>
          <p:cNvPr id="1035" name="Rectangle 1036"/>
          <p:cNvSpPr>
            <a:spLocks noChangeArrowheads="1"/>
          </p:cNvSpPr>
          <p:nvPr/>
        </p:nvSpPr>
        <p:spPr bwMode="gray">
          <a:xfrm>
            <a:off x="3519488" y="1092200"/>
            <a:ext cx="3959225" cy="31750"/>
          </a:xfrm>
          <a:prstGeom prst="rect">
            <a:avLst/>
          </a:prstGeom>
          <a:gradFill rotWithShape="0">
            <a:gsLst>
              <a:gs pos="0">
                <a:srgbClr val="3F8DA5"/>
              </a:gs>
              <a:gs pos="100000">
                <a:srgbClr val="9BCAD9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kumimoji="1" lang="zh-TW" altLang="zh-TW" sz="2400">
              <a:solidFill>
                <a:schemeClr val="tx1"/>
              </a:solidFill>
              <a:effectLst/>
            </a:endParaRPr>
          </a:p>
        </p:txBody>
      </p:sp>
      <p:sp>
        <p:nvSpPr>
          <p:cNvPr id="1036" name="Rectangle 1037"/>
          <p:cNvSpPr>
            <a:spLocks noChangeArrowheads="1"/>
          </p:cNvSpPr>
          <p:nvPr/>
        </p:nvSpPr>
        <p:spPr bwMode="gray">
          <a:xfrm>
            <a:off x="5572125" y="1187450"/>
            <a:ext cx="2519363" cy="31750"/>
          </a:xfrm>
          <a:prstGeom prst="rect">
            <a:avLst/>
          </a:prstGeom>
          <a:solidFill>
            <a:srgbClr val="A1CDDB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kumimoji="1" lang="zh-TW" altLang="zh-TW" sz="2400">
              <a:solidFill>
                <a:schemeClr val="tx1"/>
              </a:solidFill>
              <a:effectLst/>
            </a:endParaRPr>
          </a:p>
        </p:txBody>
      </p:sp>
      <p:sp>
        <p:nvSpPr>
          <p:cNvPr id="14344" name="Rectangle 103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96088" y="62738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ClrTx/>
              <a:buSzTx/>
              <a:buFontTx/>
              <a:buNone/>
              <a:defRPr sz="1000" b="1" smtClean="0">
                <a:solidFill>
                  <a:schemeClr val="tx1"/>
                </a:solidFill>
                <a:effectLst/>
              </a:defRPr>
            </a:lvl1pPr>
          </a:lstStyle>
          <a:p>
            <a:pPr>
              <a:defRPr/>
            </a:pPr>
            <a:fld id="{E978D933-A472-4D26-9BDB-03C44288B13F}" type="slidenum">
              <a:rPr lang="en-US" altLang="zh-TW" smtClean="0"/>
              <a:pPr>
                <a:defRPr/>
              </a:pPr>
              <a:t>‹#›</a:t>
            </a:fld>
            <a:endParaRPr lang="en-US" altLang="zh-TW" dirty="0"/>
          </a:p>
        </p:txBody>
      </p:sp>
      <p:sp>
        <p:nvSpPr>
          <p:cNvPr id="15" name="Rectangle 22"/>
          <p:cNvSpPr>
            <a:spLocks noChangeArrowheads="1"/>
          </p:cNvSpPr>
          <p:nvPr userDrawn="1"/>
        </p:nvSpPr>
        <p:spPr bwMode="auto">
          <a:xfrm>
            <a:off x="0" y="6713620"/>
            <a:ext cx="9144000" cy="144379"/>
          </a:xfrm>
          <a:prstGeom prst="rect">
            <a:avLst/>
          </a:prstGeom>
          <a:solidFill>
            <a:srgbClr val="AAEBF4"/>
          </a:solidFill>
          <a:ln>
            <a:noFill/>
          </a:ln>
          <a:effectLst/>
          <a:extLst/>
        </p:spPr>
        <p:txBody>
          <a:bodyPr wrap="none" lIns="90000" tIns="46800" rIns="90000" bIns="46800" anchor="ctr"/>
          <a:lstStyle>
            <a:lvl1pPr eaLnBrk="0" hangingPunct="0">
              <a:defRPr kumimoji="1" sz="1400">
                <a:solidFill>
                  <a:schemeClr val="tx2"/>
                </a:solidFill>
                <a:latin typeface="新細明體" pitchFamily="18" charset="-120"/>
                <a:ea typeface="新細明體" pitchFamily="18" charset="-120"/>
              </a:defRPr>
            </a:lvl1pPr>
            <a:lvl2pPr marL="742950" indent="-285750" eaLnBrk="0" hangingPunct="0">
              <a:defRPr kumimoji="1" sz="1400">
                <a:solidFill>
                  <a:schemeClr val="tx2"/>
                </a:solidFill>
                <a:latin typeface="新細明體" pitchFamily="18" charset="-120"/>
                <a:ea typeface="新細明體" pitchFamily="18" charset="-120"/>
              </a:defRPr>
            </a:lvl2pPr>
            <a:lvl3pPr marL="1143000" indent="-228600" eaLnBrk="0" hangingPunct="0">
              <a:defRPr kumimoji="1" sz="1400">
                <a:solidFill>
                  <a:schemeClr val="tx2"/>
                </a:solidFill>
                <a:latin typeface="新細明體" pitchFamily="18" charset="-120"/>
                <a:ea typeface="新細明體" pitchFamily="18" charset="-120"/>
              </a:defRPr>
            </a:lvl3pPr>
            <a:lvl4pPr marL="1600200" indent="-228600" eaLnBrk="0" hangingPunct="0">
              <a:defRPr kumimoji="1" sz="1400">
                <a:solidFill>
                  <a:schemeClr val="tx2"/>
                </a:solidFill>
                <a:latin typeface="新細明體" pitchFamily="18" charset="-120"/>
                <a:ea typeface="新細明體" pitchFamily="18" charset="-120"/>
              </a:defRPr>
            </a:lvl4pPr>
            <a:lvl5pPr marL="2057400" indent="-228600" eaLnBrk="0" hangingPunct="0">
              <a:defRPr kumimoji="1" sz="1400">
                <a:solidFill>
                  <a:schemeClr val="tx2"/>
                </a:solidFill>
                <a:latin typeface="新細明體" pitchFamily="18" charset="-120"/>
                <a:ea typeface="新細明體" pitchFamily="18" charset="-12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1400">
                <a:solidFill>
                  <a:schemeClr val="tx2"/>
                </a:solidFill>
                <a:latin typeface="新細明體" pitchFamily="18" charset="-120"/>
                <a:ea typeface="新細明體" pitchFamily="18" charset="-12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1400">
                <a:solidFill>
                  <a:schemeClr val="tx2"/>
                </a:solidFill>
                <a:latin typeface="新細明體" pitchFamily="18" charset="-120"/>
                <a:ea typeface="新細明體" pitchFamily="18" charset="-12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1400">
                <a:solidFill>
                  <a:schemeClr val="tx2"/>
                </a:solidFill>
                <a:latin typeface="新細明體" pitchFamily="18" charset="-120"/>
                <a:ea typeface="新細明體" pitchFamily="18" charset="-12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1400">
                <a:solidFill>
                  <a:schemeClr val="tx2"/>
                </a:solidFill>
                <a:latin typeface="新細明體" pitchFamily="18" charset="-12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endParaRPr lang="zh-HK" altLang="en-US" smtClean="0"/>
          </a:p>
        </p:txBody>
      </p:sp>
      <p:graphicFrame>
        <p:nvGraphicFramePr>
          <p:cNvPr id="17" name="Object 1037"/>
          <p:cNvGraphicFramePr>
            <a:graphicFrameLocks noChangeAspect="1"/>
          </p:cNvGraphicFramePr>
          <p:nvPr userDrawn="1">
            <p:extLst/>
          </p:nvPr>
        </p:nvGraphicFramePr>
        <p:xfrm>
          <a:off x="7694" y="151729"/>
          <a:ext cx="1562344" cy="8289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185" r:id="rId14" imgW="2333333" imgH="1238423" progId="">
                  <p:embed/>
                </p:oleObj>
              </mc:Choice>
              <mc:Fallback>
                <p:oleObj r:id="rId14" imgW="2333333" imgH="1238423" progId="">
                  <p:embed/>
                  <p:pic>
                    <p:nvPicPr>
                      <p:cNvPr id="17" name="Object 103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gray">
                      <a:xfrm>
                        <a:off x="7694" y="151729"/>
                        <a:ext cx="1562344" cy="82899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279597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ransition>
    <p:fade/>
  </p:transition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n"/>
        <a:defRPr sz="2400">
          <a:solidFill>
            <a:srgbClr val="660066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CC0099"/>
        </a:buClr>
        <a:buSzPct val="55000"/>
        <a:buFont typeface="Wingdings" pitchFamily="2" charset="2"/>
        <a:buChar char="n"/>
        <a:defRPr sz="2000">
          <a:solidFill>
            <a:srgbClr val="9900CC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>
          <a:solidFill>
            <a:srgbClr val="6600CC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5000"/>
        <a:buFont typeface="Wingdings" pitchFamily="2" charset="2"/>
        <a:buChar char="n"/>
        <a:defRPr sz="1600">
          <a:solidFill>
            <a:srgbClr val="333399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14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14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14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14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1400">
          <a:solidFill>
            <a:schemeClr val="tx1"/>
          </a:solidFill>
          <a:latin typeface="+mn-lt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9" descr="SAMS_Logo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524000" cy="887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3"/>
          <p:cNvSpPr>
            <a:spLocks noChangeArrowheads="1"/>
          </p:cNvSpPr>
          <p:nvPr/>
        </p:nvSpPr>
        <p:spPr bwMode="gray">
          <a:xfrm>
            <a:off x="457200" y="1052513"/>
            <a:ext cx="8226425" cy="317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endParaRPr lang="en-GB" altLang="zh-HK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1519238" y="290513"/>
            <a:ext cx="71628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  <a:endParaRPr lang="en-US" altLang="zh-TW" smtClean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509713"/>
            <a:ext cx="8077200" cy="46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</p:txBody>
      </p:sp>
      <p:sp>
        <p:nvSpPr>
          <p:cNvPr id="1030" name="Rectangle 10"/>
          <p:cNvSpPr>
            <a:spLocks noChangeArrowheads="1"/>
          </p:cNvSpPr>
          <p:nvPr/>
        </p:nvSpPr>
        <p:spPr bwMode="gray">
          <a:xfrm>
            <a:off x="1436688" y="366713"/>
            <a:ext cx="31750" cy="1052512"/>
          </a:xfrm>
          <a:prstGeom prst="rect">
            <a:avLst/>
          </a:prstGeom>
          <a:solidFill>
            <a:srgbClr val="3333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endParaRPr lang="en-GB" altLang="zh-HK" smtClean="0"/>
          </a:p>
        </p:txBody>
      </p:sp>
      <p:sp>
        <p:nvSpPr>
          <p:cNvPr id="1031" name="Rectangle 11"/>
          <p:cNvSpPr>
            <a:spLocks noChangeArrowheads="1"/>
          </p:cNvSpPr>
          <p:nvPr/>
        </p:nvSpPr>
        <p:spPr bwMode="gray">
          <a:xfrm>
            <a:off x="669925" y="1052513"/>
            <a:ext cx="8226425" cy="31750"/>
          </a:xfrm>
          <a:prstGeom prst="rect">
            <a:avLst/>
          </a:prstGeom>
          <a:solidFill>
            <a:srgbClr val="3F8DA5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endParaRPr lang="en-GB" altLang="zh-HK" smtClean="0"/>
          </a:p>
        </p:txBody>
      </p:sp>
      <p:pic>
        <p:nvPicPr>
          <p:cNvPr id="1032" name="Picture 14" descr="word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2013" y="4176713"/>
            <a:ext cx="738187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3" name="Text Box 15"/>
          <p:cNvSpPr txBox="1">
            <a:spLocks noChangeArrowheads="1"/>
          </p:cNvSpPr>
          <p:nvPr/>
        </p:nvSpPr>
        <p:spPr bwMode="auto">
          <a:xfrm>
            <a:off x="0" y="6565900"/>
            <a:ext cx="9144000" cy="304800"/>
          </a:xfrm>
          <a:prstGeom prst="rect">
            <a:avLst/>
          </a:prstGeom>
          <a:solidFill>
            <a:srgbClr val="99CCFF">
              <a:alpha val="50195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zh-TW" sz="1400">
                <a:solidFill>
                  <a:srgbClr val="0099FF"/>
                </a:solidFill>
              </a:rPr>
              <a:t>Systems and Information Management Section                                                                                  Slide </a:t>
            </a:r>
            <a:fld id="{0D656F87-60A1-4A49-815C-33C78A650ADD}" type="slidenum">
              <a:rPr lang="en-US" altLang="zh-TW" sz="1400">
                <a:solidFill>
                  <a:srgbClr val="0099FF"/>
                </a:solidFill>
              </a:rPr>
              <a:pPr algn="l" eaLnBrk="1" hangingPunct="1">
                <a:spcBef>
                  <a:spcPct val="50000"/>
                </a:spcBef>
              </a:pPr>
              <a:t>‹#›</a:t>
            </a:fld>
            <a:endParaRPr lang="en-US" altLang="zh-TW" sz="1400">
              <a:solidFill>
                <a:srgbClr val="0099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64515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</p:sldLayoutIdLst>
  <p:transition/>
  <p:timing>
    <p:tnLst>
      <p:par>
        <p:cTn id="1" dur="indefinite" restart="never" nodeType="tmRoot"/>
      </p:par>
    </p:tnLst>
  </p:timing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anose="05000000000000000000" pitchFamily="2" charset="2"/>
        <a:buChar char="n"/>
        <a:defRPr sz="3200">
          <a:solidFill>
            <a:schemeClr val="folHlink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CC0099"/>
        </a:buClr>
        <a:buSzPct val="55000"/>
        <a:buFont typeface="Wingdings" panose="05000000000000000000" pitchFamily="2" charset="2"/>
        <a:buChar char="n"/>
        <a:defRPr sz="2800">
          <a:solidFill>
            <a:schemeClr val="folHlink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anose="05000000000000000000" pitchFamily="2" charset="2"/>
        <a:buChar char="n"/>
        <a:defRPr sz="2400">
          <a:solidFill>
            <a:schemeClr val="folHlink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55000"/>
        <a:buFont typeface="Wingdings" panose="05000000000000000000" pitchFamily="2" charset="2"/>
        <a:buChar char="n"/>
        <a:defRPr sz="2000">
          <a:solidFill>
            <a:schemeClr val="folHlink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anose="05000000000000000000" pitchFamily="2" charset="2"/>
        <a:buChar char="n"/>
        <a:defRPr sz="1400">
          <a:solidFill>
            <a:schemeClr val="tx1"/>
          </a:solidFill>
          <a:latin typeface="Tahoma" pitchFamily="34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1400">
          <a:solidFill>
            <a:schemeClr val="tx1"/>
          </a:solidFill>
          <a:latin typeface="Tahoma" pitchFamily="34" charset="0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1400">
          <a:solidFill>
            <a:schemeClr val="tx1"/>
          </a:solidFill>
          <a:latin typeface="Tahoma" pitchFamily="34" charset="0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1400">
          <a:solidFill>
            <a:schemeClr val="tx1"/>
          </a:solidFill>
          <a:latin typeface="Tahoma" pitchFamily="34" charset="0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1400">
          <a:solidFill>
            <a:schemeClr val="tx1"/>
          </a:solidFill>
          <a:latin typeface="Tahoma" pitchFamily="34" charset="0"/>
        </a:defRPr>
      </a:lvl9pPr>
    </p:bodyStyle>
    <p:otherStyle>
      <a:defPPr>
        <a:defRPr lang="zh-H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ChangeArrowheads="1"/>
          </p:cNvSpPr>
          <p:nvPr/>
        </p:nvSpPr>
        <p:spPr bwMode="gray">
          <a:xfrm>
            <a:off x="1538288" y="330200"/>
            <a:ext cx="31750" cy="1052513"/>
          </a:xfrm>
          <a:prstGeom prst="rect">
            <a:avLst/>
          </a:prstGeom>
          <a:solidFill>
            <a:srgbClr val="333399"/>
          </a:solidFill>
          <a:ln>
            <a:noFill/>
          </a:ln>
          <a:extLst/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9pPr>
          </a:lstStyle>
          <a:p>
            <a:pPr algn="ctr" eaLnBrk="1" hangingPunct="1">
              <a:defRPr/>
            </a:pPr>
            <a:endParaRPr lang="zh-TW" altLang="en-US" smtClean="0"/>
          </a:p>
        </p:txBody>
      </p:sp>
      <p:sp>
        <p:nvSpPr>
          <p:cNvPr id="1027" name="Rectangle 3"/>
          <p:cNvSpPr>
            <a:spLocks noChangeArrowheads="1"/>
          </p:cNvSpPr>
          <p:nvPr/>
        </p:nvSpPr>
        <p:spPr bwMode="gray">
          <a:xfrm>
            <a:off x="471488" y="1016000"/>
            <a:ext cx="8226425" cy="31750"/>
          </a:xfrm>
          <a:prstGeom prst="rect">
            <a:avLst/>
          </a:prstGeom>
          <a:solidFill>
            <a:schemeClr val="accent1"/>
          </a:solidFill>
          <a:ln>
            <a:noFill/>
          </a:ln>
          <a:extLst/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9pPr>
          </a:lstStyle>
          <a:p>
            <a:pPr algn="ctr" eaLnBrk="1" hangingPunct="1">
              <a:defRPr/>
            </a:pPr>
            <a:endParaRPr lang="zh-TW" altLang="en-US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1766888" y="254000"/>
            <a:ext cx="7162800" cy="76200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dirty="0" smtClean="0"/>
              <a:t>Click to edit Master title style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928688" y="1473200"/>
            <a:ext cx="8077200" cy="460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</p:txBody>
      </p:sp>
      <p:sp>
        <p:nvSpPr>
          <p:cNvPr id="641030" name="Rectangle 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28688" y="6273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kumimoji="0" sz="1000"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641031" name="Rectangle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67088" y="62738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kumimoji="0" sz="1000"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641032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96088" y="6273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70C0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US" altLang="zh-TW" dirty="0"/>
              <a:t>P. </a:t>
            </a:r>
            <a:fld id="{2EF798F1-DCDF-48FD-8043-B87111055D1E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  <p:pic>
        <p:nvPicPr>
          <p:cNvPr id="1033" name="Picture 9" descr="SAMS_Logo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88" y="177800"/>
            <a:ext cx="1371600" cy="79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4" name="Rectangle 10"/>
          <p:cNvSpPr>
            <a:spLocks noChangeArrowheads="1"/>
          </p:cNvSpPr>
          <p:nvPr/>
        </p:nvSpPr>
        <p:spPr bwMode="gray">
          <a:xfrm>
            <a:off x="1538288" y="330200"/>
            <a:ext cx="31750" cy="1052513"/>
          </a:xfrm>
          <a:prstGeom prst="rect">
            <a:avLst/>
          </a:prstGeom>
          <a:solidFill>
            <a:srgbClr val="333399"/>
          </a:solidFill>
          <a:ln>
            <a:noFill/>
          </a:ln>
          <a:extLst/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9pPr>
          </a:lstStyle>
          <a:p>
            <a:pPr algn="ctr" eaLnBrk="1" hangingPunct="1">
              <a:defRPr/>
            </a:pPr>
            <a:endParaRPr lang="zh-TW" altLang="en-US" smtClean="0"/>
          </a:p>
        </p:txBody>
      </p:sp>
      <p:sp>
        <p:nvSpPr>
          <p:cNvPr id="1035" name="Rectangle 11"/>
          <p:cNvSpPr>
            <a:spLocks noChangeArrowheads="1"/>
          </p:cNvSpPr>
          <p:nvPr/>
        </p:nvSpPr>
        <p:spPr bwMode="gray">
          <a:xfrm>
            <a:off x="471488" y="1016000"/>
            <a:ext cx="8226425" cy="31750"/>
          </a:xfrm>
          <a:prstGeom prst="rect">
            <a:avLst/>
          </a:prstGeom>
          <a:solidFill>
            <a:srgbClr val="3F8DA5"/>
          </a:solidFill>
          <a:ln>
            <a:noFill/>
          </a:ln>
          <a:extLst/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9pPr>
          </a:lstStyle>
          <a:p>
            <a:pPr algn="ctr" eaLnBrk="1" hangingPunct="1">
              <a:defRPr/>
            </a:pPr>
            <a:endParaRPr lang="zh-TW" altLang="en-US" smtClean="0"/>
          </a:p>
        </p:txBody>
      </p:sp>
      <p:sp>
        <p:nvSpPr>
          <p:cNvPr id="1036" name="Rectangle 12"/>
          <p:cNvSpPr>
            <a:spLocks noChangeArrowheads="1"/>
          </p:cNvSpPr>
          <p:nvPr/>
        </p:nvSpPr>
        <p:spPr bwMode="gray">
          <a:xfrm>
            <a:off x="3519488" y="1092200"/>
            <a:ext cx="3959225" cy="31750"/>
          </a:xfrm>
          <a:prstGeom prst="rect">
            <a:avLst/>
          </a:prstGeom>
          <a:gradFill rotWithShape="0">
            <a:gsLst>
              <a:gs pos="0">
                <a:srgbClr val="3F8DA5"/>
              </a:gs>
              <a:gs pos="100000">
                <a:srgbClr val="9BCAD9"/>
              </a:gs>
            </a:gsLst>
            <a:lin ang="0" scaled="1"/>
          </a:gradFill>
          <a:ln>
            <a:noFill/>
          </a:ln>
          <a:extLst/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9pPr>
          </a:lstStyle>
          <a:p>
            <a:pPr algn="ctr" eaLnBrk="1" hangingPunct="1">
              <a:defRPr/>
            </a:pPr>
            <a:endParaRPr lang="zh-TW" altLang="en-US" smtClean="0"/>
          </a:p>
        </p:txBody>
      </p:sp>
      <p:sp>
        <p:nvSpPr>
          <p:cNvPr id="1037" name="Rectangle 13"/>
          <p:cNvSpPr>
            <a:spLocks noChangeArrowheads="1"/>
          </p:cNvSpPr>
          <p:nvPr/>
        </p:nvSpPr>
        <p:spPr bwMode="gray">
          <a:xfrm>
            <a:off x="5572125" y="1187450"/>
            <a:ext cx="2519363" cy="31750"/>
          </a:xfrm>
          <a:prstGeom prst="rect">
            <a:avLst/>
          </a:prstGeom>
          <a:solidFill>
            <a:srgbClr val="A1CDDB"/>
          </a:solidFill>
          <a:ln>
            <a:noFill/>
          </a:ln>
          <a:extLst/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9pPr>
          </a:lstStyle>
          <a:p>
            <a:pPr algn="ctr" eaLnBrk="1" hangingPunct="1">
              <a:defRPr/>
            </a:pPr>
            <a:endParaRPr lang="zh-TW" altLang="en-US" smtClean="0"/>
          </a:p>
        </p:txBody>
      </p:sp>
      <p:pic>
        <p:nvPicPr>
          <p:cNvPr id="1038" name="Picture 14" descr="word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6300" y="4140200"/>
            <a:ext cx="738188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267004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lang="en-US" altLang="zh-TW" sz="3200" b="1" dirty="0">
          <a:solidFill>
            <a:schemeClr val="tx2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Tahom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Tahom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Tahom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Tahom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Tahom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Tahom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Tahom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anose="05000000000000000000" pitchFamily="2" charset="2"/>
        <a:buChar char="n"/>
        <a:defRPr sz="2400">
          <a:solidFill>
            <a:schemeClr val="folHlink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CC0099"/>
        </a:buClr>
        <a:buSzPct val="55000"/>
        <a:buFont typeface="Wingdings" panose="05000000000000000000" pitchFamily="2" charset="2"/>
        <a:buChar char="n"/>
        <a:defRPr sz="2000">
          <a:solidFill>
            <a:schemeClr val="folHlink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anose="05000000000000000000" pitchFamily="2" charset="2"/>
        <a:buChar char="n"/>
        <a:defRPr sz="2400">
          <a:solidFill>
            <a:schemeClr val="folHlink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5000"/>
        <a:buFont typeface="Wingdings" panose="05000000000000000000" pitchFamily="2" charset="2"/>
        <a:buChar char="n"/>
        <a:defRPr sz="1600">
          <a:solidFill>
            <a:schemeClr val="folHlink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anose="05000000000000000000" pitchFamily="2" charset="2"/>
        <a:buChar char="n"/>
        <a:defRPr sz="14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14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14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14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1400">
          <a:solidFill>
            <a:schemeClr val="tx1"/>
          </a:solidFill>
          <a:latin typeface="+mn-lt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2.png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7.png"/><Relationship Id="rId5" Type="http://schemas.openxmlformats.org/officeDocument/2006/relationships/image" Target="../media/image116.png"/><Relationship Id="rId4" Type="http://schemas.openxmlformats.org/officeDocument/2006/relationships/image" Target="../media/image115.pn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4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4.png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6.png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5.png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44.png"/><Relationship Id="rId4" Type="http://schemas.openxmlformats.org/officeDocument/2006/relationships/image" Target="../media/image143.png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13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G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13.xml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13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G"/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13.xml"/></Relationships>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13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13.xml"/></Relationships>
</file>

<file path=ppt/slides/_rels/slide1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13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13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13.xml"/></Relationships>
</file>

<file path=ppt/slides/_rels/slide1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13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13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13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13.xml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13.xml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67.PNG"/><Relationship Id="rId4" Type="http://schemas.openxmlformats.org/officeDocument/2006/relationships/image" Target="../media/image166.png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4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slide" Target="slide33.xml"/><Relationship Id="rId3" Type="http://schemas.openxmlformats.org/officeDocument/2006/relationships/slide" Target="slide37.xml"/><Relationship Id="rId7" Type="http://schemas.openxmlformats.org/officeDocument/2006/relationships/slide" Target="slide36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0.xml"/><Relationship Id="rId6" Type="http://schemas.openxmlformats.org/officeDocument/2006/relationships/slide" Target="slide32.xml"/><Relationship Id="rId11" Type="http://schemas.openxmlformats.org/officeDocument/2006/relationships/slide" Target="slide38.xml"/><Relationship Id="rId5" Type="http://schemas.openxmlformats.org/officeDocument/2006/relationships/slide" Target="slide31.xml"/><Relationship Id="rId10" Type="http://schemas.openxmlformats.org/officeDocument/2006/relationships/slide" Target="slide34.xml"/><Relationship Id="rId4" Type="http://schemas.openxmlformats.org/officeDocument/2006/relationships/slide" Target="slide35.xml"/><Relationship Id="rId9" Type="http://schemas.openxmlformats.org/officeDocument/2006/relationships/image" Target="../media/image28.wmf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diagramLayout" Target="../diagrams/layout1.xml"/><Relationship Id="rId7" Type="http://schemas.openxmlformats.org/officeDocument/2006/relationships/slide" Target="slide30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" Target="slide30.xm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" Target="slide30.xml"/><Relationship Id="rId1" Type="http://schemas.openxmlformats.org/officeDocument/2006/relationships/slideLayout" Target="../slideLayouts/slideLayout40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" Target="slide30.xml"/><Relationship Id="rId1" Type="http://schemas.openxmlformats.org/officeDocument/2006/relationships/slideLayout" Target="../slideLayouts/slideLayout40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" Target="slide30.xm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0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" Target="slide30.xm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0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slide" Target="slide30.xml"/><Relationship Id="rId1" Type="http://schemas.openxmlformats.org/officeDocument/2006/relationships/slideLayout" Target="../slideLayouts/slideLayout40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slide" Target="slide97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36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slide" Target="slide38.xml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6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39.PNG"/><Relationship Id="rId5" Type="http://schemas.openxmlformats.org/officeDocument/2006/relationships/image" Target="../media/image38.jpeg"/><Relationship Id="rId4" Type="http://schemas.openxmlformats.org/officeDocument/2006/relationships/slide" Target="slide3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://applications.edb.gov.hk/circular/upload/EMBC/EMBC05007C.PDF" TargetMode="External"/><Relationship Id="rId2" Type="http://schemas.openxmlformats.org/officeDocument/2006/relationships/hyperlink" Target="http://www.edb.gov.hk/attachment/tc/sch-admin/regulations/sch-admin-guide/SAG_C.pdf" TargetMode="External"/><Relationship Id="rId1" Type="http://schemas.openxmlformats.org/officeDocument/2006/relationships/slideLayout" Target="../slideLayouts/slideLayout36.xml"/><Relationship Id="rId4" Type="http://schemas.openxmlformats.org/officeDocument/2006/relationships/hyperlink" Target="https://applications.edb.gov.hk/circular/upload/EDBC/EDBC20005C.pdf" TargetMode="Externa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" Target="slide46.xml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6.xml"/><Relationship Id="rId5" Type="http://schemas.openxmlformats.org/officeDocument/2006/relationships/slide" Target="slide49.xml"/><Relationship Id="rId4" Type="http://schemas.openxmlformats.org/officeDocument/2006/relationships/slide" Target="slide4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" Target="slide45.xml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" Target="slide45.xml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slide" Target="slide45.xml"/><Relationship Id="rId1" Type="http://schemas.openxmlformats.org/officeDocument/2006/relationships/slideLayout" Target="../slideLayouts/slideLayout3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51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6.xml"/><Relationship Id="rId4" Type="http://schemas.openxmlformats.org/officeDocument/2006/relationships/slide" Target="slide39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" Target="slide59.xml"/><Relationship Id="rId2" Type="http://schemas.openxmlformats.org/officeDocument/2006/relationships/slide" Target="slide58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59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" Target="slide57.xml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" Target="slide57.xml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36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36.xml"/><Relationship Id="rId4" Type="http://schemas.openxmlformats.org/officeDocument/2006/relationships/slide" Target="slide39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5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67.PN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36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36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36.xml"/><Relationship Id="rId4" Type="http://schemas.openxmlformats.org/officeDocument/2006/relationships/slide" Target="slide39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0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0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9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38.jpeg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36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36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36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36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36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36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36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36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3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0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36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36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36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89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38.jpeg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36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38.jpe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36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3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slide" Target="slide39.xm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6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0.xml"/><Relationship Id="rId5" Type="http://schemas.openxmlformats.org/officeDocument/2006/relationships/slide" Target="slide39.xml"/><Relationship Id="rId4" Type="http://schemas.openxmlformats.org/officeDocument/2006/relationships/image" Target="../media/image73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slide" Target="slide95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6.xml"/><Relationship Id="rId6" Type="http://schemas.openxmlformats.org/officeDocument/2006/relationships/slide" Target="slide38.xml"/><Relationship Id="rId5" Type="http://schemas.openxmlformats.org/officeDocument/2006/relationships/slide" Target="slide93.xml"/><Relationship Id="rId4" Type="http://schemas.openxmlformats.org/officeDocument/2006/relationships/slide" Target="slide96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6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0.xml"/><Relationship Id="rId4" Type="http://schemas.openxmlformats.org/officeDocument/2006/relationships/slide" Target="slide9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6.xml"/><Relationship Id="rId5" Type="http://schemas.openxmlformats.org/officeDocument/2006/relationships/slide" Target="slide92.xml"/><Relationship Id="rId4" Type="http://schemas.openxmlformats.org/officeDocument/2006/relationships/image" Target="../media/image103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6.xml"/><Relationship Id="rId5" Type="http://schemas.openxmlformats.org/officeDocument/2006/relationships/slide" Target="slide92.xml"/><Relationship Id="rId4" Type="http://schemas.openxmlformats.org/officeDocument/2006/relationships/image" Target="../media/image105.png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5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7.png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TW" altLang="en-US" b="1" dirty="0"/>
              <a:t>「網上校管系統」</a:t>
            </a:r>
            <a:br>
              <a:rPr lang="zh-TW" altLang="en-US" b="1" dirty="0"/>
            </a:br>
            <a:r>
              <a:rPr lang="en-US" altLang="zh-TW" b="1" dirty="0"/>
              <a:t>『</a:t>
            </a:r>
            <a:r>
              <a:rPr lang="zh-TW" altLang="en-US" b="1" dirty="0"/>
              <a:t>新學年策劃</a:t>
            </a:r>
            <a:r>
              <a:rPr lang="en-US" altLang="zh-TW" b="1" dirty="0"/>
              <a:t>』</a:t>
            </a:r>
            <a:r>
              <a:rPr lang="zh-TW" altLang="en-US" b="1" dirty="0"/>
              <a:t>簡介會 </a:t>
            </a:r>
            <a:endParaRPr lang="zh-HK" altLang="en-US" b="1" dirty="0"/>
          </a:p>
        </p:txBody>
      </p:sp>
      <p:sp>
        <p:nvSpPr>
          <p:cNvPr id="5" name="Text Box 10"/>
          <p:cNvSpPr txBox="1">
            <a:spLocks noChangeArrowheads="1"/>
          </p:cNvSpPr>
          <p:nvPr/>
        </p:nvSpPr>
        <p:spPr bwMode="gray">
          <a:xfrm>
            <a:off x="467544" y="5373216"/>
            <a:ext cx="2031325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bg2"/>
                    </a:gs>
                    <a:gs pos="100000">
                      <a:schemeClr val="bg1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fol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99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教育局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99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系統及資訊管理組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99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二</a:t>
            </a:r>
            <a:r>
              <a:rPr kumimoji="1" lang="zh-TW" alt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99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零</a:t>
            </a:r>
            <a:r>
              <a:rPr kumimoji="1" lang="zh-TW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99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二</a:t>
            </a:r>
            <a:r>
              <a:rPr kumimoji="1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99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三</a:t>
            </a:r>
            <a:r>
              <a:rPr kumimoji="1" lang="zh-TW" alt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99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年</a:t>
            </a:r>
            <a:endParaRPr kumimoji="1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9900CC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微軟正黑體" pitchFamily="34" charset="-120"/>
              <a:ea typeface="微軟正黑體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2405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584" y="4221088"/>
            <a:ext cx="7619001" cy="192540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4251" y="1817048"/>
            <a:ext cx="8145923" cy="2057918"/>
          </a:xfrm>
          <a:prstGeom prst="rect">
            <a:avLst/>
          </a:prstGeom>
        </p:spPr>
      </p:pic>
      <p:sp>
        <p:nvSpPr>
          <p:cNvPr id="21507" name="Text Box 3"/>
          <p:cNvSpPr txBox="1">
            <a:spLocks noChangeArrowheads="1"/>
          </p:cNvSpPr>
          <p:nvPr/>
        </p:nvSpPr>
        <p:spPr bwMode="auto">
          <a:xfrm>
            <a:off x="323528" y="1340768"/>
            <a:ext cx="8496944" cy="535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457200" marR="0" lvl="0" indent="-45720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l"/>
              <a:tabLst/>
              <a:defRPr/>
            </a:pPr>
            <a:r>
              <a:rPr kumimoji="0" lang="zh-TW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確定</a:t>
            </a: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現學年的學校</a:t>
            </a:r>
            <a:r>
              <a:rPr kumimoji="0" lang="zh-TW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資料和考績</a:t>
            </a: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綱要</a:t>
            </a:r>
            <a:r>
              <a:rPr kumimoji="0" lang="zh-TW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設定</a:t>
            </a:r>
            <a:endParaRPr kumimoji="0" lang="en-US" altLang="zh-TW" sz="2000" b="0" i="0" u="none" strike="noStrike" kern="1200" cap="none" spc="0" normalizeH="0" baseline="0" noProof="0" dirty="0">
              <a:ln>
                <a:noFill/>
              </a:ln>
              <a:solidFill>
                <a:srgbClr val="333399">
                  <a:lumMod val="75000"/>
                </a:srgbClr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+mn-cs"/>
            </a:endParaRPr>
          </a:p>
        </p:txBody>
      </p:sp>
      <p:sp>
        <p:nvSpPr>
          <p:cNvPr id="21508" name="Text Box 4"/>
          <p:cNvSpPr txBox="1">
            <a:spLocks noChangeArrowheads="1"/>
          </p:cNvSpPr>
          <p:nvPr/>
        </p:nvSpPr>
        <p:spPr bwMode="auto">
          <a:xfrm>
            <a:off x="1619672" y="293747"/>
            <a:ext cx="6624736" cy="830997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zh-TW"/>
            </a:defPPr>
            <a:lvl1pPr algn="ctr">
              <a:defRPr kumimoji="0" sz="540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策劃新學年</a:t>
            </a:r>
            <a:r>
              <a:rPr kumimoji="0" lang="en-US" altLang="zh-TW" sz="4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-</a:t>
            </a:r>
            <a:r>
              <a:rPr kumimoji="0" lang="zh-TW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注意事項</a:t>
            </a:r>
          </a:p>
        </p:txBody>
      </p:sp>
      <p:sp>
        <p:nvSpPr>
          <p:cNvPr id="7" name="矩形 6"/>
          <p:cNvSpPr/>
          <p:nvPr/>
        </p:nvSpPr>
        <p:spPr>
          <a:xfrm>
            <a:off x="4435813" y="2623053"/>
            <a:ext cx="685637" cy="44590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3869442" y="3356992"/>
            <a:ext cx="1350630" cy="47029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3909140" y="5517232"/>
            <a:ext cx="1296144" cy="22466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3869442" y="5796532"/>
            <a:ext cx="1452946" cy="34996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2453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9" name="Rectangle 7"/>
          <p:cNvSpPr>
            <a:spLocks noGrp="1" noChangeArrowheads="1"/>
          </p:cNvSpPr>
          <p:nvPr>
            <p:ph type="ctrTitle"/>
          </p:nvPr>
        </p:nvSpPr>
        <p:spPr>
          <a:xfrm>
            <a:off x="683568" y="2348879"/>
            <a:ext cx="7815808" cy="2448273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zh-TW" altLang="en-US" sz="660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「學生資料 </a:t>
            </a:r>
            <a:r>
              <a:rPr lang="zh-TW" altLang="en-US" sz="6600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」</a:t>
            </a:r>
            <a:r>
              <a:rPr lang="en-US" altLang="zh-TW" sz="6600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/>
            </a:r>
            <a:br>
              <a:rPr lang="en-US" altLang="zh-TW" sz="6600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</a:br>
            <a:r>
              <a:rPr lang="en-US" altLang="zh-TW" sz="6600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(STU)</a:t>
            </a:r>
            <a:endParaRPr lang="zh-TW" altLang="en-US" sz="6600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" name="標題 1"/>
          <p:cNvSpPr txBox="1">
            <a:spLocks/>
          </p:cNvSpPr>
          <p:nvPr/>
        </p:nvSpPr>
        <p:spPr bwMode="auto">
          <a:xfrm>
            <a:off x="0" y="115888"/>
            <a:ext cx="91440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ungsuh" pitchFamily="18" charset="-127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defRPr>
            </a:lvl9pPr>
          </a:lstStyle>
          <a:p>
            <a:pPr algn="ctr">
              <a:buNone/>
            </a:pPr>
            <a:r>
              <a:rPr lang="zh-TW" altLang="en-US" sz="4000" kern="0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學生相關模組</a:t>
            </a: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127F95-C5AC-4EE7-97B0-F599D5BEB699}" type="slidenum">
              <a:rPr lang="en-US" altLang="zh-TW" smtClean="0"/>
              <a:pPr>
                <a:defRPr/>
              </a:pPr>
              <a:t>100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1683757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25" name="Rectangle 17"/>
          <p:cNvSpPr>
            <a:spLocks noGrp="1" noChangeArrowheads="1"/>
          </p:cNvSpPr>
          <p:nvPr>
            <p:ph type="title"/>
          </p:nvPr>
        </p:nvSpPr>
        <p:spPr>
          <a:xfrm>
            <a:off x="1547664" y="254000"/>
            <a:ext cx="7162800" cy="762000"/>
          </a:xfrm>
        </p:spPr>
        <p:txBody>
          <a:bodyPr/>
          <a:lstStyle/>
          <a:p>
            <a:pPr eaLnBrk="1" hangingPunct="1">
              <a:defRPr/>
            </a:pPr>
            <a:r>
              <a:rPr lang="zh-TW" altLang="en-US" sz="3200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整理</a:t>
            </a:r>
            <a:r>
              <a:rPr lang="en-US" altLang="zh-TW" sz="3200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2022/23</a:t>
            </a:r>
            <a:r>
              <a:rPr lang="zh-TW" altLang="en-US" sz="3200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學年的學生資料</a:t>
            </a: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ECA7236-5062-4D1E-B9CD-F5372C213BC2}" type="slidenum">
              <a:rPr lang="en-US" altLang="zh-TW" smtClean="0"/>
              <a:pPr>
                <a:defRPr/>
              </a:pPr>
              <a:t>101</a:t>
            </a:fld>
            <a:endParaRPr lang="en-US" altLang="zh-TW" dirty="0"/>
          </a:p>
        </p:txBody>
      </p:sp>
      <p:sp>
        <p:nvSpPr>
          <p:cNvPr id="7" name="Text Box 16"/>
          <p:cNvSpPr txBox="1">
            <a:spLocks noChangeArrowheads="1"/>
          </p:cNvSpPr>
          <p:nvPr/>
        </p:nvSpPr>
        <p:spPr bwMode="gray">
          <a:xfrm>
            <a:off x="395536" y="1700808"/>
            <a:ext cx="8077399" cy="2677656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lvl="1" indent="-457200">
              <a:spcBef>
                <a:spcPts val="0"/>
              </a:spcBef>
              <a:defRPr/>
            </a:pPr>
            <a:r>
              <a:rPr kumimoji="1" lang="zh-TW" altLang="en-US" sz="28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完成上學年所有學生「升級」、「留級」、「畢業」及「離校」等狀況設定</a:t>
            </a:r>
            <a:r>
              <a:rPr kumimoji="1" lang="zh-TW" altLang="en-US" sz="2800" dirty="0" smtClean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kumimoji="1" lang="en-US" altLang="zh-TW" sz="2800" dirty="0" smtClean="0">
              <a:solidFill>
                <a:schemeClr val="tx1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lvl="1">
              <a:spcBef>
                <a:spcPts val="0"/>
              </a:spcBef>
              <a:buNone/>
              <a:defRPr/>
            </a:pPr>
            <a:endParaRPr kumimoji="1" lang="en-US" altLang="zh-TW" sz="2800" dirty="0">
              <a:solidFill>
                <a:schemeClr val="tx1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1" indent="-457200">
              <a:spcBef>
                <a:spcPts val="0"/>
              </a:spcBef>
              <a:defRPr/>
            </a:pPr>
            <a:r>
              <a:rPr kumimoji="1" lang="zh-TW" altLang="en-US" sz="2800" dirty="0" smtClean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現學年的懷疑退學紀錄可保留至新學年，但要為該生更新在學資料。</a:t>
            </a:r>
            <a:endParaRPr kumimoji="1" lang="en-US" altLang="zh-TW" sz="2800" dirty="0">
              <a:solidFill>
                <a:schemeClr val="tx1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lvl="1">
              <a:spcBef>
                <a:spcPts val="0"/>
              </a:spcBef>
              <a:buNone/>
              <a:defRPr/>
            </a:pPr>
            <a:endParaRPr lang="zh-TW" altLang="en-US" sz="2800" dirty="0">
              <a:solidFill>
                <a:schemeClr val="tx1"/>
              </a:solidFill>
              <a:effectLst/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221708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25" name="Rectangle 17"/>
          <p:cNvSpPr>
            <a:spLocks noGrp="1" noChangeArrowheads="1"/>
          </p:cNvSpPr>
          <p:nvPr>
            <p:ph type="title"/>
          </p:nvPr>
        </p:nvSpPr>
        <p:spPr>
          <a:xfrm>
            <a:off x="1547664" y="254000"/>
            <a:ext cx="7162800" cy="762000"/>
          </a:xfrm>
        </p:spPr>
        <p:txBody>
          <a:bodyPr/>
          <a:lstStyle/>
          <a:p>
            <a:pPr eaLnBrk="1" hangingPunct="1">
              <a:defRPr/>
            </a:pPr>
            <a:r>
              <a:rPr lang="zh-TW" altLang="en-US" sz="3200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更新</a:t>
            </a:r>
            <a:r>
              <a:rPr lang="zh-TW" altLang="en-US" sz="320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懷疑退學紀錄 </a:t>
            </a:r>
            <a:r>
              <a:rPr lang="en-US" altLang="zh-TW" sz="320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zh-TW" altLang="en-US" sz="320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復課</a:t>
            </a:r>
            <a:r>
              <a:rPr lang="en-US" altLang="zh-TW" sz="3200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)[</a:t>
            </a:r>
            <a:r>
              <a:rPr lang="zh-TW" altLang="en-US" sz="3200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現學年</a:t>
            </a:r>
            <a:r>
              <a:rPr lang="en-US" altLang="zh-TW" sz="3200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]</a:t>
            </a:r>
            <a:endParaRPr lang="zh-TW" altLang="en-US" sz="3200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ECA7236-5062-4D1E-B9CD-F5372C213BC2}" type="slidenum">
              <a:rPr lang="en-US" altLang="zh-TW" smtClean="0"/>
              <a:pPr>
                <a:defRPr/>
              </a:pPr>
              <a:t>102</a:t>
            </a:fld>
            <a:endParaRPr lang="en-US" altLang="zh-TW" dirty="0"/>
          </a:p>
        </p:txBody>
      </p:sp>
      <p:sp>
        <p:nvSpPr>
          <p:cNvPr id="2" name="Rectangle 1"/>
          <p:cNvSpPr/>
          <p:nvPr/>
        </p:nvSpPr>
        <p:spPr>
          <a:xfrm>
            <a:off x="467544" y="1484784"/>
            <a:ext cx="823354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spcBef>
                <a:spcPts val="0"/>
              </a:spcBef>
              <a:buNone/>
              <a:defRPr/>
            </a:pPr>
            <a:r>
              <a:rPr kumimoji="1" lang="zh-TW" altLang="en-US" sz="28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若懷疑退學的學生復課，在「學生出席資料」模組輸入</a:t>
            </a:r>
            <a:r>
              <a:rPr kumimoji="1" lang="en-US" altLang="zh-TW" sz="28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[</a:t>
            </a:r>
            <a:r>
              <a:rPr kumimoji="1" lang="zh-TW" altLang="en-US" sz="28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復課日期</a:t>
            </a:r>
            <a:r>
              <a:rPr kumimoji="1" lang="en-US" altLang="zh-TW" sz="28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]</a:t>
            </a:r>
            <a:r>
              <a:rPr kumimoji="1" lang="zh-TW" altLang="en-US" sz="28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，並傳送「表格</a:t>
            </a:r>
            <a:r>
              <a:rPr kumimoji="1" lang="en-US" altLang="zh-TW" sz="28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B</a:t>
            </a:r>
            <a:r>
              <a:rPr kumimoji="1" lang="zh-TW" altLang="en-US" sz="28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」至教育局。</a:t>
            </a: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328" y="2438891"/>
            <a:ext cx="8943975" cy="3181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894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25" name="Rectangle 17"/>
          <p:cNvSpPr>
            <a:spLocks noGrp="1" noChangeArrowheads="1"/>
          </p:cNvSpPr>
          <p:nvPr>
            <p:ph type="title"/>
          </p:nvPr>
        </p:nvSpPr>
        <p:spPr>
          <a:xfrm>
            <a:off x="1547664" y="254000"/>
            <a:ext cx="7162800" cy="762000"/>
          </a:xfrm>
        </p:spPr>
        <p:txBody>
          <a:bodyPr/>
          <a:lstStyle/>
          <a:p>
            <a:pPr eaLnBrk="1" hangingPunct="1">
              <a:defRPr/>
            </a:pPr>
            <a:r>
              <a:rPr lang="zh-TW" altLang="en-US" sz="3200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更新</a:t>
            </a:r>
            <a:r>
              <a:rPr lang="zh-TW" altLang="en-US" sz="320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懷疑退學紀錄（離校</a:t>
            </a:r>
            <a:r>
              <a:rPr lang="zh-TW" altLang="en-US" sz="3200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）</a:t>
            </a:r>
            <a:r>
              <a:rPr lang="en-US" altLang="zh-TW" sz="3200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[</a:t>
            </a:r>
            <a:r>
              <a:rPr lang="zh-TW" altLang="en-US" sz="320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現學年</a:t>
            </a:r>
            <a:r>
              <a:rPr lang="en-US" altLang="zh-TW" sz="320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]</a:t>
            </a:r>
            <a:endParaRPr lang="zh-TW" altLang="en-US" sz="3200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ECA7236-5062-4D1E-B9CD-F5372C213BC2}" type="slidenum">
              <a:rPr lang="en-US" altLang="zh-TW" smtClean="0"/>
              <a:pPr>
                <a:defRPr/>
              </a:pPr>
              <a:t>103</a:t>
            </a:fld>
            <a:endParaRPr lang="en-US" altLang="zh-TW" dirty="0"/>
          </a:p>
        </p:txBody>
      </p:sp>
      <p:sp>
        <p:nvSpPr>
          <p:cNvPr id="2" name="Rectangle 1"/>
          <p:cNvSpPr/>
          <p:nvPr/>
        </p:nvSpPr>
        <p:spPr>
          <a:xfrm>
            <a:off x="467544" y="1268760"/>
            <a:ext cx="823354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spcBef>
                <a:spcPts val="0"/>
              </a:spcBef>
              <a:buNone/>
              <a:defRPr/>
            </a:pPr>
            <a:r>
              <a:rPr kumimoji="1" lang="zh-TW" altLang="en-US" sz="2800" dirty="0" smtClean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若</a:t>
            </a:r>
            <a:r>
              <a:rPr kumimoji="1" lang="zh-TW" altLang="en-US" sz="28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懷疑退學的學生退學，在「學生資料」模組將該生的「狀況」設定為「離校」</a:t>
            </a:r>
            <a:r>
              <a:rPr kumimoji="1" lang="zh-TW" altLang="en-US" sz="2800" dirty="0" smtClean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endParaRPr kumimoji="1" lang="en-US" altLang="zh-TW" sz="2800" dirty="0" smtClean="0">
              <a:solidFill>
                <a:schemeClr val="tx1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lvl="1">
              <a:spcBef>
                <a:spcPts val="0"/>
              </a:spcBef>
              <a:buNone/>
              <a:defRPr/>
            </a:pPr>
            <a:r>
              <a:rPr kumimoji="1" lang="zh-TW" altLang="en-US" sz="2800" dirty="0" smtClean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確定</a:t>
            </a:r>
            <a:r>
              <a:rPr kumimoji="1" lang="zh-TW" altLang="en-US" sz="28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後，傳送「表格</a:t>
            </a:r>
            <a:r>
              <a:rPr kumimoji="1" lang="en-US" altLang="zh-TW" sz="28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A</a:t>
            </a:r>
            <a:r>
              <a:rPr kumimoji="1" lang="zh-TW" altLang="en-US" sz="28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」至教育局。</a:t>
            </a:r>
          </a:p>
          <a:p>
            <a:pPr marL="0" lvl="1">
              <a:spcBef>
                <a:spcPts val="0"/>
              </a:spcBef>
              <a:buNone/>
              <a:defRPr/>
            </a:pPr>
            <a:endParaRPr kumimoji="1" lang="zh-TW" altLang="en-US" sz="2800" dirty="0">
              <a:solidFill>
                <a:schemeClr val="tx1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550" y="2564904"/>
            <a:ext cx="8934450" cy="3829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0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712869"/>
            <a:ext cx="8712968" cy="3740467"/>
          </a:xfrm>
          <a:prstGeom prst="rect">
            <a:avLst/>
          </a:prstGeom>
        </p:spPr>
      </p:pic>
      <p:sp>
        <p:nvSpPr>
          <p:cNvPr id="68625" name="Rectangle 17"/>
          <p:cNvSpPr>
            <a:spLocks noGrp="1" noChangeArrowheads="1"/>
          </p:cNvSpPr>
          <p:nvPr>
            <p:ph type="title"/>
          </p:nvPr>
        </p:nvSpPr>
        <p:spPr>
          <a:xfrm>
            <a:off x="1547664" y="254000"/>
            <a:ext cx="7162800" cy="762000"/>
          </a:xfrm>
        </p:spPr>
        <p:txBody>
          <a:bodyPr/>
          <a:lstStyle/>
          <a:p>
            <a:pPr eaLnBrk="1" hangingPunct="1">
              <a:defRPr/>
            </a:pPr>
            <a:r>
              <a:rPr lang="zh-TW" altLang="en-US" sz="3200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學生資料 </a:t>
            </a:r>
            <a:r>
              <a:rPr lang="en-US" altLang="zh-TW" sz="3200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(STU) – </a:t>
            </a:r>
            <a:r>
              <a:rPr lang="zh-TW" altLang="en-US" sz="3200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個別更新學生資料</a:t>
            </a: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ECA7236-5062-4D1E-B9CD-F5372C213BC2}" type="slidenum">
              <a:rPr lang="en-US" altLang="zh-TW" smtClean="0"/>
              <a:pPr>
                <a:defRPr/>
              </a:pPr>
              <a:t>104</a:t>
            </a:fld>
            <a:endParaRPr lang="en-US" altLang="zh-TW" dirty="0"/>
          </a:p>
        </p:txBody>
      </p:sp>
      <p:sp>
        <p:nvSpPr>
          <p:cNvPr id="7" name="Text Box 16"/>
          <p:cNvSpPr txBox="1">
            <a:spLocks noChangeArrowheads="1"/>
          </p:cNvSpPr>
          <p:nvPr/>
        </p:nvSpPr>
        <p:spPr bwMode="gray">
          <a:xfrm>
            <a:off x="289321" y="1280348"/>
            <a:ext cx="8077399" cy="138499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marL="0" lvl="1">
              <a:spcBef>
                <a:spcPts val="0"/>
              </a:spcBef>
              <a:buNone/>
              <a:defRPr/>
            </a:pPr>
            <a:r>
              <a:rPr lang="zh-TW" altLang="en-US" sz="2800" dirty="0">
                <a:solidFill>
                  <a:schemeClr val="tx1"/>
                </a:solidFill>
                <a:effectLst/>
                <a:latin typeface="微軟正黑體" pitchFamily="34" charset="-120"/>
                <a:ea typeface="微軟正黑體" pitchFamily="34" charset="-120"/>
              </a:rPr>
              <a:t>先決條件：未過渡到新學年</a:t>
            </a:r>
          </a:p>
          <a:p>
            <a:pPr eaLnBrk="1" hangingPunct="1">
              <a:spcBef>
                <a:spcPts val="0"/>
              </a:spcBef>
              <a:buNone/>
              <a:defRPr/>
            </a:pPr>
            <a:r>
              <a:rPr kumimoji="1" lang="en-US" altLang="zh-TW" sz="2800" dirty="0" smtClean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1. </a:t>
            </a:r>
            <a:r>
              <a:rPr kumimoji="1" lang="zh-TW" altLang="en-US" sz="2800" dirty="0" smtClean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學生</a:t>
            </a:r>
            <a:r>
              <a:rPr kumimoji="1" lang="zh-TW" altLang="en-US" sz="28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資料 </a:t>
            </a:r>
            <a:r>
              <a:rPr kumimoji="1" lang="en-US" altLang="zh-TW" sz="28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&gt; </a:t>
            </a:r>
            <a:r>
              <a:rPr kumimoji="1" lang="zh-TW" altLang="en-US" sz="28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學生概況 </a:t>
            </a:r>
            <a:r>
              <a:rPr kumimoji="1" lang="en-US" altLang="zh-TW" sz="28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&gt; </a:t>
            </a:r>
            <a:r>
              <a:rPr kumimoji="1" lang="zh-TW" altLang="en-US" sz="28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搜尋</a:t>
            </a:r>
            <a:r>
              <a:rPr kumimoji="1" lang="zh-TW" altLang="en-US" sz="2800" dirty="0" smtClean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學生</a:t>
            </a:r>
            <a:endParaRPr kumimoji="1" lang="en-US" altLang="zh-TW" sz="2800" dirty="0" smtClean="0">
              <a:solidFill>
                <a:schemeClr val="tx1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eaLnBrk="1" hangingPunct="1">
              <a:spcBef>
                <a:spcPts val="0"/>
              </a:spcBef>
              <a:buNone/>
              <a:defRPr/>
            </a:pPr>
            <a:r>
              <a:rPr kumimoji="1" lang="en-US" altLang="zh-TW" sz="2800" dirty="0" smtClean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2. </a:t>
            </a:r>
            <a:r>
              <a:rPr kumimoji="1" lang="zh-TW" altLang="en-US" sz="2800" dirty="0" smtClean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更新</a:t>
            </a:r>
            <a:r>
              <a:rPr kumimoji="1" lang="zh-TW" altLang="en-US" sz="28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已過時的</a:t>
            </a:r>
            <a:r>
              <a:rPr kumimoji="1" lang="zh-TW" altLang="en-US" sz="2800" dirty="0" smtClean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數據 </a:t>
            </a:r>
            <a:r>
              <a:rPr kumimoji="1" lang="en-US" altLang="zh-TW" sz="2800" dirty="0" smtClean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kumimoji="1" lang="zh-TW" altLang="en-US" sz="2800" dirty="0" smtClean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如</a:t>
            </a:r>
            <a:r>
              <a:rPr kumimoji="1" lang="zh-TW" altLang="en-US" sz="28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地址及</a:t>
            </a:r>
            <a:r>
              <a:rPr kumimoji="1" lang="zh-TW" altLang="en-US" sz="2800" dirty="0" smtClean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電話</a:t>
            </a:r>
            <a:r>
              <a:rPr kumimoji="1" lang="en-US" altLang="zh-TW" sz="2800" dirty="0" smtClean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kumimoji="1" lang="zh-TW" altLang="en-US" sz="2800" dirty="0">
              <a:solidFill>
                <a:schemeClr val="tx1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AutoShape 5"/>
          <p:cNvSpPr>
            <a:spLocks noChangeArrowheads="1"/>
          </p:cNvSpPr>
          <p:nvPr/>
        </p:nvSpPr>
        <p:spPr bwMode="auto">
          <a:xfrm>
            <a:off x="6084168" y="1564700"/>
            <a:ext cx="3059832" cy="2160389"/>
          </a:xfrm>
          <a:prstGeom prst="irregularSeal1">
            <a:avLst/>
          </a:prstGeom>
          <a:solidFill>
            <a:schemeClr val="accent2"/>
          </a:solidFill>
          <a:ln w="38100">
            <a:solidFill>
              <a:srgbClr val="0099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 b="1">
                <a:solidFill>
                  <a:srgbClr val="660066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SzPct val="55000"/>
              <a:buFont typeface="Wingdings" panose="05000000000000000000" pitchFamily="2" charset="2"/>
              <a:buChar char="n"/>
              <a:defRPr sz="2200" b="1">
                <a:solidFill>
                  <a:srgbClr val="9900CC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 b="1">
                <a:solidFill>
                  <a:srgbClr val="6600CC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b="1">
                <a:solidFill>
                  <a:srgbClr val="333399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 typeface="Wingdings" panose="05000000000000000000" pitchFamily="2" charset="2"/>
              <a:buNone/>
            </a:pPr>
            <a:r>
              <a:rPr lang="zh-TW" altLang="en-US" sz="32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即時核對資料</a:t>
            </a:r>
          </a:p>
        </p:txBody>
      </p:sp>
      <p:sp>
        <p:nvSpPr>
          <p:cNvPr id="2" name="矩形 1"/>
          <p:cNvSpPr/>
          <p:nvPr/>
        </p:nvSpPr>
        <p:spPr bwMode="auto">
          <a:xfrm>
            <a:off x="179512" y="2666503"/>
            <a:ext cx="1008112" cy="402457"/>
          </a:xfrm>
          <a:prstGeom prst="rect">
            <a:avLst/>
          </a:prstGeom>
          <a:noFill/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marR="0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0099"/>
              </a:buClr>
              <a:buSzPct val="55000"/>
              <a:buFont typeface="Wingdings" pitchFamily="2" charset="2"/>
              <a:buChar char="n"/>
              <a:tabLst/>
            </a:pPr>
            <a:endParaRPr kumimoji="0" lang="zh-HK" altLang="en-US" sz="2000" b="0" i="0" u="none" strike="noStrike" cap="none" normalizeH="0" baseline="0" smtClean="0">
              <a:ln>
                <a:noFill/>
              </a:ln>
              <a:solidFill>
                <a:srgbClr val="99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新細明體" pitchFamily="18" charset="-120"/>
            </a:endParaRPr>
          </a:p>
        </p:txBody>
      </p:sp>
      <p:sp>
        <p:nvSpPr>
          <p:cNvPr id="12" name="雙波浪線 11"/>
          <p:cNvSpPr/>
          <p:nvPr/>
        </p:nvSpPr>
        <p:spPr bwMode="auto">
          <a:xfrm>
            <a:off x="4716016" y="1265780"/>
            <a:ext cx="1732111" cy="485567"/>
          </a:xfrm>
          <a:prstGeom prst="doubleWave">
            <a:avLst/>
          </a:prstGeom>
          <a:solidFill>
            <a:srgbClr val="FFC000"/>
          </a:solidFill>
          <a:ln w="3175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>
              <a:lnSpc>
                <a:spcPts val="2500"/>
              </a:lnSpc>
              <a:spcBef>
                <a:spcPts val="0"/>
              </a:spcBef>
              <a:buNone/>
            </a:pPr>
            <a:r>
              <a:rPr lang="zh-HK" altLang="en-US" sz="1600" b="1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anose="020B0604020202020204" pitchFamily="34" charset="-120"/>
              </a:rPr>
              <a:t>現學年</a:t>
            </a:r>
            <a:r>
              <a:rPr lang="zh-HK" altLang="en-US" sz="1600" b="1" dirty="0" smtClean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anose="020B0604020202020204" pitchFamily="34" charset="-120"/>
              </a:rPr>
              <a:t>：</a:t>
            </a:r>
            <a:r>
              <a:rPr kumimoji="0" lang="en-US" altLang="zh-TW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2022</a:t>
            </a:r>
            <a:endParaRPr kumimoji="0" lang="zh-HK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anose="020B0604020202020204" pitchFamily="34" charset="-120"/>
              <a:ea typeface="Arial Unicode MS" panose="020B0604020202020204" pitchFamily="34" charset="-120"/>
              <a:cs typeface="Arial Unicode MS" panose="020B060402020202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998491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662" y="2154449"/>
            <a:ext cx="5529173" cy="4509484"/>
          </a:xfrm>
          <a:prstGeom prst="rect">
            <a:avLst/>
          </a:prstGeom>
        </p:spPr>
      </p:pic>
      <p:sp>
        <p:nvSpPr>
          <p:cNvPr id="136196" name="Rectangle 4"/>
          <p:cNvSpPr>
            <a:spLocks noGrp="1" noChangeArrowheads="1"/>
          </p:cNvSpPr>
          <p:nvPr>
            <p:ph type="title"/>
          </p:nvPr>
        </p:nvSpPr>
        <p:spPr>
          <a:xfrm>
            <a:off x="1547664" y="254000"/>
            <a:ext cx="7162800" cy="762000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zh-TW" altLang="en-US" sz="320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學生資料 </a:t>
            </a:r>
            <a:r>
              <a:rPr lang="en-US" altLang="zh-TW" sz="320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(STU) </a:t>
            </a:r>
            <a:r>
              <a:rPr lang="en-US" altLang="zh-TW" sz="3200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–</a:t>
            </a:r>
            <a:r>
              <a:rPr lang="zh-TW" altLang="en-US" sz="3200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 個別</a:t>
            </a:r>
            <a:r>
              <a:rPr lang="zh-TW" altLang="en-US" sz="320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更新</a:t>
            </a:r>
            <a:r>
              <a:rPr lang="zh-TW" altLang="en-US" sz="3200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監護人</a:t>
            </a:r>
            <a:r>
              <a:rPr lang="zh-TW" altLang="en-US" sz="320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資料</a:t>
            </a: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ECA7236-5062-4D1E-B9CD-F5372C213BC2}" type="slidenum">
              <a:rPr lang="en-US" altLang="zh-TW" smtClean="0"/>
              <a:pPr>
                <a:defRPr/>
              </a:pPr>
              <a:t>105</a:t>
            </a:fld>
            <a:endParaRPr lang="en-US" altLang="zh-TW" dirty="0"/>
          </a:p>
        </p:txBody>
      </p:sp>
      <p:sp>
        <p:nvSpPr>
          <p:cNvPr id="6" name="Text Box 16"/>
          <p:cNvSpPr txBox="1">
            <a:spLocks noChangeArrowheads="1"/>
          </p:cNvSpPr>
          <p:nvPr/>
        </p:nvSpPr>
        <p:spPr bwMode="gray">
          <a:xfrm>
            <a:off x="440871" y="1196752"/>
            <a:ext cx="7875545" cy="95410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marL="0" lvl="1">
              <a:spcBef>
                <a:spcPts val="0"/>
              </a:spcBef>
              <a:buNone/>
              <a:defRPr/>
            </a:pPr>
            <a:r>
              <a:rPr lang="zh-TW" altLang="en-US" sz="2800" dirty="0">
                <a:solidFill>
                  <a:schemeClr val="tx1"/>
                </a:solidFill>
                <a:effectLst/>
                <a:latin typeface="微軟正黑體" pitchFamily="34" charset="-120"/>
                <a:ea typeface="微軟正黑體" pitchFamily="34" charset="-120"/>
              </a:rPr>
              <a:t>先決條件：未過渡到新學年</a:t>
            </a:r>
          </a:p>
          <a:p>
            <a:pPr eaLnBrk="1" hangingPunct="1">
              <a:spcBef>
                <a:spcPts val="0"/>
              </a:spcBef>
              <a:buNone/>
              <a:defRPr/>
            </a:pPr>
            <a:r>
              <a:rPr kumimoji="1" lang="en-US" altLang="zh-TW" sz="2800" dirty="0" smtClean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1. </a:t>
            </a:r>
            <a:r>
              <a:rPr kumimoji="1" lang="zh-TW" altLang="en-US" sz="2800" dirty="0" smtClean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學生</a:t>
            </a:r>
            <a:r>
              <a:rPr kumimoji="1" lang="zh-TW" altLang="en-US" sz="28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資料 </a:t>
            </a:r>
            <a:r>
              <a:rPr kumimoji="1" lang="en-US" altLang="zh-TW" sz="28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&gt; </a:t>
            </a:r>
            <a:r>
              <a:rPr kumimoji="1" lang="zh-TW" altLang="en-US" sz="28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學生概況 </a:t>
            </a:r>
            <a:r>
              <a:rPr kumimoji="1" lang="en-US" altLang="zh-TW" sz="28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&gt; </a:t>
            </a:r>
            <a:r>
              <a:rPr kumimoji="1" lang="zh-TW" altLang="en-US" sz="28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搜尋</a:t>
            </a:r>
            <a:r>
              <a:rPr kumimoji="1" lang="zh-TW" altLang="en-US" sz="2800" dirty="0" smtClean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學生 </a:t>
            </a:r>
            <a:r>
              <a:rPr kumimoji="1" lang="en-US" altLang="zh-TW" sz="2800" dirty="0" smtClean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&gt; </a:t>
            </a:r>
            <a:r>
              <a:rPr kumimoji="1" lang="zh-TW" altLang="en-US" sz="2800" dirty="0" smtClean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監護人</a:t>
            </a:r>
            <a:endParaRPr kumimoji="1" lang="en-US" altLang="zh-TW" sz="2800" dirty="0">
              <a:solidFill>
                <a:schemeClr val="tx1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圓角矩形圖說文字 7"/>
          <p:cNvSpPr/>
          <p:nvPr/>
        </p:nvSpPr>
        <p:spPr bwMode="auto">
          <a:xfrm>
            <a:off x="5724129" y="3255949"/>
            <a:ext cx="3348434" cy="1612964"/>
          </a:xfrm>
          <a:prstGeom prst="wedgeRoundRectCallout">
            <a:avLst>
              <a:gd name="adj1" fmla="val -45715"/>
              <a:gd name="adj2" fmla="val -73799"/>
              <a:gd name="adj3" fmla="val 16667"/>
            </a:avLst>
          </a:prstGeom>
          <a:ln>
            <a:solidFill>
              <a:schemeClr val="tx1"/>
            </a:solidFill>
          </a:ln>
          <a:extLst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None/>
              <a:defRPr/>
            </a:pPr>
            <a:r>
              <a:rPr kumimoji="1" lang="zh-TW" altLang="en-US" sz="280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可增新多位家長，但監護人只可一</a:t>
            </a:r>
            <a:r>
              <a:rPr kumimoji="1" lang="zh-TW" altLang="en-US" sz="2800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位，供學校</a:t>
            </a:r>
            <a:r>
              <a:rPr kumimoji="1" lang="en-US" altLang="zh-TW" sz="2800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/</a:t>
            </a:r>
            <a:r>
              <a:rPr kumimoji="1" lang="zh-TW" altLang="en-US" sz="2800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教育局聯絡</a:t>
            </a:r>
            <a:endParaRPr kumimoji="1" lang="zh-TW" altLang="en-US" sz="2800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endParaRPr>
          </a:p>
          <a:p>
            <a:pPr eaLnBrk="1" hangingPunct="1">
              <a:spcBef>
                <a:spcPct val="50000"/>
              </a:spcBef>
              <a:defRPr/>
            </a:pPr>
            <a:endParaRPr lang="zh-TW" altLang="en-US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9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59" t="65022" r="58662" b="32899"/>
          <a:stretch>
            <a:fillRect/>
          </a:stretch>
        </p:blipFill>
        <p:spPr bwMode="auto">
          <a:xfrm>
            <a:off x="4814261" y="6309320"/>
            <a:ext cx="2297112" cy="431800"/>
          </a:xfrm>
          <a:prstGeom prst="rect">
            <a:avLst/>
          </a:prstGeom>
          <a:noFill/>
          <a:ln w="317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橢圓 2"/>
          <p:cNvSpPr>
            <a:spLocks noChangeArrowheads="1"/>
          </p:cNvSpPr>
          <p:nvPr/>
        </p:nvSpPr>
        <p:spPr bwMode="auto">
          <a:xfrm>
            <a:off x="4654550" y="2556896"/>
            <a:ext cx="2141538" cy="292100"/>
          </a:xfrm>
          <a:prstGeom prst="ellipse">
            <a:avLst/>
          </a:prstGeom>
          <a:noFill/>
          <a:ln w="31750" algn="ctr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 b="1">
                <a:solidFill>
                  <a:srgbClr val="660066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SzPct val="55000"/>
              <a:buFont typeface="Wingdings" panose="05000000000000000000" pitchFamily="2" charset="2"/>
              <a:buChar char="n"/>
              <a:defRPr sz="2200" b="1">
                <a:solidFill>
                  <a:srgbClr val="9900CC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 b="1">
                <a:solidFill>
                  <a:srgbClr val="6600CC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b="1">
                <a:solidFill>
                  <a:srgbClr val="333399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buClr>
                <a:schemeClr val="bg1"/>
              </a:buClr>
              <a:buSzPct val="100000"/>
              <a:buFont typeface="Wingdings" panose="05000000000000000000" pitchFamily="2" charset="2"/>
              <a:buNone/>
            </a:pPr>
            <a:endParaRPr lang="zh-HK" altLang="en-US" sz="2000">
              <a:solidFill>
                <a:srgbClr val="0000FF"/>
              </a:solidFill>
            </a:endParaRPr>
          </a:p>
        </p:txBody>
      </p:sp>
      <p:sp>
        <p:nvSpPr>
          <p:cNvPr id="12" name="AutoShape 5"/>
          <p:cNvSpPr>
            <a:spLocks noChangeArrowheads="1"/>
          </p:cNvSpPr>
          <p:nvPr/>
        </p:nvSpPr>
        <p:spPr bwMode="auto">
          <a:xfrm>
            <a:off x="6516216" y="4697611"/>
            <a:ext cx="2555776" cy="2160389"/>
          </a:xfrm>
          <a:prstGeom prst="irregularSeal1">
            <a:avLst/>
          </a:prstGeom>
          <a:solidFill>
            <a:schemeClr val="accent2"/>
          </a:solidFill>
          <a:ln w="38100">
            <a:solidFill>
              <a:srgbClr val="0099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 b="1">
                <a:solidFill>
                  <a:srgbClr val="660066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SzPct val="55000"/>
              <a:buFont typeface="Wingdings" panose="05000000000000000000" pitchFamily="2" charset="2"/>
              <a:buChar char="n"/>
              <a:defRPr sz="2200" b="1">
                <a:solidFill>
                  <a:srgbClr val="9900CC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 b="1">
                <a:solidFill>
                  <a:srgbClr val="6600CC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b="1">
                <a:solidFill>
                  <a:srgbClr val="333399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 typeface="Wingdings" panose="05000000000000000000" pitchFamily="2" charset="2"/>
              <a:buNone/>
            </a:pPr>
            <a:r>
              <a:rPr lang="zh-TW" altLang="en-US" sz="32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即時核對資料</a:t>
            </a:r>
          </a:p>
        </p:txBody>
      </p:sp>
      <p:sp>
        <p:nvSpPr>
          <p:cNvPr id="13" name="矩形 12"/>
          <p:cNvSpPr/>
          <p:nvPr/>
        </p:nvSpPr>
        <p:spPr bwMode="auto">
          <a:xfrm>
            <a:off x="2197085" y="2073609"/>
            <a:ext cx="646723" cy="347279"/>
          </a:xfrm>
          <a:prstGeom prst="rect">
            <a:avLst/>
          </a:prstGeom>
          <a:noFill/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marR="0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0099"/>
              </a:buClr>
              <a:buSzPct val="55000"/>
              <a:buFont typeface="Wingdings" pitchFamily="2" charset="2"/>
              <a:buChar char="n"/>
              <a:tabLst/>
            </a:pPr>
            <a:endParaRPr kumimoji="0" lang="zh-HK" altLang="en-US" sz="2000" b="0" i="0" u="none" strike="noStrike" cap="none" normalizeH="0" baseline="0" smtClean="0">
              <a:ln>
                <a:noFill/>
              </a:ln>
              <a:solidFill>
                <a:srgbClr val="99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新細明體" pitchFamily="18" charset="-120"/>
            </a:endParaRPr>
          </a:p>
        </p:txBody>
      </p:sp>
      <p:sp>
        <p:nvSpPr>
          <p:cNvPr id="15" name="雙波浪線 14"/>
          <p:cNvSpPr/>
          <p:nvPr/>
        </p:nvSpPr>
        <p:spPr bwMode="auto">
          <a:xfrm>
            <a:off x="4858073" y="1188238"/>
            <a:ext cx="1732111" cy="485567"/>
          </a:xfrm>
          <a:prstGeom prst="doubleWave">
            <a:avLst/>
          </a:prstGeom>
          <a:solidFill>
            <a:srgbClr val="FFC000"/>
          </a:solidFill>
          <a:ln w="3175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>
              <a:lnSpc>
                <a:spcPts val="2500"/>
              </a:lnSpc>
              <a:spcBef>
                <a:spcPts val="0"/>
              </a:spcBef>
              <a:buNone/>
            </a:pPr>
            <a:r>
              <a:rPr lang="zh-HK" altLang="en-US" sz="1600" b="1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anose="020B0604020202020204" pitchFamily="34" charset="-120"/>
              </a:rPr>
              <a:t>現學年</a:t>
            </a:r>
            <a:r>
              <a:rPr lang="zh-HK" altLang="en-US" sz="1600" b="1" dirty="0" smtClean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anose="020B0604020202020204" pitchFamily="34" charset="-120"/>
              </a:rPr>
              <a:t>：</a:t>
            </a:r>
            <a:r>
              <a:rPr kumimoji="0" lang="en-US" altLang="zh-TW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2022</a:t>
            </a:r>
            <a:endParaRPr kumimoji="0" lang="zh-HK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anose="020B0604020202020204" pitchFamily="34" charset="-120"/>
              <a:ea typeface="Arial Unicode MS" panose="020B0604020202020204" pitchFamily="34" charset="-120"/>
              <a:cs typeface="Arial Unicode MS" panose="020B060402020202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533963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Box 8"/>
          <p:cNvSpPr txBox="1">
            <a:spLocks noChangeArrowheads="1"/>
          </p:cNvSpPr>
          <p:nvPr/>
        </p:nvSpPr>
        <p:spPr bwMode="gray">
          <a:xfrm>
            <a:off x="323850" y="1268760"/>
            <a:ext cx="8632825" cy="181588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>
            <a:spAutoFit/>
          </a:bodyPr>
          <a:lstStyle/>
          <a:p>
            <a:pPr marL="0" lvl="1">
              <a:spcBef>
                <a:spcPts val="0"/>
              </a:spcBef>
              <a:buNone/>
              <a:defRPr/>
            </a:pPr>
            <a:r>
              <a:rPr lang="zh-TW" altLang="en-US" sz="2800" dirty="0">
                <a:solidFill>
                  <a:schemeClr val="tx1"/>
                </a:solidFill>
                <a:effectLst/>
                <a:latin typeface="微軟正黑體" pitchFamily="34" charset="-120"/>
                <a:ea typeface="微軟正黑體" pitchFamily="34" charset="-120"/>
              </a:rPr>
              <a:t>先決條件：未過渡到新學年</a:t>
            </a:r>
          </a:p>
          <a:p>
            <a:pPr eaLnBrk="1" hangingPunct="1">
              <a:spcBef>
                <a:spcPts val="0"/>
              </a:spcBef>
              <a:buNone/>
              <a:defRPr/>
            </a:pPr>
            <a:r>
              <a:rPr kumimoji="1" lang="en-US" altLang="zh-TW" sz="2800" dirty="0" smtClean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1. </a:t>
            </a:r>
            <a:r>
              <a:rPr kumimoji="1" lang="zh-TW" altLang="en-US" sz="2800" dirty="0" smtClean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學生</a:t>
            </a:r>
            <a:r>
              <a:rPr kumimoji="1" lang="zh-TW" altLang="en-US" sz="28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資料 </a:t>
            </a:r>
            <a:r>
              <a:rPr kumimoji="1" lang="en-US" altLang="zh-TW" sz="28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&gt; </a:t>
            </a:r>
            <a:r>
              <a:rPr kumimoji="1" lang="zh-TW" altLang="en-US" sz="28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資料上載 </a:t>
            </a:r>
            <a:r>
              <a:rPr kumimoji="1" lang="en-US" altLang="zh-TW" sz="28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&gt; </a:t>
            </a:r>
            <a:r>
              <a:rPr kumimoji="1" lang="zh-TW" altLang="en-US" sz="2800" dirty="0">
                <a:solidFill>
                  <a:srgbClr val="FF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學生</a:t>
            </a:r>
            <a:r>
              <a:rPr kumimoji="1" lang="zh-TW" altLang="en-US" sz="28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資料</a:t>
            </a:r>
            <a:endParaRPr kumimoji="1" lang="en-US" altLang="zh-TW" sz="2800" dirty="0">
              <a:solidFill>
                <a:schemeClr val="tx1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eaLnBrk="1" hangingPunct="1">
              <a:spcBef>
                <a:spcPts val="0"/>
              </a:spcBef>
              <a:buNone/>
              <a:defRPr/>
            </a:pPr>
            <a:r>
              <a:rPr kumimoji="1" lang="en-US" altLang="zh-TW" sz="2800" dirty="0" smtClean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2. </a:t>
            </a:r>
            <a:r>
              <a:rPr kumimoji="1" lang="zh-TW" altLang="en-US" sz="2800" dirty="0" smtClean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下載</a:t>
            </a:r>
            <a:r>
              <a:rPr kumimoji="1" lang="en-US" altLang="zh-TW" sz="2800" dirty="0" smtClean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[</a:t>
            </a:r>
            <a:r>
              <a:rPr kumimoji="1" lang="zh-TW" altLang="en-US" sz="2800" dirty="0" smtClean="0">
                <a:solidFill>
                  <a:srgbClr val="FF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班別資料</a:t>
            </a:r>
            <a:r>
              <a:rPr kumimoji="1" lang="en-US" altLang="zh-TW" sz="2800" dirty="0" smtClean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]</a:t>
            </a:r>
            <a:r>
              <a:rPr kumimoji="1" lang="zh-TW" altLang="en-US" sz="2800" dirty="0" smtClean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外</a:t>
            </a:r>
            <a:r>
              <a:rPr kumimoji="1" lang="zh-TW" altLang="en-US" sz="28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，亦</a:t>
            </a:r>
            <a:r>
              <a:rPr kumimoji="1" lang="zh-TW" altLang="en-US" sz="2800" dirty="0" smtClean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要</a:t>
            </a:r>
            <a:r>
              <a:rPr kumimoji="1" lang="zh-TW" altLang="en-US" sz="28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下載</a:t>
            </a:r>
            <a:r>
              <a:rPr kumimoji="1" lang="en-US" altLang="zh-TW" sz="2800" dirty="0" smtClean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[</a:t>
            </a:r>
            <a:r>
              <a:rPr kumimoji="1" lang="zh-TW" altLang="en-US" sz="2800" dirty="0" smtClean="0">
                <a:solidFill>
                  <a:srgbClr val="FF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樣本</a:t>
            </a:r>
            <a:r>
              <a:rPr kumimoji="1" lang="zh-TW" altLang="en-US" sz="2800" dirty="0">
                <a:solidFill>
                  <a:srgbClr val="FF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代碼</a:t>
            </a:r>
            <a:r>
              <a:rPr kumimoji="1" lang="zh-TW" altLang="en-US" sz="2800" dirty="0" smtClean="0">
                <a:solidFill>
                  <a:srgbClr val="FF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表</a:t>
            </a:r>
            <a:r>
              <a:rPr kumimoji="1" lang="en-US" altLang="zh-TW" sz="2800" dirty="0" smtClean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]</a:t>
            </a:r>
            <a:r>
              <a:rPr kumimoji="1" lang="zh-TW" altLang="en-US" sz="2800" dirty="0" smtClean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作參考</a:t>
            </a:r>
            <a:endParaRPr kumimoji="1" lang="en-US" altLang="zh-TW" sz="2800" dirty="0" smtClean="0">
              <a:solidFill>
                <a:schemeClr val="tx1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eaLnBrk="1" hangingPunct="1">
              <a:spcBef>
                <a:spcPts val="0"/>
              </a:spcBef>
              <a:buNone/>
              <a:defRPr/>
            </a:pPr>
            <a:r>
              <a:rPr kumimoji="1" lang="zh-TW" altLang="en-US" sz="28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註</a:t>
            </a:r>
            <a:r>
              <a:rPr kumimoji="1" lang="en-US" altLang="zh-TW" sz="28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  <a:r>
              <a:rPr kumimoji="1" lang="zh-TW" altLang="en-US" sz="2800" dirty="0" smtClean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上</a:t>
            </a:r>
            <a:r>
              <a:rPr kumimoji="1" lang="zh-TW" altLang="en-US" sz="28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載檔案內的學生紀錄不多於</a:t>
            </a:r>
            <a:r>
              <a:rPr kumimoji="1" lang="en-US" altLang="zh-TW" sz="28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100</a:t>
            </a:r>
            <a:r>
              <a:rPr kumimoji="1" lang="zh-TW" altLang="en-US" sz="28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個 </a:t>
            </a:r>
          </a:p>
        </p:txBody>
      </p:sp>
      <p:sp>
        <p:nvSpPr>
          <p:cNvPr id="123908" name="Rectangle 4"/>
          <p:cNvSpPr>
            <a:spLocks noGrp="1" noChangeArrowheads="1"/>
          </p:cNvSpPr>
          <p:nvPr>
            <p:ph type="title"/>
          </p:nvPr>
        </p:nvSpPr>
        <p:spPr>
          <a:xfrm>
            <a:off x="1547664" y="254000"/>
            <a:ext cx="7162800" cy="762000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zh-TW" altLang="en-US" sz="320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學生資料 </a:t>
            </a:r>
            <a:r>
              <a:rPr lang="en-US" altLang="zh-TW" sz="320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(STU) – </a:t>
            </a:r>
            <a:r>
              <a:rPr lang="zh-TW" altLang="en-US" sz="3200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大量更新</a:t>
            </a:r>
            <a:r>
              <a:rPr lang="zh-TW" altLang="en-US" sz="320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學生資料</a:t>
            </a:r>
          </a:p>
        </p:txBody>
      </p:sp>
      <p:sp>
        <p:nvSpPr>
          <p:cNvPr id="4" name="矩形 3"/>
          <p:cNvSpPr/>
          <p:nvPr/>
        </p:nvSpPr>
        <p:spPr>
          <a:xfrm>
            <a:off x="6443426" y="5173161"/>
            <a:ext cx="29046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endParaRPr lang="zh-HK" altLang="en-US" dirty="0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ECA7236-5062-4D1E-B9CD-F5372C213BC2}" type="slidenum">
              <a:rPr lang="en-US" altLang="zh-TW" smtClean="0"/>
              <a:pPr>
                <a:defRPr/>
              </a:pPr>
              <a:t>106</a:t>
            </a:fld>
            <a:endParaRPr lang="en-US" altLang="zh-TW" dirty="0"/>
          </a:p>
        </p:txBody>
      </p:sp>
      <p:sp>
        <p:nvSpPr>
          <p:cNvPr id="13" name="雙波浪線 12"/>
          <p:cNvSpPr/>
          <p:nvPr/>
        </p:nvSpPr>
        <p:spPr bwMode="auto">
          <a:xfrm>
            <a:off x="4824597" y="1193101"/>
            <a:ext cx="1732111" cy="485567"/>
          </a:xfrm>
          <a:prstGeom prst="doubleWave">
            <a:avLst/>
          </a:prstGeom>
          <a:solidFill>
            <a:srgbClr val="FFC000"/>
          </a:solidFill>
          <a:ln w="3175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>
              <a:lnSpc>
                <a:spcPts val="2500"/>
              </a:lnSpc>
              <a:spcBef>
                <a:spcPts val="0"/>
              </a:spcBef>
              <a:buNone/>
            </a:pPr>
            <a:r>
              <a:rPr lang="zh-HK" altLang="en-US" sz="1600" b="1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anose="020B0604020202020204" pitchFamily="34" charset="-120"/>
              </a:rPr>
              <a:t>現學年</a:t>
            </a:r>
            <a:r>
              <a:rPr lang="zh-HK" altLang="en-US" sz="1600" b="1" dirty="0" smtClean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anose="020B0604020202020204" pitchFamily="34" charset="-120"/>
              </a:rPr>
              <a:t>：</a:t>
            </a:r>
            <a:r>
              <a:rPr kumimoji="0" lang="en-US" altLang="zh-TW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2022</a:t>
            </a:r>
            <a:endParaRPr kumimoji="0" lang="zh-HK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anose="020B0604020202020204" pitchFamily="34" charset="-120"/>
              <a:ea typeface="Arial Unicode MS" panose="020B0604020202020204" pitchFamily="34" charset="-120"/>
              <a:cs typeface="Arial Unicode MS" panose="020B0604020202020204" pitchFamily="34" charset="-120"/>
            </a:endParaRPr>
          </a:p>
        </p:txBody>
      </p:sp>
      <p:grpSp>
        <p:nvGrpSpPr>
          <p:cNvPr id="14" name="群組 13"/>
          <p:cNvGrpSpPr/>
          <p:nvPr/>
        </p:nvGrpSpPr>
        <p:grpSpPr>
          <a:xfrm>
            <a:off x="354615" y="2988925"/>
            <a:ext cx="6628213" cy="3526051"/>
            <a:chOff x="333522" y="2927286"/>
            <a:chExt cx="6628213" cy="3526051"/>
          </a:xfrm>
        </p:grpSpPr>
        <p:pic>
          <p:nvPicPr>
            <p:cNvPr id="16" name="圖片 15"/>
            <p:cNvPicPr/>
            <p:nvPr/>
          </p:nvPicPr>
          <p:blipFill rotWithShape="1">
            <a:blip r:embed="rId2"/>
            <a:srcRect l="67300" t="17939" r="6036" b="38099"/>
            <a:stretch/>
          </p:blipFill>
          <p:spPr bwMode="auto">
            <a:xfrm>
              <a:off x="345318" y="2927286"/>
              <a:ext cx="6616417" cy="3503870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grpSp>
          <p:nvGrpSpPr>
            <p:cNvPr id="17" name="群組 16"/>
            <p:cNvGrpSpPr/>
            <p:nvPr/>
          </p:nvGrpSpPr>
          <p:grpSpPr>
            <a:xfrm>
              <a:off x="333522" y="3908917"/>
              <a:ext cx="4308853" cy="2544420"/>
              <a:chOff x="333522" y="3908917"/>
              <a:chExt cx="4308853" cy="2544420"/>
            </a:xfrm>
          </p:grpSpPr>
          <p:sp>
            <p:nvSpPr>
              <p:cNvPr id="23" name="Rectangle 6"/>
              <p:cNvSpPr>
                <a:spLocks noChangeArrowheads="1"/>
              </p:cNvSpPr>
              <p:nvPr/>
            </p:nvSpPr>
            <p:spPr bwMode="auto">
              <a:xfrm>
                <a:off x="3418239" y="6139472"/>
                <a:ext cx="1224136" cy="291684"/>
              </a:xfrm>
              <a:prstGeom prst="rect">
                <a:avLst/>
              </a:prstGeom>
              <a:noFill/>
              <a:ln w="31750" algn="ctr">
                <a:solidFill>
                  <a:schemeClr val="hlink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accent2"/>
                  </a:buClr>
                  <a:buSzPct val="60000"/>
                  <a:buFont typeface="Wingdings" panose="05000000000000000000" pitchFamily="2" charset="2"/>
                  <a:buChar char="n"/>
                  <a:defRPr sz="2400" b="1">
                    <a:solidFill>
                      <a:srgbClr val="660066"/>
                    </a:solidFill>
                    <a:latin typeface="Trebuchet MS" panose="020B0603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rgbClr val="CC0099"/>
                  </a:buClr>
                  <a:buSzPct val="55000"/>
                  <a:buFont typeface="Wingdings" panose="05000000000000000000" pitchFamily="2" charset="2"/>
                  <a:buChar char="n"/>
                  <a:defRPr sz="2200" b="1">
                    <a:solidFill>
                      <a:srgbClr val="9900CC"/>
                    </a:solidFill>
                    <a:latin typeface="Trebuchet MS" panose="020B0603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 b="1">
                    <a:solidFill>
                      <a:srgbClr val="6600CC"/>
                    </a:solidFill>
                    <a:latin typeface="Trebuchet MS" panose="020B0603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folHlink"/>
                  </a:buClr>
                  <a:buSzPct val="55000"/>
                  <a:buFont typeface="Wingdings" panose="05000000000000000000" pitchFamily="2" charset="2"/>
                  <a:buChar char="n"/>
                  <a:defRPr b="1">
                    <a:solidFill>
                      <a:srgbClr val="333399"/>
                    </a:solidFill>
                    <a:latin typeface="Trebuchet MS" panose="020B0603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1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1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1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1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1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 eaLnBrk="1" hangingPunct="1">
                  <a:buClr>
                    <a:schemeClr val="bg1"/>
                  </a:buClr>
                  <a:buSzPct val="100000"/>
                  <a:buFont typeface="Wingdings" panose="05000000000000000000" pitchFamily="2" charset="2"/>
                  <a:buNone/>
                </a:pPr>
                <a:endParaRPr lang="zh-HK" altLang="en-US" sz="2000">
                  <a:solidFill>
                    <a:srgbClr val="0000FF"/>
                  </a:solidFill>
                </a:endParaRPr>
              </a:p>
            </p:txBody>
          </p:sp>
          <p:sp>
            <p:nvSpPr>
              <p:cNvPr id="24" name="Rectangle 6"/>
              <p:cNvSpPr>
                <a:spLocks noChangeArrowheads="1"/>
              </p:cNvSpPr>
              <p:nvPr/>
            </p:nvSpPr>
            <p:spPr bwMode="auto">
              <a:xfrm>
                <a:off x="1945147" y="4355441"/>
                <a:ext cx="1438721" cy="249272"/>
              </a:xfrm>
              <a:prstGeom prst="rect">
                <a:avLst/>
              </a:prstGeom>
              <a:noFill/>
              <a:ln w="31750" algn="ctr">
                <a:solidFill>
                  <a:schemeClr val="hlink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accent2"/>
                  </a:buClr>
                  <a:buSzPct val="60000"/>
                  <a:buFont typeface="Wingdings" panose="05000000000000000000" pitchFamily="2" charset="2"/>
                  <a:buChar char="n"/>
                  <a:defRPr sz="2400" b="1">
                    <a:solidFill>
                      <a:srgbClr val="660066"/>
                    </a:solidFill>
                    <a:latin typeface="Trebuchet MS" panose="020B0603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rgbClr val="CC0099"/>
                  </a:buClr>
                  <a:buSzPct val="55000"/>
                  <a:buFont typeface="Wingdings" panose="05000000000000000000" pitchFamily="2" charset="2"/>
                  <a:buChar char="n"/>
                  <a:defRPr sz="2200" b="1">
                    <a:solidFill>
                      <a:srgbClr val="9900CC"/>
                    </a:solidFill>
                    <a:latin typeface="Trebuchet MS" panose="020B0603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 b="1">
                    <a:solidFill>
                      <a:srgbClr val="6600CC"/>
                    </a:solidFill>
                    <a:latin typeface="Trebuchet MS" panose="020B0603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folHlink"/>
                  </a:buClr>
                  <a:buSzPct val="55000"/>
                  <a:buFont typeface="Wingdings" panose="05000000000000000000" pitchFamily="2" charset="2"/>
                  <a:buChar char="n"/>
                  <a:defRPr b="1">
                    <a:solidFill>
                      <a:srgbClr val="333399"/>
                    </a:solidFill>
                    <a:latin typeface="Trebuchet MS" panose="020B0603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1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1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1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1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1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 eaLnBrk="1" hangingPunct="1">
                  <a:buClr>
                    <a:schemeClr val="bg1"/>
                  </a:buClr>
                  <a:buSzPct val="100000"/>
                  <a:buFont typeface="Wingdings" panose="05000000000000000000" pitchFamily="2" charset="2"/>
                  <a:buNone/>
                </a:pPr>
                <a:endParaRPr lang="zh-HK" altLang="en-US" sz="2000">
                  <a:solidFill>
                    <a:srgbClr val="0000FF"/>
                  </a:solidFill>
                </a:endParaRPr>
              </a:p>
            </p:txBody>
          </p:sp>
          <p:sp>
            <p:nvSpPr>
              <p:cNvPr id="25" name="Rectangle 6"/>
              <p:cNvSpPr>
                <a:spLocks noChangeArrowheads="1"/>
              </p:cNvSpPr>
              <p:nvPr/>
            </p:nvSpPr>
            <p:spPr bwMode="auto">
              <a:xfrm>
                <a:off x="333522" y="3908917"/>
                <a:ext cx="504056" cy="219984"/>
              </a:xfrm>
              <a:prstGeom prst="rect">
                <a:avLst/>
              </a:prstGeom>
              <a:noFill/>
              <a:ln w="31750" algn="ctr">
                <a:solidFill>
                  <a:schemeClr val="hlink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accent2"/>
                  </a:buClr>
                  <a:buSzPct val="60000"/>
                  <a:buFont typeface="Wingdings" panose="05000000000000000000" pitchFamily="2" charset="2"/>
                  <a:buChar char="n"/>
                  <a:defRPr sz="2400" b="1">
                    <a:solidFill>
                      <a:srgbClr val="660066"/>
                    </a:solidFill>
                    <a:latin typeface="Trebuchet MS" panose="020B0603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rgbClr val="CC0099"/>
                  </a:buClr>
                  <a:buSzPct val="55000"/>
                  <a:buFont typeface="Wingdings" panose="05000000000000000000" pitchFamily="2" charset="2"/>
                  <a:buChar char="n"/>
                  <a:defRPr sz="2200" b="1">
                    <a:solidFill>
                      <a:srgbClr val="9900CC"/>
                    </a:solidFill>
                    <a:latin typeface="Trebuchet MS" panose="020B0603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 b="1">
                    <a:solidFill>
                      <a:srgbClr val="6600CC"/>
                    </a:solidFill>
                    <a:latin typeface="Trebuchet MS" panose="020B0603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folHlink"/>
                  </a:buClr>
                  <a:buSzPct val="55000"/>
                  <a:buFont typeface="Wingdings" panose="05000000000000000000" pitchFamily="2" charset="2"/>
                  <a:buChar char="n"/>
                  <a:defRPr b="1">
                    <a:solidFill>
                      <a:srgbClr val="333399"/>
                    </a:solidFill>
                    <a:latin typeface="Trebuchet MS" panose="020B0603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1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1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1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1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1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 eaLnBrk="1" hangingPunct="1">
                  <a:buClr>
                    <a:schemeClr val="bg1"/>
                  </a:buClr>
                  <a:buSzPct val="100000"/>
                  <a:buFont typeface="Wingdings" panose="05000000000000000000" pitchFamily="2" charset="2"/>
                  <a:buNone/>
                </a:pPr>
                <a:endParaRPr lang="zh-HK" altLang="en-US" sz="2000">
                  <a:solidFill>
                    <a:srgbClr val="0000FF"/>
                  </a:solidFill>
                </a:endParaRPr>
              </a:p>
            </p:txBody>
          </p:sp>
          <p:sp>
            <p:nvSpPr>
              <p:cNvPr id="26" name="Rectangle 6"/>
              <p:cNvSpPr>
                <a:spLocks noChangeArrowheads="1"/>
              </p:cNvSpPr>
              <p:nvPr/>
            </p:nvSpPr>
            <p:spPr bwMode="auto">
              <a:xfrm>
                <a:off x="345318" y="6161654"/>
                <a:ext cx="598114" cy="291683"/>
              </a:xfrm>
              <a:prstGeom prst="rect">
                <a:avLst/>
              </a:prstGeom>
              <a:noFill/>
              <a:ln w="31750" algn="ctr">
                <a:solidFill>
                  <a:schemeClr val="hlink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accent2"/>
                  </a:buClr>
                  <a:buSzPct val="60000"/>
                  <a:buFont typeface="Wingdings" panose="05000000000000000000" pitchFamily="2" charset="2"/>
                  <a:buChar char="n"/>
                  <a:defRPr sz="2400" b="1">
                    <a:solidFill>
                      <a:srgbClr val="660066"/>
                    </a:solidFill>
                    <a:latin typeface="Trebuchet MS" panose="020B0603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rgbClr val="CC0099"/>
                  </a:buClr>
                  <a:buSzPct val="55000"/>
                  <a:buFont typeface="Wingdings" panose="05000000000000000000" pitchFamily="2" charset="2"/>
                  <a:buChar char="n"/>
                  <a:defRPr sz="2200" b="1">
                    <a:solidFill>
                      <a:srgbClr val="9900CC"/>
                    </a:solidFill>
                    <a:latin typeface="Trebuchet MS" panose="020B0603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 b="1">
                    <a:solidFill>
                      <a:srgbClr val="6600CC"/>
                    </a:solidFill>
                    <a:latin typeface="Trebuchet MS" panose="020B0603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folHlink"/>
                  </a:buClr>
                  <a:buSzPct val="55000"/>
                  <a:buFont typeface="Wingdings" panose="05000000000000000000" pitchFamily="2" charset="2"/>
                  <a:buChar char="n"/>
                  <a:defRPr b="1">
                    <a:solidFill>
                      <a:srgbClr val="333399"/>
                    </a:solidFill>
                    <a:latin typeface="Trebuchet MS" panose="020B0603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1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1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1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1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1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 eaLnBrk="1" hangingPunct="1">
                  <a:buClr>
                    <a:schemeClr val="bg1"/>
                  </a:buClr>
                  <a:buSzPct val="100000"/>
                  <a:buFont typeface="Wingdings" panose="05000000000000000000" pitchFamily="2" charset="2"/>
                  <a:buNone/>
                </a:pPr>
                <a:endParaRPr lang="zh-HK" altLang="en-US" sz="2000">
                  <a:solidFill>
                    <a:srgbClr val="0000FF"/>
                  </a:solidFill>
                </a:endParaRPr>
              </a:p>
            </p:txBody>
          </p:sp>
          <p:sp>
            <p:nvSpPr>
              <p:cNvPr id="27" name="Rectangle 1"/>
              <p:cNvSpPr/>
              <p:nvPr/>
            </p:nvSpPr>
            <p:spPr bwMode="auto">
              <a:xfrm>
                <a:off x="2592499" y="4353904"/>
                <a:ext cx="72008" cy="249272"/>
              </a:xfrm>
              <a:prstGeom prst="rect">
                <a:avLst/>
              </a:prstGeom>
              <a:solidFill>
                <a:schemeClr val="accent3"/>
              </a:solidFill>
              <a:ln w="63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742950" marR="0" indent="-28575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CC0099"/>
                  </a:buClr>
                  <a:buSzPct val="55000"/>
                  <a:buFont typeface="Wingdings" pitchFamily="2" charset="2"/>
                  <a:buChar char="n"/>
                  <a:tabLst/>
                </a:pPr>
                <a:endParaRPr kumimoji="0" lang="zh-TW" altLang="en-US" sz="2000" b="0" i="0" u="none" strike="noStrike" cap="none" normalizeH="0" baseline="0" smtClean="0">
                  <a:ln>
                    <a:noFill/>
                  </a:ln>
                  <a:solidFill>
                    <a:srgbClr val="99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新細明體" pitchFamily="18" charset="-12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084709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0452" y="3977463"/>
            <a:ext cx="3105484" cy="2592181"/>
          </a:xfrm>
          <a:prstGeom prst="rect">
            <a:avLst/>
          </a:prstGeom>
        </p:spPr>
      </p:pic>
      <p:sp>
        <p:nvSpPr>
          <p:cNvPr id="171013" name="Rectangle 5"/>
          <p:cNvSpPr>
            <a:spLocks noGrp="1" noChangeArrowheads="1"/>
          </p:cNvSpPr>
          <p:nvPr>
            <p:ph type="title"/>
          </p:nvPr>
        </p:nvSpPr>
        <p:spPr>
          <a:xfrm>
            <a:off x="1547664" y="254000"/>
            <a:ext cx="7162800" cy="762000"/>
          </a:xfrm>
        </p:spPr>
        <p:txBody>
          <a:bodyPr/>
          <a:lstStyle/>
          <a:p>
            <a:pPr eaLnBrk="1" hangingPunct="1">
              <a:defRPr/>
            </a:pPr>
            <a:r>
              <a:rPr lang="zh-TW" altLang="en-US" sz="320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學生資料 </a:t>
            </a:r>
            <a:r>
              <a:rPr lang="en-US" altLang="zh-TW" sz="320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(STU) – </a:t>
            </a:r>
            <a:r>
              <a:rPr lang="zh-TW" altLang="en-US" sz="320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大量更新學生資料</a:t>
            </a:r>
            <a:endParaRPr lang="zh-TW" altLang="en-US" sz="3200" dirty="0" smtClean="0">
              <a:solidFill>
                <a:schemeClr val="tx1"/>
              </a:solidFill>
            </a:endParaRPr>
          </a:p>
        </p:txBody>
      </p:sp>
      <p:sp>
        <p:nvSpPr>
          <p:cNvPr id="41996" name="投影片編號版面配置區 2"/>
          <p:cNvSpPr>
            <a:spLocks noGrp="1"/>
          </p:cNvSpPr>
          <p:nvPr>
            <p:ph type="sldNum" sz="quarter" idx="12"/>
          </p:nvPr>
        </p:nvSpPr>
        <p:spPr>
          <a:xfrm>
            <a:off x="6796088" y="6284168"/>
            <a:ext cx="1905000" cy="457200"/>
          </a:xfrm>
          <a:noFill/>
        </p:spPr>
        <p:txBody>
          <a:bodyPr/>
          <a:lstStyle>
            <a:lvl1pPr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 b="1">
                <a:solidFill>
                  <a:srgbClr val="660066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SzPct val="55000"/>
              <a:buFont typeface="Wingdings" panose="05000000000000000000" pitchFamily="2" charset="2"/>
              <a:buChar char="n"/>
              <a:defRPr sz="2200" b="1">
                <a:solidFill>
                  <a:srgbClr val="9900CC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 b="1">
                <a:solidFill>
                  <a:srgbClr val="6600CC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b="1">
                <a:solidFill>
                  <a:srgbClr val="333399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CCE17425-C475-418B-9CFE-C4D33766B870}" type="slidenum">
              <a:rPr lang="en-US" altLang="zh-TW" sz="1000" smtClean="0">
                <a:solidFill>
                  <a:schemeClr val="tx1"/>
                </a:solidFill>
                <a:latin typeface="Tahoma" panose="020B060403050404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107</a:t>
            </a:fld>
            <a:endParaRPr lang="en-US" altLang="zh-TW" sz="1000" dirty="0" smtClean="0">
              <a:solidFill>
                <a:schemeClr val="tx1"/>
              </a:solidFill>
              <a:latin typeface="Tahoma" panose="020B0604030504040204" pitchFamily="34" charset="0"/>
            </a:endParaRPr>
          </a:p>
        </p:txBody>
      </p:sp>
      <p:sp>
        <p:nvSpPr>
          <p:cNvPr id="15" name="Text Box 8"/>
          <p:cNvSpPr txBox="1">
            <a:spLocks noChangeArrowheads="1"/>
          </p:cNvSpPr>
          <p:nvPr/>
        </p:nvSpPr>
        <p:spPr bwMode="auto">
          <a:xfrm>
            <a:off x="1152735" y="3124080"/>
            <a:ext cx="3851313" cy="83099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 b="1">
                <a:solidFill>
                  <a:srgbClr val="660066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SzPct val="55000"/>
              <a:buFont typeface="Wingdings" panose="05000000000000000000" pitchFamily="2" charset="2"/>
              <a:buChar char="n"/>
              <a:defRPr sz="2200" b="1">
                <a:solidFill>
                  <a:srgbClr val="9900CC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 b="1">
                <a:solidFill>
                  <a:srgbClr val="6600CC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b="1">
                <a:solidFill>
                  <a:srgbClr val="333399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Pct val="90000"/>
              <a:buNone/>
            </a:pPr>
            <a:r>
              <a:rPr lang="zh-TW" altLang="en-US" dirty="0" smtClean="0">
                <a:solidFill>
                  <a:srgbClr val="FF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留意儲存格的格式及所用的代碼表是否正確</a:t>
            </a:r>
            <a:endParaRPr lang="en-US" altLang="zh-TW" dirty="0" smtClean="0">
              <a:solidFill>
                <a:srgbClr val="FF0000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1992" name="Line 10"/>
          <p:cNvSpPr>
            <a:spLocks noChangeShapeType="1"/>
          </p:cNvSpPr>
          <p:nvPr/>
        </p:nvSpPr>
        <p:spPr bwMode="auto">
          <a:xfrm flipH="1">
            <a:off x="3738661" y="2710208"/>
            <a:ext cx="3240251" cy="409149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HK" altLang="en-US"/>
          </a:p>
        </p:txBody>
      </p:sp>
      <p:sp>
        <p:nvSpPr>
          <p:cNvPr id="41994" name="Line 13"/>
          <p:cNvSpPr>
            <a:spLocks noChangeShapeType="1"/>
          </p:cNvSpPr>
          <p:nvPr/>
        </p:nvSpPr>
        <p:spPr bwMode="auto">
          <a:xfrm>
            <a:off x="1619672" y="2852936"/>
            <a:ext cx="1296144" cy="300993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HK" altLang="en-US"/>
          </a:p>
        </p:txBody>
      </p:sp>
      <p:grpSp>
        <p:nvGrpSpPr>
          <p:cNvPr id="6" name="Group 5"/>
          <p:cNvGrpSpPr/>
          <p:nvPr/>
        </p:nvGrpSpPr>
        <p:grpSpPr>
          <a:xfrm>
            <a:off x="179512" y="1394769"/>
            <a:ext cx="8800398" cy="1234445"/>
            <a:chOff x="179512" y="1394769"/>
            <a:chExt cx="8800398" cy="1234445"/>
          </a:xfrm>
        </p:grpSpPr>
        <p:pic>
          <p:nvPicPr>
            <p:cNvPr id="3" name="圖片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9512" y="1394769"/>
              <a:ext cx="8800398" cy="1234445"/>
            </a:xfrm>
            <a:prstGeom prst="rect">
              <a:avLst/>
            </a:prstGeom>
          </p:spPr>
        </p:pic>
        <p:sp>
          <p:nvSpPr>
            <p:cNvPr id="2" name="Rectangle 1"/>
            <p:cNvSpPr/>
            <p:nvPr/>
          </p:nvSpPr>
          <p:spPr bwMode="auto">
            <a:xfrm>
              <a:off x="3251200" y="1625600"/>
              <a:ext cx="70375" cy="219224"/>
            </a:xfrm>
            <a:prstGeom prst="rect">
              <a:avLst/>
            </a:prstGeom>
            <a:ln w="9525"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742950" marR="0" indent="-28575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CC0099"/>
                </a:buClr>
                <a:buSzPct val="55000"/>
                <a:buFont typeface="Wingdings" pitchFamily="2" charset="2"/>
                <a:buChar char="n"/>
                <a:tabLst/>
              </a:pPr>
              <a:endParaRPr kumimoji="0" lang="zh-TW" altLang="en-US" sz="2000" b="0" i="0" u="none" strike="noStrike" cap="none" normalizeH="0" baseline="0" smtClean="0">
                <a:ln>
                  <a:noFill/>
                </a:ln>
                <a:solidFill>
                  <a:srgbClr val="99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新細明體" pitchFamily="18" charset="-120"/>
              </a:endParaRPr>
            </a:p>
          </p:txBody>
        </p:sp>
      </p:grpSp>
      <p:sp>
        <p:nvSpPr>
          <p:cNvPr id="41997" name="Oval 7"/>
          <p:cNvSpPr>
            <a:spLocks noChangeArrowheads="1"/>
          </p:cNvSpPr>
          <p:nvPr/>
        </p:nvSpPr>
        <p:spPr bwMode="auto">
          <a:xfrm>
            <a:off x="4233044" y="2221097"/>
            <a:ext cx="1792040" cy="466725"/>
          </a:xfrm>
          <a:prstGeom prst="ellipse">
            <a:avLst/>
          </a:prstGeom>
          <a:noFill/>
          <a:ln w="28575" algn="ctr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 b="1">
                <a:solidFill>
                  <a:srgbClr val="660066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SzPct val="55000"/>
              <a:buFont typeface="Wingdings" panose="05000000000000000000" pitchFamily="2" charset="2"/>
              <a:buChar char="n"/>
              <a:defRPr sz="2200" b="1">
                <a:solidFill>
                  <a:srgbClr val="9900CC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 b="1">
                <a:solidFill>
                  <a:srgbClr val="6600CC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b="1">
                <a:solidFill>
                  <a:srgbClr val="333399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buClr>
                <a:schemeClr val="bg1"/>
              </a:buClr>
              <a:buSzPct val="100000"/>
              <a:buFont typeface="Wingdings" panose="05000000000000000000" pitchFamily="2" charset="2"/>
              <a:buNone/>
            </a:pPr>
            <a:endParaRPr lang="zh-HK" altLang="en-US" sz="2000">
              <a:solidFill>
                <a:srgbClr val="0000FF"/>
              </a:solidFill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91707" y="3282678"/>
            <a:ext cx="4015954" cy="3108394"/>
          </a:xfrm>
          <a:prstGeom prst="rect">
            <a:avLst/>
          </a:prstGeom>
        </p:spPr>
      </p:pic>
      <p:pic>
        <p:nvPicPr>
          <p:cNvPr id="171017" name="Picture 9"/>
          <p:cNvPicPr>
            <a:picLocks noChangeAspect="1" noChangeArrowheads="1"/>
          </p:cNvPicPr>
          <p:nvPr/>
        </p:nvPicPr>
        <p:blipFill>
          <a:blip r:embed="rId6"/>
          <a:srcRect l="68669" t="15733" r="12874" b="77365"/>
          <a:stretch>
            <a:fillRect/>
          </a:stretch>
        </p:blipFill>
        <p:spPr bwMode="auto">
          <a:xfrm>
            <a:off x="889155" y="2387207"/>
            <a:ext cx="2736850" cy="766762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pic>
        <p:nvPicPr>
          <p:cNvPr id="171019" name="Picture 11"/>
          <p:cNvPicPr>
            <a:picLocks noChangeAspect="1" noChangeArrowheads="1"/>
          </p:cNvPicPr>
          <p:nvPr/>
        </p:nvPicPr>
        <p:blipFill rotWithShape="1">
          <a:blip r:embed="rId6"/>
          <a:srcRect l="22633" t="14757" r="61644" b="78342"/>
          <a:stretch/>
        </p:blipFill>
        <p:spPr bwMode="auto">
          <a:xfrm>
            <a:off x="6674235" y="2407424"/>
            <a:ext cx="2333426" cy="768350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sp>
        <p:nvSpPr>
          <p:cNvPr id="41989" name="Oval 7"/>
          <p:cNvSpPr>
            <a:spLocks noChangeArrowheads="1"/>
          </p:cNvSpPr>
          <p:nvPr/>
        </p:nvSpPr>
        <p:spPr bwMode="auto">
          <a:xfrm>
            <a:off x="81436" y="2237364"/>
            <a:ext cx="900162" cy="498475"/>
          </a:xfrm>
          <a:prstGeom prst="ellipse">
            <a:avLst/>
          </a:prstGeom>
          <a:noFill/>
          <a:ln w="28575" algn="ctr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 b="1">
                <a:solidFill>
                  <a:srgbClr val="660066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SzPct val="55000"/>
              <a:buFont typeface="Wingdings" panose="05000000000000000000" pitchFamily="2" charset="2"/>
              <a:buChar char="n"/>
              <a:defRPr sz="2200" b="1">
                <a:solidFill>
                  <a:srgbClr val="9900CC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 b="1">
                <a:solidFill>
                  <a:srgbClr val="6600CC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b="1">
                <a:solidFill>
                  <a:srgbClr val="333399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buClr>
                <a:schemeClr val="bg1"/>
              </a:buClr>
              <a:buSzPct val="100000"/>
              <a:buFont typeface="Wingdings" panose="05000000000000000000" pitchFamily="2" charset="2"/>
              <a:buNone/>
            </a:pPr>
            <a:endParaRPr lang="zh-HK" altLang="en-US" sz="200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4156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3" y="2975542"/>
            <a:ext cx="6511069" cy="2811250"/>
          </a:xfrm>
          <a:prstGeom prst="rect">
            <a:avLst/>
          </a:prstGeom>
        </p:spPr>
      </p:pic>
      <p:sp>
        <p:nvSpPr>
          <p:cNvPr id="149507" name="Rectangle 3"/>
          <p:cNvSpPr>
            <a:spLocks noChangeArrowheads="1"/>
          </p:cNvSpPr>
          <p:nvPr/>
        </p:nvSpPr>
        <p:spPr bwMode="auto">
          <a:xfrm>
            <a:off x="1043608" y="3789040"/>
            <a:ext cx="864096" cy="151565"/>
          </a:xfrm>
          <a:prstGeom prst="rect">
            <a:avLst/>
          </a:prstGeom>
          <a:noFill/>
          <a:ln w="28575">
            <a:solidFill>
              <a:schemeClr val="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zh-TW" altLang="en-US"/>
          </a:p>
        </p:txBody>
      </p:sp>
      <p:sp>
        <p:nvSpPr>
          <p:cNvPr id="149508" name="Rectangle 4"/>
          <p:cNvSpPr>
            <a:spLocks noGrp="1" noChangeArrowheads="1"/>
          </p:cNvSpPr>
          <p:nvPr>
            <p:ph type="title"/>
          </p:nvPr>
        </p:nvSpPr>
        <p:spPr>
          <a:xfrm>
            <a:off x="1547664" y="254000"/>
            <a:ext cx="7162800" cy="762000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zh-TW" altLang="en-US" sz="320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學生資料 </a:t>
            </a:r>
            <a:r>
              <a:rPr lang="en-US" altLang="zh-TW" sz="320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(STU) </a:t>
            </a:r>
            <a:r>
              <a:rPr lang="en-US" altLang="zh-TW" sz="3200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–</a:t>
            </a:r>
            <a:r>
              <a:rPr lang="zh-TW" altLang="en-US" sz="3200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 大量</a:t>
            </a:r>
            <a:r>
              <a:rPr lang="zh-TW" altLang="en-US" sz="320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更新</a:t>
            </a:r>
            <a:r>
              <a:rPr lang="zh-TW" altLang="en-US" sz="3200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監護人</a:t>
            </a:r>
            <a:r>
              <a:rPr lang="zh-TW" altLang="en-US" sz="320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資料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ECA7236-5062-4D1E-B9CD-F5372C213BC2}" type="slidenum">
              <a:rPr lang="en-US" altLang="zh-TW" smtClean="0"/>
              <a:pPr>
                <a:defRPr/>
              </a:pPr>
              <a:t>108</a:t>
            </a:fld>
            <a:endParaRPr lang="en-US" altLang="zh-TW" dirty="0"/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gray">
          <a:xfrm>
            <a:off x="323850" y="1253078"/>
            <a:ext cx="8632825" cy="181588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marL="0" lvl="1">
              <a:spcBef>
                <a:spcPts val="0"/>
              </a:spcBef>
              <a:buNone/>
              <a:defRPr/>
            </a:pPr>
            <a:r>
              <a:rPr lang="zh-TW" altLang="en-US" sz="2800" dirty="0">
                <a:solidFill>
                  <a:schemeClr val="tx1"/>
                </a:solidFill>
                <a:effectLst/>
                <a:latin typeface="微軟正黑體" pitchFamily="34" charset="-120"/>
                <a:ea typeface="微軟正黑體" pitchFamily="34" charset="-120"/>
              </a:rPr>
              <a:t>先決條件：未過渡到新學年</a:t>
            </a:r>
          </a:p>
          <a:p>
            <a:pPr eaLnBrk="1" hangingPunct="1">
              <a:spcBef>
                <a:spcPts val="0"/>
              </a:spcBef>
              <a:buNone/>
              <a:defRPr/>
            </a:pPr>
            <a:r>
              <a:rPr kumimoji="1" lang="en-US" altLang="zh-TW" sz="2800" dirty="0" smtClean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1. </a:t>
            </a:r>
            <a:r>
              <a:rPr kumimoji="1" lang="zh-TW" altLang="en-US" sz="2800" dirty="0" smtClean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學生</a:t>
            </a:r>
            <a:r>
              <a:rPr kumimoji="1" lang="zh-TW" altLang="en-US" sz="28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資料 </a:t>
            </a:r>
            <a:r>
              <a:rPr kumimoji="1" lang="en-US" altLang="zh-TW" sz="28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&gt; </a:t>
            </a:r>
            <a:r>
              <a:rPr kumimoji="1" lang="zh-TW" altLang="en-US" sz="28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資料上載 </a:t>
            </a:r>
            <a:r>
              <a:rPr kumimoji="1" lang="en-US" altLang="zh-TW" sz="28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&gt; </a:t>
            </a:r>
            <a:r>
              <a:rPr kumimoji="1" lang="zh-TW" altLang="en-US" sz="2800" dirty="0">
                <a:solidFill>
                  <a:srgbClr val="FF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監護人</a:t>
            </a:r>
            <a:r>
              <a:rPr kumimoji="1" lang="zh-TW" altLang="en-US" sz="2800" dirty="0" smtClean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資料</a:t>
            </a:r>
            <a:endParaRPr kumimoji="1" lang="en-US" altLang="zh-TW" sz="2800" dirty="0" smtClean="0">
              <a:solidFill>
                <a:schemeClr val="tx1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eaLnBrk="1" hangingPunct="1">
              <a:spcBef>
                <a:spcPts val="0"/>
              </a:spcBef>
              <a:buNone/>
              <a:defRPr/>
            </a:pPr>
            <a:r>
              <a:rPr kumimoji="1" lang="en-US" altLang="zh-TW" sz="2800" dirty="0" smtClean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2.</a:t>
            </a:r>
            <a:r>
              <a:rPr kumimoji="1" lang="zh-TW" altLang="en-US" sz="2800" dirty="0" smtClean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 下載</a:t>
            </a:r>
            <a:r>
              <a:rPr kumimoji="1" lang="en-US" altLang="zh-TW" sz="2800" dirty="0" smtClean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[</a:t>
            </a:r>
            <a:r>
              <a:rPr kumimoji="1" lang="zh-TW" altLang="en-US" sz="2800" dirty="0" smtClean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班別資料</a:t>
            </a:r>
            <a:r>
              <a:rPr kumimoji="1" lang="en-US" altLang="zh-TW" sz="2800" dirty="0" smtClean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]</a:t>
            </a:r>
            <a:r>
              <a:rPr kumimoji="1" lang="zh-TW" altLang="en-US" sz="2800" dirty="0" smtClean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外，也</a:t>
            </a:r>
            <a:r>
              <a:rPr kumimoji="1" lang="zh-TW" altLang="en-US" sz="28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要下載</a:t>
            </a:r>
            <a:r>
              <a:rPr kumimoji="1" lang="en-US" altLang="zh-TW" sz="2800" dirty="0" smtClean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[</a:t>
            </a:r>
            <a:r>
              <a:rPr kumimoji="1" lang="zh-TW" altLang="en-US" sz="2800" dirty="0" smtClean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樣本</a:t>
            </a:r>
            <a:r>
              <a:rPr kumimoji="1" lang="zh-TW" altLang="en-US" sz="28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代碼</a:t>
            </a:r>
            <a:r>
              <a:rPr kumimoji="1" lang="zh-TW" altLang="en-US" sz="2800" dirty="0" smtClean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表</a:t>
            </a:r>
            <a:r>
              <a:rPr kumimoji="1" lang="en-US" altLang="zh-TW" sz="2800" dirty="0" smtClean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]</a:t>
            </a:r>
            <a:r>
              <a:rPr kumimoji="1" lang="zh-TW" altLang="en-US" sz="28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參考</a:t>
            </a:r>
            <a:r>
              <a:rPr kumimoji="1" lang="zh-TW" altLang="en-US" sz="2800" dirty="0" smtClean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kumimoji="1" lang="en-US" altLang="zh-TW" sz="2800" dirty="0" smtClean="0">
              <a:solidFill>
                <a:schemeClr val="tx1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eaLnBrk="1" hangingPunct="1">
              <a:spcBef>
                <a:spcPts val="0"/>
              </a:spcBef>
              <a:buNone/>
              <a:defRPr/>
            </a:pPr>
            <a:r>
              <a:rPr kumimoji="1" lang="zh-TW" altLang="en-US" sz="2800" dirty="0" smtClean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註</a:t>
            </a:r>
            <a:r>
              <a:rPr kumimoji="1" lang="en-US" altLang="zh-TW" sz="28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  <a:r>
              <a:rPr kumimoji="1" lang="zh-TW" altLang="en-US" sz="28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上載檔案內的學生紀錄不多於</a:t>
            </a:r>
            <a:r>
              <a:rPr kumimoji="1" lang="en-US" altLang="zh-TW" sz="28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100</a:t>
            </a:r>
            <a:r>
              <a:rPr kumimoji="1" lang="zh-TW" altLang="en-US" sz="28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個 </a:t>
            </a: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3"/>
          <a:srcRect l="17854" t="68689" r="58419" b="24973"/>
          <a:stretch/>
        </p:blipFill>
        <p:spPr>
          <a:xfrm>
            <a:off x="539552" y="5769369"/>
            <a:ext cx="3070296" cy="678561"/>
          </a:xfrm>
          <a:prstGeom prst="rect">
            <a:avLst/>
          </a:prstGeom>
        </p:spPr>
      </p:pic>
      <p:pic>
        <p:nvPicPr>
          <p:cNvPr id="15" name="圖片 14"/>
          <p:cNvPicPr>
            <a:picLocks noChangeAspect="1"/>
          </p:cNvPicPr>
          <p:nvPr/>
        </p:nvPicPr>
        <p:blipFill rotWithShape="1">
          <a:blip r:embed="rId3"/>
          <a:srcRect l="17854" t="61735" r="58643" b="31392"/>
          <a:stretch/>
        </p:blipFill>
        <p:spPr>
          <a:xfrm>
            <a:off x="4546432" y="5769369"/>
            <a:ext cx="2826658" cy="683967"/>
          </a:xfrm>
          <a:prstGeom prst="rect">
            <a:avLst/>
          </a:prstGeom>
        </p:spPr>
      </p:pic>
      <p:sp>
        <p:nvSpPr>
          <p:cNvPr id="11" name="Oval 7"/>
          <p:cNvSpPr>
            <a:spLocks noChangeArrowheads="1"/>
          </p:cNvSpPr>
          <p:nvPr/>
        </p:nvSpPr>
        <p:spPr bwMode="auto">
          <a:xfrm>
            <a:off x="4826906" y="5539866"/>
            <a:ext cx="719757" cy="238739"/>
          </a:xfrm>
          <a:prstGeom prst="ellipse">
            <a:avLst/>
          </a:prstGeom>
          <a:noFill/>
          <a:ln w="28575" algn="ctr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 b="1">
                <a:solidFill>
                  <a:srgbClr val="660066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SzPct val="55000"/>
              <a:buFont typeface="Wingdings" panose="05000000000000000000" pitchFamily="2" charset="2"/>
              <a:buChar char="n"/>
              <a:defRPr sz="2200" b="1">
                <a:solidFill>
                  <a:srgbClr val="9900CC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 b="1">
                <a:solidFill>
                  <a:srgbClr val="6600CC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b="1">
                <a:solidFill>
                  <a:srgbClr val="333399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buClr>
                <a:schemeClr val="bg1"/>
              </a:buClr>
              <a:buSzPct val="100000"/>
              <a:buFont typeface="Wingdings" panose="05000000000000000000" pitchFamily="2" charset="2"/>
              <a:buNone/>
            </a:pPr>
            <a:endParaRPr lang="zh-HK" altLang="en-US" sz="2000">
              <a:solidFill>
                <a:srgbClr val="0000FF"/>
              </a:solidFill>
            </a:endParaRPr>
          </a:p>
        </p:txBody>
      </p:sp>
      <p:sp>
        <p:nvSpPr>
          <p:cNvPr id="10" name="Oval 7"/>
          <p:cNvSpPr>
            <a:spLocks noChangeArrowheads="1"/>
          </p:cNvSpPr>
          <p:nvPr/>
        </p:nvSpPr>
        <p:spPr bwMode="auto">
          <a:xfrm>
            <a:off x="2267744" y="5550013"/>
            <a:ext cx="504056" cy="252137"/>
          </a:xfrm>
          <a:prstGeom prst="ellipse">
            <a:avLst/>
          </a:prstGeom>
          <a:noFill/>
          <a:ln w="28575" algn="ctr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 b="1">
                <a:solidFill>
                  <a:srgbClr val="660066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SzPct val="55000"/>
              <a:buFont typeface="Wingdings" panose="05000000000000000000" pitchFamily="2" charset="2"/>
              <a:buChar char="n"/>
              <a:defRPr sz="2200" b="1">
                <a:solidFill>
                  <a:srgbClr val="9900CC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 b="1">
                <a:solidFill>
                  <a:srgbClr val="6600CC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b="1">
                <a:solidFill>
                  <a:srgbClr val="333399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buClr>
                <a:schemeClr val="bg1"/>
              </a:buClr>
              <a:buSzPct val="100000"/>
              <a:buFont typeface="Wingdings" panose="05000000000000000000" pitchFamily="2" charset="2"/>
              <a:buNone/>
            </a:pPr>
            <a:endParaRPr lang="zh-HK" altLang="en-US" sz="2000">
              <a:solidFill>
                <a:srgbClr val="0000FF"/>
              </a:solidFill>
            </a:endParaRPr>
          </a:p>
        </p:txBody>
      </p:sp>
      <p:sp>
        <p:nvSpPr>
          <p:cNvPr id="13" name="雙波浪線 12"/>
          <p:cNvSpPr/>
          <p:nvPr/>
        </p:nvSpPr>
        <p:spPr bwMode="auto">
          <a:xfrm>
            <a:off x="4788024" y="1198649"/>
            <a:ext cx="1732111" cy="485567"/>
          </a:xfrm>
          <a:prstGeom prst="doubleWave">
            <a:avLst/>
          </a:prstGeom>
          <a:solidFill>
            <a:srgbClr val="FFC000"/>
          </a:solidFill>
          <a:ln w="3175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>
              <a:lnSpc>
                <a:spcPts val="2500"/>
              </a:lnSpc>
              <a:spcBef>
                <a:spcPts val="0"/>
              </a:spcBef>
              <a:buNone/>
            </a:pPr>
            <a:r>
              <a:rPr lang="zh-HK" altLang="en-US" sz="1600" b="1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anose="020B0604020202020204" pitchFamily="34" charset="-120"/>
              </a:rPr>
              <a:t>現學年</a:t>
            </a:r>
            <a:r>
              <a:rPr lang="zh-HK" altLang="en-US" sz="1600" b="1" dirty="0" smtClean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anose="020B0604020202020204" pitchFamily="34" charset="-120"/>
              </a:rPr>
              <a:t>：</a:t>
            </a:r>
            <a:r>
              <a:rPr kumimoji="0" lang="en-US" altLang="zh-TW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2022</a:t>
            </a:r>
            <a:endParaRPr kumimoji="0" lang="zh-HK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anose="020B0604020202020204" pitchFamily="34" charset="-120"/>
              <a:ea typeface="Arial Unicode MS" panose="020B0604020202020204" pitchFamily="34" charset="-120"/>
              <a:cs typeface="Arial Unicode MS" panose="020B0604020202020204" pitchFamily="34" charset="-120"/>
            </a:endParaRPr>
          </a:p>
        </p:txBody>
      </p:sp>
      <p:sp>
        <p:nvSpPr>
          <p:cNvPr id="3" name="Rectangle 2"/>
          <p:cNvSpPr/>
          <p:nvPr/>
        </p:nvSpPr>
        <p:spPr bwMode="auto">
          <a:xfrm>
            <a:off x="4067944" y="4149080"/>
            <a:ext cx="72008" cy="72008"/>
          </a:xfrm>
          <a:prstGeom prst="rect">
            <a:avLst/>
          </a:prstGeom>
          <a:solidFill>
            <a:schemeClr val="accent3"/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marR="0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0099"/>
              </a:buClr>
              <a:buSzPct val="55000"/>
              <a:buFont typeface="Wingdings" pitchFamily="2" charset="2"/>
              <a:buChar char="n"/>
              <a:tabLst/>
            </a:pPr>
            <a:endParaRPr kumimoji="0" lang="zh-TW" altLang="en-US" sz="2000" b="0" i="0" u="none" strike="noStrike" cap="none" normalizeH="0" baseline="0" smtClean="0">
              <a:ln>
                <a:noFill/>
              </a:ln>
              <a:solidFill>
                <a:srgbClr val="99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新細明體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547733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532581" y="2656860"/>
            <a:ext cx="8143875" cy="2962275"/>
            <a:chOff x="532581" y="2656860"/>
            <a:chExt cx="8143875" cy="2962275"/>
          </a:xfrm>
        </p:grpSpPr>
        <p:pic>
          <p:nvPicPr>
            <p:cNvPr id="4" name="圖片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32581" y="2656860"/>
              <a:ext cx="8143875" cy="2962275"/>
            </a:xfrm>
            <a:prstGeom prst="rect">
              <a:avLst/>
            </a:prstGeom>
          </p:spPr>
        </p:pic>
        <p:sp>
          <p:nvSpPr>
            <p:cNvPr id="2" name="Rectangle 1"/>
            <p:cNvSpPr/>
            <p:nvPr/>
          </p:nvSpPr>
          <p:spPr bwMode="auto">
            <a:xfrm>
              <a:off x="4427984" y="3140968"/>
              <a:ext cx="45719" cy="72008"/>
            </a:xfrm>
            <a:prstGeom prst="rect">
              <a:avLst/>
            </a:prstGeom>
            <a:solidFill>
              <a:schemeClr val="accent3"/>
            </a:solidFill>
            <a:ln w="9525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742950" marR="0" indent="-28575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CC0099"/>
                </a:buClr>
                <a:buSzPct val="55000"/>
                <a:buFont typeface="Wingdings" pitchFamily="2" charset="2"/>
                <a:buChar char="n"/>
                <a:tabLst/>
              </a:pPr>
              <a:endParaRPr kumimoji="0" lang="zh-TW" altLang="en-US" sz="2000" b="0" i="0" u="none" strike="noStrike" cap="none" normalizeH="0" baseline="0" smtClean="0">
                <a:ln>
                  <a:noFill/>
                </a:ln>
                <a:solidFill>
                  <a:srgbClr val="99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新細明體" pitchFamily="18" charset="-120"/>
              </a:endParaRPr>
            </a:p>
          </p:txBody>
        </p:sp>
        <p:sp>
          <p:nvSpPr>
            <p:cNvPr id="5" name="Rectangle 4"/>
            <p:cNvSpPr/>
            <p:nvPr/>
          </p:nvSpPr>
          <p:spPr bwMode="auto">
            <a:xfrm>
              <a:off x="3923928" y="3645024"/>
              <a:ext cx="72008" cy="144016"/>
            </a:xfrm>
            <a:prstGeom prst="rect">
              <a:avLst/>
            </a:prstGeom>
            <a:solidFill>
              <a:schemeClr val="accent3"/>
            </a:solidFill>
            <a:ln w="9525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742950" marR="0" indent="-28575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CC0099"/>
                </a:buClr>
                <a:buSzPct val="55000"/>
                <a:buFont typeface="Wingdings" pitchFamily="2" charset="2"/>
                <a:buChar char="n"/>
                <a:tabLst/>
              </a:pPr>
              <a:endParaRPr kumimoji="0" lang="zh-TW" altLang="en-US" sz="2000" b="0" i="0" u="none" strike="noStrike" cap="none" normalizeH="0" baseline="0" smtClean="0">
                <a:ln>
                  <a:noFill/>
                </a:ln>
                <a:solidFill>
                  <a:srgbClr val="99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新細明體" pitchFamily="18" charset="-120"/>
              </a:endParaRPr>
            </a:p>
          </p:txBody>
        </p:sp>
        <p:sp>
          <p:nvSpPr>
            <p:cNvPr id="6" name="Rectangle 5"/>
            <p:cNvSpPr/>
            <p:nvPr/>
          </p:nvSpPr>
          <p:spPr bwMode="auto">
            <a:xfrm>
              <a:off x="7092280" y="3645024"/>
              <a:ext cx="72008" cy="144016"/>
            </a:xfrm>
            <a:prstGeom prst="rect">
              <a:avLst/>
            </a:prstGeom>
            <a:solidFill>
              <a:schemeClr val="accent3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742950" marR="0" indent="-28575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CC0099"/>
                </a:buClr>
                <a:buSzPct val="55000"/>
                <a:buFont typeface="Wingdings" pitchFamily="2" charset="2"/>
                <a:buChar char="n"/>
                <a:tabLst/>
              </a:pPr>
              <a:endParaRPr kumimoji="0" lang="zh-TW" altLang="en-US" sz="2000" b="0" i="0" u="none" strike="noStrike" cap="none" normalizeH="0" baseline="0" smtClean="0">
                <a:ln>
                  <a:noFill/>
                </a:ln>
                <a:solidFill>
                  <a:srgbClr val="99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新細明體" pitchFamily="18" charset="-120"/>
              </a:endParaRPr>
            </a:p>
          </p:txBody>
        </p:sp>
      </p:grpSp>
      <p:sp>
        <p:nvSpPr>
          <p:cNvPr id="62482" name="Rectangle 18"/>
          <p:cNvSpPr>
            <a:spLocks noGrp="1" noChangeArrowheads="1"/>
          </p:cNvSpPr>
          <p:nvPr>
            <p:ph type="title"/>
          </p:nvPr>
        </p:nvSpPr>
        <p:spPr>
          <a:xfrm>
            <a:off x="1547664" y="254000"/>
            <a:ext cx="7162800" cy="762000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zh-TW" altLang="en-US" sz="320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學生資料 </a:t>
            </a:r>
            <a:r>
              <a:rPr lang="en-US" altLang="zh-TW" sz="320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(STU) – </a:t>
            </a:r>
            <a:r>
              <a:rPr lang="zh-TW" altLang="en-US" sz="320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更新</a:t>
            </a:r>
            <a:r>
              <a:rPr lang="zh-TW" altLang="en-US" sz="3200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學生</a:t>
            </a:r>
            <a:r>
              <a:rPr lang="zh-TW" altLang="en-US" sz="3200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在學</a:t>
            </a:r>
            <a:r>
              <a:rPr lang="zh-TW" altLang="en-US" sz="3200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資料</a:t>
            </a:r>
          </a:p>
        </p:txBody>
      </p:sp>
      <p:sp>
        <p:nvSpPr>
          <p:cNvPr id="62474" name="Rectangle 10"/>
          <p:cNvSpPr>
            <a:spLocks noChangeArrowheads="1"/>
          </p:cNvSpPr>
          <p:nvPr/>
        </p:nvSpPr>
        <p:spPr bwMode="gray">
          <a:xfrm>
            <a:off x="755577" y="2906515"/>
            <a:ext cx="720080" cy="234453"/>
          </a:xfrm>
          <a:prstGeom prst="rect">
            <a:avLst/>
          </a:prstGeom>
          <a:noFill/>
          <a:ln w="38100">
            <a:solidFill>
              <a:schemeClr val="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bg2"/>
                    </a:gs>
                    <a:gs pos="100000">
                      <a:schemeClr val="bg1"/>
                    </a:gs>
                  </a:gsLst>
                  <a:lin ang="0" scaled="1"/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zh-TW" altLang="en-US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ECA7236-5062-4D1E-B9CD-F5372C213BC2}" type="slidenum">
              <a:rPr lang="en-US" altLang="zh-TW" smtClean="0"/>
              <a:pPr>
                <a:defRPr/>
              </a:pPr>
              <a:t>109</a:t>
            </a:fld>
            <a:endParaRPr lang="en-US" altLang="zh-TW" dirty="0"/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gray">
          <a:xfrm>
            <a:off x="323528" y="1268760"/>
            <a:ext cx="8632825" cy="138499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>
            <a:spAutoFit/>
          </a:bodyPr>
          <a:lstStyle/>
          <a:p>
            <a:pPr marL="0" lvl="1">
              <a:spcBef>
                <a:spcPts val="0"/>
              </a:spcBef>
              <a:buNone/>
              <a:defRPr/>
            </a:pPr>
            <a:r>
              <a:rPr lang="zh-TW" altLang="en-US" sz="2800" dirty="0" smtClean="0">
                <a:solidFill>
                  <a:schemeClr val="tx1"/>
                </a:solidFill>
                <a:effectLst/>
                <a:latin typeface="微軟正黑體" pitchFamily="34" charset="-120"/>
                <a:ea typeface="微軟正黑體" pitchFamily="34" charset="-120"/>
              </a:rPr>
              <a:t>先決條件：</a:t>
            </a:r>
            <a:r>
              <a:rPr lang="zh-TW" altLang="en-US" sz="2800" b="1" dirty="0" smtClean="0">
                <a:solidFill>
                  <a:schemeClr val="accent6">
                    <a:lumMod val="50000"/>
                  </a:schemeClr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已策劃新學年</a:t>
            </a:r>
          </a:p>
          <a:p>
            <a:pPr>
              <a:spcBef>
                <a:spcPts val="0"/>
              </a:spcBef>
              <a:buNone/>
              <a:defRPr/>
            </a:pPr>
            <a:r>
              <a:rPr kumimoji="1" lang="en-US" altLang="zh-TW" sz="2800" dirty="0" smtClean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kumimoji="1" lang="zh-TW" altLang="en-US" sz="2800" dirty="0" smtClean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 在「學生成績 </a:t>
            </a:r>
            <a:r>
              <a:rPr kumimoji="1" lang="en-US" altLang="zh-TW" sz="2800" dirty="0" smtClean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&gt; </a:t>
            </a:r>
            <a:r>
              <a:rPr kumimoji="1" lang="zh-TW" altLang="en-US" sz="2800" dirty="0" smtClean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升級 </a:t>
            </a:r>
            <a:r>
              <a:rPr kumimoji="1" lang="en-US" altLang="zh-TW" sz="2800" dirty="0" smtClean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&gt; </a:t>
            </a:r>
            <a:r>
              <a:rPr kumimoji="1" lang="zh-TW" altLang="en-US" sz="2800" dirty="0" smtClean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依級別」作整批處理</a:t>
            </a:r>
          </a:p>
          <a:p>
            <a:pPr eaLnBrk="1" hangingPunct="1">
              <a:spcBef>
                <a:spcPts val="0"/>
              </a:spcBef>
              <a:buNone/>
              <a:defRPr/>
            </a:pPr>
            <a:r>
              <a:rPr kumimoji="1" lang="en-US" altLang="zh-TW" sz="2800" dirty="0" smtClean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kumimoji="1" lang="zh-TW" altLang="en-US" sz="2800" dirty="0" smtClean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 建議</a:t>
            </a:r>
            <a:r>
              <a:rPr kumimoji="1" lang="zh-TW" altLang="en-US" sz="28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在過渡到下學年前，先為學生輸入</a:t>
            </a:r>
            <a:r>
              <a:rPr kumimoji="1" lang="zh-TW" altLang="en-US" sz="2800" dirty="0" smtClean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班別</a:t>
            </a:r>
            <a:endParaRPr kumimoji="1" lang="zh-TW" altLang="en-US" sz="2800" b="1" dirty="0">
              <a:solidFill>
                <a:srgbClr val="FF0000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雙波浪線 9"/>
          <p:cNvSpPr/>
          <p:nvPr/>
        </p:nvSpPr>
        <p:spPr bwMode="auto">
          <a:xfrm>
            <a:off x="4427984" y="1268760"/>
            <a:ext cx="1732111" cy="485567"/>
          </a:xfrm>
          <a:prstGeom prst="doubleWave">
            <a:avLst/>
          </a:prstGeom>
          <a:solidFill>
            <a:srgbClr val="FFC000"/>
          </a:solidFill>
          <a:ln w="3175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>
              <a:lnSpc>
                <a:spcPts val="2500"/>
              </a:lnSpc>
              <a:spcBef>
                <a:spcPts val="0"/>
              </a:spcBef>
              <a:buNone/>
            </a:pPr>
            <a:r>
              <a:rPr lang="zh-HK" altLang="en-US" sz="1600" b="1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anose="020B0604020202020204" pitchFamily="34" charset="-120"/>
              </a:rPr>
              <a:t>現學年</a:t>
            </a:r>
            <a:r>
              <a:rPr lang="zh-HK" altLang="en-US" sz="1600" b="1" dirty="0" smtClean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anose="020B0604020202020204" pitchFamily="34" charset="-120"/>
              </a:rPr>
              <a:t>：</a:t>
            </a:r>
            <a:r>
              <a:rPr kumimoji="0" lang="en-US" altLang="zh-TW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2022</a:t>
            </a:r>
            <a:endParaRPr kumimoji="0" lang="zh-HK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anose="020B0604020202020204" pitchFamily="34" charset="-120"/>
              <a:ea typeface="Arial Unicode MS" panose="020B0604020202020204" pitchFamily="34" charset="-120"/>
              <a:cs typeface="Arial Unicode MS" panose="020B0604020202020204" pitchFamily="34" charset="-120"/>
            </a:endParaRPr>
          </a:p>
        </p:txBody>
      </p:sp>
      <p:sp>
        <p:nvSpPr>
          <p:cNvPr id="12" name="Rectangle 10"/>
          <p:cNvSpPr>
            <a:spLocks noChangeArrowheads="1"/>
          </p:cNvSpPr>
          <p:nvPr/>
        </p:nvSpPr>
        <p:spPr bwMode="gray">
          <a:xfrm>
            <a:off x="2411760" y="5371288"/>
            <a:ext cx="1080120" cy="234453"/>
          </a:xfrm>
          <a:prstGeom prst="rect">
            <a:avLst/>
          </a:prstGeom>
          <a:noFill/>
          <a:ln w="38100">
            <a:solidFill>
              <a:schemeClr val="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bg2"/>
                    </a:gs>
                    <a:gs pos="100000">
                      <a:schemeClr val="bg1"/>
                    </a:gs>
                  </a:gsLst>
                  <a:lin ang="0" scaled="1"/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38963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Text Box 3"/>
          <p:cNvSpPr txBox="1">
            <a:spLocks noChangeArrowheads="1"/>
          </p:cNvSpPr>
          <p:nvPr/>
        </p:nvSpPr>
        <p:spPr bwMode="auto">
          <a:xfrm>
            <a:off x="363588" y="1916832"/>
            <a:ext cx="8640960" cy="28500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l"/>
              <a:tabLst/>
              <a:defRPr/>
            </a:pPr>
            <a:r>
              <a:rPr kumimoji="0" lang="zh-TW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確定</a:t>
            </a: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沒有其他用戶登入網上校管系統。</a:t>
            </a:r>
            <a:endParaRPr kumimoji="0" lang="en-US" altLang="zh-TW" sz="3200" b="0" i="0" u="none" strike="noStrike" kern="1200" cap="none" spc="0" normalizeH="0" baseline="0" noProof="0" dirty="0">
              <a:ln>
                <a:noFill/>
              </a:ln>
              <a:solidFill>
                <a:srgbClr val="0066FF"/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+mn-cs"/>
            </a:endParaRPr>
          </a:p>
          <a:p>
            <a:pPr marL="742950" marR="0" lvl="1" indent="-28575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先行設定系統存取時間</a:t>
            </a:r>
            <a:r>
              <a:rPr kumimoji="0" lang="en-US" altLang="zh-TW" sz="32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 (</a:t>
            </a: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系統保安</a:t>
            </a:r>
            <a:r>
              <a:rPr kumimoji="0" lang="en-US" altLang="zh-TW" sz="32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&gt;</a:t>
            </a:r>
            <a:r>
              <a:rPr kumimoji="0" lang="zh-TW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設定</a:t>
            </a:r>
            <a:r>
              <a:rPr kumimoji="0" lang="en-US" altLang="zh-TW" sz="32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&gt;</a:t>
            </a: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系統設定</a:t>
            </a:r>
            <a:r>
              <a:rPr kumimoji="0" lang="en-US" altLang="zh-TW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)</a:t>
            </a:r>
          </a:p>
          <a:p>
            <a:pPr marL="742950" marR="0" lvl="1" indent="-28575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zh-TW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預先</a:t>
            </a: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張貼告示 </a:t>
            </a:r>
            <a:r>
              <a:rPr kumimoji="0" lang="en-US" altLang="zh-TW" sz="32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(</a:t>
            </a: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學校管理</a:t>
            </a:r>
            <a:r>
              <a:rPr kumimoji="0" lang="en-US" altLang="zh-TW" sz="32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&gt;</a:t>
            </a: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告示</a:t>
            </a:r>
            <a:r>
              <a:rPr kumimoji="0" lang="en-US" altLang="zh-TW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)</a:t>
            </a:r>
          </a:p>
          <a:p>
            <a:pPr marL="742950" marR="0" lvl="1" indent="-28575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zh-TW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使用</a:t>
            </a: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保安功能將用戶摒除在系統之外</a:t>
            </a:r>
            <a:r>
              <a:rPr kumimoji="0" lang="en-US" altLang="zh-TW" sz="32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(</a:t>
            </a: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系統保安</a:t>
            </a:r>
            <a:r>
              <a:rPr kumimoji="0" lang="en-US" altLang="zh-TW" sz="32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&gt;</a:t>
            </a: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存取控制</a:t>
            </a:r>
            <a:r>
              <a:rPr kumimoji="0" lang="en-US" altLang="zh-TW" sz="32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&gt;</a:t>
            </a: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登入狀況</a:t>
            </a:r>
            <a:r>
              <a:rPr kumimoji="0" lang="en-US" altLang="zh-TW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)</a:t>
            </a:r>
            <a:endParaRPr kumimoji="0" lang="en-US" altLang="zh-TW" sz="3200" b="0" i="0" u="none" strike="noStrike" kern="1200" cap="none" spc="0" normalizeH="0" baseline="0" noProof="0" dirty="0">
              <a:ln>
                <a:noFill/>
              </a:ln>
              <a:solidFill>
                <a:srgbClr val="333399">
                  <a:lumMod val="75000"/>
                </a:srgbClr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+mn-cs"/>
            </a:endParaRPr>
          </a:p>
        </p:txBody>
      </p:sp>
      <p:sp>
        <p:nvSpPr>
          <p:cNvPr id="21508" name="Text Box 4"/>
          <p:cNvSpPr txBox="1">
            <a:spLocks noChangeArrowheads="1"/>
          </p:cNvSpPr>
          <p:nvPr/>
        </p:nvSpPr>
        <p:spPr bwMode="auto">
          <a:xfrm>
            <a:off x="1907704" y="404664"/>
            <a:ext cx="6776864" cy="923330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zh-TW"/>
            </a:defPPr>
            <a:lvl1pPr algn="ctr">
              <a:defRPr kumimoji="0" sz="540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策劃新學年</a:t>
            </a:r>
            <a:r>
              <a:rPr kumimoji="0" lang="en-US" altLang="zh-TW" sz="5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-</a:t>
            </a:r>
            <a:r>
              <a:rPr kumimoji="0" lang="zh-TW" alt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注意事項</a:t>
            </a:r>
          </a:p>
        </p:txBody>
      </p:sp>
    </p:spTree>
    <p:extLst>
      <p:ext uri="{BB962C8B-B14F-4D97-AF65-F5344CB8AC3E}">
        <p14:creationId xmlns:p14="http://schemas.microsoft.com/office/powerpoint/2010/main" val="37520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844" y="4263063"/>
            <a:ext cx="8372475" cy="2419350"/>
          </a:xfrm>
          <a:prstGeom prst="rect">
            <a:avLst/>
          </a:prstGeom>
        </p:spPr>
      </p:pic>
      <p:sp>
        <p:nvSpPr>
          <p:cNvPr id="62482" name="Rectangle 18"/>
          <p:cNvSpPr>
            <a:spLocks noGrp="1" noChangeArrowheads="1"/>
          </p:cNvSpPr>
          <p:nvPr>
            <p:ph type="title"/>
          </p:nvPr>
        </p:nvSpPr>
        <p:spPr>
          <a:xfrm>
            <a:off x="1547664" y="254000"/>
            <a:ext cx="7162800" cy="762000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zh-TW" altLang="en-US" sz="320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學生資料 </a:t>
            </a:r>
            <a:r>
              <a:rPr lang="en-US" altLang="zh-TW" sz="320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(STU) – </a:t>
            </a:r>
            <a:r>
              <a:rPr lang="zh-TW" altLang="en-US" sz="320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更新</a:t>
            </a:r>
            <a:r>
              <a:rPr lang="zh-TW" altLang="en-US" sz="3200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學生</a:t>
            </a:r>
            <a:r>
              <a:rPr lang="zh-TW" altLang="en-US" sz="3200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在學</a:t>
            </a:r>
            <a:r>
              <a:rPr lang="zh-TW" altLang="en-US" sz="3200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資料</a:t>
            </a: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ECA7236-5062-4D1E-B9CD-F5372C213BC2}" type="slidenum">
              <a:rPr lang="en-US" altLang="zh-TW" smtClean="0"/>
              <a:pPr>
                <a:defRPr/>
              </a:pPr>
              <a:t>110</a:t>
            </a:fld>
            <a:endParaRPr lang="en-US" altLang="zh-TW" dirty="0"/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gray">
          <a:xfrm>
            <a:off x="323850" y="1254239"/>
            <a:ext cx="8632825" cy="310854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marL="0" lvl="1">
              <a:spcBef>
                <a:spcPts val="0"/>
              </a:spcBef>
              <a:buNone/>
              <a:defRPr/>
            </a:pPr>
            <a:r>
              <a:rPr lang="zh-TW" altLang="en-US" sz="2800" b="1" dirty="0" smtClean="0">
                <a:solidFill>
                  <a:schemeClr val="tx1"/>
                </a:solidFill>
                <a:effectLst/>
                <a:latin typeface="微軟正黑體" pitchFamily="34" charset="-120"/>
                <a:ea typeface="微軟正黑體" pitchFamily="34" charset="-120"/>
              </a:rPr>
              <a:t>過渡到</a:t>
            </a:r>
            <a:r>
              <a:rPr lang="zh-TW" altLang="en-US" sz="2800" b="1" dirty="0">
                <a:solidFill>
                  <a:schemeClr val="tx1"/>
                </a:solidFill>
                <a:effectLst/>
                <a:latin typeface="微軟正黑體" pitchFamily="34" charset="-120"/>
                <a:ea typeface="微軟正黑體" pitchFamily="34" charset="-120"/>
              </a:rPr>
              <a:t>新</a:t>
            </a:r>
            <a:r>
              <a:rPr lang="zh-TW" altLang="en-US" sz="2800" b="1" dirty="0" smtClean="0">
                <a:solidFill>
                  <a:schemeClr val="tx1"/>
                </a:solidFill>
                <a:effectLst/>
                <a:latin typeface="微軟正黑體" pitchFamily="34" charset="-120"/>
                <a:ea typeface="微軟正黑體" pitchFamily="34" charset="-120"/>
              </a:rPr>
              <a:t>學年前，系統會檢查是否所有在校學生都有下一學年的在學記錄。</a:t>
            </a:r>
            <a:endParaRPr lang="en-US" altLang="zh-TW" sz="2800" b="1" dirty="0" smtClean="0">
              <a:solidFill>
                <a:schemeClr val="tx1"/>
              </a:solidFill>
              <a:effectLst/>
              <a:latin typeface="微軟正黑體" pitchFamily="34" charset="-120"/>
              <a:ea typeface="微軟正黑體" pitchFamily="34" charset="-120"/>
            </a:endParaRPr>
          </a:p>
          <a:p>
            <a:pPr marL="263525" indent="-263525" eaLnBrk="1" hangingPunct="1">
              <a:spcBef>
                <a:spcPts val="0"/>
              </a:spcBef>
              <a:buNone/>
              <a:defRPr/>
            </a:pPr>
            <a:r>
              <a:rPr kumimoji="1" lang="en-US" altLang="zh-TW" sz="2800" dirty="0" smtClean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kumimoji="1" lang="zh-TW" altLang="en-US" sz="2800" dirty="0" smtClean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 所有</a:t>
            </a:r>
            <a:r>
              <a:rPr kumimoji="1" lang="zh-TW" altLang="en-US" sz="28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學生的升留狀況必須</a:t>
            </a:r>
            <a:r>
              <a:rPr kumimoji="1" lang="zh-TW" altLang="en-US" sz="2800" dirty="0" smtClean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確定更新</a:t>
            </a:r>
            <a:r>
              <a:rPr kumimoji="1" lang="zh-TW" altLang="en-US" sz="28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所有學生的</a:t>
            </a:r>
            <a:r>
              <a:rPr kumimoji="1" lang="zh-TW" altLang="en-US" sz="2800" dirty="0" smtClean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在學 紀錄</a:t>
            </a:r>
            <a:r>
              <a:rPr kumimoji="1" lang="zh-TW" altLang="en-US" sz="28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（升級、留級、畢業、</a:t>
            </a:r>
            <a:r>
              <a:rPr kumimoji="1" lang="en-US" altLang="zh-TW" sz="28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…</a:t>
            </a:r>
            <a:r>
              <a:rPr kumimoji="1" lang="zh-TW" altLang="en-US" sz="2800" dirty="0" smtClean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）</a:t>
            </a:r>
            <a:endParaRPr kumimoji="1" lang="en-US" altLang="zh-TW" sz="2800" dirty="0" smtClean="0">
              <a:solidFill>
                <a:schemeClr val="tx1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63525" indent="-263525" eaLnBrk="1" hangingPunct="1">
              <a:spcBef>
                <a:spcPts val="0"/>
              </a:spcBef>
              <a:buNone/>
              <a:defRPr/>
            </a:pPr>
            <a:r>
              <a:rPr kumimoji="1" lang="en-US" altLang="zh-TW" sz="2800" dirty="0" smtClean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kumimoji="1" lang="zh-TW" altLang="en-US" sz="2800" dirty="0" smtClean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 可以到 </a:t>
            </a:r>
            <a:r>
              <a:rPr kumimoji="1" lang="en-US" altLang="zh-TW" sz="2800" dirty="0" smtClean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[</a:t>
            </a:r>
            <a:r>
              <a:rPr kumimoji="1" lang="zh-TW" altLang="en-US" sz="2800" dirty="0" smtClean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學生</a:t>
            </a:r>
            <a:r>
              <a:rPr kumimoji="1" lang="zh-TW" altLang="en-US" sz="28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成績 </a:t>
            </a:r>
            <a:r>
              <a:rPr kumimoji="1" lang="en-US" altLang="zh-TW" sz="28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&gt; </a:t>
            </a:r>
            <a:r>
              <a:rPr kumimoji="1" lang="zh-TW" altLang="en-US" sz="2800" dirty="0" smtClean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報告</a:t>
            </a:r>
            <a:r>
              <a:rPr kumimoji="1" lang="en-US" altLang="zh-TW" sz="2800" dirty="0" smtClean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]</a:t>
            </a:r>
            <a:r>
              <a:rPr kumimoji="1" lang="zh-TW" altLang="en-US" sz="2800" dirty="0" smtClean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，列印</a:t>
            </a:r>
            <a:r>
              <a:rPr kumimoji="1" lang="en-US" altLang="zh-TW" sz="28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R-ASR059-E/C </a:t>
            </a:r>
            <a:r>
              <a:rPr kumimoji="1" lang="zh-TW" altLang="en-US" sz="28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「</a:t>
            </a:r>
            <a:r>
              <a:rPr kumimoji="1" lang="zh-TW" altLang="en-US" sz="2800" dirty="0">
                <a:solidFill>
                  <a:srgbClr val="FF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未有升級狀況學生淸單</a:t>
            </a:r>
            <a:r>
              <a:rPr kumimoji="1" lang="zh-TW" altLang="en-US" sz="28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」 報告來確定學生的升級</a:t>
            </a:r>
            <a:r>
              <a:rPr kumimoji="1" lang="zh-TW" altLang="en-US" sz="2800" dirty="0" smtClean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狀況</a:t>
            </a:r>
            <a:endParaRPr kumimoji="1" lang="zh-TW" altLang="en-US" sz="2800" dirty="0">
              <a:solidFill>
                <a:schemeClr val="tx1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雙波浪線 7"/>
          <p:cNvSpPr/>
          <p:nvPr/>
        </p:nvSpPr>
        <p:spPr bwMode="auto">
          <a:xfrm>
            <a:off x="3995936" y="1712736"/>
            <a:ext cx="1732111" cy="485567"/>
          </a:xfrm>
          <a:prstGeom prst="doubleWave">
            <a:avLst/>
          </a:prstGeom>
          <a:solidFill>
            <a:srgbClr val="FFC000"/>
          </a:solidFill>
          <a:ln w="3175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>
              <a:lnSpc>
                <a:spcPts val="2500"/>
              </a:lnSpc>
              <a:spcBef>
                <a:spcPts val="0"/>
              </a:spcBef>
              <a:buNone/>
            </a:pPr>
            <a:r>
              <a:rPr lang="zh-HK" altLang="en-US" sz="1600" b="1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anose="020B0604020202020204" pitchFamily="34" charset="-120"/>
              </a:rPr>
              <a:t>現學年</a:t>
            </a:r>
            <a:r>
              <a:rPr lang="zh-HK" altLang="en-US" sz="1600" b="1" dirty="0" smtClean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anose="020B0604020202020204" pitchFamily="34" charset="-120"/>
              </a:rPr>
              <a:t>：</a:t>
            </a:r>
            <a:r>
              <a:rPr kumimoji="0" lang="en-US" altLang="zh-TW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2022</a:t>
            </a:r>
            <a:endParaRPr kumimoji="0" lang="zh-HK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anose="020B0604020202020204" pitchFamily="34" charset="-120"/>
              <a:ea typeface="Arial Unicode MS" panose="020B0604020202020204" pitchFamily="34" charset="-120"/>
              <a:cs typeface="Arial Unicode MS" panose="020B0604020202020204" pitchFamily="34" charset="-12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115616" y="4509120"/>
            <a:ext cx="432048" cy="144016"/>
            <a:chOff x="1115616" y="4509120"/>
            <a:chExt cx="432048" cy="144016"/>
          </a:xfrm>
        </p:grpSpPr>
        <p:sp>
          <p:nvSpPr>
            <p:cNvPr id="2" name="Rectangle 1"/>
            <p:cNvSpPr/>
            <p:nvPr/>
          </p:nvSpPr>
          <p:spPr bwMode="auto">
            <a:xfrm>
              <a:off x="1115616" y="4509120"/>
              <a:ext cx="144016" cy="144016"/>
            </a:xfrm>
            <a:prstGeom prst="rect">
              <a:avLst/>
            </a:prstGeom>
            <a:solidFill>
              <a:schemeClr val="accent3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742950" marR="0" indent="-28575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CC0099"/>
                </a:buClr>
                <a:buSzPct val="55000"/>
                <a:buFont typeface="Wingdings" pitchFamily="2" charset="2"/>
                <a:buChar char="n"/>
                <a:tabLst/>
              </a:pPr>
              <a:endParaRPr kumimoji="0" lang="zh-TW" altLang="en-US" sz="2000" b="0" i="0" u="none" strike="noStrike" cap="none" normalizeH="0" baseline="0" smtClean="0">
                <a:ln>
                  <a:noFill/>
                </a:ln>
                <a:solidFill>
                  <a:srgbClr val="99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新細明體" pitchFamily="18" charset="-120"/>
              </a:endParaRPr>
            </a:p>
          </p:txBody>
        </p:sp>
        <p:sp>
          <p:nvSpPr>
            <p:cNvPr id="5" name="Rectangle 4"/>
            <p:cNvSpPr/>
            <p:nvPr/>
          </p:nvSpPr>
          <p:spPr bwMode="auto">
            <a:xfrm>
              <a:off x="1475656" y="4509120"/>
              <a:ext cx="72008" cy="144016"/>
            </a:xfrm>
            <a:prstGeom prst="rect">
              <a:avLst/>
            </a:prstGeom>
            <a:solidFill>
              <a:schemeClr val="accent3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742950" marR="0" indent="-28575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CC0099"/>
                </a:buClr>
                <a:buSzPct val="55000"/>
                <a:buFont typeface="Wingdings" pitchFamily="2" charset="2"/>
                <a:buChar char="n"/>
                <a:tabLst/>
              </a:pPr>
              <a:endParaRPr kumimoji="0" lang="zh-TW" altLang="en-US" sz="2000" b="0" i="0" u="none" strike="noStrike" cap="none" normalizeH="0" baseline="0" smtClean="0">
                <a:ln>
                  <a:noFill/>
                </a:ln>
                <a:solidFill>
                  <a:srgbClr val="99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新細明體" pitchFamily="18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14178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82" name="Rectangle 18"/>
          <p:cNvSpPr>
            <a:spLocks noGrp="1" noChangeArrowheads="1"/>
          </p:cNvSpPr>
          <p:nvPr>
            <p:ph type="title"/>
          </p:nvPr>
        </p:nvSpPr>
        <p:spPr>
          <a:xfrm>
            <a:off x="1547664" y="254000"/>
            <a:ext cx="7162800" cy="762000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zh-TW" altLang="en-US" sz="320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學生資料 </a:t>
            </a:r>
            <a:r>
              <a:rPr lang="en-US" altLang="zh-TW" sz="320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(STU) – </a:t>
            </a:r>
            <a:r>
              <a:rPr lang="zh-TW" altLang="en-US" sz="320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更新</a:t>
            </a:r>
            <a:r>
              <a:rPr lang="zh-TW" altLang="en-US" sz="3200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學生</a:t>
            </a:r>
            <a:r>
              <a:rPr lang="zh-TW" altLang="en-US" sz="3200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在學</a:t>
            </a:r>
            <a:r>
              <a:rPr lang="zh-TW" altLang="en-US" sz="3200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資料</a:t>
            </a: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ECA7236-5062-4D1E-B9CD-F5372C213BC2}" type="slidenum">
              <a:rPr lang="en-US" altLang="zh-TW" smtClean="0"/>
              <a:pPr>
                <a:defRPr/>
              </a:pPr>
              <a:t>111</a:t>
            </a:fld>
            <a:endParaRPr lang="en-US" altLang="zh-TW" dirty="0"/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gray">
          <a:xfrm>
            <a:off x="323528" y="1268760"/>
            <a:ext cx="8632825" cy="95410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>
            <a:spAutoFit/>
          </a:bodyPr>
          <a:lstStyle/>
          <a:p>
            <a:pPr marL="0" lvl="1">
              <a:spcBef>
                <a:spcPts val="0"/>
              </a:spcBef>
              <a:buNone/>
              <a:defRPr/>
            </a:pPr>
            <a:r>
              <a:rPr lang="zh-TW" altLang="en-US" sz="2800" dirty="0" smtClean="0">
                <a:solidFill>
                  <a:schemeClr val="tx1"/>
                </a:solidFill>
                <a:effectLst/>
                <a:latin typeface="微軟正黑體" pitchFamily="34" charset="-120"/>
                <a:ea typeface="微軟正黑體" pitchFamily="34" charset="-120"/>
              </a:rPr>
              <a:t>先決條件：</a:t>
            </a:r>
            <a:r>
              <a:rPr lang="zh-TW" altLang="en-US" sz="2800" b="1" dirty="0" smtClean="0">
                <a:solidFill>
                  <a:schemeClr val="accent6">
                    <a:lumMod val="50000"/>
                  </a:schemeClr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已策劃新學年</a:t>
            </a:r>
          </a:p>
          <a:p>
            <a:pPr>
              <a:spcBef>
                <a:spcPts val="0"/>
              </a:spcBef>
              <a:buNone/>
              <a:defRPr/>
            </a:pPr>
            <a:r>
              <a:rPr kumimoji="1" lang="en-US" altLang="zh-TW" sz="2800" dirty="0" smtClean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kumimoji="1" lang="zh-TW" altLang="en-US" sz="2800" dirty="0" smtClean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 在「學生成績 </a:t>
            </a:r>
            <a:r>
              <a:rPr kumimoji="1" lang="en-US" altLang="zh-TW" sz="2800" dirty="0" smtClean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&gt; </a:t>
            </a:r>
            <a:r>
              <a:rPr kumimoji="1" lang="zh-TW" altLang="en-US" sz="2800" dirty="0" smtClean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升級 </a:t>
            </a:r>
            <a:r>
              <a:rPr kumimoji="1" lang="en-US" altLang="zh-TW" sz="2800" dirty="0" smtClean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&gt; </a:t>
            </a:r>
            <a:r>
              <a:rPr kumimoji="1" lang="zh-TW" altLang="en-US" sz="2800" dirty="0" smtClean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畢業」</a:t>
            </a:r>
          </a:p>
        </p:txBody>
      </p:sp>
      <p:sp>
        <p:nvSpPr>
          <p:cNvPr id="10" name="雙波浪線 9"/>
          <p:cNvSpPr/>
          <p:nvPr/>
        </p:nvSpPr>
        <p:spPr bwMode="auto">
          <a:xfrm>
            <a:off x="4427984" y="1268760"/>
            <a:ext cx="1732111" cy="485567"/>
          </a:xfrm>
          <a:prstGeom prst="doubleWave">
            <a:avLst/>
          </a:prstGeom>
          <a:solidFill>
            <a:srgbClr val="FFC000"/>
          </a:solidFill>
          <a:ln w="3175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>
              <a:lnSpc>
                <a:spcPts val="2500"/>
              </a:lnSpc>
              <a:spcBef>
                <a:spcPts val="0"/>
              </a:spcBef>
              <a:buNone/>
            </a:pPr>
            <a:r>
              <a:rPr lang="zh-HK" altLang="en-US" sz="1600" b="1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anose="020B0604020202020204" pitchFamily="34" charset="-120"/>
              </a:rPr>
              <a:t>現學年</a:t>
            </a:r>
            <a:r>
              <a:rPr lang="zh-HK" altLang="en-US" sz="1600" b="1" dirty="0" smtClean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anose="020B0604020202020204" pitchFamily="34" charset="-120"/>
              </a:rPr>
              <a:t>：</a:t>
            </a:r>
            <a:r>
              <a:rPr kumimoji="0" lang="en-US" altLang="zh-TW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2022</a:t>
            </a:r>
            <a:endParaRPr kumimoji="0" lang="zh-HK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anose="020B0604020202020204" pitchFamily="34" charset="-120"/>
              <a:ea typeface="Arial Unicode MS" panose="020B0604020202020204" pitchFamily="34" charset="-120"/>
              <a:cs typeface="Arial Unicode MS" panose="020B0604020202020204" pitchFamily="34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2323663"/>
            <a:ext cx="6969533" cy="2772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084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群組 2"/>
          <p:cNvGrpSpPr/>
          <p:nvPr/>
        </p:nvGrpSpPr>
        <p:grpSpPr>
          <a:xfrm>
            <a:off x="543495" y="2995791"/>
            <a:ext cx="7567929" cy="3747696"/>
            <a:chOff x="543495" y="2995791"/>
            <a:chExt cx="7567929" cy="3747696"/>
          </a:xfrm>
        </p:grpSpPr>
        <p:pic>
          <p:nvPicPr>
            <p:cNvPr id="5" name="圖片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43495" y="2995791"/>
              <a:ext cx="7567929" cy="3747696"/>
            </a:xfrm>
            <a:prstGeom prst="rect">
              <a:avLst/>
            </a:prstGeom>
          </p:spPr>
        </p:pic>
        <p:sp>
          <p:nvSpPr>
            <p:cNvPr id="12" name="Rectangle 5"/>
            <p:cNvSpPr/>
            <p:nvPr/>
          </p:nvSpPr>
          <p:spPr bwMode="auto">
            <a:xfrm>
              <a:off x="4067944" y="3554846"/>
              <a:ext cx="72008" cy="144016"/>
            </a:xfrm>
            <a:prstGeom prst="rect">
              <a:avLst/>
            </a:prstGeom>
            <a:solidFill>
              <a:schemeClr val="accent3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742950" marR="0" indent="-28575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CC0099"/>
                </a:buClr>
                <a:buSzPct val="55000"/>
                <a:buFont typeface="Wingdings" pitchFamily="2" charset="2"/>
                <a:buChar char="n"/>
                <a:tabLst/>
              </a:pPr>
              <a:endParaRPr kumimoji="0" lang="zh-TW" altLang="en-US" sz="2000" b="0" i="0" u="none" strike="noStrike" cap="none" normalizeH="0" baseline="0" smtClean="0">
                <a:ln>
                  <a:noFill/>
                </a:ln>
                <a:solidFill>
                  <a:srgbClr val="99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新細明體" pitchFamily="18" charset="-120"/>
              </a:endParaRPr>
            </a:p>
          </p:txBody>
        </p:sp>
      </p:grpSp>
      <p:sp>
        <p:nvSpPr>
          <p:cNvPr id="69643" name="Rectangle 11"/>
          <p:cNvSpPr>
            <a:spLocks noGrp="1" noChangeArrowheads="1"/>
          </p:cNvSpPr>
          <p:nvPr>
            <p:ph type="title"/>
          </p:nvPr>
        </p:nvSpPr>
        <p:spPr>
          <a:xfrm>
            <a:off x="1547664" y="254000"/>
            <a:ext cx="7162800" cy="762000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zh-TW" altLang="en-US" sz="320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學生資料 </a:t>
            </a:r>
            <a:r>
              <a:rPr lang="en-US" altLang="zh-TW" sz="320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(STU) – </a:t>
            </a:r>
            <a:r>
              <a:rPr lang="zh-TW" altLang="en-US" sz="320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表格 </a:t>
            </a:r>
            <a:r>
              <a:rPr lang="en-US" altLang="zh-TW" sz="320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A / B / C / D </a:t>
            </a:r>
          </a:p>
        </p:txBody>
      </p:sp>
      <p:sp>
        <p:nvSpPr>
          <p:cNvPr id="69649" name="Rectangle 17"/>
          <p:cNvSpPr>
            <a:spLocks noChangeArrowheads="1"/>
          </p:cNvSpPr>
          <p:nvPr/>
        </p:nvSpPr>
        <p:spPr bwMode="gray">
          <a:xfrm>
            <a:off x="713984" y="4725144"/>
            <a:ext cx="4146048" cy="864096"/>
          </a:xfrm>
          <a:prstGeom prst="rect">
            <a:avLst/>
          </a:prstGeom>
          <a:noFill/>
          <a:ln w="38100">
            <a:solidFill>
              <a:schemeClr val="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bg2"/>
                    </a:gs>
                    <a:gs pos="100000">
                      <a:schemeClr val="bg1"/>
                    </a:gs>
                  </a:gsLst>
                  <a:lin ang="0" scaled="1"/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zh-TW" altLang="en-US"/>
          </a:p>
        </p:txBody>
      </p:sp>
      <p:sp>
        <p:nvSpPr>
          <p:cNvPr id="11" name="Rectangle 17"/>
          <p:cNvSpPr>
            <a:spLocks noChangeArrowheads="1"/>
          </p:cNvSpPr>
          <p:nvPr/>
        </p:nvSpPr>
        <p:spPr bwMode="gray">
          <a:xfrm>
            <a:off x="703188" y="4128644"/>
            <a:ext cx="4156844" cy="308468"/>
          </a:xfrm>
          <a:prstGeom prst="rect">
            <a:avLst/>
          </a:prstGeom>
          <a:noFill/>
          <a:ln w="38100">
            <a:solidFill>
              <a:schemeClr val="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bg2"/>
                    </a:gs>
                    <a:gs pos="100000">
                      <a:schemeClr val="bg1"/>
                    </a:gs>
                  </a:gsLst>
                  <a:lin ang="0" scaled="1"/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ECA7236-5062-4D1E-B9CD-F5372C213BC2}" type="slidenum">
              <a:rPr lang="en-US" altLang="zh-TW" smtClean="0"/>
              <a:pPr>
                <a:defRPr/>
              </a:pPr>
              <a:t>112</a:t>
            </a:fld>
            <a:endParaRPr lang="en-US" altLang="zh-TW" dirty="0"/>
          </a:p>
        </p:txBody>
      </p:sp>
      <p:sp>
        <p:nvSpPr>
          <p:cNvPr id="14" name="Text Box 8"/>
          <p:cNvSpPr txBox="1">
            <a:spLocks noChangeArrowheads="1"/>
          </p:cNvSpPr>
          <p:nvPr/>
        </p:nvSpPr>
        <p:spPr bwMode="gray">
          <a:xfrm>
            <a:off x="323850" y="1179909"/>
            <a:ext cx="8632825" cy="181588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eaLnBrk="1" hangingPunct="1">
              <a:spcBef>
                <a:spcPts val="0"/>
              </a:spcBef>
              <a:buNone/>
              <a:defRPr/>
            </a:pPr>
            <a:r>
              <a:rPr kumimoji="1" lang="en-US" altLang="zh-TW" sz="2800" dirty="0" smtClean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1.</a:t>
            </a:r>
            <a:r>
              <a:rPr kumimoji="1" lang="zh-TW" altLang="en-US" sz="2800" dirty="0" smtClean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 學生</a:t>
            </a:r>
            <a:r>
              <a:rPr kumimoji="1" lang="zh-TW" altLang="en-US" sz="28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資料 </a:t>
            </a:r>
            <a:r>
              <a:rPr kumimoji="1" lang="en-US" altLang="zh-TW" sz="28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&gt; </a:t>
            </a:r>
            <a:r>
              <a:rPr kumimoji="1" lang="zh-TW" altLang="en-US" sz="28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資料互換 </a:t>
            </a:r>
            <a:r>
              <a:rPr kumimoji="1" lang="en-US" altLang="zh-TW" sz="28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&gt; </a:t>
            </a:r>
            <a:r>
              <a:rPr kumimoji="1" lang="zh-TW" altLang="en-US" sz="28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預備外發</a:t>
            </a:r>
            <a:r>
              <a:rPr kumimoji="1" lang="zh-TW" altLang="en-US" sz="2800" dirty="0" smtClean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資料 </a:t>
            </a:r>
            <a:endParaRPr kumimoji="1" lang="zh-TW" altLang="en-US" sz="2800" dirty="0">
              <a:solidFill>
                <a:schemeClr val="tx1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eaLnBrk="1" hangingPunct="1">
              <a:spcBef>
                <a:spcPts val="0"/>
              </a:spcBef>
              <a:buNone/>
              <a:defRPr/>
            </a:pPr>
            <a:r>
              <a:rPr kumimoji="1" lang="en-US" altLang="zh-TW" sz="2800" dirty="0" smtClean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2.</a:t>
            </a:r>
            <a:r>
              <a:rPr kumimoji="1" lang="zh-TW" altLang="en-US" sz="2800" dirty="0" smtClean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 選取</a:t>
            </a:r>
            <a:r>
              <a:rPr kumimoji="1" lang="zh-TW" altLang="en-US" sz="28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表格 </a:t>
            </a:r>
            <a:r>
              <a:rPr kumimoji="1" lang="en-US" altLang="zh-TW" sz="2800" dirty="0" smtClean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A / </a:t>
            </a:r>
            <a:r>
              <a:rPr kumimoji="1" lang="en-US" altLang="zh-TW" sz="28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B / C / D </a:t>
            </a:r>
            <a:r>
              <a:rPr kumimoji="1" lang="zh-TW" altLang="en-US" sz="2800" dirty="0" smtClean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r>
              <a:rPr kumimoji="1" lang="zh-TW" altLang="en-US" sz="28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按「預備</a:t>
            </a:r>
            <a:r>
              <a:rPr kumimoji="1" lang="zh-TW" altLang="en-US" sz="2800" dirty="0" smtClean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」；再按</a:t>
            </a:r>
            <a:r>
              <a:rPr kumimoji="1" lang="zh-TW" altLang="en-US" sz="28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「確定」</a:t>
            </a:r>
          </a:p>
          <a:p>
            <a:pPr eaLnBrk="1" hangingPunct="1">
              <a:spcBef>
                <a:spcPts val="0"/>
              </a:spcBef>
              <a:buNone/>
              <a:defRPr/>
            </a:pPr>
            <a:r>
              <a:rPr kumimoji="1" lang="en-US" altLang="zh-TW" sz="2800" dirty="0" smtClean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3.</a:t>
            </a:r>
            <a:r>
              <a:rPr kumimoji="1" lang="zh-TW" altLang="en-US" sz="2800" dirty="0" smtClean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 聯</a:t>
            </a:r>
            <a:r>
              <a:rPr kumimoji="1" lang="zh-TW" altLang="en-US" sz="28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遞系統 </a:t>
            </a:r>
            <a:r>
              <a:rPr kumimoji="1" lang="en-US" altLang="zh-TW" sz="28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&gt; </a:t>
            </a:r>
            <a:r>
              <a:rPr kumimoji="1" lang="zh-TW" altLang="en-US" sz="28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寄發訊息</a:t>
            </a:r>
            <a:r>
              <a:rPr kumimoji="1" lang="zh-TW" altLang="en-US" sz="2800" dirty="0" smtClean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r>
              <a:rPr kumimoji="1" lang="zh-TW" altLang="en-US" sz="28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找出表格</a:t>
            </a:r>
            <a:r>
              <a:rPr kumimoji="1" lang="zh-TW" altLang="en-US" sz="2800" dirty="0" smtClean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；並</a:t>
            </a:r>
            <a:r>
              <a:rPr kumimoji="1" lang="zh-HK" altLang="en-US" sz="2800" dirty="0" smtClean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加密</a:t>
            </a:r>
            <a:r>
              <a:rPr kumimoji="1" lang="zh-TW" altLang="en-US" sz="28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及</a:t>
            </a:r>
            <a:r>
              <a:rPr kumimoji="1" lang="zh-TW" altLang="en-US" sz="2800" dirty="0" smtClean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傳送</a:t>
            </a:r>
            <a:endParaRPr kumimoji="1" lang="en-US" altLang="zh-TW" sz="2800" dirty="0" smtClean="0">
              <a:solidFill>
                <a:schemeClr val="tx1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eaLnBrk="1" hangingPunct="1">
              <a:spcBef>
                <a:spcPts val="0"/>
              </a:spcBef>
              <a:buNone/>
              <a:defRPr/>
            </a:pPr>
            <a:r>
              <a:rPr kumimoji="1" lang="en-US" altLang="zh-TW" sz="2800" b="1" dirty="0" smtClean="0">
                <a:solidFill>
                  <a:srgbClr val="FF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*** </a:t>
            </a:r>
            <a:r>
              <a:rPr kumimoji="1" lang="zh-TW" altLang="en-US" sz="2800" b="1" dirty="0" smtClean="0">
                <a:solidFill>
                  <a:srgbClr val="FF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檢查是否</a:t>
            </a:r>
            <a:r>
              <a:rPr kumimoji="1" lang="zh-TW" altLang="en-US" sz="2800" b="1" dirty="0">
                <a:solidFill>
                  <a:srgbClr val="FF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有</a:t>
            </a:r>
            <a:r>
              <a:rPr kumimoji="1" lang="zh-TW" altLang="en-US" sz="2800" b="1" dirty="0" smtClean="0">
                <a:solidFill>
                  <a:srgbClr val="FF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學生資料在</a:t>
            </a:r>
            <a:r>
              <a:rPr kumimoji="1" lang="zh-TW" altLang="en-US" sz="2800" b="1" dirty="0">
                <a:solidFill>
                  <a:srgbClr val="FF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等候傳送資料</a:t>
            </a:r>
            <a:r>
              <a:rPr kumimoji="1" lang="zh-TW" altLang="en-US" sz="2800" b="1" dirty="0" smtClean="0">
                <a:solidFill>
                  <a:srgbClr val="FF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文件 </a:t>
            </a:r>
            <a:r>
              <a:rPr kumimoji="1" lang="en-US" altLang="zh-TW" sz="2800" b="1" dirty="0">
                <a:solidFill>
                  <a:srgbClr val="FF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***</a:t>
            </a:r>
            <a:endParaRPr kumimoji="1" lang="zh-TW" altLang="en-US" sz="2800" b="1" dirty="0">
              <a:solidFill>
                <a:srgbClr val="FF0000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gray">
          <a:xfrm>
            <a:off x="4919212" y="4545949"/>
            <a:ext cx="3412342" cy="58477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eaLnBrk="1" hangingPunct="1">
              <a:spcBef>
                <a:spcPts val="0"/>
              </a:spcBef>
              <a:buNone/>
              <a:defRPr/>
            </a:pPr>
            <a:r>
              <a:rPr kumimoji="1" lang="zh-TW" altLang="en-US" sz="3200" dirty="0" smtClean="0">
                <a:solidFill>
                  <a:srgbClr val="FF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學生編號</a:t>
            </a:r>
            <a:r>
              <a:rPr kumimoji="1" lang="en-US" altLang="zh-TW" sz="3200" dirty="0" smtClean="0">
                <a:solidFill>
                  <a:srgbClr val="FF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(STRN)</a:t>
            </a:r>
            <a:endParaRPr kumimoji="1" lang="zh-TW" altLang="en-US" sz="3200" b="1" dirty="0">
              <a:solidFill>
                <a:srgbClr val="FF0000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" name="文字方塊 1"/>
          <p:cNvSpPr txBox="1"/>
          <p:nvPr/>
        </p:nvSpPr>
        <p:spPr>
          <a:xfrm>
            <a:off x="4908179" y="5053857"/>
            <a:ext cx="3538148" cy="1649682"/>
          </a:xfrm>
          <a:prstGeom prst="rect">
            <a:avLst/>
          </a:prstGeom>
          <a:solidFill>
            <a:schemeClr val="accent6">
              <a:lumMod val="20000"/>
              <a:lumOff val="80000"/>
              <a:alpha val="50000"/>
            </a:schemeClr>
          </a:solidFill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zh-TW" altLang="en-US" sz="2200" dirty="0" smtClean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若沒有請聯絡</a:t>
            </a:r>
            <a:r>
              <a:rPr lang="en-US" altLang="zh-TW" sz="2200" dirty="0" smtClean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[</a:t>
            </a:r>
            <a:r>
              <a:rPr lang="zh-TW" altLang="en-US" sz="2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學位分配組</a:t>
            </a:r>
            <a:r>
              <a:rPr lang="en-US" altLang="zh-TW" sz="2200" dirty="0" smtClean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]</a:t>
            </a:r>
            <a:r>
              <a:rPr lang="zh-TW" altLang="en-US" sz="2200" dirty="0" smtClean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endParaRPr lang="en-US" altLang="zh-TW" sz="2200" dirty="0" smtClean="0">
              <a:solidFill>
                <a:schemeClr val="tx1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buNone/>
            </a:pPr>
            <a:r>
              <a:rPr lang="zh-TW" altLang="en-US" sz="2200" dirty="0" smtClean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以便</a:t>
            </a:r>
            <a:r>
              <a:rPr lang="zh-TW" altLang="en-US" sz="2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經聯遞系統</a:t>
            </a:r>
            <a:r>
              <a:rPr lang="en-US" altLang="zh-TW" sz="2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(CDS</a:t>
            </a:r>
            <a:r>
              <a:rPr lang="en-US" altLang="zh-TW" sz="2200" dirty="0" smtClean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  <a:p>
            <a:pPr>
              <a:buNone/>
            </a:pPr>
            <a:r>
              <a:rPr lang="zh-TW" altLang="en-US" sz="2200" dirty="0" smtClean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取得學生</a:t>
            </a:r>
            <a:r>
              <a:rPr lang="zh-TW" altLang="en-US" sz="2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編號</a:t>
            </a:r>
            <a:r>
              <a:rPr lang="en-US" altLang="zh-TW" sz="2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STRN </a:t>
            </a:r>
            <a:endParaRPr lang="en-US" altLang="zh-TW" sz="2200" dirty="0" smtClean="0">
              <a:solidFill>
                <a:schemeClr val="tx1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buNone/>
            </a:pPr>
            <a:r>
              <a:rPr lang="en-US" altLang="zh-TW" sz="2200" dirty="0" smtClean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電話：</a:t>
            </a:r>
            <a:r>
              <a:rPr lang="en-US" altLang="zh-TW" sz="2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2832 7740)</a:t>
            </a:r>
          </a:p>
        </p:txBody>
      </p:sp>
    </p:spTree>
    <p:extLst>
      <p:ext uri="{BB962C8B-B14F-4D97-AF65-F5344CB8AC3E}">
        <p14:creationId xmlns:p14="http://schemas.microsoft.com/office/powerpoint/2010/main" val="2194269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43" name="Rectangle 11"/>
          <p:cNvSpPr>
            <a:spLocks noGrp="1" noChangeArrowheads="1"/>
          </p:cNvSpPr>
          <p:nvPr>
            <p:ph type="title"/>
          </p:nvPr>
        </p:nvSpPr>
        <p:spPr>
          <a:xfrm>
            <a:off x="1547664" y="254000"/>
            <a:ext cx="7162800" cy="762000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zh-TW" altLang="en-US" sz="320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學生資料 </a:t>
            </a:r>
            <a:r>
              <a:rPr lang="en-US" altLang="zh-TW" sz="320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(STU) – </a:t>
            </a:r>
            <a:r>
              <a:rPr lang="zh-TW" altLang="en-US" sz="320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表格 </a:t>
            </a:r>
            <a:r>
              <a:rPr lang="en-US" altLang="zh-TW" sz="320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A / B / C / D 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ECA7236-5062-4D1E-B9CD-F5372C213BC2}" type="slidenum">
              <a:rPr lang="en-US" altLang="zh-TW" smtClean="0"/>
              <a:pPr>
                <a:defRPr/>
              </a:pPr>
              <a:t>113</a:t>
            </a:fld>
            <a:endParaRPr lang="en-US" altLang="zh-TW" dirty="0"/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1538287"/>
            <a:ext cx="8991600" cy="3781425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 bwMode="auto">
          <a:xfrm>
            <a:off x="7524328" y="1772816"/>
            <a:ext cx="1440160" cy="686206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marR="0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0099"/>
              </a:buClr>
              <a:buSzPct val="55000"/>
              <a:buFont typeface="Wingdings" pitchFamily="2" charset="2"/>
              <a:buChar char="n"/>
              <a:tabLst/>
            </a:pPr>
            <a:endParaRPr kumimoji="0" lang="zh-HK" altLang="en-US" sz="2000" b="0" i="0" u="none" strike="noStrike" cap="none" normalizeH="0" baseline="0" smtClean="0">
              <a:ln>
                <a:noFill/>
              </a:ln>
              <a:solidFill>
                <a:srgbClr val="99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新細明體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501959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25" name="Rectangle 17"/>
          <p:cNvSpPr>
            <a:spLocks noGrp="1" noChangeArrowheads="1"/>
          </p:cNvSpPr>
          <p:nvPr>
            <p:ph type="title"/>
          </p:nvPr>
        </p:nvSpPr>
        <p:spPr>
          <a:xfrm>
            <a:off x="1547664" y="254000"/>
            <a:ext cx="7162800" cy="762000"/>
          </a:xfrm>
        </p:spPr>
        <p:txBody>
          <a:bodyPr/>
          <a:lstStyle/>
          <a:p>
            <a:pPr eaLnBrk="1" hangingPunct="1">
              <a:defRPr/>
            </a:pPr>
            <a:r>
              <a:rPr lang="zh-TW" altLang="en-US" sz="3200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預備新學年的學生資料</a:t>
            </a: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ECA7236-5062-4D1E-B9CD-F5372C213BC2}" type="slidenum">
              <a:rPr lang="en-US" altLang="zh-TW" smtClean="0"/>
              <a:pPr>
                <a:defRPr/>
              </a:pPr>
              <a:t>114</a:t>
            </a:fld>
            <a:endParaRPr lang="en-US" altLang="zh-TW" dirty="0"/>
          </a:p>
        </p:txBody>
      </p:sp>
      <p:sp>
        <p:nvSpPr>
          <p:cNvPr id="5" name="Text Box 16"/>
          <p:cNvSpPr txBox="1">
            <a:spLocks noChangeArrowheads="1"/>
          </p:cNvSpPr>
          <p:nvPr/>
        </p:nvSpPr>
        <p:spPr bwMode="gray">
          <a:xfrm>
            <a:off x="395536" y="1700808"/>
            <a:ext cx="8077399" cy="52322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lvl="1" indent="-457200">
              <a:spcBef>
                <a:spcPts val="0"/>
              </a:spcBef>
              <a:defRPr/>
            </a:pPr>
            <a:r>
              <a:rPr kumimoji="1" lang="zh-TW" altLang="en-US" sz="2800" dirty="0" smtClean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為新學生註冊</a:t>
            </a:r>
            <a:endParaRPr lang="zh-TW" altLang="en-US" sz="2800" dirty="0">
              <a:solidFill>
                <a:schemeClr val="tx1"/>
              </a:solidFill>
              <a:effectLst/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233084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4" name="Rectangle 14"/>
          <p:cNvSpPr>
            <a:spLocks noGrp="1" noChangeArrowheads="1"/>
          </p:cNvSpPr>
          <p:nvPr>
            <p:ph type="title"/>
          </p:nvPr>
        </p:nvSpPr>
        <p:spPr>
          <a:xfrm>
            <a:off x="1691680" y="254000"/>
            <a:ext cx="6984008" cy="762000"/>
          </a:xfrm>
        </p:spPr>
        <p:txBody>
          <a:bodyPr/>
          <a:lstStyle/>
          <a:p>
            <a:pPr eaLnBrk="1" hangingPunct="1">
              <a:defRPr/>
            </a:pPr>
            <a:r>
              <a:rPr lang="zh-TW" altLang="en-US" sz="3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學生資料 </a:t>
            </a:r>
            <a:r>
              <a:rPr lang="en-US" altLang="zh-TW" sz="3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(STU) </a:t>
            </a:r>
            <a:r>
              <a:rPr lang="en-US" altLang="zh-TW" sz="32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–</a:t>
            </a:r>
            <a:r>
              <a:rPr lang="zh-TW" altLang="en-US" sz="32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學生註冊</a:t>
            </a:r>
            <a:endParaRPr lang="zh-TW" altLang="en-US" sz="32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219" name="Rectangle 23"/>
          <p:cNvSpPr>
            <a:spLocks noChangeArrowheads="1"/>
          </p:cNvSpPr>
          <p:nvPr/>
        </p:nvSpPr>
        <p:spPr bwMode="auto">
          <a:xfrm>
            <a:off x="2794308" y="4150142"/>
            <a:ext cx="2520082" cy="2123658"/>
          </a:xfrm>
          <a:prstGeom prst="rect">
            <a:avLst/>
          </a:prstGeom>
          <a:noFill/>
          <a:ln w="19050">
            <a:solidFill>
              <a:srgbClr val="0099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 b="1">
                <a:solidFill>
                  <a:srgbClr val="660066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SzPct val="55000"/>
              <a:buFont typeface="Wingdings" panose="05000000000000000000" pitchFamily="2" charset="2"/>
              <a:buChar char="n"/>
              <a:defRPr sz="2200" b="1">
                <a:solidFill>
                  <a:srgbClr val="9900CC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 b="1">
                <a:solidFill>
                  <a:srgbClr val="6600CC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b="1">
                <a:solidFill>
                  <a:srgbClr val="333399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2800" b="0" u="sng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人手輸入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TW" altLang="en-US" sz="2000" b="0" dirty="0">
              <a:solidFill>
                <a:schemeClr val="tx1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2800" b="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整批註冊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2800" b="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個別註冊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2800" b="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註冊檔案上</a:t>
            </a:r>
            <a:r>
              <a:rPr lang="zh-TW" altLang="en-US" sz="2800" b="0" dirty="0" smtClean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載</a:t>
            </a:r>
            <a:endParaRPr lang="zh-TW" altLang="en-US" sz="2800" b="0" dirty="0">
              <a:solidFill>
                <a:schemeClr val="tx1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1704" name="Rectangle 24"/>
          <p:cNvSpPr>
            <a:spLocks noChangeArrowheads="1"/>
          </p:cNvSpPr>
          <p:nvPr/>
        </p:nvSpPr>
        <p:spPr bwMode="auto">
          <a:xfrm>
            <a:off x="221511" y="1196752"/>
            <a:ext cx="8479577" cy="95410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marL="0" lvl="1">
              <a:spcBef>
                <a:spcPts val="0"/>
              </a:spcBef>
              <a:buClr>
                <a:schemeClr val="bg1"/>
              </a:buClr>
              <a:buSzPct val="100000"/>
              <a:buNone/>
              <a:defRPr/>
            </a:pPr>
            <a:r>
              <a:rPr lang="en-US" altLang="zh-TW" sz="2800" dirty="0" smtClean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1.</a:t>
            </a:r>
            <a:r>
              <a:rPr lang="zh-TW" altLang="en-US" sz="2800" dirty="0" smtClean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 先決條件：</a:t>
            </a:r>
            <a:r>
              <a:rPr lang="zh-TW" altLang="en-US" sz="2800" b="1" dirty="0">
                <a:solidFill>
                  <a:schemeClr val="accent6">
                    <a:lumMod val="50000"/>
                  </a:schemeClr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已策劃新</a:t>
            </a:r>
            <a:r>
              <a:rPr lang="zh-TW" altLang="en-US" sz="2800" b="1" dirty="0" smtClean="0">
                <a:solidFill>
                  <a:schemeClr val="accent6">
                    <a:lumMod val="50000"/>
                  </a:schemeClr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學年</a:t>
            </a:r>
            <a:endParaRPr lang="en-US" altLang="zh-TW" sz="2800" b="1" dirty="0" smtClean="0">
              <a:solidFill>
                <a:schemeClr val="accent6">
                  <a:lumMod val="50000"/>
                </a:schemeClr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lvl="1">
              <a:spcBef>
                <a:spcPts val="0"/>
              </a:spcBef>
              <a:buClr>
                <a:schemeClr val="bg1"/>
              </a:buClr>
              <a:buSzPct val="100000"/>
              <a:buNone/>
              <a:defRPr/>
            </a:pPr>
            <a:r>
              <a:rPr lang="en-US" altLang="zh-TW" sz="2800" dirty="0" smtClean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2.</a:t>
            </a:r>
            <a:r>
              <a:rPr lang="zh-TW" altLang="en-US" sz="2800" dirty="0" smtClean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 學生</a:t>
            </a:r>
            <a:r>
              <a:rPr lang="zh-TW" altLang="en-US" sz="28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資料 </a:t>
            </a:r>
            <a:r>
              <a:rPr lang="en-US" altLang="zh-TW" sz="28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&gt; </a:t>
            </a:r>
            <a:r>
              <a:rPr lang="zh-TW" altLang="en-US" sz="2800" dirty="0" smtClean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註冊</a:t>
            </a:r>
            <a:endParaRPr lang="zh-TW" altLang="en-US" sz="2800" dirty="0">
              <a:solidFill>
                <a:schemeClr val="tx1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1708" name="Rectangle 28"/>
          <p:cNvSpPr>
            <a:spLocks noChangeArrowheads="1"/>
          </p:cNvSpPr>
          <p:nvPr/>
        </p:nvSpPr>
        <p:spPr bwMode="auto">
          <a:xfrm>
            <a:off x="4058024" y="2368952"/>
            <a:ext cx="295465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buNone/>
              <a:defRPr/>
            </a:pPr>
            <a:r>
              <a:rPr lang="zh-TW" altLang="en-US" sz="3600" dirty="0" smtClean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新生學生註冊</a:t>
            </a:r>
            <a:endParaRPr lang="zh-TW" altLang="en-US" sz="3600" dirty="0">
              <a:solidFill>
                <a:schemeClr val="tx1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222" name="Rectangle 29"/>
          <p:cNvSpPr>
            <a:spLocks noChangeArrowheads="1"/>
          </p:cNvSpPr>
          <p:nvPr/>
        </p:nvSpPr>
        <p:spPr bwMode="auto">
          <a:xfrm>
            <a:off x="5508105" y="4150142"/>
            <a:ext cx="3384376" cy="2123658"/>
          </a:xfrm>
          <a:prstGeom prst="rect">
            <a:avLst/>
          </a:prstGeom>
          <a:noFill/>
          <a:ln w="19050">
            <a:solidFill>
              <a:srgbClr val="0099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 b="1">
                <a:solidFill>
                  <a:srgbClr val="660066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SzPct val="55000"/>
              <a:buFont typeface="Wingdings" panose="05000000000000000000" pitchFamily="2" charset="2"/>
              <a:buChar char="n"/>
              <a:defRPr sz="2200" b="1">
                <a:solidFill>
                  <a:srgbClr val="9900CC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 b="1">
                <a:solidFill>
                  <a:srgbClr val="6600CC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b="1">
                <a:solidFill>
                  <a:srgbClr val="333399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2800" b="0" u="sng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利用學位分配組數據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TW" altLang="en-US" sz="2000" b="0" dirty="0">
              <a:solidFill>
                <a:schemeClr val="tx1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2800" b="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小一派位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2800" b="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中一派位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2800" b="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中四派</a:t>
            </a:r>
            <a:r>
              <a:rPr lang="zh-TW" altLang="en-US" sz="2800" b="0" dirty="0" smtClean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位</a:t>
            </a:r>
            <a:endParaRPr lang="zh-TW" altLang="en-US" sz="2800" b="0" dirty="0">
              <a:solidFill>
                <a:schemeClr val="tx1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9223" name="AutoShape 30"/>
          <p:cNvCxnSpPr>
            <a:cxnSpLocks noChangeShapeType="1"/>
            <a:stCxn id="71708" idx="2"/>
            <a:endCxn id="9219" idx="0"/>
          </p:cNvCxnSpPr>
          <p:nvPr/>
        </p:nvCxnSpPr>
        <p:spPr bwMode="auto">
          <a:xfrm rot="5400000">
            <a:off x="4227422" y="2842211"/>
            <a:ext cx="1134859" cy="1481003"/>
          </a:xfrm>
          <a:prstGeom prst="bentConnector3">
            <a:avLst>
              <a:gd name="adj1" fmla="val 50000"/>
            </a:avLst>
          </a:prstGeom>
          <a:noFill/>
          <a:ln w="19050">
            <a:solidFill>
              <a:srgbClr val="0099FF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224" name="AutoShape 31"/>
          <p:cNvCxnSpPr>
            <a:cxnSpLocks noChangeShapeType="1"/>
            <a:stCxn id="71708" idx="2"/>
            <a:endCxn id="9222" idx="0"/>
          </p:cNvCxnSpPr>
          <p:nvPr/>
        </p:nvCxnSpPr>
        <p:spPr bwMode="auto">
          <a:xfrm rot="16200000" flipH="1">
            <a:off x="5800393" y="2750241"/>
            <a:ext cx="1134859" cy="1664941"/>
          </a:xfrm>
          <a:prstGeom prst="bentConnector3">
            <a:avLst>
              <a:gd name="adj1" fmla="val 50000"/>
            </a:avLst>
          </a:prstGeom>
          <a:noFill/>
          <a:ln w="19050">
            <a:solidFill>
              <a:srgbClr val="0099FF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3" r="6114"/>
          <a:stretch/>
        </p:blipFill>
        <p:spPr bwMode="auto">
          <a:xfrm>
            <a:off x="107504" y="2511994"/>
            <a:ext cx="2493089" cy="36016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投影片編號版面配置區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2B53EBF-3D3C-4B19-B75D-10AD2264A0D2}" type="slidenum">
              <a:rPr lang="en-US" altLang="zh-TW" smtClean="0"/>
              <a:pPr>
                <a:defRPr/>
              </a:pPr>
              <a:t>115</a:t>
            </a:fld>
            <a:endParaRPr lang="en-US" altLang="zh-TW" dirty="0"/>
          </a:p>
        </p:txBody>
      </p:sp>
      <p:sp>
        <p:nvSpPr>
          <p:cNvPr id="17" name="雙波浪線 9"/>
          <p:cNvSpPr/>
          <p:nvPr/>
        </p:nvSpPr>
        <p:spPr bwMode="auto">
          <a:xfrm>
            <a:off x="4659361" y="1156238"/>
            <a:ext cx="1732111" cy="485567"/>
          </a:xfrm>
          <a:prstGeom prst="doubleWave">
            <a:avLst/>
          </a:prstGeom>
          <a:solidFill>
            <a:srgbClr val="FFC000"/>
          </a:solidFill>
          <a:ln w="3175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>
              <a:lnSpc>
                <a:spcPts val="2500"/>
              </a:lnSpc>
              <a:spcBef>
                <a:spcPts val="0"/>
              </a:spcBef>
              <a:buNone/>
            </a:pPr>
            <a:r>
              <a:rPr lang="zh-HK" altLang="en-US" sz="1600" b="1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anose="020B0604020202020204" pitchFamily="34" charset="-120"/>
              </a:rPr>
              <a:t>現學年</a:t>
            </a:r>
            <a:r>
              <a:rPr lang="zh-HK" altLang="en-US" sz="1600" b="1" dirty="0" smtClean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anose="020B0604020202020204" pitchFamily="34" charset="-120"/>
              </a:rPr>
              <a:t>：</a:t>
            </a:r>
            <a:r>
              <a:rPr kumimoji="0" lang="en-US" altLang="zh-TW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2022</a:t>
            </a:r>
            <a:endParaRPr kumimoji="0" lang="zh-HK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anose="020B0604020202020204" pitchFamily="34" charset="-120"/>
              <a:ea typeface="Arial Unicode MS" panose="020B0604020202020204" pitchFamily="34" charset="-120"/>
              <a:cs typeface="Arial Unicode MS" panose="020B060402020202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806893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zh-TW" altLang="en-US" sz="320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學生資料 </a:t>
            </a:r>
            <a:r>
              <a:rPr lang="en-US" altLang="zh-TW" sz="320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(STU) </a:t>
            </a:r>
            <a:r>
              <a:rPr lang="en-US" altLang="zh-TW" sz="3200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–</a:t>
            </a:r>
            <a:r>
              <a:rPr lang="zh-TW" altLang="en-US" sz="3200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 設定</a:t>
            </a:r>
            <a:r>
              <a:rPr lang="zh-TW" altLang="en-US" sz="3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學生預設</a:t>
            </a:r>
            <a:r>
              <a:rPr lang="zh-TW" altLang="en-US" sz="32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資料</a:t>
            </a:r>
          </a:p>
        </p:txBody>
      </p:sp>
      <p:sp>
        <p:nvSpPr>
          <p:cNvPr id="13316" name="Rectangle 35"/>
          <p:cNvSpPr>
            <a:spLocks noGrp="1" noChangeArrowheads="1"/>
          </p:cNvSpPr>
          <p:nvPr>
            <p:ph type="body" idx="1"/>
          </p:nvPr>
        </p:nvSpPr>
        <p:spPr>
          <a:xfrm>
            <a:off x="251520" y="1268760"/>
            <a:ext cx="8785225" cy="1728788"/>
          </a:xfrm>
          <a:noFill/>
        </p:spPr>
        <p:txBody>
          <a:bodyPr/>
          <a:lstStyle/>
          <a:p>
            <a:pPr marL="0" indent="0" eaLnBrk="1" hangingPunct="1">
              <a:lnSpc>
                <a:spcPct val="80000"/>
              </a:lnSpc>
              <a:buNone/>
            </a:pPr>
            <a:r>
              <a:rPr lang="zh-TW" altLang="en-US" sz="2800" dirty="0" smtClean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設定</a:t>
            </a:r>
            <a:r>
              <a:rPr lang="zh-TW" altLang="en-US" sz="28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學生</a:t>
            </a:r>
            <a:r>
              <a:rPr lang="zh-TW" altLang="en-US" sz="2800" dirty="0" smtClean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資料預設</a:t>
            </a:r>
            <a:r>
              <a:rPr lang="en-US" altLang="zh-TW" sz="2800" dirty="0" smtClean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  <a:endParaRPr lang="zh-TW" altLang="en-US" sz="2800" dirty="0" smtClean="0">
              <a:solidFill>
                <a:schemeClr val="tx1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zh-TW" sz="2800" dirty="0" smtClean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1.</a:t>
            </a:r>
            <a:r>
              <a:rPr lang="zh-TW" altLang="en-US" sz="2800" dirty="0" smtClean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 學生資料 </a:t>
            </a:r>
            <a:r>
              <a:rPr lang="en-US" altLang="zh-TW" sz="2800" dirty="0" smtClean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&gt; </a:t>
            </a:r>
            <a:r>
              <a:rPr lang="zh-TW" altLang="en-US" sz="2800" dirty="0" smtClean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設定 </a:t>
            </a:r>
            <a:r>
              <a:rPr lang="en-US" altLang="zh-TW" sz="2800" dirty="0" smtClean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&gt; </a:t>
            </a:r>
            <a:r>
              <a:rPr lang="zh-TW" altLang="en-US" sz="2800" dirty="0" smtClean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學生資料預設</a:t>
            </a:r>
            <a:endParaRPr lang="en-US" altLang="zh-TW" sz="2800" dirty="0" smtClean="0">
              <a:solidFill>
                <a:schemeClr val="tx1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 defTabSz="450850" eaLnBrk="1" hangingPunct="1">
              <a:lnSpc>
                <a:spcPct val="80000"/>
              </a:lnSpc>
              <a:buNone/>
            </a:pPr>
            <a:r>
              <a:rPr lang="en-US" altLang="zh-TW" sz="2800" dirty="0" smtClean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2.</a:t>
            </a:r>
            <a:r>
              <a:rPr lang="zh-TW" altLang="en-US" sz="2800" dirty="0" smtClean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 為</a:t>
            </a:r>
            <a:r>
              <a:rPr lang="zh-TW" altLang="en-US" sz="28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加快輸入速度</a:t>
            </a:r>
            <a:r>
              <a:rPr lang="zh-TW" altLang="en-US" sz="2800" dirty="0" smtClean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r>
              <a:rPr lang="zh-TW" altLang="en-US" sz="2800" dirty="0" smtClean="0">
                <a:solidFill>
                  <a:srgbClr val="FF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每年</a:t>
            </a:r>
            <a:r>
              <a:rPr lang="zh-TW" altLang="en-US" sz="2800" dirty="0" smtClean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可在此模組</a:t>
            </a:r>
            <a:r>
              <a:rPr lang="zh-TW" altLang="en-US" sz="28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先為</a:t>
            </a:r>
            <a:r>
              <a:rPr lang="zh-TW" altLang="en-US" sz="2800" dirty="0" smtClean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必須欄位設 </a:t>
            </a:r>
            <a:r>
              <a:rPr lang="en-US" altLang="zh-TW" sz="2800" dirty="0" smtClean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	</a:t>
            </a:r>
            <a:r>
              <a:rPr lang="zh-TW" altLang="en-US" sz="2800" dirty="0" smtClean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定「</a:t>
            </a:r>
            <a:r>
              <a:rPr lang="zh-TW" altLang="en-US" sz="28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預設值</a:t>
            </a:r>
            <a:r>
              <a:rPr lang="zh-TW" altLang="en-US" sz="2800" dirty="0" smtClean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」</a:t>
            </a:r>
            <a:r>
              <a:rPr lang="zh-TW" altLang="en-US" sz="28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，如</a:t>
            </a:r>
            <a:r>
              <a:rPr lang="zh-TW" altLang="en-US" sz="2800" dirty="0">
                <a:solidFill>
                  <a:srgbClr val="FF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首次出席</a:t>
            </a:r>
            <a:r>
              <a:rPr lang="zh-TW" altLang="en-US" sz="2800" dirty="0" smtClean="0">
                <a:solidFill>
                  <a:srgbClr val="FF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日期</a:t>
            </a:r>
            <a:r>
              <a:rPr lang="zh-TW" altLang="en-US" sz="2800" dirty="0" smtClean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及</a:t>
            </a:r>
            <a:r>
              <a:rPr lang="zh-TW" altLang="en-US" sz="2800" dirty="0" smtClean="0">
                <a:solidFill>
                  <a:srgbClr val="FF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取</a:t>
            </a:r>
            <a:r>
              <a:rPr lang="zh-TW" altLang="en-US" sz="2800" dirty="0">
                <a:solidFill>
                  <a:srgbClr val="FF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錄</a:t>
            </a:r>
            <a:r>
              <a:rPr lang="zh-TW" altLang="en-US" sz="2800" dirty="0" smtClean="0">
                <a:solidFill>
                  <a:srgbClr val="FF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日期</a:t>
            </a:r>
            <a:r>
              <a:rPr lang="zh-TW" altLang="en-US" sz="2800" dirty="0" smtClean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zh-TW" altLang="en-US" sz="2800" dirty="0">
              <a:solidFill>
                <a:schemeClr val="tx1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zh-TW" altLang="en-US" sz="2800" dirty="0" smtClean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	</a:t>
            </a:r>
          </a:p>
        </p:txBody>
      </p:sp>
      <p:sp>
        <p:nvSpPr>
          <p:cNvPr id="13317" name="Rectangle 36"/>
          <p:cNvSpPr>
            <a:spLocks noChangeArrowheads="1"/>
          </p:cNvSpPr>
          <p:nvPr/>
        </p:nvSpPr>
        <p:spPr bwMode="auto">
          <a:xfrm>
            <a:off x="10475913" y="5734050"/>
            <a:ext cx="9144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 b="1">
                <a:solidFill>
                  <a:srgbClr val="660066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SzPct val="55000"/>
              <a:buFont typeface="Wingdings" panose="05000000000000000000" pitchFamily="2" charset="2"/>
              <a:buChar char="n"/>
              <a:defRPr sz="2200" b="1">
                <a:solidFill>
                  <a:srgbClr val="9900CC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 b="1">
                <a:solidFill>
                  <a:srgbClr val="6600CC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b="1">
                <a:solidFill>
                  <a:srgbClr val="333399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buClr>
                <a:schemeClr val="bg1"/>
              </a:buClr>
              <a:buSzPct val="100000"/>
              <a:buFont typeface="Wingdings" panose="05000000000000000000" pitchFamily="2" charset="2"/>
              <a:buNone/>
            </a:pPr>
            <a:endParaRPr lang="zh-HK" altLang="en-US" sz="2000">
              <a:solidFill>
                <a:srgbClr val="0000FF"/>
              </a:solidFill>
            </a:endParaRPr>
          </a:p>
        </p:txBody>
      </p:sp>
      <p:sp>
        <p:nvSpPr>
          <p:cNvPr id="13319" name="投影片編號版面配置區 2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 b="1">
                <a:solidFill>
                  <a:srgbClr val="660066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SzPct val="55000"/>
              <a:buFont typeface="Wingdings" panose="05000000000000000000" pitchFamily="2" charset="2"/>
              <a:buChar char="n"/>
              <a:defRPr sz="2200" b="1">
                <a:solidFill>
                  <a:srgbClr val="9900CC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 b="1">
                <a:solidFill>
                  <a:srgbClr val="6600CC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b="1">
                <a:solidFill>
                  <a:srgbClr val="333399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AE66F999-23F9-46DE-A59D-6DF77613B137}" type="slidenum">
              <a:rPr lang="en-US" altLang="zh-TW" sz="1000" smtClean="0">
                <a:solidFill>
                  <a:schemeClr val="tx1"/>
                </a:solidFill>
                <a:latin typeface="Tahoma" panose="020B060403050404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116</a:t>
            </a:fld>
            <a:endParaRPr lang="en-US" altLang="zh-TW" sz="1000" dirty="0" smtClean="0">
              <a:solidFill>
                <a:schemeClr val="tx1"/>
              </a:solidFill>
              <a:latin typeface="Tahoma" panose="020B0604030504040204" pitchFamily="34" charset="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513" y="2948166"/>
            <a:ext cx="8410575" cy="3524250"/>
          </a:xfrm>
          <a:prstGeom prst="rect">
            <a:avLst/>
          </a:prstGeom>
        </p:spPr>
      </p:pic>
      <p:sp>
        <p:nvSpPr>
          <p:cNvPr id="12" name="Rectangle 37"/>
          <p:cNvSpPr>
            <a:spLocks noChangeArrowheads="1"/>
          </p:cNvSpPr>
          <p:nvPr/>
        </p:nvSpPr>
        <p:spPr bwMode="auto">
          <a:xfrm>
            <a:off x="611560" y="3377244"/>
            <a:ext cx="1081521" cy="226310"/>
          </a:xfrm>
          <a:prstGeom prst="rect">
            <a:avLst/>
          </a:prstGeom>
          <a:noFill/>
          <a:ln w="34925" algn="ctr">
            <a:solidFill>
              <a:schemeClr val="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 b="1">
                <a:solidFill>
                  <a:srgbClr val="660066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SzPct val="55000"/>
              <a:buFont typeface="Wingdings" panose="05000000000000000000" pitchFamily="2" charset="2"/>
              <a:buChar char="n"/>
              <a:defRPr sz="2200" b="1">
                <a:solidFill>
                  <a:srgbClr val="9900CC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 b="1">
                <a:solidFill>
                  <a:srgbClr val="6600CC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b="1">
                <a:solidFill>
                  <a:srgbClr val="333399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buClr>
                <a:schemeClr val="bg1"/>
              </a:buClr>
              <a:buSzPct val="100000"/>
              <a:buFont typeface="Wingdings" panose="05000000000000000000" pitchFamily="2" charset="2"/>
              <a:buNone/>
            </a:pPr>
            <a:endParaRPr lang="zh-HK" altLang="zh-HK" sz="2000">
              <a:solidFill>
                <a:schemeClr val="hlink"/>
              </a:solidFill>
            </a:endParaRPr>
          </a:p>
        </p:txBody>
      </p:sp>
      <p:sp>
        <p:nvSpPr>
          <p:cNvPr id="15" name="Text Box 8"/>
          <p:cNvSpPr txBox="1">
            <a:spLocks noChangeArrowheads="1"/>
          </p:cNvSpPr>
          <p:nvPr/>
        </p:nvSpPr>
        <p:spPr bwMode="auto">
          <a:xfrm>
            <a:off x="6588224" y="4150206"/>
            <a:ext cx="2012849" cy="5847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 b="1">
                <a:solidFill>
                  <a:srgbClr val="660066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SzPct val="55000"/>
              <a:buFont typeface="Wingdings" panose="05000000000000000000" pitchFamily="2" charset="2"/>
              <a:buChar char="n"/>
              <a:defRPr sz="2200" b="1">
                <a:solidFill>
                  <a:srgbClr val="9900CC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 b="1">
                <a:solidFill>
                  <a:srgbClr val="6600CC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b="1">
                <a:solidFill>
                  <a:srgbClr val="333399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Pct val="90000"/>
              <a:buNone/>
            </a:pPr>
            <a:r>
              <a:rPr lang="zh-TW" altLang="en-US" sz="1600" dirty="0" smtClean="0">
                <a:solidFill>
                  <a:srgbClr val="FF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留意首次出席日期必須是平日</a:t>
            </a:r>
            <a:endParaRPr lang="en-US" altLang="zh-TW" sz="1600" dirty="0" smtClean="0">
              <a:solidFill>
                <a:srgbClr val="FF0000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17" name="直線單箭頭接點 16"/>
          <p:cNvCxnSpPr/>
          <p:nvPr/>
        </p:nvCxnSpPr>
        <p:spPr bwMode="auto">
          <a:xfrm flipH="1">
            <a:off x="5148064" y="4365104"/>
            <a:ext cx="1440160" cy="311850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657856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135" y="3422626"/>
            <a:ext cx="8934450" cy="3105150"/>
          </a:xfrm>
          <a:prstGeom prst="rect">
            <a:avLst/>
          </a:prstGeom>
        </p:spPr>
      </p:pic>
      <p:sp>
        <p:nvSpPr>
          <p:cNvPr id="132098" name="Rectangle 2"/>
          <p:cNvSpPr>
            <a:spLocks noGrp="1" noChangeArrowheads="1"/>
          </p:cNvSpPr>
          <p:nvPr>
            <p:ph type="title"/>
          </p:nvPr>
        </p:nvSpPr>
        <p:spPr>
          <a:xfrm>
            <a:off x="1547812" y="254000"/>
            <a:ext cx="7596187" cy="762000"/>
          </a:xfrm>
        </p:spPr>
        <p:txBody>
          <a:bodyPr/>
          <a:lstStyle/>
          <a:p>
            <a:pPr eaLnBrk="1" hangingPunct="1">
              <a:defRPr/>
            </a:pPr>
            <a:r>
              <a:rPr lang="zh-TW" altLang="en-US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學生資料 </a:t>
            </a:r>
            <a:r>
              <a:rPr lang="en-US" altLang="zh-TW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(STU) </a:t>
            </a:r>
            <a:r>
              <a:rPr lang="en-US" altLang="zh-TW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–</a:t>
            </a:r>
            <a:r>
              <a:rPr lang="zh-TW" altLang="en-US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利用</a:t>
            </a:r>
            <a:r>
              <a:rPr lang="zh-TW" altLang="en-US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學位分配組數據</a:t>
            </a:r>
            <a:r>
              <a:rPr lang="zh-TW" altLang="en-US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註冊</a:t>
            </a:r>
            <a:endParaRPr lang="zh-TW" altLang="en-US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2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69626" y="1556792"/>
            <a:ext cx="8856984" cy="2088232"/>
          </a:xfrm>
          <a:noFill/>
        </p:spPr>
        <p:txBody>
          <a:bodyPr/>
          <a:lstStyle/>
          <a:p>
            <a:pPr marL="363538" lvl="1" indent="-363538" eaLnBrk="1" hangingPunct="1">
              <a:buNone/>
              <a:defRPr/>
            </a:pPr>
            <a:r>
              <a:rPr lang="en-US" altLang="zh-TW" sz="2800" dirty="0" smtClean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1. </a:t>
            </a:r>
            <a:r>
              <a:rPr lang="zh-TW" altLang="en-US" sz="2800" dirty="0" smtClean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在</a:t>
            </a:r>
            <a:r>
              <a:rPr lang="zh-TW" altLang="en-US" sz="28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「</a:t>
            </a:r>
            <a:r>
              <a:rPr lang="zh-TW" altLang="en-US" sz="2800" dirty="0">
                <a:solidFill>
                  <a:srgbClr val="FF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聯遞</a:t>
            </a:r>
            <a:r>
              <a:rPr lang="zh-TW" altLang="en-US" sz="2800" dirty="0" smtClean="0">
                <a:solidFill>
                  <a:srgbClr val="FF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系統 </a:t>
            </a:r>
            <a:r>
              <a:rPr lang="en-US" altLang="zh-TW" sz="2800" dirty="0" smtClean="0">
                <a:solidFill>
                  <a:srgbClr val="FF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&gt; </a:t>
            </a:r>
            <a:r>
              <a:rPr lang="zh-TW" altLang="en-US" sz="2800" dirty="0">
                <a:solidFill>
                  <a:srgbClr val="FF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接收訊息</a:t>
            </a:r>
            <a:r>
              <a:rPr lang="zh-TW" altLang="en-US" sz="2800" dirty="0" smtClean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」</a:t>
            </a:r>
            <a:r>
              <a:rPr lang="zh-TW" altLang="en-US" sz="28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將</a:t>
            </a:r>
            <a:r>
              <a:rPr lang="zh-TW" altLang="en-US" sz="2800" dirty="0">
                <a:solidFill>
                  <a:srgbClr val="FF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往年</a:t>
            </a:r>
            <a:r>
              <a:rPr lang="zh-TW" altLang="en-US" sz="28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的相關學位分配結果</a:t>
            </a:r>
            <a:r>
              <a:rPr lang="zh-TW" altLang="en-US" sz="2800" dirty="0" smtClean="0">
                <a:solidFill>
                  <a:srgbClr val="FF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庫存</a:t>
            </a:r>
            <a:r>
              <a:rPr lang="en-US" altLang="zh-TW" sz="2800" dirty="0" smtClean="0">
                <a:solidFill>
                  <a:srgbClr val="FF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en-US" sz="2800" dirty="0" smtClean="0">
                <a:solidFill>
                  <a:srgbClr val="FF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刪除</a:t>
            </a:r>
            <a:endParaRPr lang="en-US" altLang="zh-TW" sz="2800" dirty="0" smtClean="0">
              <a:solidFill>
                <a:srgbClr val="FF0000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lvl="1" indent="0" eaLnBrk="1" hangingPunct="1">
              <a:buNone/>
              <a:defRPr/>
            </a:pPr>
            <a:r>
              <a:rPr lang="en-US" altLang="zh-TW" sz="2800" dirty="0" smtClean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2. </a:t>
            </a:r>
            <a:r>
              <a:rPr lang="zh-TW" altLang="en-US" sz="2800" dirty="0" smtClean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將</a:t>
            </a:r>
            <a:r>
              <a:rPr lang="zh-TW" altLang="en-US" sz="28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本年的相關學位分配結果「解密</a:t>
            </a:r>
            <a:r>
              <a:rPr lang="zh-TW" altLang="en-US" sz="2800" dirty="0" smtClean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」</a:t>
            </a:r>
          </a:p>
          <a:p>
            <a:pPr lvl="1" eaLnBrk="1" hangingPunct="1">
              <a:defRPr/>
            </a:pPr>
            <a:endParaRPr lang="zh-TW" altLang="en-US" sz="2800" dirty="0" smtClean="0">
              <a:solidFill>
                <a:schemeClr val="tx1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1" eaLnBrk="1" hangingPunct="1">
              <a:defRPr/>
            </a:pPr>
            <a:endParaRPr lang="zh-TW" altLang="en-US" sz="2800" dirty="0" smtClean="0">
              <a:solidFill>
                <a:schemeClr val="tx1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1" eaLnBrk="1" hangingPunct="1">
              <a:defRPr/>
            </a:pPr>
            <a:endParaRPr lang="zh-TW" altLang="en-US" sz="2800" dirty="0" smtClean="0">
              <a:solidFill>
                <a:schemeClr val="tx1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1" eaLnBrk="1" hangingPunct="1">
              <a:defRPr/>
            </a:pPr>
            <a:endParaRPr lang="zh-TW" altLang="en-US" sz="2800" dirty="0" smtClean="0">
              <a:solidFill>
                <a:schemeClr val="tx1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7413" name="Rectangle 5"/>
          <p:cNvSpPr>
            <a:spLocks noChangeArrowheads="1"/>
          </p:cNvSpPr>
          <p:nvPr/>
        </p:nvSpPr>
        <p:spPr bwMode="gray">
          <a:xfrm>
            <a:off x="183872" y="5162228"/>
            <a:ext cx="8784976" cy="750888"/>
          </a:xfrm>
          <a:prstGeom prst="rect">
            <a:avLst/>
          </a:prstGeom>
          <a:noFill/>
          <a:ln w="38100">
            <a:solidFill>
              <a:schemeClr val="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bg2"/>
                    </a:gs>
                    <a:gs pos="100000">
                      <a:schemeClr val="bg1"/>
                    </a:gs>
                  </a:gsLst>
                  <a:lin ang="0" scaled="1"/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 b="1">
                <a:solidFill>
                  <a:srgbClr val="660066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SzPct val="55000"/>
              <a:buFont typeface="Wingdings" panose="05000000000000000000" pitchFamily="2" charset="2"/>
              <a:buChar char="n"/>
              <a:defRPr sz="2200" b="1">
                <a:solidFill>
                  <a:srgbClr val="9900CC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 b="1">
                <a:solidFill>
                  <a:srgbClr val="6600CC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b="1">
                <a:solidFill>
                  <a:srgbClr val="333399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buClr>
                <a:schemeClr val="bg1"/>
              </a:buClr>
              <a:buSzPct val="100000"/>
              <a:buFont typeface="Wingdings" panose="05000000000000000000" pitchFamily="2" charset="2"/>
              <a:buNone/>
            </a:pPr>
            <a:endParaRPr lang="zh-TW" altLang="en-US" sz="2000">
              <a:solidFill>
                <a:srgbClr val="0000FF"/>
              </a:solidFill>
            </a:endParaRPr>
          </a:p>
        </p:txBody>
      </p:sp>
      <p:sp>
        <p:nvSpPr>
          <p:cNvPr id="6" name="Line 6"/>
          <p:cNvSpPr>
            <a:spLocks noChangeShapeType="1"/>
          </p:cNvSpPr>
          <p:nvPr/>
        </p:nvSpPr>
        <p:spPr bwMode="gray">
          <a:xfrm flipH="1">
            <a:off x="183872" y="5158978"/>
            <a:ext cx="8784976" cy="754137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7" name="Line 7"/>
          <p:cNvSpPr>
            <a:spLocks noChangeShapeType="1"/>
          </p:cNvSpPr>
          <p:nvPr/>
        </p:nvSpPr>
        <p:spPr bwMode="gray">
          <a:xfrm>
            <a:off x="183872" y="5158979"/>
            <a:ext cx="8784976" cy="754137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2B53EBF-3D3C-4B19-B75D-10AD2264A0D2}" type="slidenum">
              <a:rPr lang="en-US" altLang="zh-TW" smtClean="0"/>
              <a:pPr>
                <a:defRPr/>
              </a:pPr>
              <a:t>117</a:t>
            </a:fld>
            <a:endParaRPr lang="en-US" altLang="zh-TW" dirty="0"/>
          </a:p>
        </p:txBody>
      </p:sp>
      <p:sp>
        <p:nvSpPr>
          <p:cNvPr id="3" name="矩形 2"/>
          <p:cNvSpPr/>
          <p:nvPr/>
        </p:nvSpPr>
        <p:spPr bwMode="auto">
          <a:xfrm>
            <a:off x="755576" y="6090864"/>
            <a:ext cx="651353" cy="362472"/>
          </a:xfrm>
          <a:prstGeom prst="rect">
            <a:avLst/>
          </a:prstGeom>
          <a:noFill/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None/>
              <a:tabLst/>
            </a:pPr>
            <a:endParaRPr kumimoji="0" lang="zh-HK" altLang="en-US" sz="2000" b="1" i="0" u="none" strike="noStrike" cap="none" normalizeH="0" baseline="0" smtClean="0">
              <a:ln>
                <a:noFill/>
              </a:ln>
              <a:solidFill>
                <a:srgbClr val="0000FF"/>
              </a:solidFill>
              <a:effectLst/>
              <a:latin typeface="Trebuchet MS" pitchFamily="34" charset="0"/>
              <a:ea typeface="新細明體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065120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52" name="Rectangle 16"/>
          <p:cNvSpPr>
            <a:spLocks noGrp="1" noChangeArrowheads="1"/>
          </p:cNvSpPr>
          <p:nvPr>
            <p:ph type="title"/>
          </p:nvPr>
        </p:nvSpPr>
        <p:spPr>
          <a:xfrm>
            <a:off x="1547812" y="254000"/>
            <a:ext cx="7596187" cy="762000"/>
          </a:xfrm>
        </p:spPr>
        <p:txBody>
          <a:bodyPr/>
          <a:lstStyle/>
          <a:p>
            <a:pPr eaLnBrk="1" hangingPunct="1">
              <a:defRPr/>
            </a:pPr>
            <a:r>
              <a:rPr lang="zh-TW" altLang="en-US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學生資料 </a:t>
            </a:r>
            <a:r>
              <a:rPr lang="en-US" altLang="zh-TW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(STU) </a:t>
            </a:r>
            <a:r>
              <a:rPr lang="en-US" altLang="zh-TW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–</a:t>
            </a:r>
            <a:r>
              <a:rPr lang="zh-TW" altLang="en-US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利用</a:t>
            </a:r>
            <a:r>
              <a:rPr lang="zh-TW" altLang="en-US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學位分配組數據</a:t>
            </a:r>
            <a:r>
              <a:rPr lang="zh-TW" altLang="en-US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註冊</a:t>
            </a:r>
            <a:endParaRPr lang="zh-TW" altLang="en-US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Rectangle 13"/>
          <p:cNvSpPr txBox="1">
            <a:spLocks noChangeArrowheads="1"/>
          </p:cNvSpPr>
          <p:nvPr/>
        </p:nvSpPr>
        <p:spPr bwMode="auto">
          <a:xfrm>
            <a:off x="251520" y="1340594"/>
            <a:ext cx="8449568" cy="86427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itchFamily="2" charset="2"/>
              <a:buChar char="n"/>
              <a:defRPr sz="2400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99"/>
              </a:buClr>
              <a:buSzPct val="55000"/>
              <a:buFont typeface="Wingdings" pitchFamily="2" charset="2"/>
              <a:buChar char="n"/>
              <a:defRPr sz="2000">
                <a:solidFill>
                  <a:srgbClr val="99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rgbClr val="66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5000"/>
              <a:buFont typeface="Wingdings" pitchFamily="2" charset="2"/>
              <a:buChar char="n"/>
              <a:defRPr sz="1600">
                <a:solidFill>
                  <a:srgbClr val="33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marL="363538" lvl="1" indent="-363538" eaLnBrk="1" hangingPunct="1">
              <a:buFont typeface="Wingdings" pitchFamily="2" charset="2"/>
              <a:buNone/>
              <a:defRPr/>
            </a:pPr>
            <a:r>
              <a:rPr lang="en-US" altLang="zh-TW" sz="2800" kern="0" dirty="0" smtClean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3.</a:t>
            </a:r>
            <a:r>
              <a:rPr lang="zh-TW" altLang="en-US" sz="2800" kern="0" dirty="0" smtClean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 在「</a:t>
            </a:r>
            <a:r>
              <a:rPr lang="zh-TW" altLang="en-US" sz="2800" kern="0" dirty="0" smtClean="0">
                <a:solidFill>
                  <a:srgbClr val="FF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學位分配</a:t>
            </a:r>
            <a:r>
              <a:rPr lang="zh-TW" altLang="en-US" sz="2800" kern="0" dirty="0" smtClean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」模組的</a:t>
            </a:r>
            <a:r>
              <a:rPr lang="zh-TW" altLang="en-US" sz="2800" kern="0" dirty="0" smtClean="0">
                <a:solidFill>
                  <a:srgbClr val="FF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資科互換</a:t>
            </a:r>
            <a:r>
              <a:rPr lang="zh-TW" altLang="en-US" sz="2800" kern="0" dirty="0" smtClean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「匯入」學額分配結果</a:t>
            </a:r>
            <a:endParaRPr lang="zh-TW" altLang="en-US" sz="2800" kern="0" dirty="0">
              <a:solidFill>
                <a:schemeClr val="tx1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843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030" y="2529458"/>
            <a:ext cx="9144000" cy="3888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2B53EBF-3D3C-4B19-B75D-10AD2264A0D2}" type="slidenum">
              <a:rPr lang="en-US" altLang="zh-TW" smtClean="0"/>
              <a:pPr>
                <a:defRPr/>
              </a:pPr>
              <a:t>118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3147161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12"/>
          <p:cNvSpPr>
            <a:spLocks noGrp="1" noChangeArrowheads="1"/>
          </p:cNvSpPr>
          <p:nvPr>
            <p:ph type="body" idx="1"/>
          </p:nvPr>
        </p:nvSpPr>
        <p:spPr>
          <a:xfrm>
            <a:off x="251520" y="1340768"/>
            <a:ext cx="8507288" cy="936104"/>
          </a:xfrm>
          <a:noFill/>
        </p:spPr>
        <p:txBody>
          <a:bodyPr/>
          <a:lstStyle/>
          <a:p>
            <a:pPr marL="0" lvl="1" indent="0" eaLnBrk="1" hangingPunct="1">
              <a:buNone/>
            </a:pPr>
            <a:r>
              <a:rPr lang="en-US" altLang="zh-TW" sz="2800" dirty="0" smtClean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4.</a:t>
            </a:r>
            <a:r>
              <a:rPr lang="zh-TW" altLang="en-US" sz="2800" dirty="0" smtClean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 學生</a:t>
            </a:r>
            <a:r>
              <a:rPr lang="zh-TW" altLang="en-US" sz="28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資料 </a:t>
            </a:r>
            <a:r>
              <a:rPr lang="en-US" altLang="zh-TW" sz="28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&gt; </a:t>
            </a:r>
            <a:r>
              <a:rPr lang="zh-TW" altLang="en-US" sz="28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註冊 </a:t>
            </a:r>
            <a:r>
              <a:rPr lang="en-US" altLang="zh-TW" sz="28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&gt; </a:t>
            </a:r>
            <a:r>
              <a:rPr lang="zh-TW" altLang="en-US" sz="2800" dirty="0">
                <a:solidFill>
                  <a:srgbClr val="FF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中一派</a:t>
            </a:r>
            <a:r>
              <a:rPr lang="zh-TW" altLang="en-US" sz="2800" dirty="0" smtClean="0">
                <a:solidFill>
                  <a:srgbClr val="FF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位</a:t>
            </a:r>
            <a:r>
              <a:rPr lang="en-US" altLang="zh-TW" sz="2800" dirty="0" smtClean="0">
                <a:solidFill>
                  <a:srgbClr val="FF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en-US" sz="2800" dirty="0" smtClean="0">
                <a:solidFill>
                  <a:srgbClr val="FF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小</a:t>
            </a:r>
            <a:r>
              <a:rPr lang="zh-TW" altLang="en-US" sz="2800" dirty="0">
                <a:solidFill>
                  <a:srgbClr val="FF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一派位</a:t>
            </a:r>
            <a:endParaRPr lang="en-US" altLang="zh-TW" sz="2800" dirty="0" smtClean="0">
              <a:solidFill>
                <a:srgbClr val="FF0000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lvl="1" indent="0" eaLnBrk="1" hangingPunct="1">
              <a:buNone/>
            </a:pPr>
            <a:r>
              <a:rPr lang="zh-TW" altLang="en-US" sz="2800" dirty="0" smtClean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在此模組為所匯入的學生註冊，並輸入所需數據</a:t>
            </a:r>
          </a:p>
        </p:txBody>
      </p:sp>
      <p:sp>
        <p:nvSpPr>
          <p:cNvPr id="117779" name="Rectangle 19"/>
          <p:cNvSpPr>
            <a:spLocks noGrp="1" noChangeArrowheads="1"/>
          </p:cNvSpPr>
          <p:nvPr>
            <p:ph type="title"/>
          </p:nvPr>
        </p:nvSpPr>
        <p:spPr>
          <a:xfrm>
            <a:off x="1547812" y="254000"/>
            <a:ext cx="7488683" cy="762000"/>
          </a:xfrm>
        </p:spPr>
        <p:txBody>
          <a:bodyPr/>
          <a:lstStyle/>
          <a:p>
            <a:pPr eaLnBrk="1" hangingPunct="1">
              <a:defRPr/>
            </a:pPr>
            <a:r>
              <a:rPr lang="zh-TW" altLang="en-US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學生資料 </a:t>
            </a:r>
            <a:r>
              <a:rPr lang="en-US" altLang="zh-TW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(STU) –</a:t>
            </a:r>
            <a:r>
              <a:rPr lang="zh-TW" altLang="en-US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利用</a:t>
            </a:r>
            <a:r>
              <a:rPr lang="zh-TW" altLang="en-US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學位分配組數據</a:t>
            </a:r>
            <a:r>
              <a:rPr lang="zh-TW" altLang="en-US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註冊</a:t>
            </a:r>
            <a:endParaRPr lang="zh-TW" altLang="en-US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9461" name="Rectangle 7"/>
          <p:cNvSpPr>
            <a:spLocks noChangeArrowheads="1"/>
          </p:cNvSpPr>
          <p:nvPr/>
        </p:nvSpPr>
        <p:spPr bwMode="gray">
          <a:xfrm>
            <a:off x="827585" y="4581127"/>
            <a:ext cx="1440160" cy="1512169"/>
          </a:xfrm>
          <a:prstGeom prst="rect">
            <a:avLst/>
          </a:prstGeom>
          <a:noFill/>
          <a:ln w="38100">
            <a:solidFill>
              <a:schemeClr val="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bg2"/>
                    </a:gs>
                    <a:gs pos="100000">
                      <a:schemeClr val="bg1"/>
                    </a:gs>
                  </a:gsLst>
                  <a:lin ang="0" scaled="1"/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 b="1">
                <a:solidFill>
                  <a:srgbClr val="660066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SzPct val="55000"/>
              <a:buFont typeface="Wingdings" panose="05000000000000000000" pitchFamily="2" charset="2"/>
              <a:buChar char="n"/>
              <a:defRPr sz="2200" b="1">
                <a:solidFill>
                  <a:srgbClr val="9900CC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 b="1">
                <a:solidFill>
                  <a:srgbClr val="6600CC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b="1">
                <a:solidFill>
                  <a:srgbClr val="333399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buClr>
                <a:schemeClr val="bg1"/>
              </a:buClr>
              <a:buSzPct val="100000"/>
              <a:buFont typeface="Wingdings" panose="05000000000000000000" pitchFamily="2" charset="2"/>
              <a:buNone/>
            </a:pPr>
            <a:endParaRPr lang="zh-TW" altLang="en-US" sz="2000">
              <a:solidFill>
                <a:srgbClr val="0000FF"/>
              </a:solidFill>
            </a:endParaRPr>
          </a:p>
        </p:txBody>
      </p:sp>
      <p:sp>
        <p:nvSpPr>
          <p:cNvPr id="19462" name="Rectangle 8"/>
          <p:cNvSpPr>
            <a:spLocks noChangeArrowheads="1"/>
          </p:cNvSpPr>
          <p:nvPr/>
        </p:nvSpPr>
        <p:spPr bwMode="gray">
          <a:xfrm>
            <a:off x="4067944" y="4581126"/>
            <a:ext cx="4824536" cy="1512169"/>
          </a:xfrm>
          <a:prstGeom prst="rect">
            <a:avLst/>
          </a:prstGeom>
          <a:noFill/>
          <a:ln w="38100">
            <a:solidFill>
              <a:schemeClr val="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bg2"/>
                    </a:gs>
                    <a:gs pos="100000">
                      <a:schemeClr val="bg1"/>
                    </a:gs>
                  </a:gsLst>
                  <a:lin ang="0" scaled="1"/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 b="1">
                <a:solidFill>
                  <a:srgbClr val="660066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SzPct val="55000"/>
              <a:buFont typeface="Wingdings" panose="05000000000000000000" pitchFamily="2" charset="2"/>
              <a:buChar char="n"/>
              <a:defRPr sz="2200" b="1">
                <a:solidFill>
                  <a:srgbClr val="9900CC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 b="1">
                <a:solidFill>
                  <a:srgbClr val="6600CC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b="1">
                <a:solidFill>
                  <a:srgbClr val="333399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buClr>
                <a:schemeClr val="bg1"/>
              </a:buClr>
              <a:buSzPct val="100000"/>
              <a:buFont typeface="Wingdings" panose="05000000000000000000" pitchFamily="2" charset="2"/>
              <a:buNone/>
            </a:pPr>
            <a:endParaRPr lang="zh-TW" altLang="en-US" sz="2000">
              <a:solidFill>
                <a:srgbClr val="0000FF"/>
              </a:solidFill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2B53EBF-3D3C-4B19-B75D-10AD2264A0D2}" type="slidenum">
              <a:rPr lang="en-US" altLang="zh-TW" smtClean="0"/>
              <a:pPr>
                <a:defRPr/>
              </a:pPr>
              <a:t>119</a:t>
            </a:fld>
            <a:endParaRPr lang="en-US" altLang="zh-TW" dirty="0"/>
          </a:p>
        </p:txBody>
      </p:sp>
      <p:grpSp>
        <p:nvGrpSpPr>
          <p:cNvPr id="3" name="群組 2"/>
          <p:cNvGrpSpPr/>
          <p:nvPr/>
        </p:nvGrpSpPr>
        <p:grpSpPr>
          <a:xfrm>
            <a:off x="406908" y="2564904"/>
            <a:ext cx="8737092" cy="4005064"/>
            <a:chOff x="406908" y="2564904"/>
            <a:chExt cx="8737092" cy="4005064"/>
          </a:xfrm>
        </p:grpSpPr>
        <p:pic>
          <p:nvPicPr>
            <p:cNvPr id="19458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14"/>
            <a:stretch/>
          </p:blipFill>
          <p:spPr bwMode="auto">
            <a:xfrm>
              <a:off x="406908" y="2564904"/>
              <a:ext cx="8737092" cy="40050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8" name="矩形 7"/>
            <p:cNvSpPr/>
            <p:nvPr/>
          </p:nvSpPr>
          <p:spPr bwMode="auto">
            <a:xfrm>
              <a:off x="6300192" y="5157192"/>
              <a:ext cx="288032" cy="144016"/>
            </a:xfrm>
            <a:prstGeom prst="rect">
              <a:avLst/>
            </a:prstGeom>
            <a:solidFill>
              <a:schemeClr val="accent3"/>
            </a:solidFill>
            <a:ln w="317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742950" marR="0" indent="-28575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CC0099"/>
                </a:buClr>
                <a:buSzPct val="55000"/>
                <a:buFont typeface="Wingdings" pitchFamily="2" charset="2"/>
                <a:buChar char="n"/>
                <a:tabLst/>
              </a:pPr>
              <a:endParaRPr kumimoji="0" lang="zh-HK" altLang="en-US" sz="2000" b="0" i="0" u="none" strike="noStrike" cap="none" normalizeH="0" baseline="0" smtClean="0">
                <a:ln>
                  <a:noFill/>
                </a:ln>
                <a:solidFill>
                  <a:srgbClr val="99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新細明體" pitchFamily="18" charset="-120"/>
              </a:endParaRPr>
            </a:p>
          </p:txBody>
        </p:sp>
        <p:sp>
          <p:nvSpPr>
            <p:cNvPr id="9" name="矩形 8"/>
            <p:cNvSpPr/>
            <p:nvPr/>
          </p:nvSpPr>
          <p:spPr bwMode="auto">
            <a:xfrm>
              <a:off x="6300192" y="5478915"/>
              <a:ext cx="288032" cy="144016"/>
            </a:xfrm>
            <a:prstGeom prst="rect">
              <a:avLst/>
            </a:prstGeom>
            <a:solidFill>
              <a:schemeClr val="accent3"/>
            </a:solidFill>
            <a:ln w="317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742950" marR="0" indent="-28575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CC0099"/>
                </a:buClr>
                <a:buSzPct val="55000"/>
                <a:buFont typeface="Wingdings" pitchFamily="2" charset="2"/>
                <a:buChar char="n"/>
                <a:tabLst/>
              </a:pPr>
              <a:endParaRPr kumimoji="0" lang="zh-HK" altLang="en-US" sz="2000" b="0" i="0" u="none" strike="noStrike" cap="none" normalizeH="0" baseline="0" smtClean="0">
                <a:ln>
                  <a:noFill/>
                </a:ln>
                <a:solidFill>
                  <a:srgbClr val="99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新細明體" pitchFamily="18" charset="-120"/>
              </a:endParaRPr>
            </a:p>
          </p:txBody>
        </p:sp>
        <p:sp>
          <p:nvSpPr>
            <p:cNvPr id="10" name="矩形 9"/>
            <p:cNvSpPr/>
            <p:nvPr/>
          </p:nvSpPr>
          <p:spPr bwMode="auto">
            <a:xfrm>
              <a:off x="6293617" y="5786105"/>
              <a:ext cx="288032" cy="144016"/>
            </a:xfrm>
            <a:prstGeom prst="rect">
              <a:avLst/>
            </a:prstGeom>
            <a:solidFill>
              <a:schemeClr val="accent3"/>
            </a:solidFill>
            <a:ln w="317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742950" marR="0" indent="-28575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CC0099"/>
                </a:buClr>
                <a:buSzPct val="55000"/>
                <a:buFont typeface="Wingdings" pitchFamily="2" charset="2"/>
                <a:buChar char="n"/>
                <a:tabLst/>
              </a:pPr>
              <a:endParaRPr kumimoji="0" lang="zh-HK" altLang="en-US" sz="2000" b="0" i="0" u="none" strike="noStrike" cap="none" normalizeH="0" baseline="0" smtClean="0">
                <a:ln>
                  <a:noFill/>
                </a:ln>
                <a:solidFill>
                  <a:srgbClr val="99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新細明體" pitchFamily="18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07933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475656" y="620688"/>
            <a:ext cx="8243887" cy="1080120"/>
          </a:xfrm>
        </p:spPr>
        <p:txBody>
          <a:bodyPr/>
          <a:lstStyle/>
          <a:p>
            <a:pPr lvl="1"/>
            <a:r>
              <a:rPr kumimoji="0" lang="zh-TW" altLang="en-US" sz="4000" dirty="0">
                <a:solidFill>
                  <a:srgbClr val="0066FF"/>
                </a:solidFill>
                <a:latin typeface="微軟正黑體" pitchFamily="34" charset="-120"/>
                <a:ea typeface="微軟正黑體" pitchFamily="34" charset="-120"/>
              </a:rPr>
              <a:t>先行設定系統存取時間</a:t>
            </a:r>
            <a:r>
              <a:rPr kumimoji="0" lang="en-US" altLang="zh-TW" sz="4000" dirty="0">
                <a:solidFill>
                  <a:srgbClr val="0066FF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kumimoji="0" lang="en-US" altLang="zh-TW" sz="4000" dirty="0" smtClean="0">
                <a:solidFill>
                  <a:srgbClr val="0066FF"/>
                </a:solidFill>
                <a:latin typeface="微軟正黑體" pitchFamily="34" charset="-120"/>
                <a:ea typeface="微軟正黑體" pitchFamily="34" charset="-120"/>
              </a:rPr>
              <a:t/>
            </a:r>
            <a:br>
              <a:rPr kumimoji="0" lang="en-US" altLang="zh-TW" sz="4000" dirty="0" smtClean="0">
                <a:solidFill>
                  <a:srgbClr val="0066FF"/>
                </a:solidFill>
                <a:latin typeface="微軟正黑體" pitchFamily="34" charset="-120"/>
                <a:ea typeface="微軟正黑體" pitchFamily="34" charset="-120"/>
              </a:rPr>
            </a:br>
            <a:r>
              <a:rPr kumimoji="0" lang="en-US" altLang="zh-TW" sz="4000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(</a:t>
            </a:r>
            <a:r>
              <a:rPr kumimoji="0" lang="zh-TW" altLang="en-US" sz="4000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系統保安</a:t>
            </a:r>
            <a:r>
              <a:rPr kumimoji="0" lang="en-US" altLang="zh-TW" sz="4000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&gt;</a:t>
            </a:r>
            <a:r>
              <a:rPr kumimoji="0" lang="zh-TW" altLang="en-US" sz="4000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設定</a:t>
            </a:r>
            <a:r>
              <a:rPr kumimoji="0" lang="en-US" altLang="zh-TW" sz="4000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&gt;</a:t>
            </a:r>
            <a:r>
              <a:rPr kumimoji="0" lang="zh-TW" altLang="en-US" sz="4000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系統設定</a:t>
            </a:r>
            <a:r>
              <a:rPr kumimoji="0" lang="en-US" altLang="zh-TW" sz="4000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)</a:t>
            </a:r>
            <a:endParaRPr lang="zh-HK" altLang="en-US" sz="4000" dirty="0">
              <a:solidFill>
                <a:srgbClr val="FF0000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2863" y="2132856"/>
            <a:ext cx="8960726" cy="3816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63587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zh-TW" altLang="en-US" sz="3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學生資料 </a:t>
            </a:r>
            <a:r>
              <a:rPr lang="en-US" altLang="zh-TW" sz="3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(STU) </a:t>
            </a:r>
            <a:r>
              <a:rPr lang="en-US" altLang="zh-TW" sz="32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–</a:t>
            </a:r>
            <a:r>
              <a:rPr lang="zh-TW" altLang="en-US" sz="32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個別註冊 </a:t>
            </a:r>
          </a:p>
        </p:txBody>
      </p:sp>
      <p:sp>
        <p:nvSpPr>
          <p:cNvPr id="18437" name="投影片編號版面配置區 2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 b="1">
                <a:solidFill>
                  <a:srgbClr val="660066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SzPct val="55000"/>
              <a:buFont typeface="Wingdings" panose="05000000000000000000" pitchFamily="2" charset="2"/>
              <a:buChar char="n"/>
              <a:defRPr sz="2200" b="1">
                <a:solidFill>
                  <a:srgbClr val="9900CC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 b="1">
                <a:solidFill>
                  <a:srgbClr val="6600CC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b="1">
                <a:solidFill>
                  <a:srgbClr val="333399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84855861-CC58-43E3-9A61-31A7BCD97246}" type="slidenum">
              <a:rPr lang="en-US" altLang="zh-TW" sz="1000" smtClean="0">
                <a:solidFill>
                  <a:schemeClr val="tx1"/>
                </a:solidFill>
                <a:latin typeface="Tahoma" panose="020B060403050404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120</a:t>
            </a:fld>
            <a:endParaRPr lang="en-US" altLang="zh-TW" sz="1000" dirty="0" smtClean="0">
              <a:solidFill>
                <a:schemeClr val="tx1"/>
              </a:solidFill>
              <a:latin typeface="Tahoma" panose="020B0604030504040204" pitchFamily="34" charset="0"/>
            </a:endParaRPr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gray">
          <a:xfrm>
            <a:off x="323850" y="1375625"/>
            <a:ext cx="8820150" cy="181588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eaLnBrk="1" hangingPunct="1">
              <a:spcBef>
                <a:spcPts val="0"/>
              </a:spcBef>
              <a:buNone/>
              <a:defRPr/>
            </a:pPr>
            <a:r>
              <a:rPr kumimoji="1" lang="en-US" altLang="zh-TW" sz="2800" dirty="0" smtClean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1</a:t>
            </a:r>
            <a:r>
              <a:rPr kumimoji="1" lang="en-US" altLang="zh-TW" sz="28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.</a:t>
            </a:r>
            <a:r>
              <a:rPr kumimoji="1" lang="zh-TW" altLang="en-US" sz="28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學生資料 </a:t>
            </a:r>
            <a:r>
              <a:rPr kumimoji="1" lang="en-US" altLang="zh-TW" sz="28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&gt; </a:t>
            </a:r>
            <a:r>
              <a:rPr kumimoji="1" lang="zh-TW" altLang="en-US" sz="28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註冊 </a:t>
            </a:r>
            <a:r>
              <a:rPr kumimoji="1" lang="en-US" altLang="zh-TW" sz="28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&gt; </a:t>
            </a:r>
            <a:r>
              <a:rPr kumimoji="1" lang="zh-TW" altLang="en-US" sz="28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個別</a:t>
            </a:r>
            <a:r>
              <a:rPr kumimoji="1" lang="zh-TW" altLang="en-US" sz="2800" dirty="0" smtClean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註冊</a:t>
            </a:r>
            <a:endParaRPr kumimoji="1" lang="en-US" altLang="zh-TW" sz="2800" dirty="0" smtClean="0">
              <a:solidFill>
                <a:schemeClr val="tx1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eaLnBrk="1" hangingPunct="1">
              <a:spcBef>
                <a:spcPts val="0"/>
              </a:spcBef>
              <a:buNone/>
              <a:defRPr/>
            </a:pPr>
            <a:r>
              <a:rPr kumimoji="1" lang="en-US" altLang="zh-TW" sz="2800" dirty="0" smtClean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2.</a:t>
            </a:r>
            <a:r>
              <a:rPr kumimoji="1" lang="zh-HK" altLang="en-US" sz="28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輸入</a:t>
            </a:r>
            <a:r>
              <a:rPr kumimoji="1" lang="zh-HK" altLang="en-US" sz="2800" dirty="0" smtClean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資料</a:t>
            </a:r>
            <a:endParaRPr kumimoji="1" lang="en-US" altLang="zh-HK" sz="2800" dirty="0" smtClean="0">
              <a:solidFill>
                <a:schemeClr val="tx1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eaLnBrk="1" hangingPunct="1">
              <a:spcBef>
                <a:spcPts val="0"/>
              </a:spcBef>
              <a:buNone/>
              <a:defRPr/>
            </a:pPr>
            <a:r>
              <a:rPr kumimoji="1" lang="en-US" altLang="zh-TW" sz="2800" dirty="0" smtClean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kumimoji="1" lang="zh-TW" altLang="en-US" sz="2800" dirty="0" smtClean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 註冊後 學生</a:t>
            </a:r>
            <a:r>
              <a:rPr kumimoji="1" lang="zh-TW" altLang="en-US" sz="28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註冊</a:t>
            </a:r>
            <a:r>
              <a:rPr kumimoji="1" lang="zh-TW" altLang="en-US" sz="2800" dirty="0" smtClean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編號</a:t>
            </a:r>
            <a:r>
              <a:rPr kumimoji="1" lang="en-US" altLang="zh-TW" sz="2800" dirty="0" smtClean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kumimoji="1" lang="en-US" altLang="zh-TW" sz="2800" dirty="0" err="1" smtClean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Reg</a:t>
            </a:r>
            <a:r>
              <a:rPr kumimoji="1" lang="zh-TW" altLang="en-US" sz="2800" dirty="0" smtClean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kumimoji="1" lang="en-US" altLang="zh-TW" sz="2800" dirty="0" smtClean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No) </a:t>
            </a:r>
            <a:r>
              <a:rPr kumimoji="1" lang="zh-TW" altLang="en-US" sz="2800" dirty="0" smtClean="0">
                <a:solidFill>
                  <a:srgbClr val="FF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不可更改</a:t>
            </a:r>
            <a:endParaRPr kumimoji="1" lang="en-US" altLang="zh-TW" sz="2800" dirty="0" smtClean="0">
              <a:solidFill>
                <a:srgbClr val="FF0000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eaLnBrk="1" hangingPunct="1">
              <a:spcBef>
                <a:spcPts val="0"/>
              </a:spcBef>
              <a:buNone/>
              <a:defRPr/>
            </a:pPr>
            <a:r>
              <a:rPr kumimoji="1" lang="en-US" altLang="zh-TW" sz="2800" dirty="0" smtClean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kumimoji="1" lang="zh-TW" altLang="en-US" sz="2800" dirty="0" smtClean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kumimoji="1" lang="zh-TW" altLang="en-US" sz="2800" dirty="0" smtClean="0">
                <a:solidFill>
                  <a:srgbClr val="FF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紅色</a:t>
            </a:r>
            <a:r>
              <a:rPr kumimoji="1" lang="zh-TW" altLang="en-US" sz="2800" dirty="0">
                <a:solidFill>
                  <a:srgbClr val="FF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字</a:t>
            </a:r>
            <a:r>
              <a:rPr kumimoji="1" lang="zh-TW" altLang="en-US" sz="28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為必須輸入的</a:t>
            </a:r>
            <a:r>
              <a:rPr kumimoji="1" lang="zh-TW" altLang="en-US" sz="2800" dirty="0" smtClean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資料</a:t>
            </a:r>
            <a:endParaRPr kumimoji="1" lang="en-US" altLang="zh-TW" sz="2800" dirty="0" smtClean="0">
              <a:solidFill>
                <a:schemeClr val="tx1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AutoShape 5"/>
          <p:cNvSpPr>
            <a:spLocks noChangeArrowheads="1"/>
          </p:cNvSpPr>
          <p:nvPr/>
        </p:nvSpPr>
        <p:spPr bwMode="auto">
          <a:xfrm>
            <a:off x="6825754" y="990192"/>
            <a:ext cx="2276475" cy="1800944"/>
          </a:xfrm>
          <a:prstGeom prst="irregularSeal1">
            <a:avLst/>
          </a:prstGeom>
          <a:solidFill>
            <a:schemeClr val="accent2"/>
          </a:solidFill>
          <a:ln w="38100">
            <a:solidFill>
              <a:srgbClr val="0099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 b="1">
                <a:solidFill>
                  <a:srgbClr val="660066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SzPct val="55000"/>
              <a:buFont typeface="Wingdings" panose="05000000000000000000" pitchFamily="2" charset="2"/>
              <a:buChar char="n"/>
              <a:defRPr sz="2200" b="1">
                <a:solidFill>
                  <a:srgbClr val="9900CC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 b="1">
                <a:solidFill>
                  <a:srgbClr val="6600CC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b="1">
                <a:solidFill>
                  <a:srgbClr val="333399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 typeface="Wingdings" panose="05000000000000000000" pitchFamily="2" charset="2"/>
              <a:buNone/>
            </a:pPr>
            <a:r>
              <a:rPr lang="zh-TW" altLang="en-US" sz="20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即時核對資料</a:t>
            </a:r>
          </a:p>
        </p:txBody>
      </p:sp>
      <p:pic>
        <p:nvPicPr>
          <p:cNvPr id="14" name="圖片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895" y="3130600"/>
            <a:ext cx="6184193" cy="3600400"/>
          </a:xfrm>
          <a:prstGeom prst="rect">
            <a:avLst/>
          </a:prstGeom>
        </p:spPr>
      </p:pic>
      <p:sp>
        <p:nvSpPr>
          <p:cNvPr id="10" name="Text Box 6"/>
          <p:cNvSpPr txBox="1">
            <a:spLocks noChangeArrowheads="1"/>
          </p:cNvSpPr>
          <p:nvPr/>
        </p:nvSpPr>
        <p:spPr bwMode="gray">
          <a:xfrm>
            <a:off x="6367959" y="5373216"/>
            <a:ext cx="2561729" cy="5847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eaLnBrk="1" hangingPunct="1">
              <a:spcBef>
                <a:spcPts val="0"/>
              </a:spcBef>
              <a:buNone/>
              <a:defRPr/>
            </a:pPr>
            <a:r>
              <a:rPr kumimoji="1" lang="zh-TW" altLang="en-US" sz="1600" dirty="0" smtClean="0">
                <a:solidFill>
                  <a:srgbClr val="FF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問</a:t>
            </a:r>
            <a:r>
              <a:rPr kumimoji="1" lang="en-US" altLang="zh-TW" sz="1600" dirty="0" smtClean="0">
                <a:solidFill>
                  <a:srgbClr val="FF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  <a:r>
              <a:rPr kumimoji="1" lang="zh-TW" altLang="en-US" sz="1600" dirty="0" smtClean="0">
                <a:solidFill>
                  <a:srgbClr val="FF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學生</a:t>
            </a:r>
            <a:r>
              <a:rPr kumimoji="1" lang="zh-TW" altLang="en-US" sz="1600" dirty="0">
                <a:solidFill>
                  <a:srgbClr val="FF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註冊編號</a:t>
            </a:r>
            <a:r>
              <a:rPr kumimoji="1" lang="en-US" altLang="zh-TW" sz="1600" dirty="0">
                <a:solidFill>
                  <a:srgbClr val="FF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kumimoji="1" lang="en-US" altLang="zh-TW" sz="1600" dirty="0" err="1">
                <a:solidFill>
                  <a:srgbClr val="FF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Reg</a:t>
            </a:r>
            <a:r>
              <a:rPr kumimoji="1" lang="zh-TW" altLang="en-US" sz="1600" dirty="0">
                <a:solidFill>
                  <a:srgbClr val="FF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kumimoji="1" lang="en-US" altLang="zh-TW" sz="1600" dirty="0" smtClean="0">
                <a:solidFill>
                  <a:srgbClr val="FF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No)</a:t>
            </a:r>
            <a:r>
              <a:rPr kumimoji="1" lang="zh-TW" altLang="en-US" sz="1600" dirty="0" smtClean="0">
                <a:solidFill>
                  <a:srgbClr val="FF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與</a:t>
            </a:r>
            <a:r>
              <a:rPr kumimoji="1" lang="zh-HK" altLang="en-US" sz="1600" dirty="0" smtClean="0">
                <a:solidFill>
                  <a:srgbClr val="FF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學生</a:t>
            </a:r>
            <a:r>
              <a:rPr kumimoji="1" lang="zh-HK" altLang="en-US" sz="1600" dirty="0">
                <a:solidFill>
                  <a:srgbClr val="FF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編號</a:t>
            </a:r>
            <a:r>
              <a:rPr kumimoji="1" lang="en-US" altLang="zh-TW" sz="1600" dirty="0" smtClean="0">
                <a:solidFill>
                  <a:srgbClr val="FF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(STRN)</a:t>
            </a:r>
            <a:r>
              <a:rPr kumimoji="1" lang="zh-TW" altLang="en-US" sz="1600" dirty="0" smtClean="0">
                <a:solidFill>
                  <a:srgbClr val="FF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的分別</a:t>
            </a:r>
            <a:r>
              <a:rPr kumimoji="1" lang="en-US" altLang="zh-TW" sz="1600" dirty="0" smtClean="0">
                <a:solidFill>
                  <a:srgbClr val="FF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09728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zh-TW" altLang="en-US" sz="3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學生資料 </a:t>
            </a:r>
            <a:r>
              <a:rPr lang="en-US" altLang="zh-TW" sz="3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(STU) </a:t>
            </a:r>
            <a:r>
              <a:rPr lang="en-US" altLang="zh-TW" sz="32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–</a:t>
            </a:r>
            <a:r>
              <a:rPr lang="zh-TW" altLang="en-US" sz="32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整批註冊</a:t>
            </a:r>
            <a:endParaRPr lang="en-US" altLang="zh-TW" sz="3200" dirty="0" smtClean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2532" name="Text Box 4"/>
          <p:cNvSpPr txBox="1">
            <a:spLocks noChangeArrowheads="1"/>
          </p:cNvSpPr>
          <p:nvPr/>
        </p:nvSpPr>
        <p:spPr bwMode="auto">
          <a:xfrm>
            <a:off x="304800" y="1955793"/>
            <a:ext cx="8396288" cy="52322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 b="1">
                <a:solidFill>
                  <a:srgbClr val="660066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SzPct val="55000"/>
              <a:buFont typeface="Wingdings" panose="05000000000000000000" pitchFamily="2" charset="2"/>
              <a:buChar char="n"/>
              <a:defRPr sz="2200" b="1">
                <a:solidFill>
                  <a:srgbClr val="9900CC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 b="1">
                <a:solidFill>
                  <a:srgbClr val="6600CC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b="1">
                <a:solidFill>
                  <a:srgbClr val="333399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>
                <a:schemeClr val="bg1"/>
              </a:buClr>
              <a:buSzPct val="100000"/>
              <a:buNone/>
            </a:pPr>
            <a:r>
              <a:rPr lang="en-US" altLang="zh-TW" sz="2800" b="0" dirty="0" smtClean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2800" b="0" dirty="0" smtClean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 可</a:t>
            </a:r>
            <a:r>
              <a:rPr lang="zh-TW" altLang="en-US" sz="2800" b="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同時讓</a:t>
            </a:r>
            <a:r>
              <a:rPr lang="en-US" altLang="zh-TW" sz="2800" b="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20</a:t>
            </a:r>
            <a:r>
              <a:rPr lang="zh-TW" altLang="en-US" sz="2800" b="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個學生</a:t>
            </a:r>
            <a:r>
              <a:rPr lang="zh-TW" altLang="en-US" sz="2800" b="0" dirty="0" smtClean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註冊</a:t>
            </a:r>
            <a:r>
              <a:rPr lang="zh-TW" altLang="en-US" sz="2800" b="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r>
              <a:rPr lang="zh-TW" altLang="en-US" sz="2800" b="0" dirty="0" smtClean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欄位</a:t>
            </a:r>
            <a:r>
              <a:rPr lang="zh-TW" altLang="en-US" sz="2800" b="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可選擇</a:t>
            </a:r>
            <a:r>
              <a:rPr lang="zh-TW" altLang="en-US" sz="2800" b="0" dirty="0">
                <a:solidFill>
                  <a:srgbClr val="FF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顯示或隱藏</a:t>
            </a:r>
            <a:r>
              <a:rPr lang="zh-TW" altLang="en-US" sz="2800" b="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。 </a:t>
            </a:r>
          </a:p>
        </p:txBody>
      </p:sp>
      <p:sp>
        <p:nvSpPr>
          <p:cNvPr id="22533" name="投影片編號版面配置區 2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 b="1">
                <a:solidFill>
                  <a:srgbClr val="660066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SzPct val="55000"/>
              <a:buFont typeface="Wingdings" panose="05000000000000000000" pitchFamily="2" charset="2"/>
              <a:buChar char="n"/>
              <a:defRPr sz="2200" b="1">
                <a:solidFill>
                  <a:srgbClr val="9900CC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 b="1">
                <a:solidFill>
                  <a:srgbClr val="6600CC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b="1">
                <a:solidFill>
                  <a:srgbClr val="333399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52211159-D579-4CE5-B5CC-B0AD6AA50C84}" type="slidenum">
              <a:rPr lang="en-US" altLang="zh-TW" sz="1000" smtClean="0">
                <a:solidFill>
                  <a:schemeClr val="tx1"/>
                </a:solidFill>
                <a:latin typeface="Tahoma" panose="020B060403050404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121</a:t>
            </a:fld>
            <a:endParaRPr lang="en-US" altLang="zh-TW" sz="1000" smtClean="0">
              <a:solidFill>
                <a:schemeClr val="tx1"/>
              </a:solidFill>
              <a:latin typeface="Tahoma" panose="020B0604030504040204" pitchFamily="34" charset="0"/>
            </a:endParaRP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gray">
          <a:xfrm>
            <a:off x="323850" y="1335080"/>
            <a:ext cx="5327650" cy="52322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eaLnBrk="1" hangingPunct="1">
              <a:spcBef>
                <a:spcPts val="600"/>
              </a:spcBef>
              <a:buNone/>
              <a:defRPr/>
            </a:pPr>
            <a:r>
              <a:rPr kumimoji="1" lang="en-US" altLang="zh-TW" sz="2800" dirty="0" smtClean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kumimoji="1" lang="zh-TW" altLang="en-US" sz="2800" dirty="0" smtClean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 學生</a:t>
            </a:r>
            <a:r>
              <a:rPr kumimoji="1" lang="zh-TW" altLang="en-US" sz="28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資料 </a:t>
            </a:r>
            <a:r>
              <a:rPr kumimoji="1" lang="en-US" altLang="zh-TW" sz="28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&gt; </a:t>
            </a:r>
            <a:r>
              <a:rPr kumimoji="1" lang="zh-TW" altLang="en-US" sz="28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註冊 </a:t>
            </a:r>
            <a:r>
              <a:rPr kumimoji="1" lang="en-US" altLang="zh-TW" sz="28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&gt; </a:t>
            </a:r>
            <a:r>
              <a:rPr kumimoji="1" lang="zh-TW" altLang="en-US" sz="2800" dirty="0" smtClean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整批註冊</a:t>
            </a:r>
            <a:endParaRPr kumimoji="1" lang="zh-TW" altLang="en-US" sz="2800" dirty="0">
              <a:solidFill>
                <a:schemeClr val="tx1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119" y="2497245"/>
            <a:ext cx="7867650" cy="4114800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 bwMode="auto">
          <a:xfrm>
            <a:off x="569119" y="3241939"/>
            <a:ext cx="1080120" cy="353798"/>
          </a:xfrm>
          <a:prstGeom prst="rect">
            <a:avLst/>
          </a:prstGeom>
          <a:noFill/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None/>
              <a:tabLst/>
            </a:pPr>
            <a:endParaRPr kumimoji="0" lang="zh-HK" altLang="en-US" sz="2000" b="1" i="0" u="none" strike="noStrike" cap="none" normalizeH="0" baseline="0" smtClean="0">
              <a:ln>
                <a:noFill/>
              </a:ln>
              <a:solidFill>
                <a:srgbClr val="0000FF"/>
              </a:solidFill>
              <a:effectLst/>
              <a:latin typeface="Trebuchet MS" pitchFamily="34" charset="0"/>
              <a:ea typeface="新細明體" pitchFamily="18" charset="-120"/>
            </a:endParaRPr>
          </a:p>
        </p:txBody>
      </p:sp>
      <p:pic>
        <p:nvPicPr>
          <p:cNvPr id="12" name="Picture 7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92" t="18503" r="53928" b="23222"/>
          <a:stretch/>
        </p:blipFill>
        <p:spPr bwMode="auto">
          <a:xfrm>
            <a:off x="1947588" y="3504359"/>
            <a:ext cx="1979112" cy="2780928"/>
          </a:xfrm>
          <a:prstGeom prst="rect">
            <a:avLst/>
          </a:prstGeom>
          <a:noFill/>
          <a:ln w="31750" algn="ctr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0844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圖片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35" t="17226" r="30713" b="64700"/>
          <a:stretch/>
        </p:blipFill>
        <p:spPr bwMode="auto">
          <a:xfrm>
            <a:off x="802552" y="2132856"/>
            <a:ext cx="7213228" cy="2616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35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zh-TW" altLang="en-US" sz="3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學生資料 </a:t>
            </a:r>
            <a:r>
              <a:rPr lang="en-US" altLang="zh-TW" sz="3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(STU) </a:t>
            </a:r>
            <a:r>
              <a:rPr lang="en-US" altLang="zh-TW" sz="32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–</a:t>
            </a:r>
            <a:r>
              <a:rPr lang="zh-TW" altLang="en-US" sz="32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註冊檔案上載</a:t>
            </a:r>
          </a:p>
        </p:txBody>
      </p:sp>
      <p:sp>
        <p:nvSpPr>
          <p:cNvPr id="23556" name="Line 3"/>
          <p:cNvSpPr>
            <a:spLocks noChangeShapeType="1"/>
          </p:cNvSpPr>
          <p:nvPr/>
        </p:nvSpPr>
        <p:spPr bwMode="auto">
          <a:xfrm flipH="1" flipV="1">
            <a:off x="6223514" y="2544653"/>
            <a:ext cx="53628" cy="3027361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HK" altLang="en-US"/>
          </a:p>
        </p:txBody>
      </p:sp>
      <p:pic>
        <p:nvPicPr>
          <p:cNvPr id="193541" name="Picture 5"/>
          <p:cNvPicPr>
            <a:picLocks noChangeAspect="1" noChangeArrowheads="1"/>
          </p:cNvPicPr>
          <p:nvPr/>
        </p:nvPicPr>
        <p:blipFill>
          <a:blip r:embed="rId3"/>
          <a:srcRect l="22633" t="14757" r="60872" b="78342"/>
          <a:stretch>
            <a:fillRect/>
          </a:stretch>
        </p:blipFill>
        <p:spPr bwMode="auto">
          <a:xfrm>
            <a:off x="4144611" y="4627538"/>
            <a:ext cx="1914525" cy="601662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sp>
        <p:nvSpPr>
          <p:cNvPr id="23558" name="Line 6"/>
          <p:cNvSpPr>
            <a:spLocks noChangeShapeType="1"/>
          </p:cNvSpPr>
          <p:nvPr/>
        </p:nvSpPr>
        <p:spPr bwMode="auto">
          <a:xfrm flipH="1">
            <a:off x="3421756" y="4585063"/>
            <a:ext cx="706106" cy="945609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HK" altLang="en-US"/>
          </a:p>
        </p:txBody>
      </p:sp>
      <p:sp>
        <p:nvSpPr>
          <p:cNvPr id="23560" name="Oval 13"/>
          <p:cNvSpPr>
            <a:spLocks noChangeArrowheads="1"/>
          </p:cNvSpPr>
          <p:nvPr/>
        </p:nvSpPr>
        <p:spPr bwMode="auto">
          <a:xfrm>
            <a:off x="829167" y="4043363"/>
            <a:ext cx="792163" cy="576262"/>
          </a:xfrm>
          <a:prstGeom prst="ellipse">
            <a:avLst/>
          </a:prstGeom>
          <a:noFill/>
          <a:ln w="28575" algn="ctr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 b="1">
                <a:solidFill>
                  <a:srgbClr val="660066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SzPct val="55000"/>
              <a:buFont typeface="Wingdings" panose="05000000000000000000" pitchFamily="2" charset="2"/>
              <a:buChar char="n"/>
              <a:defRPr sz="2200" b="1">
                <a:solidFill>
                  <a:srgbClr val="9900CC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 b="1">
                <a:solidFill>
                  <a:srgbClr val="6600CC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b="1">
                <a:solidFill>
                  <a:srgbClr val="333399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buClr>
                <a:schemeClr val="bg1"/>
              </a:buClr>
              <a:buSzPct val="100000"/>
              <a:buFont typeface="Wingdings" panose="05000000000000000000" pitchFamily="2" charset="2"/>
              <a:buNone/>
            </a:pPr>
            <a:endParaRPr lang="zh-HK" altLang="en-US" sz="2000">
              <a:solidFill>
                <a:srgbClr val="0000FF"/>
              </a:solidFill>
            </a:endParaRPr>
          </a:p>
        </p:txBody>
      </p:sp>
      <p:pic>
        <p:nvPicPr>
          <p:cNvPr id="23561" name="Picture 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93" t="22266" r="39470" b="69856"/>
          <a:stretch>
            <a:fillRect/>
          </a:stretch>
        </p:blipFill>
        <p:spPr bwMode="auto">
          <a:xfrm>
            <a:off x="532304" y="4638413"/>
            <a:ext cx="1476375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3551" name="Picture 15"/>
          <p:cNvPicPr>
            <a:picLocks noChangeAspect="1" noChangeArrowheads="1"/>
          </p:cNvPicPr>
          <p:nvPr/>
        </p:nvPicPr>
        <p:blipFill>
          <a:blip r:embed="rId4"/>
          <a:srcRect l="22688" t="30316" r="60336" b="63780"/>
          <a:stretch>
            <a:fillRect/>
          </a:stretch>
        </p:blipFill>
        <p:spPr bwMode="auto">
          <a:xfrm>
            <a:off x="491084" y="5164137"/>
            <a:ext cx="2152650" cy="563562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sp>
        <p:nvSpPr>
          <p:cNvPr id="23563" name="投影片編號版面配置區 2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 b="1">
                <a:solidFill>
                  <a:srgbClr val="660066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SzPct val="55000"/>
              <a:buFont typeface="Wingdings" panose="05000000000000000000" pitchFamily="2" charset="2"/>
              <a:buChar char="n"/>
              <a:defRPr sz="2200" b="1">
                <a:solidFill>
                  <a:srgbClr val="9900CC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 b="1">
                <a:solidFill>
                  <a:srgbClr val="6600CC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b="1">
                <a:solidFill>
                  <a:srgbClr val="333399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D537BCBE-32F5-4A42-B7AE-C20A0B7EE9C0}" type="slidenum">
              <a:rPr lang="en-US" altLang="zh-TW" sz="1000" smtClean="0">
                <a:solidFill>
                  <a:schemeClr val="tx1"/>
                </a:solidFill>
                <a:latin typeface="Tahoma" panose="020B060403050404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122</a:t>
            </a:fld>
            <a:endParaRPr lang="en-US" altLang="zh-TW" sz="1000" smtClean="0">
              <a:solidFill>
                <a:schemeClr val="tx1"/>
              </a:solidFill>
              <a:latin typeface="Tahoma" panose="020B0604030504040204" pitchFamily="34" charset="0"/>
            </a:endParaRPr>
          </a:p>
        </p:txBody>
      </p:sp>
      <p:sp>
        <p:nvSpPr>
          <p:cNvPr id="17" name="Text Box 6"/>
          <p:cNvSpPr txBox="1">
            <a:spLocks noChangeArrowheads="1"/>
          </p:cNvSpPr>
          <p:nvPr/>
        </p:nvSpPr>
        <p:spPr bwMode="gray">
          <a:xfrm>
            <a:off x="323850" y="1305827"/>
            <a:ext cx="8377238" cy="5232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eaLnBrk="1" hangingPunct="1">
              <a:spcBef>
                <a:spcPts val="600"/>
              </a:spcBef>
              <a:buNone/>
              <a:defRPr/>
            </a:pPr>
            <a:r>
              <a:rPr kumimoji="1" lang="en-US" altLang="zh-TW" sz="2800" dirty="0" smtClean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- </a:t>
            </a:r>
            <a:r>
              <a:rPr kumimoji="1" lang="zh-TW" altLang="en-US" sz="2800" dirty="0" smtClean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學生</a:t>
            </a:r>
            <a:r>
              <a:rPr kumimoji="1" lang="zh-TW" altLang="en-US" sz="28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資料 </a:t>
            </a:r>
            <a:r>
              <a:rPr kumimoji="1" lang="en-US" altLang="zh-TW" sz="28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&gt; </a:t>
            </a:r>
            <a:r>
              <a:rPr kumimoji="1" lang="zh-TW" altLang="en-US" sz="28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註冊 </a:t>
            </a:r>
            <a:r>
              <a:rPr kumimoji="1" lang="en-US" altLang="zh-TW" sz="28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&gt; </a:t>
            </a:r>
            <a:r>
              <a:rPr kumimoji="1" lang="zh-TW" altLang="en-US" sz="28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註冊檔案上</a:t>
            </a:r>
            <a:r>
              <a:rPr kumimoji="1" lang="zh-TW" altLang="en-US" sz="2800" dirty="0" smtClean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載</a:t>
            </a:r>
            <a:endParaRPr kumimoji="1" lang="zh-TW" altLang="en-US" sz="2800" dirty="0">
              <a:solidFill>
                <a:schemeClr val="tx1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3565" name="Oval 13"/>
          <p:cNvSpPr>
            <a:spLocks noChangeArrowheads="1"/>
          </p:cNvSpPr>
          <p:nvPr/>
        </p:nvSpPr>
        <p:spPr bwMode="auto">
          <a:xfrm>
            <a:off x="3804142" y="4043363"/>
            <a:ext cx="1438275" cy="576262"/>
          </a:xfrm>
          <a:prstGeom prst="ellipse">
            <a:avLst/>
          </a:prstGeom>
          <a:noFill/>
          <a:ln w="28575" algn="ctr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 b="1">
                <a:solidFill>
                  <a:srgbClr val="660066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SzPct val="55000"/>
              <a:buFont typeface="Wingdings" panose="05000000000000000000" pitchFamily="2" charset="2"/>
              <a:buChar char="n"/>
              <a:defRPr sz="2200" b="1">
                <a:solidFill>
                  <a:srgbClr val="9900CC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 b="1">
                <a:solidFill>
                  <a:srgbClr val="6600CC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b="1">
                <a:solidFill>
                  <a:srgbClr val="333399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buClr>
                <a:schemeClr val="bg1"/>
              </a:buClr>
              <a:buSzPct val="100000"/>
              <a:buFont typeface="Wingdings" panose="05000000000000000000" pitchFamily="2" charset="2"/>
              <a:buNone/>
            </a:pPr>
            <a:endParaRPr lang="zh-HK" altLang="en-US" sz="2000">
              <a:solidFill>
                <a:srgbClr val="0000FF"/>
              </a:solidFill>
            </a:endParaRPr>
          </a:p>
        </p:txBody>
      </p:sp>
      <p:sp>
        <p:nvSpPr>
          <p:cNvPr id="23566" name="Line 7"/>
          <p:cNvSpPr>
            <a:spLocks noChangeShapeType="1"/>
          </p:cNvSpPr>
          <p:nvPr/>
        </p:nvSpPr>
        <p:spPr bwMode="auto">
          <a:xfrm>
            <a:off x="1637763" y="4348586"/>
            <a:ext cx="1657980" cy="1182085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HK" altLang="en-US"/>
          </a:p>
        </p:txBody>
      </p:sp>
      <p:sp>
        <p:nvSpPr>
          <p:cNvPr id="23559" name="Text Box 8"/>
          <p:cNvSpPr txBox="1">
            <a:spLocks noChangeArrowheads="1"/>
          </p:cNvSpPr>
          <p:nvPr/>
        </p:nvSpPr>
        <p:spPr bwMode="auto">
          <a:xfrm>
            <a:off x="1792365" y="5629013"/>
            <a:ext cx="6310024" cy="830997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 b="1">
                <a:solidFill>
                  <a:srgbClr val="660066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SzPct val="55000"/>
              <a:buFont typeface="Wingdings" panose="05000000000000000000" pitchFamily="2" charset="2"/>
              <a:buChar char="n"/>
              <a:defRPr sz="2200" b="1">
                <a:solidFill>
                  <a:srgbClr val="9900CC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 b="1">
                <a:solidFill>
                  <a:srgbClr val="6600CC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b="1">
                <a:solidFill>
                  <a:srgbClr val="333399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234950" indent="-234950" eaLnBrk="1" hangingPunct="1">
              <a:spcBef>
                <a:spcPct val="0"/>
              </a:spcBef>
              <a:buClrTx/>
              <a:buSzPct val="90000"/>
              <a:buNone/>
            </a:pPr>
            <a:r>
              <a:rPr lang="en-US" altLang="zh-TW" b="0" dirty="0" smtClean="0">
                <a:solidFill>
                  <a:sysClr val="windowText" lastClr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1.</a:t>
            </a:r>
            <a:r>
              <a:rPr lang="zh-TW" altLang="en-US" b="0" dirty="0" smtClean="0">
                <a:solidFill>
                  <a:sysClr val="windowText" lastClr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留意儲存格的</a:t>
            </a:r>
            <a:r>
              <a:rPr lang="zh-TW" altLang="en-US" b="0" dirty="0" smtClean="0">
                <a:solidFill>
                  <a:srgbClr val="FF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格式</a:t>
            </a:r>
            <a:r>
              <a:rPr lang="zh-TW" altLang="en-US" b="0" dirty="0" smtClean="0">
                <a:solidFill>
                  <a:sysClr val="windowText" lastClr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及所用的</a:t>
            </a:r>
            <a:r>
              <a:rPr lang="zh-TW" altLang="en-US" b="0" dirty="0" smtClean="0">
                <a:solidFill>
                  <a:srgbClr val="FF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代碼</a:t>
            </a:r>
            <a:r>
              <a:rPr lang="zh-TW" altLang="en-US" b="0" dirty="0" smtClean="0">
                <a:solidFill>
                  <a:sysClr val="windowText" lastClr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表是否正確</a:t>
            </a:r>
            <a:endParaRPr lang="en-US" altLang="zh-TW" b="0" dirty="0" smtClean="0">
              <a:solidFill>
                <a:sysClr val="windowText" lastClr="000000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63538" indent="-363538" eaLnBrk="1" hangingPunct="1">
              <a:spcBef>
                <a:spcPct val="0"/>
              </a:spcBef>
              <a:buClrTx/>
              <a:buSzPct val="90000"/>
              <a:buNone/>
            </a:pPr>
            <a:r>
              <a:rPr lang="en-US" altLang="zh-TW" b="0" dirty="0" smtClean="0">
                <a:solidFill>
                  <a:sysClr val="windowText" lastClr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2.</a:t>
            </a:r>
            <a:r>
              <a:rPr lang="zh-TW" altLang="en-US" b="0" dirty="0" smtClean="0">
                <a:solidFill>
                  <a:sysClr val="windowText" lastClr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是否有</a:t>
            </a:r>
            <a:r>
              <a:rPr lang="zh-TW" altLang="en-US" b="0" dirty="0">
                <a:solidFill>
                  <a:sysClr val="windowText" lastClr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「用戶設定欄位」內所加的欄位</a:t>
            </a:r>
          </a:p>
        </p:txBody>
      </p:sp>
      <p:sp>
        <p:nvSpPr>
          <p:cNvPr id="18" name="Google Shape;288;p21"/>
          <p:cNvSpPr/>
          <p:nvPr/>
        </p:nvSpPr>
        <p:spPr>
          <a:xfrm>
            <a:off x="6383806" y="4331494"/>
            <a:ext cx="2584362" cy="1138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CC0099"/>
              </a:buClr>
              <a:buSzPts val="1100"/>
              <a:buFont typeface="Noto Sans Symbols"/>
              <a:buNone/>
            </a:pPr>
            <a:r>
              <a:rPr lang="zh-TW" sz="2000" b="0" i="0" u="none" strike="noStrike" cap="none" dirty="0">
                <a:solidFill>
                  <a:srgbClr val="9900CC"/>
                </a:solidFill>
                <a:latin typeface="Tahoma"/>
                <a:ea typeface="Tahoma"/>
                <a:cs typeface="Tahoma"/>
                <a:sym typeface="Tahoma"/>
              </a:rPr>
              <a:t>步驟一:下載學生紀錄</a:t>
            </a:r>
            <a:endParaRPr sz="2000" b="0" i="0" u="none" strike="noStrike" cap="none" dirty="0">
              <a:solidFill>
                <a:srgbClr val="9900CC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l" rtl="0">
              <a:spcBef>
                <a:spcPts val="400"/>
              </a:spcBef>
              <a:spcAft>
                <a:spcPts val="0"/>
              </a:spcAft>
              <a:buClr>
                <a:srgbClr val="CC0099"/>
              </a:buClr>
              <a:buSzPts val="1100"/>
              <a:buFont typeface="Noto Sans Symbols"/>
              <a:buNone/>
            </a:pPr>
            <a:r>
              <a:rPr lang="zh-TW" sz="2000" b="0" i="0" u="none" strike="noStrike" cap="none" dirty="0">
                <a:solidFill>
                  <a:srgbClr val="9900CC"/>
                </a:solidFill>
                <a:latin typeface="Tahoma"/>
                <a:ea typeface="Tahoma"/>
                <a:cs typeface="Tahoma"/>
                <a:sym typeface="Tahoma"/>
              </a:rPr>
              <a:t>步驟二:編輯</a:t>
            </a:r>
            <a:endParaRPr sz="2000" b="0" i="0" u="none" strike="noStrike" cap="none" dirty="0">
              <a:solidFill>
                <a:srgbClr val="9900CC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l" rtl="0">
              <a:spcBef>
                <a:spcPts val="400"/>
              </a:spcBef>
              <a:spcAft>
                <a:spcPts val="0"/>
              </a:spcAft>
              <a:buClr>
                <a:srgbClr val="CC0099"/>
              </a:buClr>
              <a:buSzPts val="1100"/>
              <a:buFont typeface="Noto Sans Symbols"/>
              <a:buNone/>
            </a:pPr>
            <a:r>
              <a:rPr lang="zh-TW" sz="2000" b="0" i="0" u="none" strike="noStrike" cap="none" dirty="0">
                <a:solidFill>
                  <a:srgbClr val="9900CC"/>
                </a:solidFill>
                <a:latin typeface="Tahoma"/>
                <a:ea typeface="Tahoma"/>
                <a:cs typeface="Tahoma"/>
                <a:sym typeface="Tahoma"/>
              </a:rPr>
              <a:t>步驟三:上載該檔案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1175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2278580" y="4222886"/>
            <a:ext cx="4841532" cy="2612393"/>
            <a:chOff x="2278580" y="4222886"/>
            <a:chExt cx="4841532" cy="2612393"/>
          </a:xfrm>
        </p:grpSpPr>
        <p:grpSp>
          <p:nvGrpSpPr>
            <p:cNvPr id="16" name="Group 15"/>
            <p:cNvGrpSpPr/>
            <p:nvPr/>
          </p:nvGrpSpPr>
          <p:grpSpPr>
            <a:xfrm>
              <a:off x="2278580" y="4222886"/>
              <a:ext cx="4841532" cy="2612393"/>
              <a:chOff x="2278580" y="4222886"/>
              <a:chExt cx="4841532" cy="2612393"/>
            </a:xfrm>
          </p:grpSpPr>
          <p:pic>
            <p:nvPicPr>
              <p:cNvPr id="8" name="圖片 7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78580" y="4222886"/>
                <a:ext cx="4841532" cy="2612393"/>
              </a:xfrm>
              <a:prstGeom prst="rect">
                <a:avLst/>
              </a:prstGeom>
            </p:spPr>
          </p:pic>
          <p:sp>
            <p:nvSpPr>
              <p:cNvPr id="9" name="Rectangle 8"/>
              <p:cNvSpPr/>
              <p:nvPr/>
            </p:nvSpPr>
            <p:spPr bwMode="auto">
              <a:xfrm>
                <a:off x="3635896" y="4653136"/>
                <a:ext cx="72008" cy="144016"/>
              </a:xfrm>
              <a:prstGeom prst="rect">
                <a:avLst/>
              </a:prstGeom>
              <a:solidFill>
                <a:schemeClr val="accent3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742950" marR="0" indent="-28575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CC0099"/>
                  </a:buClr>
                  <a:buSzPct val="55000"/>
                  <a:buFont typeface="Wingdings" pitchFamily="2" charset="2"/>
                  <a:buChar char="n"/>
                  <a:tabLst/>
                </a:pPr>
                <a:endParaRPr kumimoji="0" lang="zh-TW" altLang="en-US" sz="2000" b="0" i="0" u="none" strike="noStrike" cap="none" normalizeH="0" baseline="0" smtClean="0">
                  <a:ln>
                    <a:noFill/>
                  </a:ln>
                  <a:solidFill>
                    <a:srgbClr val="99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新細明體" pitchFamily="18" charset="-120"/>
                </a:endParaRPr>
              </a:p>
            </p:txBody>
          </p:sp>
          <p:sp>
            <p:nvSpPr>
              <p:cNvPr id="10" name="Rectangle 9"/>
              <p:cNvSpPr/>
              <p:nvPr/>
            </p:nvSpPr>
            <p:spPr bwMode="auto">
              <a:xfrm>
                <a:off x="6444208" y="5085184"/>
                <a:ext cx="75927" cy="144016"/>
              </a:xfrm>
              <a:prstGeom prst="rect">
                <a:avLst/>
              </a:prstGeom>
              <a:solidFill>
                <a:schemeClr val="accent3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742950" marR="0" indent="-28575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CC0099"/>
                  </a:buClr>
                  <a:buSzPct val="55000"/>
                  <a:buFont typeface="Wingdings" pitchFamily="2" charset="2"/>
                  <a:buChar char="n"/>
                  <a:tabLst/>
                </a:pPr>
                <a:endParaRPr kumimoji="0" lang="zh-TW" altLang="en-US" sz="2000" b="0" i="0" u="none" strike="noStrike" cap="none" normalizeH="0" baseline="0" smtClean="0">
                  <a:ln>
                    <a:noFill/>
                  </a:ln>
                  <a:solidFill>
                    <a:srgbClr val="99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新細明體" pitchFamily="18" charset="-120"/>
                </a:endParaRPr>
              </a:p>
            </p:txBody>
          </p:sp>
          <p:sp>
            <p:nvSpPr>
              <p:cNvPr id="15" name="Rectangle 14"/>
              <p:cNvSpPr/>
              <p:nvPr/>
            </p:nvSpPr>
            <p:spPr bwMode="auto">
              <a:xfrm>
                <a:off x="4427984" y="6381328"/>
                <a:ext cx="117727" cy="234496"/>
              </a:xfrm>
              <a:prstGeom prst="rect">
                <a:avLst/>
              </a:prstGeom>
              <a:solidFill>
                <a:schemeClr val="accent3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742950" marR="0" indent="-28575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CC0099"/>
                  </a:buClr>
                  <a:buSzPct val="55000"/>
                  <a:buFont typeface="Wingdings" pitchFamily="2" charset="2"/>
                  <a:buChar char="n"/>
                  <a:tabLst/>
                </a:pPr>
                <a:endParaRPr kumimoji="0" lang="zh-TW" altLang="en-US" sz="2000" b="0" i="0" u="none" strike="noStrike" cap="none" normalizeH="0" baseline="0" smtClean="0">
                  <a:ln>
                    <a:noFill/>
                  </a:ln>
                  <a:solidFill>
                    <a:srgbClr val="99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新細明體" pitchFamily="18" charset="-120"/>
                </a:endParaRPr>
              </a:p>
            </p:txBody>
          </p:sp>
        </p:grpSp>
        <p:sp>
          <p:nvSpPr>
            <p:cNvPr id="17" name="Rectangle 16"/>
            <p:cNvSpPr/>
            <p:nvPr/>
          </p:nvSpPr>
          <p:spPr bwMode="auto">
            <a:xfrm>
              <a:off x="3923928" y="5229200"/>
              <a:ext cx="72008" cy="144016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742950" marR="0" indent="-28575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CC0099"/>
                </a:buClr>
                <a:buSzPct val="55000"/>
                <a:buFont typeface="Wingdings" pitchFamily="2" charset="2"/>
                <a:buChar char="n"/>
                <a:tabLst/>
              </a:pPr>
              <a:endParaRPr kumimoji="0" lang="zh-TW" altLang="en-US" sz="2000" b="0" i="0" u="none" strike="noStrike" cap="none" normalizeH="0" baseline="0" smtClean="0">
                <a:ln>
                  <a:noFill/>
                </a:ln>
                <a:solidFill>
                  <a:srgbClr val="99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新細明體" pitchFamily="18" charset="-12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611560" y="3304368"/>
            <a:ext cx="7277392" cy="1145408"/>
            <a:chOff x="611560" y="3304368"/>
            <a:chExt cx="7277392" cy="1145408"/>
          </a:xfrm>
        </p:grpSpPr>
        <p:pic>
          <p:nvPicPr>
            <p:cNvPr id="5" name="圖片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1560" y="3304368"/>
              <a:ext cx="7277392" cy="1145408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 bwMode="auto">
            <a:xfrm>
              <a:off x="2173552" y="3956349"/>
              <a:ext cx="105028" cy="120723"/>
            </a:xfrm>
            <a:prstGeom prst="rect">
              <a:avLst/>
            </a:prstGeom>
            <a:solidFill>
              <a:schemeClr val="accent3"/>
            </a:solidFill>
            <a:ln w="9525" cap="flat" cmpd="sng" algn="ctr">
              <a:solidFill>
                <a:srgbClr val="0099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742950" marR="0" indent="-28575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CC0099"/>
                </a:buClr>
                <a:buSzPct val="55000"/>
                <a:buFont typeface="Wingdings" pitchFamily="2" charset="2"/>
                <a:buChar char="n"/>
                <a:tabLst/>
              </a:pPr>
              <a:endParaRPr kumimoji="0" lang="zh-TW" altLang="en-US" sz="2000" b="0" i="0" u="none" strike="noStrike" cap="none" normalizeH="0" baseline="0" smtClean="0">
                <a:ln>
                  <a:noFill/>
                </a:ln>
                <a:solidFill>
                  <a:srgbClr val="99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新細明體" pitchFamily="18" charset="-120"/>
              </a:endParaRPr>
            </a:p>
          </p:txBody>
        </p:sp>
      </p:grpSp>
      <p:sp>
        <p:nvSpPr>
          <p:cNvPr id="20485" name="Rectangle 19"/>
          <p:cNvSpPr>
            <a:spLocks noGrp="1" noChangeArrowheads="1"/>
          </p:cNvSpPr>
          <p:nvPr>
            <p:ph type="body" idx="1"/>
          </p:nvPr>
        </p:nvSpPr>
        <p:spPr>
          <a:xfrm>
            <a:off x="251520" y="1176968"/>
            <a:ext cx="8693472" cy="1905133"/>
          </a:xfrm>
          <a:noFill/>
        </p:spPr>
        <p:txBody>
          <a:bodyPr/>
          <a:lstStyle/>
          <a:p>
            <a:pPr marL="0" lvl="1" indent="0" eaLnBrk="1" hangingPunct="1">
              <a:lnSpc>
                <a:spcPct val="90000"/>
              </a:lnSpc>
              <a:buNone/>
            </a:pPr>
            <a:r>
              <a:rPr lang="zh-HK" altLang="en-US" sz="2800" b="1" u="sng" dirty="0" smtClean="0">
                <a:solidFill>
                  <a:schemeClr val="tx1"/>
                </a:solidFill>
                <a:effectLst/>
              </a:rPr>
              <a:t>為</a:t>
            </a:r>
            <a:r>
              <a:rPr lang="zh-TW" altLang="en-US" sz="2800" b="1" u="sng" dirty="0">
                <a:solidFill>
                  <a:schemeClr val="tx1"/>
                </a:solidFill>
                <a:effectLst/>
              </a:rPr>
              <a:t>本學年學生再</a:t>
            </a:r>
            <a:r>
              <a:rPr lang="zh-TW" altLang="en-US" sz="2800" b="1" u="sng" dirty="0" smtClean="0">
                <a:solidFill>
                  <a:schemeClr val="tx1"/>
                </a:solidFill>
                <a:effectLst/>
              </a:rPr>
              <a:t>註冊</a:t>
            </a:r>
            <a:endParaRPr lang="en-US" altLang="zh-TW" sz="2800" b="1" u="sng" dirty="0" smtClean="0">
              <a:solidFill>
                <a:schemeClr val="tx1"/>
              </a:solidFill>
              <a:effectLst/>
            </a:endParaRPr>
          </a:p>
          <a:p>
            <a:pPr marL="0" lvl="1" indent="0" eaLnBrk="1" hangingPunct="1">
              <a:lnSpc>
                <a:spcPct val="90000"/>
              </a:lnSpc>
              <a:buNone/>
            </a:pPr>
            <a:r>
              <a:rPr lang="zh-TW" altLang="en-US" sz="2800" dirty="0">
                <a:solidFill>
                  <a:schemeClr val="tx1"/>
                </a:solidFill>
                <a:effectLst/>
              </a:rPr>
              <a:t>先決條件</a:t>
            </a:r>
            <a:r>
              <a:rPr lang="zh-TW" altLang="en-US" sz="2800" dirty="0" smtClean="0">
                <a:solidFill>
                  <a:schemeClr val="tx1"/>
                </a:solidFill>
                <a:effectLst/>
              </a:rPr>
              <a:t>：</a:t>
            </a:r>
            <a:r>
              <a:rPr lang="zh-TW" altLang="en-US" sz="2800" dirty="0">
                <a:solidFill>
                  <a:schemeClr val="tx1"/>
                </a:solidFill>
                <a:effectLst/>
              </a:rPr>
              <a:t>未過渡到新學年</a:t>
            </a:r>
            <a:endParaRPr lang="en-US" altLang="zh-TW" sz="2800" dirty="0" smtClean="0">
              <a:solidFill>
                <a:schemeClr val="tx1"/>
              </a:solidFill>
              <a:effectLst/>
            </a:endParaRPr>
          </a:p>
          <a:p>
            <a:pPr marL="250825" lvl="1" indent="-250825" eaLnBrk="1" hangingPunct="1">
              <a:lnSpc>
                <a:spcPct val="90000"/>
              </a:lnSpc>
              <a:spcBef>
                <a:spcPts val="300"/>
              </a:spcBef>
              <a:buNone/>
            </a:pPr>
            <a:r>
              <a:rPr kumimoji="1" lang="en-US" altLang="zh-TW" sz="2800" dirty="0" smtClean="0">
                <a:solidFill>
                  <a:schemeClr val="tx1"/>
                </a:solidFill>
                <a:effectLst/>
              </a:rPr>
              <a:t>- </a:t>
            </a:r>
            <a:r>
              <a:rPr kumimoji="1" lang="zh-TW" altLang="en-US" sz="2800" dirty="0" smtClean="0">
                <a:solidFill>
                  <a:schemeClr val="tx1"/>
                </a:solidFill>
                <a:effectLst/>
              </a:rPr>
              <a:t>學生</a:t>
            </a:r>
            <a:r>
              <a:rPr kumimoji="1" lang="zh-TW" altLang="en-US" sz="2800" dirty="0">
                <a:solidFill>
                  <a:schemeClr val="tx1"/>
                </a:solidFill>
                <a:effectLst/>
              </a:rPr>
              <a:t>資料 </a:t>
            </a:r>
            <a:r>
              <a:rPr kumimoji="1" lang="en-US" altLang="zh-TW" sz="2800" dirty="0">
                <a:solidFill>
                  <a:schemeClr val="tx1"/>
                </a:solidFill>
                <a:effectLst/>
              </a:rPr>
              <a:t>&gt; </a:t>
            </a:r>
            <a:r>
              <a:rPr kumimoji="1" lang="zh-TW" altLang="en-US" sz="2800" dirty="0">
                <a:solidFill>
                  <a:schemeClr val="tx1"/>
                </a:solidFill>
                <a:effectLst/>
              </a:rPr>
              <a:t>學生概況 </a:t>
            </a:r>
            <a:r>
              <a:rPr kumimoji="1" lang="en-US" altLang="zh-TW" sz="2800" dirty="0">
                <a:solidFill>
                  <a:schemeClr val="tx1"/>
                </a:solidFill>
                <a:effectLst/>
              </a:rPr>
              <a:t>&gt; </a:t>
            </a:r>
            <a:r>
              <a:rPr kumimoji="1" lang="zh-HK" altLang="en-US" sz="2800" dirty="0">
                <a:solidFill>
                  <a:schemeClr val="tx1"/>
                </a:solidFill>
                <a:effectLst/>
              </a:rPr>
              <a:t>搜尋學生 </a:t>
            </a:r>
            <a:r>
              <a:rPr kumimoji="1" lang="en-US" altLang="zh-HK" sz="2800" dirty="0">
                <a:solidFill>
                  <a:schemeClr val="tx1"/>
                </a:solidFill>
                <a:effectLst/>
              </a:rPr>
              <a:t>&gt; </a:t>
            </a:r>
            <a:r>
              <a:rPr kumimoji="1" lang="zh-TW" altLang="en-US" sz="2800" dirty="0">
                <a:solidFill>
                  <a:schemeClr val="tx1"/>
                </a:solidFill>
                <a:effectLst/>
              </a:rPr>
              <a:t>在學</a:t>
            </a:r>
            <a:r>
              <a:rPr kumimoji="1" lang="zh-TW" altLang="en-US" sz="2800" dirty="0" smtClean="0">
                <a:solidFill>
                  <a:schemeClr val="tx1"/>
                </a:solidFill>
                <a:effectLst/>
              </a:rPr>
              <a:t>資料，</a:t>
            </a:r>
            <a:r>
              <a:rPr lang="zh-TW" altLang="en-US" sz="2800" dirty="0" smtClean="0">
                <a:solidFill>
                  <a:schemeClr val="tx1"/>
                </a:solidFill>
                <a:effectLst/>
              </a:rPr>
              <a:t>按本學年的首次出席日期，</a:t>
            </a:r>
            <a:endParaRPr lang="en-US" altLang="zh-TW" sz="2800" dirty="0" smtClean="0">
              <a:solidFill>
                <a:schemeClr val="tx1"/>
              </a:solidFill>
              <a:effectLst/>
            </a:endParaRPr>
          </a:p>
          <a:p>
            <a:pPr marL="0" lvl="1" indent="0" eaLnBrk="1" hangingPunct="1">
              <a:lnSpc>
                <a:spcPct val="90000"/>
              </a:lnSpc>
              <a:spcBef>
                <a:spcPts val="300"/>
              </a:spcBef>
              <a:buNone/>
            </a:pPr>
            <a:r>
              <a:rPr lang="en-US" altLang="zh-TW" sz="2800" dirty="0" smtClean="0">
                <a:solidFill>
                  <a:schemeClr val="tx1"/>
                </a:solidFill>
                <a:effectLst/>
              </a:rPr>
              <a:t>- </a:t>
            </a:r>
            <a:r>
              <a:rPr lang="zh-TW" altLang="en-US" sz="2800" dirty="0" smtClean="0">
                <a:solidFill>
                  <a:schemeClr val="tx1"/>
                </a:solidFill>
                <a:effectLst/>
              </a:rPr>
              <a:t>再將「狀況」由「離校」改為空白</a:t>
            </a:r>
          </a:p>
        </p:txBody>
      </p:sp>
      <p:sp>
        <p:nvSpPr>
          <p:cNvPr id="20486" name="Rectangle 17"/>
          <p:cNvSpPr>
            <a:spLocks noChangeArrowheads="1"/>
          </p:cNvSpPr>
          <p:nvPr/>
        </p:nvSpPr>
        <p:spPr bwMode="gray">
          <a:xfrm>
            <a:off x="3393640" y="5495247"/>
            <a:ext cx="602296" cy="1235753"/>
          </a:xfrm>
          <a:prstGeom prst="rect">
            <a:avLst/>
          </a:prstGeom>
          <a:noFill/>
          <a:ln w="38100">
            <a:solidFill>
              <a:schemeClr val="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bg2"/>
                    </a:gs>
                    <a:gs pos="100000">
                      <a:schemeClr val="bg1"/>
                    </a:gs>
                  </a:gsLst>
                  <a:lin ang="0" scaled="1"/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 b="1">
                <a:solidFill>
                  <a:srgbClr val="660066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SzPct val="55000"/>
              <a:buFont typeface="Wingdings" panose="05000000000000000000" pitchFamily="2" charset="2"/>
              <a:buChar char="n"/>
              <a:defRPr sz="2200" b="1">
                <a:solidFill>
                  <a:srgbClr val="9900CC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 b="1">
                <a:solidFill>
                  <a:srgbClr val="6600CC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b="1">
                <a:solidFill>
                  <a:srgbClr val="333399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buClr>
                <a:schemeClr val="bg1"/>
              </a:buClr>
              <a:buSzPct val="100000"/>
              <a:buFont typeface="Wingdings" panose="05000000000000000000" pitchFamily="2" charset="2"/>
              <a:buNone/>
            </a:pPr>
            <a:endParaRPr lang="zh-TW" altLang="en-US" sz="2000">
              <a:solidFill>
                <a:srgbClr val="0000FF"/>
              </a:solidFill>
            </a:endParaRPr>
          </a:p>
        </p:txBody>
      </p:sp>
      <p:sp>
        <p:nvSpPr>
          <p:cNvPr id="20488" name="Rectangle 14"/>
          <p:cNvSpPr>
            <a:spLocks noChangeArrowheads="1"/>
          </p:cNvSpPr>
          <p:nvPr/>
        </p:nvSpPr>
        <p:spPr bwMode="gray">
          <a:xfrm>
            <a:off x="1476214" y="3956349"/>
            <a:ext cx="914400" cy="305354"/>
          </a:xfrm>
          <a:prstGeom prst="rect">
            <a:avLst/>
          </a:prstGeom>
          <a:noFill/>
          <a:ln w="38100">
            <a:solidFill>
              <a:schemeClr val="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bg2"/>
                    </a:gs>
                    <a:gs pos="100000">
                      <a:schemeClr val="bg1"/>
                    </a:gs>
                  </a:gsLst>
                  <a:lin ang="0" scaled="1"/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 b="1">
                <a:solidFill>
                  <a:srgbClr val="660066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SzPct val="55000"/>
              <a:buFont typeface="Wingdings" panose="05000000000000000000" pitchFamily="2" charset="2"/>
              <a:buChar char="n"/>
              <a:defRPr sz="2200" b="1">
                <a:solidFill>
                  <a:srgbClr val="9900CC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 b="1">
                <a:solidFill>
                  <a:srgbClr val="6600CC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b="1">
                <a:solidFill>
                  <a:srgbClr val="333399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buClr>
                <a:schemeClr val="bg1"/>
              </a:buClr>
              <a:buSzPct val="100000"/>
              <a:buFont typeface="Wingdings" panose="05000000000000000000" pitchFamily="2" charset="2"/>
              <a:buNone/>
            </a:pPr>
            <a:endParaRPr lang="zh-TW" altLang="en-US" sz="2000">
              <a:solidFill>
                <a:srgbClr val="0000FF"/>
              </a:solidFill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2B53EBF-3D3C-4B19-B75D-10AD2264A0D2}" type="slidenum">
              <a:rPr lang="en-US" altLang="zh-TW" smtClean="0"/>
              <a:pPr>
                <a:defRPr/>
              </a:pPr>
              <a:t>123</a:t>
            </a:fld>
            <a:endParaRPr lang="en-US" altLang="zh-TW" dirty="0"/>
          </a:p>
        </p:txBody>
      </p:sp>
      <p:sp>
        <p:nvSpPr>
          <p:cNvPr id="3" name="矩形 2"/>
          <p:cNvSpPr/>
          <p:nvPr/>
        </p:nvSpPr>
        <p:spPr bwMode="auto">
          <a:xfrm>
            <a:off x="2195737" y="6615824"/>
            <a:ext cx="576064" cy="205656"/>
          </a:xfrm>
          <a:prstGeom prst="rect">
            <a:avLst/>
          </a:prstGeom>
          <a:noFill/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None/>
              <a:tabLst/>
            </a:pPr>
            <a:endParaRPr kumimoji="0" lang="zh-HK" altLang="en-US" sz="2000" b="1" i="0" u="none" strike="noStrike" cap="none" normalizeH="0" baseline="0" smtClean="0">
              <a:ln>
                <a:noFill/>
              </a:ln>
              <a:solidFill>
                <a:srgbClr val="0000FF"/>
              </a:solidFill>
              <a:effectLst/>
              <a:latin typeface="Trebuchet MS" pitchFamily="34" charset="0"/>
              <a:ea typeface="新細明體" pitchFamily="18" charset="-120"/>
            </a:endParaRPr>
          </a:p>
        </p:txBody>
      </p:sp>
      <p:sp>
        <p:nvSpPr>
          <p:cNvPr id="11" name="Rectangle 9"/>
          <p:cNvSpPr txBox="1">
            <a:spLocks noChangeArrowheads="1"/>
          </p:cNvSpPr>
          <p:nvPr/>
        </p:nvSpPr>
        <p:spPr bwMode="auto">
          <a:xfrm>
            <a:off x="1547664" y="254000"/>
            <a:ext cx="71628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defRPr>
            </a:lvl9pPr>
          </a:lstStyle>
          <a:p>
            <a:pPr eaLnBrk="1" hangingPunct="1">
              <a:buClrTx/>
              <a:buSzTx/>
              <a:buFontTx/>
              <a:buNone/>
            </a:pPr>
            <a:r>
              <a:rPr lang="zh-TW" altLang="en-US" sz="3200" kern="0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學生資料 </a:t>
            </a:r>
            <a:r>
              <a:rPr lang="en-US" altLang="zh-TW" sz="3200" kern="0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(STU) – </a:t>
            </a:r>
            <a:r>
              <a:rPr lang="zh-TW" altLang="en-US" sz="3200" kern="0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為</a:t>
            </a:r>
            <a:r>
              <a:rPr lang="zh-TW" altLang="en-US" sz="3200" kern="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舊</a:t>
            </a:r>
            <a:r>
              <a:rPr lang="zh-TW" altLang="en-US" sz="3200" kern="0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生</a:t>
            </a:r>
            <a:r>
              <a:rPr lang="zh-TW" altLang="en-US" sz="3200" kern="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再</a:t>
            </a:r>
            <a:r>
              <a:rPr lang="zh-TW" altLang="en-US" sz="3200" kern="0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註冊</a:t>
            </a:r>
            <a:r>
              <a:rPr lang="en-US" altLang="zh-TW" sz="3200" kern="0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(1)</a:t>
            </a:r>
            <a:endParaRPr lang="zh-TW" altLang="en-US" sz="3200" kern="0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cxnSp>
        <p:nvCxnSpPr>
          <p:cNvPr id="7" name="直線單箭頭接點 6"/>
          <p:cNvCxnSpPr/>
          <p:nvPr/>
        </p:nvCxnSpPr>
        <p:spPr bwMode="auto">
          <a:xfrm>
            <a:off x="2173552" y="4261703"/>
            <a:ext cx="1220088" cy="1471553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3" name="雙波浪線 12"/>
          <p:cNvSpPr/>
          <p:nvPr/>
        </p:nvSpPr>
        <p:spPr bwMode="auto">
          <a:xfrm>
            <a:off x="5292080" y="1426748"/>
            <a:ext cx="1732111" cy="485567"/>
          </a:xfrm>
          <a:prstGeom prst="doubleWave">
            <a:avLst/>
          </a:prstGeom>
          <a:solidFill>
            <a:srgbClr val="FFC000"/>
          </a:solidFill>
          <a:ln w="3175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>
              <a:lnSpc>
                <a:spcPts val="2500"/>
              </a:lnSpc>
              <a:spcBef>
                <a:spcPts val="0"/>
              </a:spcBef>
              <a:buNone/>
            </a:pPr>
            <a:r>
              <a:rPr lang="zh-HK" altLang="en-US" sz="1600" b="1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anose="020B0604020202020204" pitchFamily="34" charset="-120"/>
              </a:rPr>
              <a:t>現學年</a:t>
            </a:r>
            <a:r>
              <a:rPr lang="zh-HK" altLang="en-US" sz="1600" b="1" dirty="0" smtClean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anose="020B0604020202020204" pitchFamily="34" charset="-120"/>
              </a:rPr>
              <a:t>：</a:t>
            </a:r>
            <a:r>
              <a:rPr kumimoji="0" lang="en-US" altLang="zh-TW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2022</a:t>
            </a:r>
            <a:endParaRPr kumimoji="0" lang="zh-HK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anose="020B0604020202020204" pitchFamily="34" charset="-120"/>
              <a:ea typeface="Arial Unicode MS" panose="020B0604020202020204" pitchFamily="34" charset="-120"/>
              <a:cs typeface="Arial Unicode MS" panose="020B0604020202020204" pitchFamily="34" charset="-120"/>
            </a:endParaRPr>
          </a:p>
        </p:txBody>
      </p:sp>
      <p:sp>
        <p:nvSpPr>
          <p:cNvPr id="4" name="Rectangle 3"/>
          <p:cNvSpPr/>
          <p:nvPr/>
        </p:nvSpPr>
        <p:spPr bwMode="auto">
          <a:xfrm>
            <a:off x="971600" y="3956349"/>
            <a:ext cx="72008" cy="120723"/>
          </a:xfrm>
          <a:prstGeom prst="rect">
            <a:avLst/>
          </a:prstGeom>
          <a:solidFill>
            <a:schemeClr val="accent3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marR="0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0099"/>
              </a:buClr>
              <a:buSzPct val="55000"/>
              <a:buFont typeface="Wingdings" pitchFamily="2" charset="2"/>
              <a:buChar char="n"/>
              <a:tabLst/>
            </a:pPr>
            <a:endParaRPr kumimoji="0" lang="zh-TW" altLang="en-US" sz="2000" b="0" i="0" u="none" strike="noStrike" cap="none" normalizeH="0" baseline="0" smtClean="0">
              <a:ln>
                <a:noFill/>
              </a:ln>
              <a:solidFill>
                <a:srgbClr val="99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新細明體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974076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9632" y="2653446"/>
            <a:ext cx="4968552" cy="4077553"/>
          </a:xfrm>
          <a:prstGeom prst="rect">
            <a:avLst/>
          </a:prstGeom>
        </p:spPr>
      </p:pic>
      <p:sp>
        <p:nvSpPr>
          <p:cNvPr id="74772" name="Rectangle 20"/>
          <p:cNvSpPr>
            <a:spLocks noGrp="1" noChangeArrowheads="1"/>
          </p:cNvSpPr>
          <p:nvPr>
            <p:ph type="title"/>
          </p:nvPr>
        </p:nvSpPr>
        <p:spPr>
          <a:xfrm>
            <a:off x="321084" y="1010816"/>
            <a:ext cx="7162800" cy="762000"/>
          </a:xfrm>
        </p:spPr>
        <p:txBody>
          <a:bodyPr/>
          <a:lstStyle/>
          <a:p>
            <a:pPr eaLnBrk="1" hangingPunct="1">
              <a:defRPr/>
            </a:pPr>
            <a:r>
              <a:rPr lang="zh-TW" altLang="en-US" u="sng" dirty="0" smtClean="0">
                <a:solidFill>
                  <a:schemeClr val="tx1"/>
                </a:solidFill>
                <a:effectLst/>
              </a:rPr>
              <a:t>為非本學年離校的學生再註冊入學</a:t>
            </a:r>
            <a:endParaRPr lang="zh-TW" altLang="en-US" dirty="0">
              <a:solidFill>
                <a:schemeClr val="accent6">
                  <a:lumMod val="50000"/>
                </a:schemeClr>
              </a:solidFill>
              <a:effectLst/>
            </a:endParaRPr>
          </a:p>
        </p:txBody>
      </p:sp>
      <p:sp>
        <p:nvSpPr>
          <p:cNvPr id="25605" name="Rectangle 9"/>
          <p:cNvSpPr>
            <a:spLocks noChangeArrowheads="1"/>
          </p:cNvSpPr>
          <p:nvPr/>
        </p:nvSpPr>
        <p:spPr bwMode="gray">
          <a:xfrm>
            <a:off x="1835696" y="6453336"/>
            <a:ext cx="432048" cy="186866"/>
          </a:xfrm>
          <a:prstGeom prst="rect">
            <a:avLst/>
          </a:prstGeom>
          <a:noFill/>
          <a:ln w="38100">
            <a:solidFill>
              <a:schemeClr val="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bg2"/>
                    </a:gs>
                    <a:gs pos="100000">
                      <a:schemeClr val="bg1"/>
                    </a:gs>
                  </a:gsLst>
                  <a:lin ang="0" scaled="1"/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 b="1">
                <a:solidFill>
                  <a:srgbClr val="660066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SzPct val="55000"/>
              <a:buFont typeface="Wingdings" panose="05000000000000000000" pitchFamily="2" charset="2"/>
              <a:buChar char="n"/>
              <a:defRPr sz="2200" b="1">
                <a:solidFill>
                  <a:srgbClr val="9900CC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 b="1">
                <a:solidFill>
                  <a:srgbClr val="6600CC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b="1">
                <a:solidFill>
                  <a:srgbClr val="333399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buClr>
                <a:schemeClr val="bg1"/>
              </a:buClr>
              <a:buSzPct val="100000"/>
              <a:buFont typeface="Wingdings" panose="05000000000000000000" pitchFamily="2" charset="2"/>
              <a:buNone/>
            </a:pPr>
            <a:endParaRPr lang="zh-TW" altLang="en-US" sz="2000">
              <a:solidFill>
                <a:srgbClr val="0000FF"/>
              </a:solidFill>
            </a:endParaRPr>
          </a:p>
        </p:txBody>
      </p:sp>
      <p:sp>
        <p:nvSpPr>
          <p:cNvPr id="6" name="Rectangle 19"/>
          <p:cNvSpPr txBox="1">
            <a:spLocks noChangeArrowheads="1"/>
          </p:cNvSpPr>
          <p:nvPr/>
        </p:nvSpPr>
        <p:spPr bwMode="auto">
          <a:xfrm>
            <a:off x="321084" y="1799765"/>
            <a:ext cx="8693472" cy="864096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 b="1">
                <a:solidFill>
                  <a:srgbClr val="660066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99"/>
              </a:buClr>
              <a:buSzPct val="55000"/>
              <a:buFont typeface="Wingdings" panose="05000000000000000000" pitchFamily="2" charset="2"/>
              <a:buChar char="n"/>
              <a:defRPr sz="2200" b="1">
                <a:solidFill>
                  <a:srgbClr val="9900CC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 b="1">
                <a:solidFill>
                  <a:srgbClr val="6600CC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b="1">
                <a:solidFill>
                  <a:srgbClr val="333399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+mj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+mj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+mj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+mj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+mj-lt"/>
              </a:defRPr>
            </a:lvl9pPr>
          </a:lstStyle>
          <a:p>
            <a:pPr marL="0" lvl="1" indent="0" eaLnBrk="1" hangingPunct="1">
              <a:lnSpc>
                <a:spcPct val="90000"/>
              </a:lnSpc>
              <a:buNone/>
            </a:pPr>
            <a:r>
              <a:rPr lang="en-US" altLang="zh-TW" sz="2800" b="0" kern="0" dirty="0" smtClean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- </a:t>
            </a:r>
            <a:r>
              <a:rPr lang="zh-TW" altLang="en-US" sz="2800" b="0" kern="0" dirty="0" smtClean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學生資料 </a:t>
            </a:r>
            <a:r>
              <a:rPr lang="en-US" altLang="zh-TW" sz="2800" b="0" kern="0" dirty="0" smtClean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&gt; </a:t>
            </a:r>
            <a:r>
              <a:rPr lang="zh-TW" altLang="en-US" sz="2800" b="0" kern="0" dirty="0" smtClean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學生概況 </a:t>
            </a:r>
            <a:r>
              <a:rPr lang="en-US" altLang="zh-TW" sz="2800" b="0" kern="0" dirty="0" smtClean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&gt; </a:t>
            </a:r>
            <a:r>
              <a:rPr lang="zh-TW" altLang="en-US" sz="2800" b="0" kern="0" dirty="0" smtClean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搜尋學生 </a:t>
            </a:r>
            <a:r>
              <a:rPr lang="en-US" altLang="zh-TW" sz="2800" b="0" kern="0" dirty="0" smtClean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&gt; </a:t>
            </a:r>
            <a:r>
              <a:rPr lang="zh-TW" altLang="en-US" sz="2800" b="0" kern="0" dirty="0" smtClean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在學資料</a:t>
            </a:r>
            <a:endParaRPr lang="en-US" altLang="zh-TW" sz="2800" b="0" kern="0" dirty="0" smtClean="0">
              <a:solidFill>
                <a:schemeClr val="tx1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lvl="1" indent="0" eaLnBrk="1" hangingPunct="1">
              <a:lnSpc>
                <a:spcPct val="90000"/>
              </a:lnSpc>
              <a:buNone/>
            </a:pPr>
            <a:r>
              <a:rPr lang="en-US" altLang="zh-TW" sz="2800" b="0" kern="0" dirty="0" smtClean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- </a:t>
            </a:r>
            <a:r>
              <a:rPr lang="zh-TW" altLang="en-US" sz="2800" b="0" kern="0" dirty="0" smtClean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在該學生的「個人資料」頁按「再註冊」</a:t>
            </a:r>
            <a:endParaRPr lang="zh-TW" altLang="en-US" sz="2800" b="0" kern="0" dirty="0">
              <a:solidFill>
                <a:schemeClr val="tx1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2B53EBF-3D3C-4B19-B75D-10AD2264A0D2}" type="slidenum">
              <a:rPr lang="en-US" altLang="zh-TW" smtClean="0"/>
              <a:pPr>
                <a:defRPr/>
              </a:pPr>
              <a:t>124</a:t>
            </a:fld>
            <a:endParaRPr lang="en-US" altLang="zh-TW" dirty="0"/>
          </a:p>
        </p:txBody>
      </p:sp>
      <p:sp>
        <p:nvSpPr>
          <p:cNvPr id="7" name="Rectangle 9"/>
          <p:cNvSpPr txBox="1">
            <a:spLocks noChangeArrowheads="1"/>
          </p:cNvSpPr>
          <p:nvPr/>
        </p:nvSpPr>
        <p:spPr bwMode="auto">
          <a:xfrm>
            <a:off x="1547664" y="254000"/>
            <a:ext cx="71628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defRPr>
            </a:lvl9pPr>
          </a:lstStyle>
          <a:p>
            <a:pPr eaLnBrk="1" hangingPunct="1">
              <a:buClrTx/>
              <a:buSzTx/>
              <a:buFontTx/>
              <a:buNone/>
            </a:pPr>
            <a:r>
              <a:rPr lang="zh-TW" altLang="en-US" sz="3200" kern="0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學生資料 </a:t>
            </a:r>
            <a:r>
              <a:rPr lang="en-US" altLang="zh-TW" sz="3200" kern="0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(STU) – </a:t>
            </a:r>
            <a:r>
              <a:rPr lang="zh-TW" altLang="en-US" sz="3200" kern="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為舊生再註冊</a:t>
            </a:r>
            <a:r>
              <a:rPr lang="en-US" altLang="zh-TW" sz="3200" kern="0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(2)</a:t>
            </a:r>
            <a:endParaRPr lang="en-US" altLang="zh-TW" sz="3200" kern="0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14750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25" name="Rectangle 17"/>
          <p:cNvSpPr>
            <a:spLocks noGrp="1" noChangeArrowheads="1"/>
          </p:cNvSpPr>
          <p:nvPr>
            <p:ph type="title"/>
          </p:nvPr>
        </p:nvSpPr>
        <p:spPr>
          <a:xfrm>
            <a:off x="1547664" y="254000"/>
            <a:ext cx="7162800" cy="762000"/>
          </a:xfrm>
        </p:spPr>
        <p:txBody>
          <a:bodyPr/>
          <a:lstStyle/>
          <a:p>
            <a:pPr eaLnBrk="1" hangingPunct="1">
              <a:defRPr/>
            </a:pPr>
            <a:r>
              <a:rPr lang="zh-TW" altLang="en-US" sz="320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學生資料 </a:t>
            </a:r>
            <a:r>
              <a:rPr lang="en-US" altLang="zh-TW" sz="320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(STU) – </a:t>
            </a:r>
            <a:r>
              <a:rPr lang="zh-TW" altLang="en-US" sz="3200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呈報表格</a:t>
            </a: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ECA7236-5062-4D1E-B9CD-F5372C213BC2}" type="slidenum">
              <a:rPr lang="en-US" altLang="zh-TW" smtClean="0"/>
              <a:pPr>
                <a:defRPr/>
              </a:pPr>
              <a:t>125</a:t>
            </a:fld>
            <a:endParaRPr lang="en-US" altLang="zh-TW" dirty="0"/>
          </a:p>
        </p:txBody>
      </p:sp>
      <p:sp>
        <p:nvSpPr>
          <p:cNvPr id="7" name="Text Box 16"/>
          <p:cNvSpPr txBox="1">
            <a:spLocks noChangeArrowheads="1"/>
          </p:cNvSpPr>
          <p:nvPr/>
        </p:nvSpPr>
        <p:spPr bwMode="gray">
          <a:xfrm>
            <a:off x="395536" y="1700808"/>
            <a:ext cx="8077399" cy="181588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marL="0" lvl="1">
              <a:spcBef>
                <a:spcPts val="0"/>
              </a:spcBef>
              <a:buNone/>
              <a:defRPr/>
            </a:pPr>
            <a:r>
              <a:rPr kumimoji="1" lang="zh-TW" altLang="zh-HK" sz="2800" dirty="0" smtClean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學校</a:t>
            </a:r>
            <a:r>
              <a:rPr kumimoji="1" lang="zh-TW" altLang="zh-HK" sz="28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須在</a:t>
            </a:r>
            <a:r>
              <a:rPr kumimoji="1" lang="en-US" altLang="zh-TW" sz="2800" dirty="0" smtClean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2023</a:t>
            </a:r>
            <a:r>
              <a:rPr kumimoji="1" lang="zh-TW" altLang="zh-HK" sz="2800" dirty="0" smtClean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r>
              <a:rPr kumimoji="1" lang="en-US" altLang="zh-TW" sz="28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8</a:t>
            </a:r>
            <a:r>
              <a:rPr kumimoji="1" lang="zh-TW" altLang="zh-HK" sz="28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月</a:t>
            </a:r>
            <a:r>
              <a:rPr kumimoji="1" lang="en-US" altLang="zh-TW" sz="28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3</a:t>
            </a:r>
            <a:r>
              <a:rPr kumimoji="1" lang="en-US" altLang="zh-CN" sz="28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1</a:t>
            </a:r>
            <a:r>
              <a:rPr kumimoji="1" lang="zh-TW" altLang="zh-HK" sz="28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日或以前呈交所有有關</a:t>
            </a:r>
            <a:r>
              <a:rPr kumimoji="1" lang="en-US" altLang="zh-HK" sz="2800" dirty="0" smtClean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2022/23</a:t>
            </a:r>
            <a:r>
              <a:rPr kumimoji="1" lang="zh-TW" altLang="zh-HK" sz="2800" dirty="0" smtClean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學年</a:t>
            </a:r>
            <a:r>
              <a:rPr kumimoji="1" lang="zh-TW" altLang="zh-HK" sz="28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尚未呈報的表格</a:t>
            </a:r>
            <a:r>
              <a:rPr kumimoji="1" lang="en-US" altLang="zh-HK" sz="28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A</a:t>
            </a:r>
            <a:r>
              <a:rPr kumimoji="1" lang="zh-TW" altLang="zh-HK" sz="28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kumimoji="1" lang="en-US" altLang="zh-HK" sz="28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B</a:t>
            </a:r>
            <a:r>
              <a:rPr kumimoji="1" lang="zh-TW" altLang="zh-HK" sz="28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kumimoji="1" lang="en-US" altLang="zh-HK" sz="28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C</a:t>
            </a:r>
            <a:r>
              <a:rPr kumimoji="1" lang="zh-TW" altLang="zh-HK" sz="28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kumimoji="1" lang="en-US" altLang="zh-HK" sz="28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D</a:t>
            </a:r>
            <a:r>
              <a:rPr kumimoji="1" lang="zh-TW" altLang="zh-HK" sz="28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或</a:t>
            </a:r>
            <a:r>
              <a:rPr kumimoji="1" lang="en-US" altLang="zh-HK" sz="28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Ds</a:t>
            </a:r>
            <a:r>
              <a:rPr kumimoji="1" lang="zh-TW" altLang="zh-HK" sz="28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kumimoji="1" lang="zh-TW" altLang="en-US" sz="2800" dirty="0">
              <a:solidFill>
                <a:schemeClr val="tx1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lvl="1">
              <a:spcBef>
                <a:spcPts val="0"/>
              </a:spcBef>
              <a:buNone/>
              <a:defRPr/>
            </a:pPr>
            <a:endParaRPr kumimoji="1" lang="zh-TW" altLang="en-US" sz="2800" dirty="0" smtClean="0">
              <a:solidFill>
                <a:schemeClr val="tx1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lvl="1">
              <a:spcBef>
                <a:spcPts val="0"/>
              </a:spcBef>
              <a:buNone/>
              <a:defRPr/>
            </a:pPr>
            <a:endParaRPr lang="zh-TW" altLang="en-US" sz="2800" dirty="0">
              <a:solidFill>
                <a:schemeClr val="tx1"/>
              </a:solidFill>
              <a:effectLst/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88297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00146" y="2445287"/>
            <a:ext cx="9001125" cy="4238624"/>
            <a:chOff x="100146" y="2445287"/>
            <a:chExt cx="9001125" cy="4238624"/>
          </a:xfrm>
        </p:grpSpPr>
        <p:pic>
          <p:nvPicPr>
            <p:cNvPr id="6" name="圖片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146" y="2445287"/>
              <a:ext cx="9001125" cy="4238624"/>
            </a:xfrm>
            <a:prstGeom prst="rect">
              <a:avLst/>
            </a:prstGeom>
          </p:spPr>
        </p:pic>
        <p:sp>
          <p:nvSpPr>
            <p:cNvPr id="2" name="Rectangle 1"/>
            <p:cNvSpPr/>
            <p:nvPr/>
          </p:nvSpPr>
          <p:spPr bwMode="auto">
            <a:xfrm>
              <a:off x="5364088" y="3284984"/>
              <a:ext cx="45719" cy="216024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742950" marR="0" indent="-28575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CC0099"/>
                </a:buClr>
                <a:buSzPct val="55000"/>
                <a:buFont typeface="Wingdings" pitchFamily="2" charset="2"/>
                <a:buChar char="n"/>
                <a:tabLst/>
              </a:pPr>
              <a:endParaRPr kumimoji="0" lang="zh-TW" altLang="en-US" sz="2000" b="0" i="0" u="none" strike="noStrike" cap="none" normalizeH="0" baseline="0" smtClean="0">
                <a:ln>
                  <a:noFill/>
                </a:ln>
                <a:solidFill>
                  <a:srgbClr val="99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新細明體" pitchFamily="18" charset="-120"/>
              </a:endParaRPr>
            </a:p>
          </p:txBody>
        </p:sp>
        <p:sp>
          <p:nvSpPr>
            <p:cNvPr id="3" name="Rectangle 2"/>
            <p:cNvSpPr/>
            <p:nvPr/>
          </p:nvSpPr>
          <p:spPr bwMode="auto">
            <a:xfrm>
              <a:off x="5364088" y="3645024"/>
              <a:ext cx="45719" cy="216024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742950" marR="0" indent="-28575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CC0099"/>
                </a:buClr>
                <a:buSzPct val="55000"/>
                <a:buFont typeface="Wingdings" pitchFamily="2" charset="2"/>
                <a:buChar char="n"/>
                <a:tabLst/>
              </a:pPr>
              <a:endParaRPr kumimoji="0" lang="zh-TW" altLang="en-US" sz="2000" b="0" i="0" u="none" strike="noStrike" cap="none" normalizeH="0" baseline="0" smtClean="0">
                <a:ln>
                  <a:noFill/>
                </a:ln>
                <a:solidFill>
                  <a:srgbClr val="99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新細明體" pitchFamily="18" charset="-120"/>
              </a:endParaRPr>
            </a:p>
          </p:txBody>
        </p:sp>
      </p:grpSp>
      <p:sp>
        <p:nvSpPr>
          <p:cNvPr id="75791" name="Rectangle 15"/>
          <p:cNvSpPr>
            <a:spLocks noGrp="1" noChangeArrowheads="1"/>
          </p:cNvSpPr>
          <p:nvPr>
            <p:ph type="title"/>
          </p:nvPr>
        </p:nvSpPr>
        <p:spPr>
          <a:xfrm>
            <a:off x="1547664" y="254000"/>
            <a:ext cx="7221889" cy="762000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zh-TW" altLang="en-US" sz="320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學生資料 </a:t>
            </a:r>
            <a:r>
              <a:rPr lang="en-US" altLang="zh-TW" sz="320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(STU) – </a:t>
            </a:r>
            <a:r>
              <a:rPr lang="zh-TW" altLang="en-US" sz="3200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調查</a:t>
            </a:r>
            <a:endParaRPr lang="zh-TW" altLang="en-US" sz="3200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0" name="Rectangle 14"/>
          <p:cNvSpPr>
            <a:spLocks noChangeArrowheads="1"/>
          </p:cNvSpPr>
          <p:nvPr/>
        </p:nvSpPr>
        <p:spPr bwMode="gray">
          <a:xfrm>
            <a:off x="2123728" y="3284984"/>
            <a:ext cx="6977543" cy="1026136"/>
          </a:xfrm>
          <a:prstGeom prst="rect">
            <a:avLst/>
          </a:prstGeom>
          <a:noFill/>
          <a:ln w="38100">
            <a:solidFill>
              <a:schemeClr val="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bg2"/>
                    </a:gs>
                    <a:gs pos="100000">
                      <a:schemeClr val="bg1"/>
                    </a:gs>
                  </a:gsLst>
                  <a:lin ang="0" scaled="1"/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spcBef>
                <a:spcPct val="20000"/>
              </a:spcBef>
              <a:buClr>
                <a:srgbClr val="CC0099"/>
              </a:buClr>
              <a:buSzPct val="55000"/>
              <a:buFont typeface="Wingdings" pitchFamily="2" charset="2"/>
              <a:buChar char="n"/>
              <a:defRPr/>
            </a:pPr>
            <a:endParaRPr kumimoji="0" lang="zh-TW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新細明體" pitchFamily="18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ECA7236-5062-4D1E-B9CD-F5372C213BC2}" type="slidenum">
              <a:rPr lang="en-US" altLang="zh-TW" smtClean="0"/>
              <a:pPr>
                <a:defRPr/>
              </a:pPr>
              <a:t>126</a:t>
            </a:fld>
            <a:endParaRPr lang="en-US" altLang="zh-TW" dirty="0"/>
          </a:p>
        </p:txBody>
      </p:sp>
      <p:sp>
        <p:nvSpPr>
          <p:cNvPr id="12" name="Text Box 8"/>
          <p:cNvSpPr txBox="1">
            <a:spLocks noChangeArrowheads="1"/>
          </p:cNvSpPr>
          <p:nvPr/>
        </p:nvSpPr>
        <p:spPr bwMode="gray">
          <a:xfrm>
            <a:off x="303213" y="1152525"/>
            <a:ext cx="8632825" cy="103105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 b="1">
                <a:solidFill>
                  <a:srgbClr val="0000FF"/>
                </a:solidFill>
                <a:latin typeface="Trebuchet MS" panose="020B0603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sz="2000" b="1">
                <a:solidFill>
                  <a:srgbClr val="0000FF"/>
                </a:solidFill>
                <a:latin typeface="Trebuchet MS" panose="020B0603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sz="2000" b="1">
                <a:solidFill>
                  <a:srgbClr val="0000FF"/>
                </a:solidFill>
                <a:latin typeface="Trebuchet MS" panose="020B0603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sz="2000" b="1">
                <a:solidFill>
                  <a:srgbClr val="0000FF"/>
                </a:solidFill>
                <a:latin typeface="Trebuchet MS" panose="020B0603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sz="2000" b="1">
                <a:solidFill>
                  <a:srgbClr val="0000FF"/>
                </a:solidFill>
                <a:latin typeface="Trebuchet MS" panose="020B0603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FF"/>
                </a:solidFill>
                <a:latin typeface="Trebuchet MS" panose="020B0603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FF"/>
                </a:solidFill>
                <a:latin typeface="Trebuchet MS" panose="020B0603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FF"/>
                </a:solidFill>
                <a:latin typeface="Trebuchet MS" panose="020B0603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FF"/>
                </a:solidFill>
                <a:latin typeface="Trebuchet MS" panose="020B0603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ts val="600"/>
              </a:spcBef>
              <a:buClr>
                <a:schemeClr val="bg1"/>
              </a:buClr>
              <a:buSzPct val="100000"/>
              <a:buFont typeface="Wingdings" panose="05000000000000000000" pitchFamily="2" charset="2"/>
              <a:buNone/>
            </a:pPr>
            <a:r>
              <a:rPr lang="zh-TW" altLang="en-US" sz="2800" b="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學校須</a:t>
            </a:r>
            <a:r>
              <a:rPr lang="zh-TW" altLang="en-US" sz="2800" b="0" dirty="0" smtClean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於九月中呈報</a:t>
            </a:r>
            <a:r>
              <a:rPr lang="en-US" altLang="zh-TW" sz="2800" b="0" dirty="0" smtClean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</a:p>
          <a:p>
            <a:pPr eaLnBrk="1" hangingPunct="1">
              <a:spcBef>
                <a:spcPts val="600"/>
              </a:spcBef>
              <a:buClr>
                <a:schemeClr val="bg1"/>
              </a:buClr>
              <a:buSzPct val="100000"/>
              <a:buFont typeface="Wingdings" panose="05000000000000000000" pitchFamily="2" charset="2"/>
              <a:buNone/>
            </a:pPr>
            <a:r>
              <a:rPr lang="zh-TW" altLang="en-US" sz="2800" b="0" dirty="0" smtClean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「</a:t>
            </a:r>
            <a:r>
              <a:rPr lang="zh-TW" altLang="en-US" sz="2800" b="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收生實況</a:t>
            </a:r>
            <a:r>
              <a:rPr lang="zh-TW" altLang="en-US" sz="2800" b="0" dirty="0" smtClean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調查」</a:t>
            </a:r>
            <a:r>
              <a:rPr lang="zh-TW" altLang="en-US" sz="2800" b="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及「實際在學人數點</a:t>
            </a:r>
            <a:r>
              <a:rPr lang="zh-TW" altLang="en-US" sz="2800" b="0" dirty="0" smtClean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算</a:t>
            </a:r>
            <a:r>
              <a:rPr lang="en-US" altLang="zh-TW" sz="2800" b="0" smtClean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2023</a:t>
            </a:r>
            <a:r>
              <a:rPr lang="zh-TW" altLang="en-US" sz="2800" b="0" smtClean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」</a:t>
            </a:r>
            <a:endParaRPr lang="zh-TW" altLang="en-US" sz="2800" b="0" dirty="0">
              <a:solidFill>
                <a:schemeClr val="tx1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993039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zh-TW" altLang="en-US" dirty="0" smtClean="0">
                <a:solidFill>
                  <a:schemeClr val="tx1"/>
                </a:solidFill>
              </a:rPr>
              <a:t>資料互換</a:t>
            </a:r>
            <a:r>
              <a:rPr lang="en-US" altLang="zh-TW" dirty="0" smtClean="0">
                <a:solidFill>
                  <a:schemeClr val="tx1"/>
                </a:solidFill>
              </a:rPr>
              <a:t>(</a:t>
            </a:r>
            <a:r>
              <a:rPr lang="zh-TW" altLang="en-US" dirty="0" smtClean="0">
                <a:solidFill>
                  <a:schemeClr val="tx1"/>
                </a:solidFill>
              </a:rPr>
              <a:t>外發資料</a:t>
            </a:r>
            <a:r>
              <a:rPr lang="en-US" altLang="zh-TW" dirty="0" smtClean="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56325" name="投影片編號版面配置區 2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 b="1">
                <a:solidFill>
                  <a:srgbClr val="660066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SzPct val="55000"/>
              <a:buFont typeface="Wingdings" panose="05000000000000000000" pitchFamily="2" charset="2"/>
              <a:buChar char="n"/>
              <a:defRPr sz="2200" b="1">
                <a:solidFill>
                  <a:srgbClr val="9900CC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 b="1">
                <a:solidFill>
                  <a:srgbClr val="6600CC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b="1">
                <a:solidFill>
                  <a:srgbClr val="333399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8D0E0FE7-D7F9-4E59-BBAA-436921A9ED94}" type="slidenum">
              <a:rPr lang="en-US" altLang="zh-TW" sz="1000" smtClean="0">
                <a:solidFill>
                  <a:schemeClr val="tx1"/>
                </a:solidFill>
                <a:latin typeface="Tahoma" panose="020B060403050404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127</a:t>
            </a:fld>
            <a:endParaRPr lang="en-US" altLang="zh-TW" sz="1000" dirty="0" smtClean="0">
              <a:solidFill>
                <a:schemeClr val="tx1"/>
              </a:solidFill>
              <a:latin typeface="Tahoma" panose="020B0604030504040204" pitchFamily="34" charset="0"/>
            </a:endParaRPr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4887913" y="1268413"/>
            <a:ext cx="3816350" cy="52086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457200" indent="-457200" eaLnBrk="0" hangingPunct="0">
              <a:buClr>
                <a:schemeClr val="accent2"/>
              </a:buClr>
              <a:buSzPct val="60000"/>
              <a:buChar char="n"/>
              <a:defRPr sz="2400" b="1">
                <a:solidFill>
                  <a:srgbClr val="660066"/>
                </a:solidFill>
                <a:latin typeface="Trebuchet MS" pitchFamily="34" charset="0"/>
              </a:defRPr>
            </a:lvl1pPr>
            <a:lvl2pPr marL="742950" indent="-285750" eaLnBrk="0" hangingPunct="0">
              <a:buClr>
                <a:srgbClr val="CC0099"/>
              </a:buClr>
              <a:buSzPct val="55000"/>
              <a:buChar char="n"/>
              <a:defRPr sz="2200" b="1">
                <a:solidFill>
                  <a:srgbClr val="9900CC"/>
                </a:solidFill>
                <a:latin typeface="Trebuchet MS" pitchFamily="34" charset="0"/>
              </a:defRPr>
            </a:lvl2pPr>
            <a:lvl3pPr marL="1143000" indent="-228600" eaLnBrk="0" hangingPunct="0">
              <a:buClr>
                <a:schemeClr val="accent1"/>
              </a:buClr>
              <a:buSzPct val="50000"/>
              <a:buChar char="n"/>
              <a:defRPr sz="2000" b="1">
                <a:solidFill>
                  <a:srgbClr val="6600CC"/>
                </a:solidFill>
                <a:latin typeface="Trebuchet MS" pitchFamily="34" charset="0"/>
              </a:defRPr>
            </a:lvl3pPr>
            <a:lvl4pPr marL="1600200" indent="-228600" eaLnBrk="0" hangingPunct="0">
              <a:buClr>
                <a:schemeClr val="folHlink"/>
              </a:buClr>
              <a:buSzPct val="55000"/>
              <a:buChar char="n"/>
              <a:defRPr b="1">
                <a:solidFill>
                  <a:srgbClr val="333399"/>
                </a:solidFill>
                <a:latin typeface="Trebuchet MS" pitchFamily="34" charset="0"/>
              </a:defRPr>
            </a:lvl4pPr>
            <a:lvl5pPr marL="2057400" indent="-228600" eaLnBrk="0" hangingPunct="0">
              <a:buClr>
                <a:schemeClr val="accent1"/>
              </a:buClr>
              <a:buSzPct val="50000"/>
              <a:buChar char="n"/>
              <a:defRPr sz="1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Wingdings" panose="05000000000000000000" pitchFamily="2" charset="2"/>
              <a:buNone/>
              <a:defRPr/>
            </a:pPr>
            <a:r>
              <a:rPr lang="zh-TW" altLang="en-US" u="sng" dirty="0" smtClean="0">
                <a:solidFill>
                  <a:schemeClr val="tx1"/>
                </a:solidFill>
                <a:latin typeface="+mn-lt"/>
                <a:ea typeface="微軟正黑體" panose="020B0604030504040204" pitchFamily="34" charset="-120"/>
              </a:rPr>
              <a:t>答案</a:t>
            </a:r>
            <a:r>
              <a:rPr lang="en-US" altLang="zh-TW" dirty="0" smtClean="0">
                <a:solidFill>
                  <a:schemeClr val="tx1"/>
                </a:solidFill>
                <a:latin typeface="+mn-lt"/>
                <a:ea typeface="微軟正黑體" panose="020B0604030504040204" pitchFamily="34" charset="-120"/>
              </a:rPr>
              <a:t>︰</a:t>
            </a:r>
          </a:p>
          <a:p>
            <a:pPr eaLnBrk="1" hangingPunct="1">
              <a:spcBef>
                <a:spcPct val="20000"/>
              </a:spcBef>
              <a:buClr>
                <a:schemeClr val="tx2"/>
              </a:buClr>
              <a:buSzTx/>
              <a:buFont typeface="Wingdings" panose="05000000000000000000" pitchFamily="2" charset="2"/>
              <a:buAutoNum type="arabicPeriod"/>
              <a:defRPr/>
            </a:pPr>
            <a:r>
              <a:rPr lang="zh-TW" altLang="en-US" sz="2000" dirty="0" smtClean="0">
                <a:solidFill>
                  <a:schemeClr val="tx1"/>
                </a:solidFill>
                <a:latin typeface="+mn-lt"/>
                <a:ea typeface="微軟正黑體" panose="020B0604030504040204" pitchFamily="34" charset="-120"/>
              </a:rPr>
              <a:t>表格</a:t>
            </a:r>
            <a:r>
              <a:rPr lang="en-US" altLang="zh-TW" sz="2000" dirty="0" smtClean="0">
                <a:solidFill>
                  <a:schemeClr val="tx1"/>
                </a:solidFill>
                <a:latin typeface="+mn-lt"/>
                <a:ea typeface="微軟正黑體" panose="020B0604030504040204" pitchFamily="34" charset="-120"/>
              </a:rPr>
              <a:t>B (</a:t>
            </a:r>
            <a:r>
              <a:rPr lang="zh-TW" altLang="en-US" sz="2000" dirty="0" smtClean="0">
                <a:solidFill>
                  <a:schemeClr val="tx1"/>
                </a:solidFill>
                <a:latin typeface="+mn-lt"/>
                <a:ea typeface="微軟正黑體" panose="020B0604030504040204" pitchFamily="34" charset="-120"/>
              </a:rPr>
              <a:t>有學生編號</a:t>
            </a:r>
            <a:r>
              <a:rPr lang="en-US" altLang="zh-TW" sz="2000" dirty="0" smtClean="0">
                <a:solidFill>
                  <a:schemeClr val="tx1"/>
                </a:solidFill>
                <a:latin typeface="+mn-lt"/>
                <a:ea typeface="微軟正黑體" panose="020B0604030504040204" pitchFamily="34" charset="-120"/>
              </a:rPr>
              <a:t>)</a:t>
            </a:r>
            <a:r>
              <a:rPr lang="zh-TW" altLang="en-US" sz="2000" dirty="0" smtClean="0">
                <a:solidFill>
                  <a:schemeClr val="tx1"/>
                </a:solidFill>
                <a:latin typeface="+mn-lt"/>
                <a:ea typeface="微軟正黑體" panose="020B0604030504040204" pitchFamily="34" charset="-120"/>
              </a:rPr>
              <a:t/>
            </a:r>
            <a:br>
              <a:rPr lang="zh-TW" altLang="en-US" sz="2000" dirty="0" smtClean="0">
                <a:solidFill>
                  <a:schemeClr val="tx1"/>
                </a:solidFill>
                <a:latin typeface="+mn-lt"/>
                <a:ea typeface="微軟正黑體" panose="020B0604030504040204" pitchFamily="34" charset="-120"/>
              </a:rPr>
            </a:br>
            <a:r>
              <a:rPr lang="zh-TW" altLang="en-US" sz="2000" dirty="0" smtClean="0">
                <a:solidFill>
                  <a:schemeClr val="tx1"/>
                </a:solidFill>
                <a:latin typeface="+mn-lt"/>
                <a:ea typeface="微軟正黑體" panose="020B0604030504040204" pitchFamily="34" charset="-120"/>
              </a:rPr>
              <a:t>表格</a:t>
            </a:r>
            <a:r>
              <a:rPr lang="en-US" altLang="zh-TW" sz="2000" dirty="0" smtClean="0">
                <a:solidFill>
                  <a:schemeClr val="tx1"/>
                </a:solidFill>
                <a:latin typeface="+mn-lt"/>
                <a:ea typeface="微軟正黑體" panose="020B0604030504040204" pitchFamily="34" charset="-120"/>
              </a:rPr>
              <a:t>C (</a:t>
            </a:r>
            <a:r>
              <a:rPr lang="zh-TW" altLang="en-US" sz="2000" dirty="0" smtClean="0">
                <a:solidFill>
                  <a:schemeClr val="tx1"/>
                </a:solidFill>
                <a:latin typeface="+mn-lt"/>
                <a:ea typeface="微軟正黑體" panose="020B0604030504040204" pitchFamily="34" charset="-120"/>
              </a:rPr>
              <a:t>無學生編號</a:t>
            </a:r>
            <a:r>
              <a:rPr lang="en-US" altLang="zh-TW" sz="2000" dirty="0" smtClean="0">
                <a:solidFill>
                  <a:schemeClr val="tx1"/>
                </a:solidFill>
                <a:latin typeface="+mn-lt"/>
                <a:ea typeface="微軟正黑體" panose="020B0604030504040204" pitchFamily="34" charset="-120"/>
              </a:rPr>
              <a:t>)</a:t>
            </a:r>
            <a:endParaRPr lang="zh-TW" altLang="en-US" sz="2000" dirty="0" smtClean="0">
              <a:solidFill>
                <a:schemeClr val="tx1"/>
              </a:solidFill>
              <a:latin typeface="+mn-lt"/>
              <a:ea typeface="微軟正黑體" panose="020B0604030504040204" pitchFamily="34" charset="-120"/>
            </a:endParaRPr>
          </a:p>
          <a:p>
            <a:pPr eaLnBrk="1" hangingPunct="1">
              <a:spcBef>
                <a:spcPct val="20000"/>
              </a:spcBef>
              <a:buClr>
                <a:schemeClr val="tx2"/>
              </a:buClr>
              <a:buSzTx/>
              <a:buFont typeface="Wingdings" panose="05000000000000000000" pitchFamily="2" charset="2"/>
              <a:buAutoNum type="arabicPeriod"/>
              <a:defRPr/>
            </a:pPr>
            <a:r>
              <a:rPr lang="zh-TW" altLang="en-US" sz="2000" dirty="0" smtClean="0">
                <a:solidFill>
                  <a:schemeClr val="tx1"/>
                </a:solidFill>
                <a:latin typeface="+mn-lt"/>
                <a:ea typeface="微軟正黑體" panose="020B0604030504040204" pitchFamily="34" charset="-120"/>
              </a:rPr>
              <a:t>表格</a:t>
            </a:r>
            <a:r>
              <a:rPr lang="en-US" altLang="zh-TW" sz="2000" dirty="0" smtClean="0">
                <a:solidFill>
                  <a:schemeClr val="tx1"/>
                </a:solidFill>
                <a:latin typeface="+mn-lt"/>
                <a:ea typeface="微軟正黑體" panose="020B0604030504040204" pitchFamily="34" charset="-120"/>
              </a:rPr>
              <a:t>A</a:t>
            </a:r>
          </a:p>
          <a:p>
            <a:pPr eaLnBrk="1" hangingPunct="1">
              <a:spcBef>
                <a:spcPct val="20000"/>
              </a:spcBef>
              <a:buClr>
                <a:schemeClr val="tx2"/>
              </a:buClr>
              <a:buSzTx/>
              <a:buFont typeface="Wingdings" panose="05000000000000000000" pitchFamily="2" charset="2"/>
              <a:buAutoNum type="arabicPeriod"/>
              <a:defRPr/>
            </a:pPr>
            <a:r>
              <a:rPr lang="zh-TW" altLang="en-US" sz="2000" dirty="0" smtClean="0">
                <a:solidFill>
                  <a:schemeClr val="tx1"/>
                </a:solidFill>
                <a:latin typeface="+mn-lt"/>
                <a:ea typeface="微軟正黑體" panose="020B0604030504040204" pitchFamily="34" charset="-120"/>
              </a:rPr>
              <a:t>表格</a:t>
            </a:r>
            <a:r>
              <a:rPr lang="en-US" altLang="zh-TW" sz="2000" dirty="0" smtClean="0">
                <a:solidFill>
                  <a:schemeClr val="tx1"/>
                </a:solidFill>
                <a:latin typeface="+mn-lt"/>
                <a:ea typeface="微軟正黑體" panose="020B0604030504040204" pitchFamily="34" charset="-120"/>
              </a:rPr>
              <a:t>A (</a:t>
            </a:r>
            <a:r>
              <a:rPr lang="zh-TW" altLang="en-US" sz="2000" dirty="0" smtClean="0">
                <a:solidFill>
                  <a:schemeClr val="tx1"/>
                </a:solidFill>
                <a:latin typeface="+mn-lt"/>
                <a:ea typeface="微軟正黑體" panose="020B0604030504040204" pitchFamily="34" charset="-120"/>
              </a:rPr>
              <a:t>上學年離校</a:t>
            </a:r>
            <a:r>
              <a:rPr lang="en-US" altLang="zh-TW" sz="2000" dirty="0" smtClean="0">
                <a:solidFill>
                  <a:schemeClr val="tx1"/>
                </a:solidFill>
                <a:latin typeface="+mn-lt"/>
                <a:ea typeface="微軟正黑體" panose="020B0604030504040204" pitchFamily="34" charset="-120"/>
              </a:rPr>
              <a:t>)</a:t>
            </a:r>
            <a:r>
              <a:rPr lang="zh-TW" altLang="en-US" sz="2000" dirty="0" smtClean="0">
                <a:solidFill>
                  <a:schemeClr val="tx1"/>
                </a:solidFill>
                <a:latin typeface="+mn-lt"/>
                <a:ea typeface="微軟正黑體" panose="020B0604030504040204" pitchFamily="34" charset="-120"/>
              </a:rPr>
              <a:t/>
            </a:r>
            <a:br>
              <a:rPr lang="zh-TW" altLang="en-US" sz="2000" dirty="0" smtClean="0">
                <a:solidFill>
                  <a:schemeClr val="tx1"/>
                </a:solidFill>
                <a:latin typeface="+mn-lt"/>
                <a:ea typeface="微軟正黑體" panose="020B0604030504040204" pitchFamily="34" charset="-120"/>
              </a:rPr>
            </a:br>
            <a:r>
              <a:rPr lang="zh-TW" altLang="en-US" sz="2000" dirty="0" smtClean="0">
                <a:solidFill>
                  <a:schemeClr val="tx1"/>
                </a:solidFill>
                <a:latin typeface="+mn-lt"/>
                <a:ea typeface="微軟正黑體" panose="020B0604030504040204" pitchFamily="34" charset="-120"/>
              </a:rPr>
              <a:t>表格</a:t>
            </a:r>
            <a:r>
              <a:rPr lang="en-US" altLang="zh-TW" sz="2000" dirty="0" smtClean="0">
                <a:solidFill>
                  <a:schemeClr val="tx1"/>
                </a:solidFill>
                <a:latin typeface="+mn-lt"/>
                <a:ea typeface="微軟正黑體" panose="020B0604030504040204" pitchFamily="34" charset="-120"/>
              </a:rPr>
              <a:t>As (</a:t>
            </a:r>
            <a:r>
              <a:rPr lang="zh-TW" altLang="en-US" sz="2000" dirty="0" smtClean="0">
                <a:solidFill>
                  <a:schemeClr val="tx1"/>
                </a:solidFill>
                <a:latin typeface="+mn-lt"/>
                <a:ea typeface="微軟正黑體" panose="020B0604030504040204" pitchFamily="34" charset="-120"/>
              </a:rPr>
              <a:t>新學年離校</a:t>
            </a:r>
            <a:r>
              <a:rPr lang="en-US" altLang="zh-TW" sz="2000" dirty="0" smtClean="0">
                <a:solidFill>
                  <a:schemeClr val="tx1"/>
                </a:solidFill>
                <a:latin typeface="+mn-lt"/>
                <a:ea typeface="微軟正黑體" panose="020B0604030504040204" pitchFamily="34" charset="-120"/>
              </a:rPr>
              <a:t>)</a:t>
            </a:r>
            <a:endParaRPr lang="zh-TW" altLang="en-US" sz="2000" dirty="0" smtClean="0">
              <a:solidFill>
                <a:schemeClr val="tx1"/>
              </a:solidFill>
              <a:latin typeface="+mn-lt"/>
              <a:ea typeface="微軟正黑體" panose="020B0604030504040204" pitchFamily="34" charset="-120"/>
            </a:endParaRPr>
          </a:p>
          <a:p>
            <a:pPr algn="just" eaLnBrk="1" hangingPunct="1">
              <a:spcBef>
                <a:spcPct val="20000"/>
              </a:spcBef>
              <a:buClr>
                <a:schemeClr val="tx2"/>
              </a:buClr>
              <a:buSzTx/>
              <a:buFont typeface="Wingdings" panose="05000000000000000000" pitchFamily="2" charset="2"/>
              <a:buAutoNum type="arabicPeriod"/>
              <a:defRPr/>
            </a:pPr>
            <a:r>
              <a:rPr lang="zh-TW" altLang="en-US" sz="2000" dirty="0" smtClean="0">
                <a:solidFill>
                  <a:schemeClr val="tx1"/>
                </a:solidFill>
                <a:latin typeface="+mn-lt"/>
                <a:ea typeface="微軟正黑體" panose="020B0604030504040204" pitchFamily="34" charset="-120"/>
              </a:rPr>
              <a:t>表格</a:t>
            </a:r>
            <a:r>
              <a:rPr lang="en-US" altLang="zh-TW" sz="2000" dirty="0" smtClean="0">
                <a:solidFill>
                  <a:schemeClr val="tx1"/>
                </a:solidFill>
                <a:latin typeface="+mn-lt"/>
                <a:ea typeface="微軟正黑體" panose="020B0604030504040204" pitchFamily="34" charset="-120"/>
              </a:rPr>
              <a:t>B&amp;As (</a:t>
            </a:r>
            <a:r>
              <a:rPr lang="zh-TW" altLang="en-US" sz="2000" dirty="0" smtClean="0">
                <a:solidFill>
                  <a:schemeClr val="tx1"/>
                </a:solidFill>
                <a:latin typeface="+mn-lt"/>
                <a:ea typeface="微軟正黑體" panose="020B0604030504040204" pitchFamily="34" charset="-120"/>
              </a:rPr>
              <a:t>有出席紀錄</a:t>
            </a:r>
            <a:r>
              <a:rPr lang="en-US" altLang="zh-TW" sz="2000" dirty="0" smtClean="0">
                <a:solidFill>
                  <a:schemeClr val="tx1"/>
                </a:solidFill>
                <a:latin typeface="+mn-lt"/>
                <a:ea typeface="微軟正黑體" panose="020B0604030504040204" pitchFamily="34" charset="-120"/>
              </a:rPr>
              <a:t>)</a:t>
            </a:r>
            <a:br>
              <a:rPr lang="en-US" altLang="zh-TW" sz="2000" dirty="0" smtClean="0">
                <a:solidFill>
                  <a:schemeClr val="tx1"/>
                </a:solidFill>
                <a:latin typeface="+mn-lt"/>
                <a:ea typeface="微軟正黑體" panose="020B0604030504040204" pitchFamily="34" charset="-120"/>
              </a:rPr>
            </a:br>
            <a:r>
              <a:rPr lang="zh-TW" altLang="en-US" sz="2000" dirty="0" smtClean="0">
                <a:solidFill>
                  <a:schemeClr val="tx1"/>
                </a:solidFill>
                <a:latin typeface="+mn-lt"/>
                <a:ea typeface="微軟正黑體" panose="020B0604030504040204" pitchFamily="34" charset="-120"/>
              </a:rPr>
              <a:t>直接刪除學生系統紀錄 </a:t>
            </a:r>
            <a:r>
              <a:rPr lang="en-US" altLang="zh-TW" sz="2000" dirty="0" smtClean="0">
                <a:solidFill>
                  <a:schemeClr val="tx1"/>
                </a:solidFill>
                <a:latin typeface="+mn-lt"/>
                <a:ea typeface="微軟正黑體" panose="020B0604030504040204" pitchFamily="34" charset="-120"/>
              </a:rPr>
              <a:t>(</a:t>
            </a:r>
            <a:r>
              <a:rPr lang="zh-TW" altLang="en-US" sz="2000" dirty="0" smtClean="0">
                <a:solidFill>
                  <a:schemeClr val="tx1"/>
                </a:solidFill>
                <a:latin typeface="+mn-lt"/>
                <a:ea typeface="微軟正黑體" panose="020B0604030504040204" pitchFamily="34" charset="-120"/>
              </a:rPr>
              <a:t>無出席紀錄</a:t>
            </a:r>
            <a:r>
              <a:rPr lang="en-US" altLang="zh-TW" sz="2000" dirty="0" smtClean="0">
                <a:solidFill>
                  <a:schemeClr val="tx1"/>
                </a:solidFill>
                <a:latin typeface="+mn-lt"/>
                <a:ea typeface="微軟正黑體" panose="020B0604030504040204" pitchFamily="34" charset="-120"/>
              </a:rPr>
              <a:t>)</a:t>
            </a:r>
            <a:endParaRPr lang="zh-TW" altLang="en-US" sz="2000" dirty="0" smtClean="0">
              <a:solidFill>
                <a:schemeClr val="tx1"/>
              </a:solidFill>
              <a:latin typeface="+mn-lt"/>
              <a:ea typeface="微軟正黑體" panose="020B0604030504040204" pitchFamily="34" charset="-120"/>
            </a:endParaRPr>
          </a:p>
          <a:p>
            <a:pPr eaLnBrk="1" hangingPunct="1">
              <a:spcBef>
                <a:spcPct val="20000"/>
              </a:spcBef>
              <a:buClr>
                <a:schemeClr val="tx2"/>
              </a:buClr>
              <a:buSzTx/>
              <a:buFont typeface="Wingdings" panose="05000000000000000000" pitchFamily="2" charset="2"/>
              <a:buAutoNum type="arabicPeriod"/>
              <a:defRPr/>
            </a:pPr>
            <a:r>
              <a:rPr lang="zh-TW" altLang="en-US" sz="2000" dirty="0" smtClean="0">
                <a:solidFill>
                  <a:schemeClr val="tx1"/>
                </a:solidFill>
                <a:latin typeface="+mn-lt"/>
                <a:ea typeface="微軟正黑體" panose="020B0604030504040204" pitchFamily="34" charset="-120"/>
              </a:rPr>
              <a:t>表格</a:t>
            </a:r>
            <a:r>
              <a:rPr lang="en-US" altLang="zh-TW" sz="2000" dirty="0" smtClean="0">
                <a:solidFill>
                  <a:schemeClr val="tx1"/>
                </a:solidFill>
                <a:latin typeface="+mn-lt"/>
                <a:ea typeface="微軟正黑體" panose="020B0604030504040204" pitchFamily="34" charset="-120"/>
              </a:rPr>
              <a:t>D – </a:t>
            </a:r>
            <a:r>
              <a:rPr lang="zh-TW" altLang="en-US" sz="2000" dirty="0" smtClean="0">
                <a:solidFill>
                  <a:schemeClr val="tx1"/>
                </a:solidFill>
                <a:latin typeface="+mn-lt"/>
                <a:ea typeface="微軟正黑體" panose="020B0604030504040204" pitchFamily="34" charset="-120"/>
              </a:rPr>
              <a:t>學生資料更改</a:t>
            </a:r>
          </a:p>
          <a:p>
            <a:pPr eaLnBrk="1" hangingPunct="1">
              <a:spcBef>
                <a:spcPct val="20000"/>
              </a:spcBef>
              <a:buClr>
                <a:schemeClr val="tx2"/>
              </a:buClr>
              <a:buSzTx/>
              <a:buFont typeface="Wingdings" panose="05000000000000000000" pitchFamily="2" charset="2"/>
              <a:buAutoNum type="arabicPeriod"/>
              <a:defRPr/>
            </a:pPr>
            <a:r>
              <a:rPr lang="zh-TW" altLang="en-US" sz="2000" dirty="0" smtClean="0">
                <a:solidFill>
                  <a:schemeClr val="tx1"/>
                </a:solidFill>
                <a:latin typeface="+mn-lt"/>
                <a:ea typeface="微軟正黑體" panose="020B0604030504040204" pitchFamily="34" charset="-120"/>
              </a:rPr>
              <a:t>表格</a:t>
            </a:r>
            <a:r>
              <a:rPr lang="en-US" altLang="zh-TW" sz="2000" dirty="0" smtClean="0">
                <a:solidFill>
                  <a:schemeClr val="tx1"/>
                </a:solidFill>
                <a:latin typeface="+mn-lt"/>
                <a:ea typeface="微軟正黑體" panose="020B0604030504040204" pitchFamily="34" charset="-120"/>
              </a:rPr>
              <a:t>A</a:t>
            </a:r>
            <a:r>
              <a:rPr lang="zh-TW" altLang="en-US" sz="2000" dirty="0" smtClean="0">
                <a:solidFill>
                  <a:schemeClr val="tx1"/>
                </a:solidFill>
                <a:latin typeface="+mn-lt"/>
                <a:ea typeface="微軟正黑體" panose="020B0604030504040204" pitchFamily="34" charset="-120"/>
              </a:rPr>
              <a:t> </a:t>
            </a:r>
            <a:r>
              <a:rPr lang="en-US" altLang="zh-TW" sz="2000" dirty="0" smtClean="0">
                <a:solidFill>
                  <a:schemeClr val="tx1"/>
                </a:solidFill>
                <a:latin typeface="+mn-lt"/>
                <a:ea typeface="微軟正黑體" panose="020B0604030504040204" pitchFamily="34" charset="-120"/>
              </a:rPr>
              <a:t>(</a:t>
            </a:r>
            <a:r>
              <a:rPr lang="zh-TW" altLang="en-US" sz="2000" dirty="0" smtClean="0">
                <a:solidFill>
                  <a:schemeClr val="tx1"/>
                </a:solidFill>
                <a:latin typeface="+mn-lt"/>
                <a:ea typeface="微軟正黑體" panose="020B0604030504040204" pitchFamily="34" charset="-120"/>
              </a:rPr>
              <a:t>學生出席資料</a:t>
            </a:r>
            <a:r>
              <a:rPr lang="en-US" altLang="zh-TW" sz="2000" dirty="0" smtClean="0">
                <a:solidFill>
                  <a:schemeClr val="tx1"/>
                </a:solidFill>
                <a:latin typeface="+mn-lt"/>
                <a:ea typeface="微軟正黑體" panose="020B0604030504040204" pitchFamily="34" charset="-120"/>
              </a:rPr>
              <a:t>)</a:t>
            </a:r>
            <a:endParaRPr lang="zh-TW" altLang="en-US" sz="2000" dirty="0" smtClean="0">
              <a:solidFill>
                <a:schemeClr val="tx1"/>
              </a:solidFill>
              <a:latin typeface="+mn-lt"/>
              <a:ea typeface="微軟正黑體" panose="020B0604030504040204" pitchFamily="34" charset="-120"/>
            </a:endParaRPr>
          </a:p>
          <a:p>
            <a:pPr eaLnBrk="1" hangingPunct="1">
              <a:spcBef>
                <a:spcPct val="20000"/>
              </a:spcBef>
              <a:buClr>
                <a:schemeClr val="tx2"/>
              </a:buClr>
              <a:buSzTx/>
              <a:buFont typeface="Wingdings" panose="05000000000000000000" pitchFamily="2" charset="2"/>
              <a:buAutoNum type="arabicPeriod"/>
              <a:defRPr/>
            </a:pPr>
            <a:r>
              <a:rPr lang="zh-TW" altLang="en-US" sz="2000" dirty="0" smtClean="0">
                <a:solidFill>
                  <a:schemeClr val="tx1"/>
                </a:solidFill>
                <a:latin typeface="+mn-lt"/>
                <a:ea typeface="微軟正黑體" panose="020B0604030504040204" pitchFamily="34" charset="-120"/>
              </a:rPr>
              <a:t>表格</a:t>
            </a:r>
            <a:r>
              <a:rPr lang="en-US" altLang="zh-TW" sz="2000" dirty="0" smtClean="0">
                <a:solidFill>
                  <a:schemeClr val="tx1"/>
                </a:solidFill>
                <a:latin typeface="+mn-lt"/>
                <a:ea typeface="微軟正黑體" panose="020B0604030504040204" pitchFamily="34" charset="-120"/>
              </a:rPr>
              <a:t>D – </a:t>
            </a:r>
            <a:r>
              <a:rPr lang="zh-TW" altLang="en-US" sz="2000" dirty="0" smtClean="0">
                <a:solidFill>
                  <a:schemeClr val="tx1"/>
                </a:solidFill>
                <a:latin typeface="+mn-lt"/>
                <a:ea typeface="微軟正黑體" panose="020B0604030504040204" pitchFamily="34" charset="-120"/>
              </a:rPr>
              <a:t>學生資料更改</a:t>
            </a:r>
          </a:p>
          <a:p>
            <a:pPr algn="just" eaLnBrk="1" hangingPunct="1">
              <a:spcBef>
                <a:spcPct val="20000"/>
              </a:spcBef>
              <a:buClr>
                <a:schemeClr val="tx2"/>
              </a:buClr>
              <a:buSzTx/>
              <a:buFont typeface="Wingdings" panose="05000000000000000000" pitchFamily="2" charset="2"/>
              <a:buAutoNum type="arabicPeriod"/>
              <a:defRPr/>
            </a:pPr>
            <a:r>
              <a:rPr lang="zh-TW" altLang="en-US" sz="2000" dirty="0" smtClean="0">
                <a:solidFill>
                  <a:schemeClr val="tx1"/>
                </a:solidFill>
                <a:latin typeface="+mn-lt"/>
                <a:ea typeface="微軟正黑體" panose="020B0604030504040204" pitchFamily="34" charset="-120"/>
              </a:rPr>
              <a:t>表格</a:t>
            </a:r>
            <a:r>
              <a:rPr lang="en-US" altLang="zh-TW" sz="2000" dirty="0" smtClean="0">
                <a:solidFill>
                  <a:schemeClr val="tx1"/>
                </a:solidFill>
                <a:latin typeface="+mn-lt"/>
                <a:ea typeface="微軟正黑體" panose="020B0604030504040204" pitchFamily="34" charset="-120"/>
              </a:rPr>
              <a:t>D – </a:t>
            </a:r>
            <a:r>
              <a:rPr lang="zh-TW" altLang="en-US" sz="2000" dirty="0" smtClean="0">
                <a:solidFill>
                  <a:schemeClr val="tx1"/>
                </a:solidFill>
                <a:latin typeface="+mn-lt"/>
                <a:ea typeface="微軟正黑體" panose="020B0604030504040204" pitchFamily="34" charset="-120"/>
              </a:rPr>
              <a:t>呈報學生香港身份證號碼</a:t>
            </a:r>
          </a:p>
          <a:p>
            <a:pPr eaLnBrk="1" hangingPunct="1">
              <a:spcBef>
                <a:spcPct val="20000"/>
              </a:spcBef>
              <a:buClr>
                <a:schemeClr val="tx2"/>
              </a:buClr>
              <a:buSzTx/>
              <a:buFont typeface="Wingdings" panose="05000000000000000000" pitchFamily="2" charset="2"/>
              <a:buAutoNum type="arabicPeriod"/>
              <a:defRPr/>
            </a:pPr>
            <a:r>
              <a:rPr lang="zh-TW" altLang="en-US" sz="2000" dirty="0" smtClean="0">
                <a:solidFill>
                  <a:schemeClr val="tx1"/>
                </a:solidFill>
                <a:latin typeface="+mn-lt"/>
                <a:ea typeface="微軟正黑體" panose="020B0604030504040204" pitchFamily="34" charset="-120"/>
              </a:rPr>
              <a:t>表格</a:t>
            </a:r>
            <a:r>
              <a:rPr lang="en-US" altLang="zh-TW" sz="2000" dirty="0" smtClean="0">
                <a:solidFill>
                  <a:schemeClr val="tx1"/>
                </a:solidFill>
                <a:latin typeface="+mn-lt"/>
                <a:ea typeface="微軟正黑體" panose="020B0604030504040204" pitchFamily="34" charset="-120"/>
              </a:rPr>
              <a:t>Ds</a:t>
            </a:r>
            <a:endParaRPr lang="en-US" altLang="zh-TW" sz="2000" dirty="0">
              <a:solidFill>
                <a:schemeClr val="tx1"/>
              </a:solidFill>
              <a:latin typeface="+mn-lt"/>
              <a:ea typeface="微軟正黑體" panose="020B0604030504040204" pitchFamily="34" charset="-120"/>
            </a:endParaRP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251520" y="1268413"/>
            <a:ext cx="4464050" cy="52569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itchFamily="2" charset="2"/>
              <a:buChar char="n"/>
              <a:defRPr sz="2400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99"/>
              </a:buClr>
              <a:buSzPct val="55000"/>
              <a:buFont typeface="Wingdings" pitchFamily="2" charset="2"/>
              <a:buChar char="n"/>
              <a:defRPr sz="2000">
                <a:solidFill>
                  <a:srgbClr val="99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rgbClr val="66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5000"/>
              <a:buFont typeface="Wingdings" pitchFamily="2" charset="2"/>
              <a:buChar char="n"/>
              <a:defRPr sz="1600">
                <a:solidFill>
                  <a:srgbClr val="33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marL="457200" indent="-457200" algn="just" eaLnBrk="1" hangingPunct="1">
              <a:buFont typeface="Wingdings" panose="05000000000000000000" pitchFamily="2" charset="2"/>
              <a:buNone/>
              <a:defRPr/>
            </a:pPr>
            <a:r>
              <a:rPr lang="zh-TW" altLang="en-US" b="1" u="sng" kern="0" dirty="0" smtClean="0">
                <a:solidFill>
                  <a:schemeClr val="tx1"/>
                </a:solidFill>
              </a:rPr>
              <a:t>常見問題</a:t>
            </a:r>
            <a:r>
              <a:rPr lang="en-US" altLang="zh-TW" b="1" kern="0" dirty="0" smtClean="0">
                <a:solidFill>
                  <a:schemeClr val="tx1"/>
                </a:solidFill>
              </a:rPr>
              <a:t>︰</a:t>
            </a:r>
          </a:p>
          <a:p>
            <a:pPr marL="457200" indent="-457200" algn="just" eaLnBrk="1" hangingPunct="1">
              <a:buClr>
                <a:schemeClr val="folHlink"/>
              </a:buClr>
              <a:buSzTx/>
              <a:buFont typeface="Wingdings" pitchFamily="2" charset="2"/>
              <a:buAutoNum type="arabicPeriod"/>
              <a:defRPr/>
            </a:pPr>
            <a:r>
              <a:rPr lang="zh-TW" altLang="en-US" sz="2000" b="1" kern="0" dirty="0" smtClean="0">
                <a:solidFill>
                  <a:schemeClr val="tx1"/>
                </a:solidFill>
              </a:rPr>
              <a:t>新生入學應呈報哪個表格？</a:t>
            </a:r>
            <a:endParaRPr lang="en-US" altLang="zh-TW" sz="2000" b="1" kern="0" dirty="0" smtClean="0">
              <a:solidFill>
                <a:schemeClr val="tx1"/>
              </a:solidFill>
            </a:endParaRPr>
          </a:p>
          <a:p>
            <a:pPr marL="457200" indent="-457200" algn="just" eaLnBrk="1" hangingPunct="1">
              <a:buClr>
                <a:schemeClr val="folHlink"/>
              </a:buClr>
              <a:buSzTx/>
              <a:buFont typeface="Wingdings" pitchFamily="2" charset="2"/>
              <a:buAutoNum type="arabicPeriod"/>
              <a:defRPr/>
            </a:pPr>
            <a:endParaRPr lang="en-US" altLang="zh-TW" sz="1700" b="1" kern="0" dirty="0" smtClean="0">
              <a:solidFill>
                <a:schemeClr val="tx1"/>
              </a:solidFill>
            </a:endParaRPr>
          </a:p>
          <a:p>
            <a:pPr marL="457200" indent="-457200" algn="just" eaLnBrk="1" hangingPunct="1">
              <a:buClr>
                <a:schemeClr val="folHlink"/>
              </a:buClr>
              <a:buSzTx/>
              <a:buFont typeface="Wingdings" pitchFamily="2" charset="2"/>
              <a:buAutoNum type="arabicPeriod"/>
              <a:defRPr/>
            </a:pPr>
            <a:r>
              <a:rPr lang="zh-TW" altLang="en-US" sz="2000" b="1" kern="0" dirty="0" smtClean="0">
                <a:solidFill>
                  <a:schemeClr val="tx1"/>
                </a:solidFill>
              </a:rPr>
              <a:t>學生離校應呈報哪個表格？</a:t>
            </a:r>
            <a:endParaRPr lang="en-US" altLang="zh-TW" sz="2000" b="1" kern="0" dirty="0" smtClean="0">
              <a:solidFill>
                <a:schemeClr val="tx1"/>
              </a:solidFill>
            </a:endParaRPr>
          </a:p>
          <a:p>
            <a:pPr marL="457200" indent="-457200" algn="just" eaLnBrk="1" hangingPunct="1">
              <a:buClr>
                <a:schemeClr val="folHlink"/>
              </a:buClr>
              <a:buSzTx/>
              <a:buFont typeface="Wingdings" pitchFamily="2" charset="2"/>
              <a:buAutoNum type="arabicPeriod"/>
              <a:defRPr/>
            </a:pPr>
            <a:r>
              <a:rPr lang="zh-TW" altLang="en-US" sz="2000" b="1" kern="0" dirty="0" smtClean="0">
                <a:solidFill>
                  <a:schemeClr val="tx1"/>
                </a:solidFill>
              </a:rPr>
              <a:t>舊生在「收生實況調查日」前退學應呈報哪個表格？</a:t>
            </a:r>
            <a:endParaRPr lang="en-US" altLang="zh-TW" sz="2000" b="1" kern="0" dirty="0" smtClean="0">
              <a:solidFill>
                <a:schemeClr val="tx1"/>
              </a:solidFill>
            </a:endParaRPr>
          </a:p>
          <a:p>
            <a:pPr marL="457200" indent="-457200" algn="just" eaLnBrk="1" hangingPunct="1">
              <a:buClr>
                <a:schemeClr val="folHlink"/>
              </a:buClr>
              <a:buSzTx/>
              <a:buFont typeface="+mj-lt"/>
              <a:buAutoNum type="arabicPeriod" startAt="4"/>
              <a:defRPr/>
            </a:pPr>
            <a:r>
              <a:rPr lang="zh-TW" altLang="en-US" sz="2000" b="1" kern="0" dirty="0" smtClean="0">
                <a:solidFill>
                  <a:schemeClr val="tx1"/>
                </a:solidFill>
              </a:rPr>
              <a:t>本年度之新生在「收生實況調查日」前退學應呈報哪個表格？</a:t>
            </a:r>
            <a:endParaRPr lang="en-US" altLang="zh-TW" sz="2000" b="1" kern="0" dirty="0" smtClean="0">
              <a:solidFill>
                <a:schemeClr val="tx1"/>
              </a:solidFill>
            </a:endParaRPr>
          </a:p>
          <a:p>
            <a:pPr marL="457200" indent="-457200" algn="just" eaLnBrk="1" hangingPunct="1">
              <a:buClr>
                <a:schemeClr val="folHlink"/>
              </a:buClr>
              <a:buSzTx/>
              <a:buFont typeface="+mj-lt"/>
              <a:buAutoNum type="arabicPeriod" startAt="4"/>
              <a:defRPr/>
            </a:pPr>
            <a:endParaRPr lang="en-US" altLang="zh-TW" sz="1600" b="1" kern="0" dirty="0" smtClean="0">
              <a:solidFill>
                <a:schemeClr val="tx1"/>
              </a:solidFill>
            </a:endParaRPr>
          </a:p>
          <a:p>
            <a:pPr marL="457200" indent="-457200" algn="just" eaLnBrk="1" hangingPunct="1">
              <a:buClr>
                <a:schemeClr val="folHlink"/>
              </a:buClr>
              <a:buSzTx/>
              <a:buFont typeface="+mj-lt"/>
              <a:buAutoNum type="arabicPeriod" startAt="5"/>
              <a:defRPr/>
            </a:pPr>
            <a:r>
              <a:rPr lang="zh-TW" altLang="en-US" sz="2000" b="1" kern="0" dirty="0" smtClean="0">
                <a:solidFill>
                  <a:schemeClr val="tx1"/>
                </a:solidFill>
              </a:rPr>
              <a:t>學生轉班應呈報哪個表格？</a:t>
            </a:r>
            <a:endParaRPr lang="en-US" altLang="zh-TW" sz="2000" b="1" kern="0" dirty="0" smtClean="0">
              <a:solidFill>
                <a:schemeClr val="tx1"/>
              </a:solidFill>
            </a:endParaRPr>
          </a:p>
          <a:p>
            <a:pPr marL="457200" indent="-457200" algn="just" eaLnBrk="1" hangingPunct="1">
              <a:buClr>
                <a:schemeClr val="folHlink"/>
              </a:buClr>
              <a:buSzTx/>
              <a:buFont typeface="+mj-lt"/>
              <a:buAutoNum type="arabicPeriod" startAt="5"/>
              <a:defRPr/>
            </a:pPr>
            <a:r>
              <a:rPr lang="zh-TW" altLang="en-US" sz="2000" b="1" kern="0" dirty="0" smtClean="0">
                <a:solidFill>
                  <a:schemeClr val="tx1"/>
                </a:solidFill>
              </a:rPr>
              <a:t>學生懷疑退學應呈報哪個表格？</a:t>
            </a:r>
            <a:endParaRPr lang="en-US" altLang="zh-TW" sz="2000" b="1" kern="0" dirty="0" smtClean="0">
              <a:solidFill>
                <a:schemeClr val="tx1"/>
              </a:solidFill>
            </a:endParaRPr>
          </a:p>
          <a:p>
            <a:pPr marL="457200" indent="-457200" algn="just" eaLnBrk="1" hangingPunct="1">
              <a:buClr>
                <a:schemeClr val="folHlink"/>
              </a:buClr>
              <a:buSzTx/>
              <a:buFont typeface="+mj-lt"/>
              <a:buAutoNum type="arabicPeriod" startAt="5"/>
              <a:defRPr/>
            </a:pPr>
            <a:r>
              <a:rPr lang="zh-TW" altLang="en-US" sz="2000" b="1" kern="0" dirty="0" smtClean="0">
                <a:solidFill>
                  <a:schemeClr val="tx1"/>
                </a:solidFill>
              </a:rPr>
              <a:t>學生更改個人資料應呈報哪個表格？</a:t>
            </a:r>
            <a:endParaRPr lang="en-US" altLang="zh-TW" sz="2000" b="1" kern="0" dirty="0" smtClean="0">
              <a:solidFill>
                <a:schemeClr val="tx1"/>
              </a:solidFill>
            </a:endParaRPr>
          </a:p>
          <a:p>
            <a:pPr marL="457200" indent="-457200" algn="just" eaLnBrk="1" hangingPunct="1">
              <a:buClr>
                <a:schemeClr val="folHlink"/>
              </a:buClr>
              <a:buSzTx/>
              <a:buFont typeface="+mj-lt"/>
              <a:buAutoNum type="arabicPeriod" startAt="5"/>
              <a:defRPr/>
            </a:pPr>
            <a:r>
              <a:rPr lang="zh-TW" altLang="en-US" sz="2000" b="1" kern="0" smtClean="0">
                <a:solidFill>
                  <a:schemeClr val="tx1"/>
                </a:solidFill>
              </a:rPr>
              <a:t>呈報小六學生香港身份證</a:t>
            </a:r>
            <a:r>
              <a:rPr lang="zh-TW" altLang="en-US" sz="2000" b="1" kern="0" dirty="0" smtClean="0">
                <a:solidFill>
                  <a:schemeClr val="tx1"/>
                </a:solidFill>
              </a:rPr>
              <a:t>號碼？</a:t>
            </a:r>
            <a:endParaRPr lang="en-US" altLang="zh-TW" sz="2000" b="1" kern="0" dirty="0" smtClean="0">
              <a:solidFill>
                <a:schemeClr val="tx1"/>
              </a:solidFill>
            </a:endParaRPr>
          </a:p>
          <a:p>
            <a:pPr marL="457200" indent="-457200" algn="just" eaLnBrk="1" hangingPunct="1">
              <a:buClr>
                <a:schemeClr val="folHlink"/>
              </a:buClr>
              <a:buSzTx/>
              <a:buFont typeface="+mj-lt"/>
              <a:buAutoNum type="arabicPeriod" startAt="5"/>
              <a:defRPr/>
            </a:pPr>
            <a:endParaRPr lang="en-US" altLang="zh-TW" sz="1700" b="1" kern="0" dirty="0" smtClean="0">
              <a:solidFill>
                <a:schemeClr val="tx1"/>
              </a:solidFill>
            </a:endParaRPr>
          </a:p>
          <a:p>
            <a:pPr marL="457200" indent="-457200" algn="just" eaLnBrk="1" hangingPunct="1">
              <a:buClr>
                <a:schemeClr val="folHlink"/>
              </a:buClr>
              <a:buSzTx/>
              <a:buFont typeface="+mj-lt"/>
              <a:buAutoNum type="arabicPeriod" startAt="5"/>
              <a:defRPr/>
            </a:pPr>
            <a:r>
              <a:rPr lang="zh-TW" altLang="en-US" sz="2000" b="1" kern="0" dirty="0" smtClean="0">
                <a:solidFill>
                  <a:schemeClr val="tx1"/>
                </a:solidFill>
              </a:rPr>
              <a:t>學生資料未作改動但需呈報？</a:t>
            </a:r>
            <a:endParaRPr lang="en-US" altLang="zh-TW" sz="2000" b="1" kern="0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1934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91" name="Rectangle 15"/>
          <p:cNvSpPr>
            <a:spLocks noGrp="1" noChangeArrowheads="1"/>
          </p:cNvSpPr>
          <p:nvPr>
            <p:ph type="title"/>
          </p:nvPr>
        </p:nvSpPr>
        <p:spPr>
          <a:xfrm>
            <a:off x="1547664" y="254000"/>
            <a:ext cx="7221889" cy="762000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zh-TW" altLang="en-US" sz="3200" dirty="0">
                <a:solidFill>
                  <a:schemeClr val="tx1"/>
                </a:solidFill>
              </a:rPr>
              <a:t>小</a:t>
            </a:r>
            <a:r>
              <a:rPr lang="zh-TW" altLang="en-US" sz="3200" dirty="0" smtClean="0">
                <a:solidFill>
                  <a:schemeClr val="tx1"/>
                </a:solidFill>
              </a:rPr>
              <a:t>總結 </a:t>
            </a:r>
            <a:r>
              <a:rPr lang="en-US" altLang="zh-TW" sz="3200" dirty="0" smtClean="0">
                <a:solidFill>
                  <a:schemeClr val="tx1"/>
                </a:solidFill>
              </a:rPr>
              <a:t>(</a:t>
            </a:r>
            <a:r>
              <a:rPr lang="zh-TW" altLang="en-US" sz="3200" dirty="0">
                <a:solidFill>
                  <a:schemeClr val="tx1"/>
                </a:solidFill>
              </a:rPr>
              <a:t>加入新學生資料</a:t>
            </a:r>
            <a:r>
              <a:rPr lang="en-US" altLang="zh-TW" sz="3200" dirty="0">
                <a:solidFill>
                  <a:schemeClr val="tx1"/>
                </a:solidFill>
              </a:rPr>
              <a:t>)</a:t>
            </a:r>
            <a:r>
              <a:rPr lang="zh-TW" altLang="en-US" sz="3200" dirty="0">
                <a:solidFill>
                  <a:schemeClr val="tx1"/>
                </a:solidFill>
              </a:rPr>
              <a:t>：</a:t>
            </a:r>
            <a:endParaRPr lang="zh-TW" altLang="en-US" sz="3200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graphicFrame>
        <p:nvGraphicFramePr>
          <p:cNvPr id="11" name="資料庫圖表 10"/>
          <p:cNvGraphicFramePr/>
          <p:nvPr>
            <p:extLst/>
          </p:nvPr>
        </p:nvGraphicFramePr>
        <p:xfrm>
          <a:off x="683568" y="1196752"/>
          <a:ext cx="8208912" cy="53285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ECA7236-5062-4D1E-B9CD-F5372C213BC2}" type="slidenum">
              <a:rPr lang="en-US" altLang="zh-TW" smtClean="0"/>
              <a:pPr>
                <a:defRPr/>
              </a:pPr>
              <a:t>128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855326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35" name="Rectangle 11"/>
          <p:cNvSpPr>
            <a:spLocks noGrp="1" noChangeArrowheads="1"/>
          </p:cNvSpPr>
          <p:nvPr>
            <p:ph type="title"/>
          </p:nvPr>
        </p:nvSpPr>
        <p:spPr>
          <a:xfrm>
            <a:off x="1547664" y="254000"/>
            <a:ext cx="7162800" cy="762000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zh-TW" altLang="en-US" sz="320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學生資料 </a:t>
            </a:r>
            <a:r>
              <a:rPr lang="en-US" altLang="zh-TW" sz="320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(STU) – </a:t>
            </a:r>
            <a:r>
              <a:rPr lang="zh-TW" altLang="en-US" sz="3200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其他資料</a:t>
            </a:r>
            <a:endParaRPr lang="zh-TW" altLang="en-US" sz="3200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77836" name="Rectangle 12"/>
          <p:cNvSpPr>
            <a:spLocks noGrp="1" noChangeArrowheads="1"/>
          </p:cNvSpPr>
          <p:nvPr>
            <p:ph type="body" idx="1"/>
          </p:nvPr>
        </p:nvSpPr>
        <p:spPr>
          <a:xfrm>
            <a:off x="250825" y="1340768"/>
            <a:ext cx="5776913" cy="5195887"/>
          </a:xfrm>
        </p:spPr>
        <p:txBody>
          <a:bodyPr/>
          <a:lstStyle/>
          <a:p>
            <a:pPr eaLnBrk="1" hangingPunct="1">
              <a:buClrTx/>
              <a:buSzPct val="150000"/>
              <a:buFont typeface="Wingdings" panose="05000000000000000000" pitchFamily="2" charset="2"/>
              <a:buChar char="ü"/>
              <a:defRPr/>
            </a:pPr>
            <a:r>
              <a:rPr lang="zh-TW" altLang="en-US" sz="2000" dirty="0" smtClean="0">
                <a:solidFill>
                  <a:schemeClr val="tx1"/>
                </a:solidFill>
                <a:effectLst/>
                <a:latin typeface="微軟正黑體" pitchFamily="34" charset="-120"/>
                <a:ea typeface="微軟正黑體" pitchFamily="34" charset="-120"/>
              </a:rPr>
              <a:t>身高及體重 </a:t>
            </a:r>
            <a:r>
              <a:rPr lang="en-US" altLang="zh-TW" sz="2000" dirty="0" smtClean="0">
                <a:solidFill>
                  <a:schemeClr val="tx1"/>
                </a:solidFill>
                <a:effectLst/>
                <a:latin typeface="微軟正黑體" pitchFamily="34" charset="-120"/>
                <a:ea typeface="微軟正黑體" pitchFamily="34" charset="-120"/>
              </a:rPr>
              <a:t>Height &amp; Weight</a:t>
            </a:r>
          </a:p>
          <a:p>
            <a:pPr eaLnBrk="1" hangingPunct="1">
              <a:buClrTx/>
              <a:buSzPct val="150000"/>
              <a:buFont typeface="Wingdings" panose="05000000000000000000" pitchFamily="2" charset="2"/>
              <a:buChar char="ü"/>
              <a:defRPr/>
            </a:pPr>
            <a:r>
              <a:rPr lang="zh-TW" altLang="en-US" sz="2000" dirty="0" smtClean="0">
                <a:solidFill>
                  <a:schemeClr val="tx1"/>
                </a:solidFill>
                <a:effectLst/>
                <a:latin typeface="微軟正黑體" pitchFamily="34" charset="-120"/>
                <a:ea typeface="微軟正黑體" pitchFamily="34" charset="-120"/>
              </a:rPr>
              <a:t>資料上載 </a:t>
            </a:r>
            <a:r>
              <a:rPr lang="en-US" altLang="zh-TW" sz="2000" dirty="0" smtClean="0">
                <a:solidFill>
                  <a:schemeClr val="tx1"/>
                </a:solidFill>
                <a:effectLst/>
                <a:latin typeface="微軟正黑體" pitchFamily="34" charset="-120"/>
                <a:ea typeface="微軟正黑體" pitchFamily="34" charset="-120"/>
              </a:rPr>
              <a:t>Information Upload</a:t>
            </a:r>
          </a:p>
          <a:p>
            <a:pPr lvl="1" eaLnBrk="1" hangingPunct="1">
              <a:buClrTx/>
              <a:buSzPct val="150000"/>
              <a:buFont typeface="Arial" panose="020B0604020202020204" pitchFamily="34" charset="0"/>
              <a:buChar char="•"/>
              <a:defRPr/>
            </a:pPr>
            <a:r>
              <a:rPr lang="zh-TW" altLang="en-US" sz="1800" dirty="0" smtClean="0">
                <a:solidFill>
                  <a:schemeClr val="tx1"/>
                </a:solidFill>
                <a:effectLst/>
                <a:latin typeface="微軟正黑體" pitchFamily="34" charset="-120"/>
                <a:ea typeface="微軟正黑體" pitchFamily="34" charset="-120"/>
              </a:rPr>
              <a:t>學生資料</a:t>
            </a:r>
          </a:p>
          <a:p>
            <a:pPr lvl="1" eaLnBrk="1" hangingPunct="1">
              <a:buClrTx/>
              <a:buSzPct val="150000"/>
              <a:buFont typeface="Arial" panose="020B0604020202020204" pitchFamily="34" charset="0"/>
              <a:buChar char="•"/>
              <a:defRPr/>
            </a:pPr>
            <a:r>
              <a:rPr lang="zh-TW" altLang="en-US" sz="1800" dirty="0" smtClean="0">
                <a:solidFill>
                  <a:schemeClr val="tx1"/>
                </a:solidFill>
                <a:effectLst/>
                <a:latin typeface="微軟正黑體" pitchFamily="34" charset="-120"/>
                <a:ea typeface="微軟正黑體" pitchFamily="34" charset="-120"/>
              </a:rPr>
              <a:t>監護人資料</a:t>
            </a:r>
          </a:p>
          <a:p>
            <a:pPr eaLnBrk="1" hangingPunct="1">
              <a:buClrTx/>
              <a:buSzPct val="150000"/>
              <a:buFont typeface="Wingdings" panose="05000000000000000000" pitchFamily="2" charset="2"/>
              <a:buChar char="ü"/>
              <a:defRPr/>
            </a:pPr>
            <a:r>
              <a:rPr lang="zh-TW" altLang="en-US" sz="2000" dirty="0" smtClean="0">
                <a:solidFill>
                  <a:schemeClr val="tx1"/>
                </a:solidFill>
                <a:effectLst/>
                <a:latin typeface="微軟正黑體" pitchFamily="34" charset="-120"/>
                <a:ea typeface="微軟正黑體" pitchFamily="34" charset="-120"/>
              </a:rPr>
              <a:t>相片上載 </a:t>
            </a:r>
            <a:r>
              <a:rPr lang="en-US" altLang="zh-TW" sz="2000" dirty="0" smtClean="0">
                <a:solidFill>
                  <a:schemeClr val="tx1"/>
                </a:solidFill>
                <a:effectLst/>
                <a:latin typeface="微軟正黑體" pitchFamily="34" charset="-120"/>
                <a:ea typeface="微軟正黑體" pitchFamily="34" charset="-120"/>
              </a:rPr>
              <a:t>Photo Upload</a:t>
            </a:r>
          </a:p>
          <a:p>
            <a:pPr eaLnBrk="1" hangingPunct="1">
              <a:buClrTx/>
              <a:buSzPct val="150000"/>
              <a:buFont typeface="Wingdings" panose="05000000000000000000" pitchFamily="2" charset="2"/>
              <a:buChar char="ü"/>
              <a:defRPr/>
            </a:pPr>
            <a:r>
              <a:rPr lang="zh-TW" altLang="en-US" sz="2000" dirty="0" smtClean="0">
                <a:solidFill>
                  <a:schemeClr val="tx1"/>
                </a:solidFill>
                <a:effectLst/>
                <a:latin typeface="微軟正黑體" pitchFamily="34" charset="-120"/>
                <a:ea typeface="微軟正黑體" pitchFamily="34" charset="-120"/>
              </a:rPr>
              <a:t>學社 </a:t>
            </a:r>
            <a:r>
              <a:rPr lang="en-US" altLang="zh-TW" sz="2000" dirty="0" smtClean="0">
                <a:solidFill>
                  <a:schemeClr val="tx1"/>
                </a:solidFill>
                <a:effectLst/>
                <a:latin typeface="微軟正黑體" pitchFamily="34" charset="-120"/>
                <a:ea typeface="微軟正黑體" pitchFamily="34" charset="-120"/>
              </a:rPr>
              <a:t>School House</a:t>
            </a:r>
          </a:p>
          <a:p>
            <a:pPr eaLnBrk="1" hangingPunct="1">
              <a:buClrTx/>
              <a:buSzPct val="150000"/>
              <a:buFont typeface="Wingdings" panose="05000000000000000000" pitchFamily="2" charset="2"/>
              <a:buChar char="ü"/>
              <a:defRPr/>
            </a:pPr>
            <a:r>
              <a:rPr lang="zh-TW" altLang="en-US" sz="2000" dirty="0" smtClean="0">
                <a:solidFill>
                  <a:schemeClr val="tx1"/>
                </a:solidFill>
                <a:effectLst/>
                <a:latin typeface="微軟正黑體" pitchFamily="34" charset="-120"/>
                <a:ea typeface="微軟正黑體" pitchFamily="34" charset="-120"/>
              </a:rPr>
              <a:t>座位表設定 </a:t>
            </a:r>
            <a:r>
              <a:rPr lang="en-US" altLang="zh-TW" sz="2000" dirty="0" smtClean="0">
                <a:solidFill>
                  <a:schemeClr val="tx1"/>
                </a:solidFill>
                <a:effectLst/>
                <a:latin typeface="微軟正黑體" pitchFamily="34" charset="-120"/>
                <a:ea typeface="微軟正黑體" pitchFamily="34" charset="-120"/>
              </a:rPr>
              <a:t>Seating Plan</a:t>
            </a:r>
          </a:p>
          <a:p>
            <a:pPr lvl="1" eaLnBrk="1" hangingPunct="1">
              <a:buClrTx/>
              <a:buSzPct val="75000"/>
              <a:buFont typeface="Wingdings" panose="05000000000000000000" pitchFamily="2" charset="2"/>
              <a:buChar char="l"/>
              <a:defRPr/>
            </a:pPr>
            <a:r>
              <a:rPr lang="zh-TW" altLang="en-US" sz="1800" dirty="0" smtClean="0">
                <a:solidFill>
                  <a:schemeClr val="tx1"/>
                </a:solidFill>
                <a:effectLst/>
                <a:latin typeface="微軟正黑體" pitchFamily="34" charset="-120"/>
                <a:ea typeface="微軟正黑體" pitchFamily="34" charset="-120"/>
              </a:rPr>
              <a:t>設定後可在「學生出席資料」模組「依班」編修</a:t>
            </a:r>
          </a:p>
          <a:p>
            <a:pPr eaLnBrk="1" hangingPunct="1">
              <a:buClrTx/>
              <a:buSzPct val="150000"/>
              <a:buFont typeface="Wingdings" panose="05000000000000000000" pitchFamily="2" charset="2"/>
              <a:buChar char="ü"/>
              <a:defRPr/>
            </a:pPr>
            <a:r>
              <a:rPr lang="zh-TW" altLang="en-US" sz="2000" dirty="0" smtClean="0">
                <a:solidFill>
                  <a:schemeClr val="tx1"/>
                </a:solidFill>
                <a:effectLst/>
                <a:latin typeface="微軟正黑體" pitchFamily="34" charset="-120"/>
                <a:ea typeface="微軟正黑體" pitchFamily="34" charset="-120"/>
              </a:rPr>
              <a:t>科目設定 </a:t>
            </a:r>
            <a:r>
              <a:rPr lang="en-US" altLang="zh-TW" sz="2000" dirty="0" smtClean="0">
                <a:solidFill>
                  <a:schemeClr val="tx1"/>
                </a:solidFill>
                <a:effectLst/>
                <a:latin typeface="微軟正黑體" pitchFamily="34" charset="-120"/>
                <a:ea typeface="微軟正黑體" pitchFamily="34" charset="-120"/>
              </a:rPr>
              <a:t>Subject Setup</a:t>
            </a:r>
          </a:p>
          <a:p>
            <a:pPr lvl="1" eaLnBrk="1" hangingPunct="1">
              <a:buClrTx/>
              <a:buSzPct val="75000"/>
              <a:buFont typeface="Wingdings" panose="05000000000000000000" pitchFamily="2" charset="2"/>
              <a:buChar char="l"/>
              <a:defRPr/>
            </a:pPr>
            <a:r>
              <a:rPr lang="zh-TW" altLang="en-US" sz="1800" dirty="0" smtClean="0">
                <a:solidFill>
                  <a:schemeClr val="tx1"/>
                </a:solidFill>
                <a:effectLst/>
                <a:latin typeface="微軟正黑體" pitchFamily="34" charset="-120"/>
                <a:ea typeface="微軟正黑體" pitchFamily="34" charset="-120"/>
              </a:rPr>
              <a:t>為學生設定科目組別、選修科目、跨班別科目組別，將在「學生成績」模組入分時使用</a:t>
            </a:r>
          </a:p>
          <a:p>
            <a:pPr eaLnBrk="1" hangingPunct="1">
              <a:buClrTx/>
              <a:buSzPct val="150000"/>
              <a:buFont typeface="Wingdings" panose="05000000000000000000" pitchFamily="2" charset="2"/>
              <a:buChar char="ü"/>
              <a:defRPr/>
            </a:pPr>
            <a:r>
              <a:rPr lang="zh-TW" altLang="en-US" sz="2000" dirty="0" smtClean="0">
                <a:solidFill>
                  <a:schemeClr val="tx1"/>
                </a:solidFill>
                <a:effectLst/>
                <a:latin typeface="微軟正黑體" pitchFamily="34" charset="-120"/>
                <a:ea typeface="微軟正黑體" pitchFamily="34" charset="-120"/>
              </a:rPr>
              <a:t>畢業出路 </a:t>
            </a:r>
            <a:r>
              <a:rPr lang="en-US" altLang="zh-TW" sz="2000" dirty="0" smtClean="0">
                <a:solidFill>
                  <a:schemeClr val="tx1"/>
                </a:solidFill>
                <a:effectLst/>
                <a:latin typeface="微軟正黑體" pitchFamily="34" charset="-120"/>
                <a:ea typeface="微軟正黑體" pitchFamily="34" charset="-120"/>
              </a:rPr>
              <a:t>Graduation Destination(</a:t>
            </a:r>
            <a:r>
              <a:rPr lang="zh-TW" altLang="en-US" sz="2000" dirty="0" smtClean="0">
                <a:solidFill>
                  <a:schemeClr val="tx1"/>
                </a:solidFill>
                <a:effectLst/>
                <a:latin typeface="微軟正黑體" pitchFamily="34" charset="-120"/>
                <a:ea typeface="微軟正黑體" pitchFamily="34" charset="-120"/>
              </a:rPr>
              <a:t>中學用</a:t>
            </a:r>
            <a:r>
              <a:rPr lang="en-US" altLang="zh-TW" sz="2000" dirty="0" smtClean="0">
                <a:solidFill>
                  <a:schemeClr val="tx1"/>
                </a:solidFill>
                <a:effectLst/>
                <a:latin typeface="微軟正黑體" pitchFamily="34" charset="-120"/>
                <a:ea typeface="微軟正黑體" pitchFamily="34" charset="-120"/>
              </a:rPr>
              <a:t>)</a:t>
            </a:r>
          </a:p>
          <a:p>
            <a:pPr eaLnBrk="1" hangingPunct="1">
              <a:buClrTx/>
              <a:buSzPct val="150000"/>
              <a:buFont typeface="Wingdings" panose="05000000000000000000" pitchFamily="2" charset="2"/>
              <a:buChar char="ü"/>
              <a:defRPr/>
            </a:pPr>
            <a:r>
              <a:rPr lang="zh-TW" altLang="en-US" sz="2000" dirty="0" smtClean="0">
                <a:solidFill>
                  <a:schemeClr val="tx1"/>
                </a:solidFill>
                <a:effectLst/>
                <a:latin typeface="微軟正黑體" pitchFamily="34" charset="-120"/>
                <a:ea typeface="微軟正黑體" pitchFamily="34" charset="-120"/>
              </a:rPr>
              <a:t>用戶設定欄位 </a:t>
            </a:r>
            <a:r>
              <a:rPr lang="en-US" altLang="zh-TW" sz="2000" dirty="0" smtClean="0">
                <a:solidFill>
                  <a:schemeClr val="tx1"/>
                </a:solidFill>
                <a:effectLst/>
                <a:latin typeface="微軟正黑體" pitchFamily="34" charset="-120"/>
                <a:ea typeface="微軟正黑體" pitchFamily="34" charset="-120"/>
              </a:rPr>
              <a:t>User-defined Field</a:t>
            </a:r>
          </a:p>
          <a:p>
            <a:pPr eaLnBrk="1" hangingPunct="1">
              <a:buClrTx/>
              <a:buSzPct val="150000"/>
              <a:buFont typeface="Wingdings" panose="05000000000000000000" pitchFamily="2" charset="2"/>
              <a:buChar char="ü"/>
              <a:defRPr/>
            </a:pPr>
            <a:r>
              <a:rPr lang="zh-TW" altLang="en-US" sz="2000" dirty="0" smtClean="0">
                <a:solidFill>
                  <a:schemeClr val="tx1"/>
                </a:solidFill>
                <a:effectLst/>
                <a:latin typeface="微軟正黑體" pitchFamily="34" charset="-120"/>
                <a:ea typeface="微軟正黑體" pitchFamily="34" charset="-120"/>
              </a:rPr>
              <a:t>文件 </a:t>
            </a:r>
            <a:r>
              <a:rPr lang="en-US" altLang="zh-TW" sz="2000" dirty="0" smtClean="0">
                <a:solidFill>
                  <a:schemeClr val="tx1"/>
                </a:solidFill>
                <a:effectLst/>
                <a:latin typeface="微軟正黑體" pitchFamily="34" charset="-120"/>
                <a:ea typeface="微軟正黑體" pitchFamily="34" charset="-120"/>
              </a:rPr>
              <a:t>Document</a:t>
            </a:r>
          </a:p>
        </p:txBody>
      </p:sp>
      <p:pic>
        <p:nvPicPr>
          <p:cNvPr id="30725" name="Picture 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1563" y="1125538"/>
            <a:ext cx="2381250" cy="540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ECA7236-5062-4D1E-B9CD-F5372C213BC2}" type="slidenum">
              <a:rPr lang="en-US" altLang="zh-TW" smtClean="0"/>
              <a:pPr>
                <a:defRPr/>
              </a:pPr>
              <a:t>129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3930164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340768"/>
            <a:ext cx="8378793" cy="3672408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475657" y="70942"/>
            <a:ext cx="6984776" cy="1125810"/>
          </a:xfrm>
        </p:spPr>
        <p:txBody>
          <a:bodyPr/>
          <a:lstStyle/>
          <a:p>
            <a:pPr lvl="1"/>
            <a:r>
              <a:rPr kumimoji="0" lang="zh-TW" altLang="en-US" sz="3600" dirty="0">
                <a:solidFill>
                  <a:srgbClr val="0066FF"/>
                </a:solidFill>
                <a:latin typeface="微軟正黑體" pitchFamily="34" charset="-120"/>
                <a:ea typeface="微軟正黑體" pitchFamily="34" charset="-120"/>
              </a:rPr>
              <a:t>預先張貼告示 </a:t>
            </a:r>
            <a:r>
              <a:rPr kumimoji="0" lang="en-US" altLang="zh-TW" sz="3600" dirty="0" smtClean="0">
                <a:solidFill>
                  <a:srgbClr val="0066FF"/>
                </a:solidFill>
                <a:latin typeface="微軟正黑體" pitchFamily="34" charset="-120"/>
                <a:ea typeface="微軟正黑體" pitchFamily="34" charset="-120"/>
              </a:rPr>
              <a:t/>
            </a:r>
            <a:br>
              <a:rPr kumimoji="0" lang="en-US" altLang="zh-TW" sz="3600" dirty="0" smtClean="0">
                <a:solidFill>
                  <a:srgbClr val="0066FF"/>
                </a:solidFill>
                <a:latin typeface="微軟正黑體" pitchFamily="34" charset="-120"/>
                <a:ea typeface="微軟正黑體" pitchFamily="34" charset="-120"/>
              </a:rPr>
            </a:br>
            <a:r>
              <a:rPr kumimoji="0" lang="en-US" altLang="zh-TW" sz="3600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(</a:t>
            </a:r>
            <a:r>
              <a:rPr kumimoji="0" lang="zh-TW" altLang="en-US" sz="3600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學校管理</a:t>
            </a:r>
            <a:r>
              <a:rPr kumimoji="0" lang="en-US" altLang="zh-TW" sz="3600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&gt;</a:t>
            </a:r>
            <a:r>
              <a:rPr kumimoji="0" lang="zh-TW" altLang="en-US" sz="3600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告示</a:t>
            </a:r>
            <a:r>
              <a:rPr kumimoji="0" lang="en-US" altLang="zh-TW" sz="3600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)</a:t>
            </a:r>
            <a:endParaRPr lang="zh-HK" altLang="en-US" sz="3600" dirty="0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520" y="1286490"/>
            <a:ext cx="8307828" cy="4596544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 bwMode="auto">
          <a:xfrm>
            <a:off x="2123729" y="5589240"/>
            <a:ext cx="4680520" cy="293794"/>
          </a:xfrm>
          <a:prstGeom prst="rect">
            <a:avLst/>
          </a:prstGeom>
          <a:noFill/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zh-HK" altLang="en-US" sz="2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新細明體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7929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圖片 1"/>
          <p:cNvPicPr>
            <a:picLocks noChangeAspect="1"/>
          </p:cNvPicPr>
          <p:nvPr/>
        </p:nvPicPr>
        <p:blipFill rotWithShape="1">
          <a:blip r:embed="rId2"/>
          <a:srcRect t="4473" r="14584" b="33643"/>
          <a:stretch/>
        </p:blipFill>
        <p:spPr bwMode="auto">
          <a:xfrm>
            <a:off x="-23928" y="3542049"/>
            <a:ext cx="9132432" cy="2695263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sp>
        <p:nvSpPr>
          <p:cNvPr id="174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zh-TW" altLang="en-US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學生資料 </a:t>
            </a:r>
            <a:r>
              <a:rPr lang="en-US" altLang="zh-TW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(STU) </a:t>
            </a:r>
            <a:r>
              <a:rPr lang="en-US" altLang="zh-TW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–</a:t>
            </a:r>
            <a:r>
              <a:rPr lang="zh-TW" altLang="en-US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整</a:t>
            </a:r>
            <a:r>
              <a:rPr lang="zh-TW" altLang="en-US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批相片</a:t>
            </a:r>
            <a:r>
              <a:rPr lang="zh-TW" altLang="en-US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上載</a:t>
            </a:r>
            <a:endParaRPr lang="en-US" altLang="zh-TW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5060" name="投影片編號版面配置區 2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 b="1">
                <a:solidFill>
                  <a:srgbClr val="660066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SzPct val="55000"/>
              <a:buFont typeface="Wingdings" panose="05000000000000000000" pitchFamily="2" charset="2"/>
              <a:buChar char="n"/>
              <a:defRPr sz="2200" b="1">
                <a:solidFill>
                  <a:srgbClr val="9900CC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 b="1">
                <a:solidFill>
                  <a:srgbClr val="6600CC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b="1">
                <a:solidFill>
                  <a:srgbClr val="333399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CB3742EB-81FC-4B44-B563-D8F405255D17}" type="slidenum">
              <a:rPr lang="en-US" altLang="zh-TW" sz="1000" smtClean="0">
                <a:solidFill>
                  <a:schemeClr val="tx1"/>
                </a:solidFill>
                <a:latin typeface="Tahoma" panose="020B060403050404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130</a:t>
            </a:fld>
            <a:endParaRPr lang="en-US" altLang="zh-TW" sz="1000" dirty="0" smtClean="0">
              <a:solidFill>
                <a:schemeClr val="tx1"/>
              </a:solidFill>
              <a:latin typeface="Tahoma" panose="020B0604030504040204" pitchFamily="34" charset="0"/>
            </a:endParaRPr>
          </a:p>
        </p:txBody>
      </p:sp>
      <p:sp>
        <p:nvSpPr>
          <p:cNvPr id="6" name="Text Box 8"/>
          <p:cNvSpPr txBox="1">
            <a:spLocks noChangeArrowheads="1"/>
          </p:cNvSpPr>
          <p:nvPr/>
        </p:nvSpPr>
        <p:spPr bwMode="gray">
          <a:xfrm>
            <a:off x="300038" y="1254125"/>
            <a:ext cx="8632825" cy="23083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>
            <a:spAutoFit/>
          </a:bodyPr>
          <a:lstStyle/>
          <a:p>
            <a:pPr eaLnBrk="1" hangingPunct="1">
              <a:spcBef>
                <a:spcPts val="0"/>
              </a:spcBef>
              <a:buNone/>
              <a:defRPr/>
            </a:pPr>
            <a:r>
              <a:rPr kumimoji="1" lang="zh-TW" altLang="en-US" sz="24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學生資料 </a:t>
            </a:r>
            <a:r>
              <a:rPr kumimoji="1" lang="en-US" altLang="zh-TW" sz="24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&gt; </a:t>
            </a:r>
            <a:r>
              <a:rPr kumimoji="1" lang="zh-TW" altLang="en-US" sz="24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相片上載</a:t>
            </a:r>
            <a:endParaRPr kumimoji="1" lang="en-US" altLang="zh-TW" sz="2400" dirty="0">
              <a:solidFill>
                <a:schemeClr val="tx1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eaLnBrk="1" hangingPunct="1">
              <a:spcBef>
                <a:spcPts val="0"/>
              </a:spcBef>
              <a:buNone/>
              <a:defRPr/>
            </a:pPr>
            <a:r>
              <a:rPr kumimoji="1" lang="en-US" altLang="zh-TW" sz="2400" dirty="0" smtClean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1. </a:t>
            </a:r>
            <a:r>
              <a:rPr kumimoji="1" lang="zh-TW" altLang="en-US" sz="2400" dirty="0" smtClean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每</a:t>
            </a:r>
            <a:r>
              <a:rPr kumimoji="1" lang="zh-TW" altLang="en-US" sz="24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個</a:t>
            </a:r>
            <a:r>
              <a:rPr kumimoji="1" lang="zh-TW" altLang="en-US" sz="2400" dirty="0" smtClean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相片的</a:t>
            </a:r>
            <a:r>
              <a:rPr kumimoji="1" lang="zh-TW" altLang="en-US" sz="24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檔名</a:t>
            </a:r>
            <a:r>
              <a:rPr kumimoji="1" lang="zh-TW" altLang="en-US" sz="2400" dirty="0" smtClean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必須與</a:t>
            </a:r>
            <a:r>
              <a:rPr kumimoji="1" lang="zh-TW" altLang="en-US" sz="2400" u="sng" dirty="0">
                <a:solidFill>
                  <a:srgbClr val="FF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學生註冊</a:t>
            </a:r>
            <a:r>
              <a:rPr kumimoji="1" lang="zh-TW" altLang="en-US" sz="2400" u="sng" dirty="0" smtClean="0">
                <a:solidFill>
                  <a:srgbClr val="FF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編號</a:t>
            </a:r>
            <a:r>
              <a:rPr kumimoji="1" lang="en-US" altLang="zh-TW" sz="2400" u="sng" dirty="0" smtClean="0">
                <a:solidFill>
                  <a:srgbClr val="FF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kumimoji="1" lang="en-US" altLang="zh-TW" sz="2400" u="sng" dirty="0" err="1" smtClean="0">
                <a:solidFill>
                  <a:srgbClr val="FF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Reg</a:t>
            </a:r>
            <a:r>
              <a:rPr kumimoji="1" lang="en-US" altLang="zh-TW" sz="2400" u="sng" dirty="0" smtClean="0">
                <a:solidFill>
                  <a:srgbClr val="FF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 No)</a:t>
            </a:r>
            <a:r>
              <a:rPr kumimoji="1" lang="zh-TW" altLang="en-US" sz="2400" dirty="0" smtClean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相同</a:t>
            </a:r>
            <a:endParaRPr kumimoji="1" lang="en-US" altLang="zh-TW" sz="2400" dirty="0">
              <a:solidFill>
                <a:schemeClr val="tx1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58775" indent="-358775" eaLnBrk="1" hangingPunct="1">
              <a:spcBef>
                <a:spcPts val="0"/>
              </a:spcBef>
              <a:buNone/>
              <a:defRPr/>
            </a:pPr>
            <a:r>
              <a:rPr kumimoji="1" lang="en-US" altLang="zh-TW" sz="2400" dirty="0" smtClean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2. </a:t>
            </a:r>
            <a:r>
              <a:rPr kumimoji="1" lang="zh-TW" altLang="en-US" sz="2400" dirty="0" smtClean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如上</a:t>
            </a:r>
            <a:r>
              <a:rPr kumimoji="1" lang="zh-TW" altLang="en-US" sz="24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載的壓縮檔中包含有大於</a:t>
            </a:r>
            <a:r>
              <a:rPr kumimoji="1" lang="en-US" altLang="zh-TW" sz="24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350KB</a:t>
            </a:r>
            <a:r>
              <a:rPr kumimoji="1" lang="zh-TW" altLang="en-US" sz="24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上限的相片檔案，用戶可選擇調整相片大小</a:t>
            </a:r>
            <a:endParaRPr kumimoji="1" lang="en-US" altLang="zh-TW" sz="2400" dirty="0">
              <a:solidFill>
                <a:schemeClr val="tx1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eaLnBrk="1" hangingPunct="1">
              <a:spcBef>
                <a:spcPts val="0"/>
              </a:spcBef>
              <a:buNone/>
              <a:defRPr/>
            </a:pPr>
            <a:r>
              <a:rPr kumimoji="1" lang="en-US" altLang="zh-TW" sz="24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3.</a:t>
            </a:r>
            <a:r>
              <a:rPr kumimoji="1" lang="zh-TW" altLang="en-US" sz="24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 相片檔案數目的上限為 </a:t>
            </a:r>
            <a:r>
              <a:rPr kumimoji="1" lang="en-US" altLang="zh-TW" sz="2400" dirty="0" smtClean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250</a:t>
            </a:r>
          </a:p>
          <a:p>
            <a:pPr eaLnBrk="1" hangingPunct="1">
              <a:spcBef>
                <a:spcPts val="0"/>
              </a:spcBef>
              <a:buNone/>
              <a:defRPr/>
            </a:pPr>
            <a:r>
              <a:rPr kumimoji="1" lang="en-US" altLang="zh-TW" sz="2400" dirty="0" smtClean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4. </a:t>
            </a:r>
            <a:r>
              <a:rPr kumimoji="1" lang="zh-TW" altLang="en-US" sz="2400" dirty="0" smtClean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相片要以</a:t>
            </a:r>
            <a:r>
              <a:rPr kumimoji="1" lang="en-US" altLang="zh-TW" sz="2400" dirty="0" smtClean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JPG</a:t>
            </a:r>
            <a:r>
              <a:rPr kumimoji="1" lang="zh-TW" altLang="en-US" sz="2400" dirty="0" smtClean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存檔</a:t>
            </a:r>
            <a:endParaRPr kumimoji="1" lang="zh-TW" altLang="en-US" sz="2400" dirty="0">
              <a:solidFill>
                <a:schemeClr val="tx1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5062" name="內容版面配置區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38"/>
          <a:stretch>
            <a:fillRect/>
          </a:stretch>
        </p:blipFill>
        <p:spPr>
          <a:xfrm>
            <a:off x="3492500" y="5040313"/>
            <a:ext cx="4953000" cy="1844675"/>
          </a:xfrm>
        </p:spPr>
      </p:pic>
      <p:sp>
        <p:nvSpPr>
          <p:cNvPr id="2" name="文字方塊 1"/>
          <p:cNvSpPr txBox="1"/>
          <p:nvPr/>
        </p:nvSpPr>
        <p:spPr>
          <a:xfrm>
            <a:off x="6162730" y="2915434"/>
            <a:ext cx="2766958" cy="954107"/>
          </a:xfrm>
          <a:prstGeom prst="rect">
            <a:avLst/>
          </a:prstGeom>
          <a:solidFill>
            <a:schemeClr val="bg1"/>
          </a:solidFill>
          <a:ln w="317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zh-TW" altLang="en-US" sz="2800" dirty="0">
                <a:solidFill>
                  <a:srgbClr val="FF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可用於成績</a:t>
            </a:r>
            <a:r>
              <a:rPr lang="zh-TW" altLang="en-US" sz="2800" dirty="0" smtClean="0">
                <a:solidFill>
                  <a:srgbClr val="FF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表</a:t>
            </a:r>
            <a:r>
              <a:rPr lang="en-US" altLang="zh-TW" sz="2800" dirty="0" smtClean="0">
                <a:solidFill>
                  <a:srgbClr val="FF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en-US" sz="2800" dirty="0" smtClean="0">
                <a:solidFill>
                  <a:srgbClr val="FF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座位表</a:t>
            </a:r>
            <a:r>
              <a:rPr lang="en-US" altLang="zh-TW" sz="2800" dirty="0" smtClean="0">
                <a:solidFill>
                  <a:srgbClr val="FF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en-US" sz="2800" dirty="0" smtClean="0">
                <a:solidFill>
                  <a:srgbClr val="FF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點名</a:t>
            </a:r>
            <a:endParaRPr lang="en-US" altLang="zh-TW" sz="2800" dirty="0">
              <a:solidFill>
                <a:srgbClr val="FF0000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772230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9" name="Rectangle 7"/>
          <p:cNvSpPr>
            <a:spLocks noGrp="1" noChangeArrowheads="1"/>
          </p:cNvSpPr>
          <p:nvPr>
            <p:ph type="ctrTitle"/>
          </p:nvPr>
        </p:nvSpPr>
        <p:spPr>
          <a:xfrm>
            <a:off x="683568" y="2348879"/>
            <a:ext cx="7815808" cy="2448273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zh-TW" altLang="en-US" sz="6600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「學生</a:t>
            </a:r>
            <a:r>
              <a:rPr lang="zh-TW" altLang="en-US" sz="660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出席資料」 </a:t>
            </a:r>
            <a:r>
              <a:rPr lang="en-US" altLang="zh-TW" sz="6600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(ATT)</a:t>
            </a:r>
            <a:endParaRPr lang="zh-TW" altLang="en-US" sz="6600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" name="標題 1"/>
          <p:cNvSpPr txBox="1">
            <a:spLocks/>
          </p:cNvSpPr>
          <p:nvPr/>
        </p:nvSpPr>
        <p:spPr bwMode="auto">
          <a:xfrm>
            <a:off x="0" y="115888"/>
            <a:ext cx="91440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ungsuh" pitchFamily="18" charset="-127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CC0099"/>
              </a:buClr>
              <a:buSzPct val="55000"/>
              <a:buFont typeface="Wingdings" pitchFamily="2" charset="2"/>
              <a:buNone/>
              <a:tabLst/>
              <a:defRPr/>
            </a:pPr>
            <a:r>
              <a:rPr kumimoji="0" lang="zh-TW" alt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學生相關模組</a:t>
            </a: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C127F95-C5AC-4EE7-97B0-F599D5BEB699}" type="slidenum">
              <a:rPr kumimoji="0" lang="en-US" altLang="zh-TW" sz="1000" b="1" i="0" u="none" strike="noStrike" kern="1200" cap="none" spc="0" normalizeH="0" baseline="0" noProof="0" smtClean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Tahoma" pitchFamily="34" charset="0"/>
                <a:ea typeface="新細明體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131</a:t>
            </a:fld>
            <a:endParaRPr kumimoji="0" lang="en-US" altLang="zh-TW" sz="1000" b="1" i="0" u="none" strike="noStrike" kern="1200" cap="none" spc="0" normalizeH="0" baseline="0" noProof="0">
              <a:ln>
                <a:noFill/>
              </a:ln>
              <a:solidFill>
                <a:srgbClr val="1C1C1C"/>
              </a:solidFill>
              <a:effectLst/>
              <a:uLnTx/>
              <a:uFillTx/>
              <a:latin typeface="Tahoma" pitchFamily="34" charset="0"/>
              <a:ea typeface="新細明體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8462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74" name="Rectangle 14"/>
          <p:cNvSpPr>
            <a:spLocks noGrp="1" noChangeArrowheads="1"/>
          </p:cNvSpPr>
          <p:nvPr>
            <p:ph type="body" idx="1"/>
          </p:nvPr>
        </p:nvSpPr>
        <p:spPr>
          <a:xfrm>
            <a:off x="323527" y="1196752"/>
            <a:ext cx="8784977" cy="2316340"/>
          </a:xfrm>
        </p:spPr>
        <p:txBody>
          <a:bodyPr/>
          <a:lstStyle/>
          <a:p>
            <a:pPr marL="0" indent="0" eaLnBrk="1" hangingPunct="1">
              <a:buNone/>
              <a:defRPr/>
            </a:pPr>
            <a:r>
              <a:rPr lang="zh-TW" altLang="en-US" sz="2800" b="1" u="sng" dirty="0" smtClean="0">
                <a:solidFill>
                  <a:srgbClr val="FF0000"/>
                </a:solidFill>
                <a:effectLst/>
                <a:latin typeface="微軟正黑體" pitchFamily="34" charset="-120"/>
                <a:ea typeface="微軟正黑體" pitchFamily="34" charset="-120"/>
              </a:rPr>
              <a:t>情況</a:t>
            </a:r>
            <a:r>
              <a:rPr lang="en-US" altLang="zh-TW" sz="2800" b="1" u="sng" dirty="0" smtClean="0">
                <a:solidFill>
                  <a:srgbClr val="FF0000"/>
                </a:solidFill>
                <a:effectLst/>
                <a:latin typeface="微軟正黑體" pitchFamily="34" charset="-120"/>
                <a:ea typeface="微軟正黑體" pitchFamily="34" charset="-120"/>
              </a:rPr>
              <a:t>1: </a:t>
            </a:r>
            <a:r>
              <a:rPr lang="zh-TW" altLang="en-US" sz="2800" b="1" u="sng" dirty="0" smtClean="0">
                <a:solidFill>
                  <a:srgbClr val="FF0000"/>
                </a:solidFill>
                <a:effectLst/>
                <a:latin typeface="微軟正黑體" pitchFamily="34" charset="-120"/>
                <a:ea typeface="微軟正黑體" pitchFamily="34" charset="-120"/>
              </a:rPr>
              <a:t>懷疑</a:t>
            </a:r>
            <a:r>
              <a:rPr lang="zh-TW" altLang="en-US" sz="2800" b="1" u="sng" dirty="0">
                <a:solidFill>
                  <a:srgbClr val="FF0000"/>
                </a:solidFill>
                <a:effectLst/>
                <a:latin typeface="微軟正黑體" pitchFamily="34" charset="-120"/>
                <a:ea typeface="微軟正黑體" pitchFamily="34" charset="-120"/>
              </a:rPr>
              <a:t>退學的學生已</a:t>
            </a:r>
            <a:r>
              <a:rPr lang="zh-TW" altLang="en-US" sz="2800" b="1" u="sng" dirty="0" smtClean="0">
                <a:solidFill>
                  <a:srgbClr val="FF0000"/>
                </a:solidFill>
                <a:effectLst/>
                <a:latin typeface="微軟正黑體" pitchFamily="34" charset="-120"/>
                <a:ea typeface="微軟正黑體" pitchFamily="34" charset="-120"/>
              </a:rPr>
              <a:t>退學</a:t>
            </a:r>
            <a:endParaRPr lang="zh-TW" altLang="en-US" sz="2800" b="1" u="sng" dirty="0">
              <a:solidFill>
                <a:srgbClr val="FF0000"/>
              </a:solidFill>
              <a:effectLst/>
              <a:latin typeface="微軟正黑體" pitchFamily="34" charset="-120"/>
              <a:ea typeface="微軟正黑體" pitchFamily="34" charset="-120"/>
            </a:endParaRPr>
          </a:p>
          <a:p>
            <a:pPr marL="412750" lvl="1" indent="-412750" eaLnBrk="1" hangingPunct="1">
              <a:buNone/>
              <a:defRPr/>
            </a:pPr>
            <a:r>
              <a:rPr lang="zh-TW" altLang="en-US" sz="2800" dirty="0">
                <a:solidFill>
                  <a:schemeClr val="tx1"/>
                </a:solidFill>
                <a:effectLst/>
                <a:latin typeface="微軟正黑體" pitchFamily="34" charset="-120"/>
                <a:ea typeface="微軟正黑體" pitchFamily="34" charset="-120"/>
              </a:rPr>
              <a:t>先決條件</a:t>
            </a:r>
            <a:r>
              <a:rPr lang="zh-TW" altLang="en-US" sz="2800" dirty="0" smtClean="0">
                <a:solidFill>
                  <a:schemeClr val="tx1"/>
                </a:solidFill>
                <a:effectLst/>
                <a:latin typeface="微軟正黑體" pitchFamily="34" charset="-120"/>
                <a:ea typeface="微軟正黑體" pitchFamily="34" charset="-120"/>
              </a:rPr>
              <a:t>：</a:t>
            </a:r>
            <a:r>
              <a:rPr lang="zh-TW" altLang="en-US" sz="2800" dirty="0">
                <a:solidFill>
                  <a:schemeClr val="tx1"/>
                </a:solidFill>
                <a:effectLst/>
                <a:latin typeface="微軟正黑體" pitchFamily="34" charset="-120"/>
                <a:ea typeface="微軟正黑體" pitchFamily="34" charset="-120"/>
              </a:rPr>
              <a:t>未</a:t>
            </a:r>
            <a:r>
              <a:rPr lang="zh-TW" altLang="en-US" sz="2800" dirty="0" smtClean="0">
                <a:solidFill>
                  <a:schemeClr val="tx1"/>
                </a:solidFill>
                <a:effectLst/>
                <a:latin typeface="微軟正黑體" pitchFamily="34" charset="-120"/>
                <a:ea typeface="微軟正黑體" pitchFamily="34" charset="-120"/>
              </a:rPr>
              <a:t>過渡</a:t>
            </a:r>
            <a:r>
              <a:rPr lang="zh-TW" altLang="en-US" sz="2800" dirty="0">
                <a:solidFill>
                  <a:schemeClr val="tx1"/>
                </a:solidFill>
                <a:effectLst/>
                <a:latin typeface="微軟正黑體" pitchFamily="34" charset="-120"/>
                <a:ea typeface="微軟正黑體" pitchFamily="34" charset="-120"/>
              </a:rPr>
              <a:t>到新學年</a:t>
            </a:r>
          </a:p>
          <a:p>
            <a:pPr marL="412750" lvl="1" indent="-412750" eaLnBrk="1" hangingPunct="1">
              <a:buNone/>
              <a:defRPr/>
            </a:pPr>
            <a:r>
              <a:rPr lang="en-US" altLang="zh-TW" sz="2800" dirty="0" smtClean="0">
                <a:solidFill>
                  <a:schemeClr val="tx1"/>
                </a:solidFill>
                <a:effectLst/>
                <a:latin typeface="微軟正黑體" pitchFamily="34" charset="-120"/>
                <a:ea typeface="微軟正黑體" pitchFamily="34" charset="-120"/>
              </a:rPr>
              <a:t>a) </a:t>
            </a:r>
            <a:r>
              <a:rPr lang="zh-TW" altLang="en-US" sz="2800" dirty="0" smtClean="0">
                <a:solidFill>
                  <a:schemeClr val="tx1"/>
                </a:solidFill>
                <a:effectLst/>
                <a:latin typeface="微軟正黑體" pitchFamily="34" charset="-120"/>
                <a:ea typeface="微軟正黑體" pitchFamily="34" charset="-120"/>
              </a:rPr>
              <a:t>在</a:t>
            </a:r>
            <a:r>
              <a:rPr lang="zh-TW" altLang="en-US" sz="2800" dirty="0">
                <a:solidFill>
                  <a:schemeClr val="tx1"/>
                </a:solidFill>
                <a:effectLst/>
                <a:latin typeface="微軟正黑體" pitchFamily="34" charset="-120"/>
                <a:ea typeface="微軟正黑體" pitchFamily="34" charset="-120"/>
              </a:rPr>
              <a:t>「學生資料 </a:t>
            </a:r>
            <a:r>
              <a:rPr lang="en-US" altLang="zh-TW" sz="2800" dirty="0">
                <a:solidFill>
                  <a:schemeClr val="tx1"/>
                </a:solidFill>
                <a:effectLst/>
                <a:latin typeface="微軟正黑體" pitchFamily="34" charset="-120"/>
                <a:ea typeface="微軟正黑體" pitchFamily="34" charset="-120"/>
              </a:rPr>
              <a:t>&gt; </a:t>
            </a:r>
            <a:r>
              <a:rPr lang="zh-TW" altLang="en-US" sz="2800" dirty="0">
                <a:solidFill>
                  <a:schemeClr val="tx1"/>
                </a:solidFill>
                <a:effectLst/>
                <a:latin typeface="微軟正黑體" pitchFamily="34" charset="-120"/>
                <a:ea typeface="微軟正黑體" pitchFamily="34" charset="-120"/>
              </a:rPr>
              <a:t>學生概況 </a:t>
            </a:r>
            <a:r>
              <a:rPr lang="en-US" altLang="zh-TW" sz="2800" dirty="0">
                <a:solidFill>
                  <a:schemeClr val="tx1"/>
                </a:solidFill>
                <a:effectLst/>
                <a:latin typeface="微軟正黑體" pitchFamily="34" charset="-120"/>
                <a:ea typeface="微軟正黑體" pitchFamily="34" charset="-120"/>
              </a:rPr>
              <a:t>&gt; </a:t>
            </a:r>
            <a:r>
              <a:rPr lang="zh-TW" altLang="en-US" sz="2800" dirty="0">
                <a:solidFill>
                  <a:schemeClr val="tx1"/>
                </a:solidFill>
                <a:effectLst/>
                <a:latin typeface="微軟正黑體" pitchFamily="34" charset="-120"/>
                <a:ea typeface="微軟正黑體" pitchFamily="34" charset="-120"/>
              </a:rPr>
              <a:t>搜尋學生 </a:t>
            </a:r>
            <a:r>
              <a:rPr lang="en-US" altLang="zh-TW" sz="2800" dirty="0">
                <a:solidFill>
                  <a:schemeClr val="tx1"/>
                </a:solidFill>
                <a:effectLst/>
                <a:latin typeface="微軟正黑體" pitchFamily="34" charset="-120"/>
                <a:ea typeface="微軟正黑體" pitchFamily="34" charset="-120"/>
              </a:rPr>
              <a:t>&gt; </a:t>
            </a:r>
            <a:r>
              <a:rPr lang="zh-TW" altLang="en-US" sz="2800" dirty="0">
                <a:solidFill>
                  <a:schemeClr val="tx1"/>
                </a:solidFill>
                <a:effectLst/>
                <a:latin typeface="微軟正黑體" pitchFamily="34" charset="-120"/>
                <a:ea typeface="微軟正黑體" pitchFamily="34" charset="-120"/>
              </a:rPr>
              <a:t>在學資料</a:t>
            </a:r>
            <a:r>
              <a:rPr lang="zh-TW" altLang="en-US" sz="2800" dirty="0" smtClean="0">
                <a:solidFill>
                  <a:schemeClr val="tx1"/>
                </a:solidFill>
                <a:effectLst/>
                <a:latin typeface="微軟正黑體" pitchFamily="34" charset="-120"/>
                <a:ea typeface="微軟正黑體" pitchFamily="34" charset="-120"/>
              </a:rPr>
              <a:t>」將該生的狀況設定為「</a:t>
            </a:r>
            <a:r>
              <a:rPr lang="zh-TW" altLang="en-US" sz="2800" dirty="0" smtClean="0">
                <a:solidFill>
                  <a:srgbClr val="FF0000"/>
                </a:solidFill>
                <a:effectLst/>
                <a:latin typeface="微軟正黑體" pitchFamily="34" charset="-120"/>
                <a:ea typeface="微軟正黑體" pitchFamily="34" charset="-120"/>
              </a:rPr>
              <a:t>離校</a:t>
            </a:r>
            <a:r>
              <a:rPr lang="zh-TW" altLang="en-US" sz="2800" dirty="0" smtClean="0">
                <a:solidFill>
                  <a:schemeClr val="tx1"/>
                </a:solidFill>
                <a:effectLst/>
                <a:latin typeface="微軟正黑體" pitchFamily="34" charset="-120"/>
                <a:ea typeface="微軟正黑體" pitchFamily="34" charset="-120"/>
              </a:rPr>
              <a:t>」，</a:t>
            </a:r>
            <a:endParaRPr lang="en-US" altLang="zh-TW" sz="2800" dirty="0" smtClean="0">
              <a:solidFill>
                <a:schemeClr val="tx1"/>
              </a:solidFill>
              <a:effectLst/>
              <a:latin typeface="微軟正黑體" pitchFamily="34" charset="-120"/>
              <a:ea typeface="微軟正黑體" pitchFamily="34" charset="-120"/>
            </a:endParaRPr>
          </a:p>
          <a:p>
            <a:pPr marL="412750" lvl="1" indent="-412750" eaLnBrk="1" hangingPunct="1">
              <a:buNone/>
              <a:defRPr/>
            </a:pPr>
            <a:r>
              <a:rPr lang="en-US" altLang="zh-TW" sz="2800" dirty="0" smtClean="0">
                <a:solidFill>
                  <a:schemeClr val="tx1"/>
                </a:solidFill>
                <a:effectLst/>
                <a:latin typeface="微軟正黑體" pitchFamily="34" charset="-120"/>
                <a:ea typeface="微軟正黑體" pitchFamily="34" charset="-120"/>
              </a:rPr>
              <a:t>b) </a:t>
            </a:r>
            <a:r>
              <a:rPr lang="zh-TW" altLang="en-US" sz="2800" dirty="0" smtClean="0">
                <a:solidFill>
                  <a:schemeClr val="tx1"/>
                </a:solidFill>
                <a:effectLst/>
                <a:latin typeface="微軟正黑體" pitchFamily="34" charset="-120"/>
                <a:ea typeface="微軟正黑體" pitchFamily="34" charset="-120"/>
              </a:rPr>
              <a:t>並</a:t>
            </a:r>
            <a:r>
              <a:rPr lang="zh-TW" altLang="en-US" sz="2800" dirty="0">
                <a:solidFill>
                  <a:schemeClr val="tx1"/>
                </a:solidFill>
                <a:effectLst/>
                <a:latin typeface="微軟正黑體" pitchFamily="34" charset="-120"/>
                <a:ea typeface="微軟正黑體" pitchFamily="34" charset="-120"/>
              </a:rPr>
              <a:t>將</a:t>
            </a:r>
            <a:r>
              <a:rPr lang="zh-TW" altLang="en-US" sz="2800" dirty="0">
                <a:solidFill>
                  <a:srgbClr val="FF0000"/>
                </a:solidFill>
                <a:effectLst/>
                <a:latin typeface="微軟正黑體" pitchFamily="34" charset="-120"/>
                <a:ea typeface="微軟正黑體" pitchFamily="34" charset="-120"/>
              </a:rPr>
              <a:t>表格 </a:t>
            </a:r>
            <a:r>
              <a:rPr lang="en-US" altLang="zh-TW" sz="2800" dirty="0" smtClean="0">
                <a:solidFill>
                  <a:srgbClr val="FF0000"/>
                </a:solidFill>
                <a:effectLst/>
                <a:latin typeface="微軟正黑體" pitchFamily="34" charset="-120"/>
                <a:ea typeface="微軟正黑體" pitchFamily="34" charset="-120"/>
              </a:rPr>
              <a:t>A</a:t>
            </a:r>
            <a:r>
              <a:rPr lang="zh-TW" altLang="en-US" sz="2800" dirty="0" smtClean="0">
                <a:solidFill>
                  <a:schemeClr val="tx1"/>
                </a:solidFill>
                <a:effectLst/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zh-TW" altLang="en-US" sz="2800" dirty="0">
                <a:solidFill>
                  <a:schemeClr val="tx1"/>
                </a:solidFill>
                <a:effectLst/>
                <a:latin typeface="微軟正黑體" pitchFamily="34" charset="-120"/>
                <a:ea typeface="微軟正黑體" pitchFamily="34" charset="-120"/>
              </a:rPr>
              <a:t>從「資料互換」</a:t>
            </a:r>
            <a:r>
              <a:rPr lang="zh-TW" altLang="en-US" sz="2800" dirty="0" smtClean="0">
                <a:solidFill>
                  <a:schemeClr val="tx1"/>
                </a:solidFill>
                <a:effectLst/>
                <a:latin typeface="微軟正黑體" pitchFamily="34" charset="-120"/>
                <a:ea typeface="微軟正黑體" pitchFamily="34" charset="-120"/>
              </a:rPr>
              <a:t>經</a:t>
            </a:r>
            <a:r>
              <a:rPr lang="zh-TW" altLang="en-US" sz="2800" dirty="0">
                <a:solidFill>
                  <a:schemeClr val="tx1"/>
                </a:solidFill>
                <a:effectLst/>
                <a:latin typeface="微軟正黑體" pitchFamily="34" charset="-120"/>
                <a:ea typeface="微軟正黑體" pitchFamily="34" charset="-120"/>
              </a:rPr>
              <a:t>「聯遞系統」傳送至教育局。</a:t>
            </a:r>
            <a:endParaRPr lang="zh-TW" altLang="en-US" sz="2800" dirty="0" smtClean="0">
              <a:solidFill>
                <a:schemeClr val="tx1"/>
              </a:solidFill>
              <a:effectLst/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66573" name="Rectangle 13"/>
          <p:cNvSpPr>
            <a:spLocks noGrp="1" noChangeArrowheads="1"/>
          </p:cNvSpPr>
          <p:nvPr>
            <p:ph type="title"/>
          </p:nvPr>
        </p:nvSpPr>
        <p:spPr>
          <a:xfrm>
            <a:off x="1547664" y="254000"/>
            <a:ext cx="7162800" cy="762000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zh-TW" altLang="en-US" sz="320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學生資料 </a:t>
            </a:r>
            <a:r>
              <a:rPr lang="en-US" altLang="zh-TW" sz="320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(STU) </a:t>
            </a:r>
            <a:r>
              <a:rPr lang="en-US" altLang="zh-TW" sz="3200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–</a:t>
            </a:r>
            <a:r>
              <a:rPr lang="zh-TW" altLang="en-US" sz="3200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 更新</a:t>
            </a:r>
            <a:r>
              <a:rPr lang="zh-TW" altLang="en-US" sz="320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懷疑退學</a:t>
            </a:r>
            <a:r>
              <a:rPr lang="zh-TW" altLang="en-US" sz="3200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紀錄</a:t>
            </a:r>
            <a:r>
              <a:rPr lang="en-US" altLang="zh-TW" sz="3200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(1)</a:t>
            </a:r>
            <a:endParaRPr lang="zh-TW" altLang="en-US" sz="3200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ECA7236-5062-4D1E-B9CD-F5372C213BC2}" type="slidenum">
              <a:rPr kumimoji="0" lang="en-US" altLang="zh-TW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新細明體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132</a:t>
            </a:fld>
            <a:endParaRPr kumimoji="0" lang="en-US" altLang="zh-TW" sz="1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新細明體" pitchFamily="18" charset="-120"/>
              <a:cs typeface="+mn-cs"/>
            </a:endParaRPr>
          </a:p>
        </p:txBody>
      </p:sp>
      <p:sp>
        <p:nvSpPr>
          <p:cNvPr id="2" name="向下箭號 1"/>
          <p:cNvSpPr/>
          <p:nvPr/>
        </p:nvSpPr>
        <p:spPr bwMode="auto">
          <a:xfrm>
            <a:off x="3447901" y="4495177"/>
            <a:ext cx="792088" cy="1551737"/>
          </a:xfrm>
          <a:prstGeom prst="downArrow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0099"/>
              </a:buClr>
              <a:buSzPct val="55000"/>
              <a:buFont typeface="Wingdings" pitchFamily="2" charset="2"/>
              <a:buChar char="n"/>
              <a:tabLst/>
              <a:defRPr/>
            </a:pPr>
            <a:endParaRPr kumimoji="0" lang="zh-HK" altLang="en-US" sz="2000" b="0" i="0" u="none" strike="noStrike" kern="1200" cap="none" spc="0" normalizeH="0" baseline="0" noProof="0" smtClean="0">
              <a:ln>
                <a:noFill/>
              </a:ln>
              <a:solidFill>
                <a:srgbClr val="99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ahoma" pitchFamily="34" charset="0"/>
              <a:ea typeface="新細明體" pitchFamily="18" charset="-120"/>
              <a:cs typeface="+mn-cs"/>
            </a:endParaRPr>
          </a:p>
        </p:txBody>
      </p:sp>
      <p:sp>
        <p:nvSpPr>
          <p:cNvPr id="13" name="橢圓 3"/>
          <p:cNvSpPr>
            <a:spLocks noChangeArrowheads="1"/>
          </p:cNvSpPr>
          <p:nvPr/>
        </p:nvSpPr>
        <p:spPr bwMode="auto">
          <a:xfrm>
            <a:off x="5859984" y="4337631"/>
            <a:ext cx="936104" cy="495750"/>
          </a:xfrm>
          <a:prstGeom prst="ellipse">
            <a:avLst/>
          </a:prstGeom>
          <a:noFill/>
          <a:ln w="31750" algn="ctr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 b="1">
                <a:solidFill>
                  <a:srgbClr val="660066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SzPct val="55000"/>
              <a:buFont typeface="Wingdings" panose="05000000000000000000" pitchFamily="2" charset="2"/>
              <a:buChar char="n"/>
              <a:defRPr sz="2200" b="1">
                <a:solidFill>
                  <a:srgbClr val="9900CC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 b="1">
                <a:solidFill>
                  <a:srgbClr val="6600CC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b="1">
                <a:solidFill>
                  <a:srgbClr val="333399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Wingdings" panose="05000000000000000000" pitchFamily="2" charset="2"/>
              <a:buNone/>
              <a:tabLst/>
              <a:defRPr/>
            </a:pPr>
            <a:endParaRPr kumimoji="0" lang="zh-HK" altLang="en-US" sz="2000" b="1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rebuchet MS" panose="020B0603020202020204" pitchFamily="34" charset="0"/>
              <a:ea typeface="新細明體" pitchFamily="18" charset="-120"/>
              <a:cs typeface="+mn-cs"/>
            </a:endParaRPr>
          </a:p>
        </p:txBody>
      </p:sp>
      <p:pic>
        <p:nvPicPr>
          <p:cNvPr id="12" name="圖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3686" y="3976459"/>
            <a:ext cx="2159793" cy="1446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雙波浪線 14"/>
          <p:cNvSpPr/>
          <p:nvPr/>
        </p:nvSpPr>
        <p:spPr bwMode="auto">
          <a:xfrm>
            <a:off x="4716014" y="1732999"/>
            <a:ext cx="1732111" cy="485567"/>
          </a:xfrm>
          <a:prstGeom prst="doubleWave">
            <a:avLst/>
          </a:prstGeom>
          <a:solidFill>
            <a:srgbClr val="FFC000"/>
          </a:solidFill>
          <a:ln w="3175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ts val="2500"/>
              </a:lnSpc>
              <a:spcBef>
                <a:spcPts val="0"/>
              </a:spcBef>
              <a:spcAft>
                <a:spcPct val="0"/>
              </a:spcAft>
              <a:buClr>
                <a:srgbClr val="CC0099"/>
              </a:buClr>
              <a:buSzPct val="55000"/>
              <a:buFont typeface="Wingdings" pitchFamily="2" charset="2"/>
              <a:buNone/>
              <a:tabLst/>
              <a:defRPr/>
            </a:pPr>
            <a:r>
              <a:rPr kumimoji="0" lang="zh-HK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anose="020B0604020202020204" pitchFamily="34" charset="-120"/>
              </a:rPr>
              <a:t>現學年</a:t>
            </a:r>
            <a:r>
              <a:rPr kumimoji="0" lang="zh-HK" alt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anose="020B0604020202020204" pitchFamily="34" charset="-120"/>
              </a:rPr>
              <a:t>：</a:t>
            </a:r>
            <a:r>
              <a:rPr kumimoji="0" lang="en-US" altLang="zh-TW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2022</a:t>
            </a:r>
            <a:endParaRPr kumimoji="0" lang="zh-HK" altLang="en-US" sz="24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Unicode MS" panose="020B0604020202020204" pitchFamily="34" charset="-120"/>
              <a:ea typeface="Arial Unicode MS" panose="020B0604020202020204" pitchFamily="34" charset="-120"/>
              <a:cs typeface="Arial Unicode MS" panose="020B0604020202020204" pitchFamily="34" charset="-120"/>
            </a:endParaRPr>
          </a:p>
        </p:txBody>
      </p:sp>
      <p:grpSp>
        <p:nvGrpSpPr>
          <p:cNvPr id="5" name="群組 4"/>
          <p:cNvGrpSpPr/>
          <p:nvPr/>
        </p:nvGrpSpPr>
        <p:grpSpPr>
          <a:xfrm>
            <a:off x="35496" y="3988706"/>
            <a:ext cx="9073008" cy="2881205"/>
            <a:chOff x="35496" y="3988706"/>
            <a:chExt cx="9073008" cy="2881205"/>
          </a:xfrm>
        </p:grpSpPr>
        <p:pic>
          <p:nvPicPr>
            <p:cNvPr id="10" name="圖片 1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5496" y="3988706"/>
              <a:ext cx="9073008" cy="14901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圖片 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517692" y="5175102"/>
              <a:ext cx="6535382" cy="16948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矩形 3"/>
            <p:cNvSpPr/>
            <p:nvPr/>
          </p:nvSpPr>
          <p:spPr bwMode="auto">
            <a:xfrm>
              <a:off x="3722246" y="6381328"/>
              <a:ext cx="144016" cy="14401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31750" cap="flat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742950" marR="0" lvl="0" indent="-28575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CC0099"/>
                </a:buClr>
                <a:buSzPct val="55000"/>
                <a:buFont typeface="Wingdings" pitchFamily="2" charset="2"/>
                <a:buChar char="n"/>
                <a:tabLst/>
                <a:defRPr/>
              </a:pPr>
              <a:endParaRPr kumimoji="0" lang="zh-HK" altLang="en-US" sz="20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itchFamily="34" charset="0"/>
                <a:ea typeface="新細明體" pitchFamily="18" charset="-120"/>
                <a:cs typeface="+mn-cs"/>
              </a:endParaRPr>
            </a:p>
          </p:txBody>
        </p:sp>
        <p:sp>
          <p:nvSpPr>
            <p:cNvPr id="14" name="矩形 13"/>
            <p:cNvSpPr/>
            <p:nvPr/>
          </p:nvSpPr>
          <p:spPr bwMode="auto">
            <a:xfrm>
              <a:off x="500496" y="4841619"/>
              <a:ext cx="144000" cy="14227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31750" cap="flat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742950" marR="0" lvl="0" indent="-28575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CC0099"/>
                </a:buClr>
                <a:buSzPct val="55000"/>
                <a:buFont typeface="Wingdings" pitchFamily="2" charset="2"/>
                <a:buChar char="n"/>
                <a:tabLst/>
                <a:defRPr/>
              </a:pPr>
              <a:endParaRPr kumimoji="0" lang="zh-HK" altLang="en-US" sz="20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itchFamily="34" charset="0"/>
                <a:ea typeface="新細明體" pitchFamily="18" charset="-120"/>
                <a:cs typeface="+mn-cs"/>
              </a:endParaRPr>
            </a:p>
          </p:txBody>
        </p:sp>
      </p:grpSp>
      <p:sp>
        <p:nvSpPr>
          <p:cNvPr id="11" name="橢圓 3"/>
          <p:cNvSpPr>
            <a:spLocks noChangeArrowheads="1"/>
          </p:cNvSpPr>
          <p:nvPr/>
        </p:nvSpPr>
        <p:spPr bwMode="auto">
          <a:xfrm>
            <a:off x="7949785" y="4413328"/>
            <a:ext cx="936104" cy="1320207"/>
          </a:xfrm>
          <a:prstGeom prst="ellipse">
            <a:avLst/>
          </a:prstGeom>
          <a:noFill/>
          <a:ln w="31750" algn="ctr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 b="1">
                <a:solidFill>
                  <a:srgbClr val="660066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SzPct val="55000"/>
              <a:buFont typeface="Wingdings" panose="05000000000000000000" pitchFamily="2" charset="2"/>
              <a:buChar char="n"/>
              <a:defRPr sz="2200" b="1">
                <a:solidFill>
                  <a:srgbClr val="9900CC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 b="1">
                <a:solidFill>
                  <a:srgbClr val="6600CC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b="1">
                <a:solidFill>
                  <a:srgbClr val="333399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Wingdings" panose="05000000000000000000" pitchFamily="2" charset="2"/>
              <a:buNone/>
              <a:tabLst/>
              <a:defRPr/>
            </a:pPr>
            <a:endParaRPr kumimoji="0" lang="zh-HK" altLang="en-US" sz="2000" b="1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rebuchet MS" panose="020B0603020202020204" pitchFamily="34" charset="0"/>
              <a:ea typeface="新細明體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7619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73" name="Rectangle 13"/>
          <p:cNvSpPr>
            <a:spLocks noGrp="1" noChangeArrowheads="1"/>
          </p:cNvSpPr>
          <p:nvPr>
            <p:ph type="title"/>
          </p:nvPr>
        </p:nvSpPr>
        <p:spPr>
          <a:xfrm>
            <a:off x="1547664" y="254000"/>
            <a:ext cx="7162800" cy="762000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zh-TW" altLang="en-US" sz="320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學生資料 </a:t>
            </a:r>
            <a:r>
              <a:rPr lang="en-US" altLang="zh-TW" sz="320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(STU) </a:t>
            </a:r>
            <a:r>
              <a:rPr lang="en-US" altLang="zh-TW" sz="3200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–</a:t>
            </a:r>
            <a:r>
              <a:rPr lang="zh-TW" altLang="en-US" sz="3200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 更新</a:t>
            </a:r>
            <a:r>
              <a:rPr lang="zh-TW" altLang="en-US" sz="320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懷疑退學</a:t>
            </a:r>
            <a:r>
              <a:rPr lang="zh-TW" altLang="en-US" sz="3200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紀錄</a:t>
            </a:r>
            <a:r>
              <a:rPr lang="en-US" altLang="zh-TW" sz="3200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(1)</a:t>
            </a:r>
            <a:endParaRPr lang="zh-TW" altLang="en-US" sz="3200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ECA7236-5062-4D1E-B9CD-F5372C213BC2}" type="slidenum">
              <a:rPr kumimoji="0" lang="en-US" altLang="zh-TW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新細明體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133</a:t>
            </a:fld>
            <a:endParaRPr kumimoji="0" lang="en-US" altLang="zh-TW" sz="1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新細明體" pitchFamily="18" charset="-120"/>
              <a:cs typeface="+mn-cs"/>
            </a:endParaRPr>
          </a:p>
        </p:txBody>
      </p:sp>
      <p:sp>
        <p:nvSpPr>
          <p:cNvPr id="2" name="矩形 1"/>
          <p:cNvSpPr/>
          <p:nvPr/>
        </p:nvSpPr>
        <p:spPr bwMode="auto">
          <a:xfrm>
            <a:off x="7164288" y="2599474"/>
            <a:ext cx="1304380" cy="757518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0099"/>
              </a:buClr>
              <a:buSzPct val="55000"/>
              <a:buFont typeface="Wingdings" pitchFamily="2" charset="2"/>
              <a:buChar char="n"/>
              <a:tabLst/>
              <a:defRPr/>
            </a:pPr>
            <a:endParaRPr kumimoji="0" lang="zh-HK" altLang="en-US" sz="2000" b="0" i="0" u="none" strike="noStrike" kern="1200" cap="none" spc="0" normalizeH="0" baseline="0" noProof="0" smtClean="0">
              <a:ln>
                <a:noFill/>
              </a:ln>
              <a:solidFill>
                <a:srgbClr val="99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ahoma" pitchFamily="34" charset="0"/>
              <a:ea typeface="新細明體" pitchFamily="18" charset="-120"/>
              <a:cs typeface="+mn-cs"/>
            </a:endParaRPr>
          </a:p>
        </p:txBody>
      </p:sp>
      <p:sp>
        <p:nvSpPr>
          <p:cNvPr id="8" name="Rectangle 14"/>
          <p:cNvSpPr txBox="1">
            <a:spLocks noChangeArrowheads="1"/>
          </p:cNvSpPr>
          <p:nvPr/>
        </p:nvSpPr>
        <p:spPr bwMode="auto">
          <a:xfrm>
            <a:off x="323527" y="1196752"/>
            <a:ext cx="8784977" cy="1224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itchFamily="2" charset="2"/>
              <a:buChar char="n"/>
              <a:defRPr sz="2400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99"/>
              </a:buClr>
              <a:buSzPct val="55000"/>
              <a:buFont typeface="Wingdings" pitchFamily="2" charset="2"/>
              <a:buChar char="n"/>
              <a:defRPr sz="2000">
                <a:solidFill>
                  <a:srgbClr val="99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rgbClr val="66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5000"/>
              <a:buFont typeface="Wingdings" pitchFamily="2" charset="2"/>
              <a:buChar char="n"/>
              <a:defRPr sz="1600">
                <a:solidFill>
                  <a:srgbClr val="33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CF01"/>
              </a:buClr>
              <a:buSzPct val="60000"/>
              <a:buFont typeface="Wingdings" pitchFamily="2" charset="2"/>
              <a:buNone/>
              <a:tabLst/>
              <a:defRPr/>
            </a:pPr>
            <a:r>
              <a:rPr kumimoji="0" lang="zh-TW" altLang="en-US" sz="2800" b="1" i="0" u="sng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情況</a:t>
            </a:r>
            <a:r>
              <a:rPr kumimoji="0" lang="en-US" altLang="zh-TW" sz="2800" b="1" i="0" u="sng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1: </a:t>
            </a:r>
            <a:r>
              <a:rPr kumimoji="0" lang="zh-TW" altLang="en-US" sz="2800" b="1" i="0" u="sng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懷疑退學的學生已退學</a:t>
            </a:r>
          </a:p>
          <a:p>
            <a:pPr marL="412750" marR="0" lvl="1" indent="-412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0099"/>
              </a:buClr>
              <a:buSzPct val="55000"/>
              <a:buFont typeface="Wingdings" pitchFamily="2" charset="2"/>
              <a:buNone/>
              <a:tabLst/>
              <a:defRPr/>
            </a:pP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先決條件</a:t>
            </a:r>
            <a:r>
              <a:rPr kumimoji="0" lang="zh-TW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：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未</a:t>
            </a:r>
            <a:r>
              <a:rPr kumimoji="0" lang="zh-TW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過渡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到新學年</a:t>
            </a:r>
          </a:p>
          <a:p>
            <a:pPr marL="412750" marR="0" lvl="1" indent="-412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0099"/>
              </a:buClr>
              <a:buSzPct val="55000"/>
              <a:buFont typeface="Wingdings" pitchFamily="2" charset="2"/>
              <a:buNone/>
              <a:tabLst/>
              <a:defRPr/>
            </a:pPr>
            <a:endParaRPr kumimoji="0" lang="zh-TW" altLang="en-US" sz="28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+mn-cs"/>
            </a:endParaRPr>
          </a:p>
        </p:txBody>
      </p:sp>
      <p:sp>
        <p:nvSpPr>
          <p:cNvPr id="10" name="雙波浪線 9"/>
          <p:cNvSpPr/>
          <p:nvPr/>
        </p:nvSpPr>
        <p:spPr bwMode="auto">
          <a:xfrm>
            <a:off x="4788024" y="1723607"/>
            <a:ext cx="1732111" cy="485567"/>
          </a:xfrm>
          <a:prstGeom prst="doubleWave">
            <a:avLst/>
          </a:prstGeom>
          <a:solidFill>
            <a:srgbClr val="FFC000"/>
          </a:solidFill>
          <a:ln w="3175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ts val="2500"/>
              </a:lnSpc>
              <a:spcBef>
                <a:spcPts val="0"/>
              </a:spcBef>
              <a:spcAft>
                <a:spcPct val="0"/>
              </a:spcAft>
              <a:buClr>
                <a:srgbClr val="CC0099"/>
              </a:buClr>
              <a:buSzPct val="55000"/>
              <a:buFont typeface="Wingdings" pitchFamily="2" charset="2"/>
              <a:buNone/>
              <a:tabLst/>
              <a:defRPr/>
            </a:pPr>
            <a:r>
              <a:rPr kumimoji="0" lang="zh-HK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anose="020B0604020202020204" pitchFamily="34" charset="-120"/>
              </a:rPr>
              <a:t>現學年</a:t>
            </a:r>
            <a:r>
              <a:rPr kumimoji="0" lang="zh-HK" alt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anose="020B0604020202020204" pitchFamily="34" charset="-120"/>
              </a:rPr>
              <a:t>：</a:t>
            </a:r>
            <a:r>
              <a:rPr kumimoji="0" lang="en-US" altLang="zh-TW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2022</a:t>
            </a:r>
            <a:endParaRPr kumimoji="0" lang="zh-HK" altLang="en-US" sz="24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Unicode MS" panose="020B0604020202020204" pitchFamily="34" charset="-120"/>
              <a:ea typeface="Arial Unicode MS" panose="020B0604020202020204" pitchFamily="34" charset="-120"/>
              <a:cs typeface="Arial Unicode MS" panose="020B0604020202020204" pitchFamily="34" charset="-120"/>
            </a:endParaRPr>
          </a:p>
        </p:txBody>
      </p:sp>
      <p:grpSp>
        <p:nvGrpSpPr>
          <p:cNvPr id="5" name="群組 4"/>
          <p:cNvGrpSpPr/>
          <p:nvPr/>
        </p:nvGrpSpPr>
        <p:grpSpPr>
          <a:xfrm>
            <a:off x="251900" y="2290515"/>
            <a:ext cx="8477185" cy="4113658"/>
            <a:chOff x="251900" y="2290515"/>
            <a:chExt cx="8477185" cy="4113658"/>
          </a:xfrm>
        </p:grpSpPr>
        <p:pic>
          <p:nvPicPr>
            <p:cNvPr id="13" name="圖片 12"/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51900" y="2290515"/>
              <a:ext cx="8477185" cy="4113658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4" name="圓角矩形 3"/>
            <p:cNvSpPr/>
            <p:nvPr/>
          </p:nvSpPr>
          <p:spPr bwMode="auto">
            <a:xfrm>
              <a:off x="8188876" y="2290515"/>
              <a:ext cx="216024" cy="202381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31750" cap="flat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742950" marR="0" lvl="0" indent="-28575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CC0099"/>
                </a:buClr>
                <a:buSzPct val="55000"/>
                <a:buFont typeface="Wingdings" pitchFamily="2" charset="2"/>
                <a:buChar char="n"/>
                <a:tabLst/>
                <a:defRPr/>
              </a:pPr>
              <a:endParaRPr kumimoji="0" lang="zh-HK" altLang="en-US" sz="2000" b="0" i="0" u="none" strike="noStrike" kern="1200" cap="none" spc="0" normalizeH="0" baseline="0" noProof="0" smtClean="0">
                <a:ln>
                  <a:noFill/>
                </a:ln>
                <a:solidFill>
                  <a:srgbClr val="99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itchFamily="34" charset="0"/>
                <a:ea typeface="新細明體" pitchFamily="18" charset="-12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02952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群組 3"/>
          <p:cNvGrpSpPr/>
          <p:nvPr/>
        </p:nvGrpSpPr>
        <p:grpSpPr>
          <a:xfrm>
            <a:off x="1900381" y="3257543"/>
            <a:ext cx="5068587" cy="3582127"/>
            <a:chOff x="1583313" y="3631394"/>
            <a:chExt cx="5068587" cy="3582127"/>
          </a:xfrm>
        </p:grpSpPr>
        <p:pic>
          <p:nvPicPr>
            <p:cNvPr id="10" name="圖片 9"/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583313" y="3631394"/>
              <a:ext cx="5068587" cy="3582127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2" name="圖片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59535" y="4008768"/>
              <a:ext cx="3776562" cy="197040"/>
            </a:xfrm>
            <a:prstGeom prst="rect">
              <a:avLst/>
            </a:prstGeom>
          </p:spPr>
        </p:pic>
      </p:grpSp>
      <p:sp>
        <p:nvSpPr>
          <p:cNvPr id="118793" name="Rectangle 9"/>
          <p:cNvSpPr>
            <a:spLocks noGrp="1" noChangeArrowheads="1"/>
          </p:cNvSpPr>
          <p:nvPr>
            <p:ph type="title"/>
          </p:nvPr>
        </p:nvSpPr>
        <p:spPr>
          <a:xfrm>
            <a:off x="1547664" y="254000"/>
            <a:ext cx="7162800" cy="762000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zh-TW" altLang="en-US" sz="320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學生資料 </a:t>
            </a:r>
            <a:r>
              <a:rPr lang="en-US" altLang="zh-TW" sz="320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(STU) </a:t>
            </a:r>
            <a:r>
              <a:rPr lang="en-US" altLang="zh-TW" sz="3200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–</a:t>
            </a:r>
            <a:r>
              <a:rPr lang="zh-TW" altLang="en-US" sz="3200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 更新</a:t>
            </a:r>
            <a:r>
              <a:rPr lang="zh-TW" altLang="en-US" sz="320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懷疑退學</a:t>
            </a:r>
            <a:r>
              <a:rPr lang="zh-TW" altLang="en-US" sz="3200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紀錄</a:t>
            </a:r>
            <a:r>
              <a:rPr lang="en-US" altLang="zh-TW" sz="3200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(2)</a:t>
            </a:r>
            <a:endParaRPr lang="zh-TW" altLang="en-US" sz="3200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18794" name="Rectangle 10"/>
          <p:cNvSpPr>
            <a:spLocks noGrp="1" noChangeArrowheads="1"/>
          </p:cNvSpPr>
          <p:nvPr>
            <p:ph type="body" idx="1"/>
          </p:nvPr>
        </p:nvSpPr>
        <p:spPr>
          <a:xfrm>
            <a:off x="395536" y="1196752"/>
            <a:ext cx="8712968" cy="2952328"/>
          </a:xfrm>
          <a:noFill/>
        </p:spPr>
        <p:txBody>
          <a:bodyPr/>
          <a:lstStyle/>
          <a:p>
            <a:pPr marL="0" indent="0" eaLnBrk="1" hangingPunct="1">
              <a:buNone/>
              <a:defRPr/>
            </a:pPr>
            <a:r>
              <a:rPr lang="zh-TW" altLang="en-US" sz="2800" b="1" u="sng" dirty="0" smtClean="0">
                <a:solidFill>
                  <a:srgbClr val="FF0000"/>
                </a:solidFill>
                <a:effectLst/>
                <a:latin typeface="微軟正黑體" pitchFamily="34" charset="-120"/>
                <a:ea typeface="微軟正黑體" pitchFamily="34" charset="-120"/>
              </a:rPr>
              <a:t>情況</a:t>
            </a:r>
            <a:r>
              <a:rPr lang="en-US" altLang="zh-TW" sz="2800" b="1" u="sng" dirty="0" smtClean="0">
                <a:solidFill>
                  <a:srgbClr val="FF0000"/>
                </a:solidFill>
                <a:effectLst/>
                <a:latin typeface="微軟正黑體" pitchFamily="34" charset="-120"/>
                <a:ea typeface="微軟正黑體" pitchFamily="34" charset="-120"/>
              </a:rPr>
              <a:t>2: </a:t>
            </a:r>
            <a:r>
              <a:rPr lang="zh-TW" altLang="en-US" sz="2800" b="1" u="sng" dirty="0" smtClean="0">
                <a:solidFill>
                  <a:srgbClr val="FF0000"/>
                </a:solidFill>
                <a:effectLst/>
                <a:latin typeface="微軟正黑體" pitchFamily="34" charset="-120"/>
                <a:ea typeface="微軟正黑體" pitchFamily="34" charset="-120"/>
              </a:rPr>
              <a:t>懷疑</a:t>
            </a:r>
            <a:r>
              <a:rPr lang="zh-TW" altLang="en-US" sz="2800" b="1" u="sng" dirty="0">
                <a:solidFill>
                  <a:srgbClr val="FF0000"/>
                </a:solidFill>
                <a:effectLst/>
                <a:latin typeface="微軟正黑體" pitchFamily="34" charset="-120"/>
                <a:ea typeface="微軟正黑體" pitchFamily="34" charset="-120"/>
              </a:rPr>
              <a:t>退學的學生已</a:t>
            </a:r>
            <a:r>
              <a:rPr lang="zh-TW" altLang="en-US" sz="2800" b="1" u="sng" dirty="0" smtClean="0">
                <a:solidFill>
                  <a:srgbClr val="FF0000"/>
                </a:solidFill>
                <a:effectLst/>
                <a:latin typeface="微軟正黑體" pitchFamily="34" charset="-120"/>
                <a:ea typeface="微軟正黑體" pitchFamily="34" charset="-120"/>
              </a:rPr>
              <a:t>復課</a:t>
            </a:r>
          </a:p>
          <a:p>
            <a:pPr marL="412750" lvl="1" indent="-412750" eaLnBrk="1" hangingPunct="1">
              <a:buNone/>
              <a:defRPr/>
            </a:pPr>
            <a:r>
              <a:rPr lang="zh-TW" altLang="en-US" sz="2800" dirty="0">
                <a:solidFill>
                  <a:schemeClr val="tx1"/>
                </a:solidFill>
                <a:effectLst/>
                <a:latin typeface="微軟正黑體" pitchFamily="34" charset="-120"/>
                <a:ea typeface="微軟正黑體" pitchFamily="34" charset="-120"/>
              </a:rPr>
              <a:t>先決條件：未過渡到新學年</a:t>
            </a:r>
          </a:p>
          <a:p>
            <a:pPr marL="412750" lvl="1" indent="-412750" eaLnBrk="1" hangingPunct="1">
              <a:buNone/>
              <a:defRPr/>
            </a:pPr>
            <a:r>
              <a:rPr lang="en-US" altLang="zh-TW" dirty="0" smtClean="0">
                <a:solidFill>
                  <a:schemeClr val="tx1"/>
                </a:solidFill>
                <a:effectLst/>
                <a:latin typeface="微軟正黑體" pitchFamily="34" charset="-120"/>
                <a:ea typeface="微軟正黑體" pitchFamily="34" charset="-120"/>
              </a:rPr>
              <a:t>a) </a:t>
            </a:r>
            <a:r>
              <a:rPr lang="zh-TW" altLang="en-US" dirty="0" smtClean="0">
                <a:solidFill>
                  <a:schemeClr val="tx1"/>
                </a:solidFill>
                <a:effectLst/>
                <a:latin typeface="微軟正黑體" pitchFamily="34" charset="-120"/>
                <a:ea typeface="微軟正黑體" pitchFamily="34" charset="-120"/>
              </a:rPr>
              <a:t>在</a:t>
            </a:r>
            <a:r>
              <a:rPr lang="zh-TW" altLang="en-US" dirty="0">
                <a:solidFill>
                  <a:schemeClr val="tx1"/>
                </a:solidFill>
                <a:effectLst/>
                <a:latin typeface="微軟正黑體" pitchFamily="34" charset="-120"/>
                <a:ea typeface="微軟正黑體" pitchFamily="34" charset="-120"/>
              </a:rPr>
              <a:t>「學生出席資料 </a:t>
            </a:r>
            <a:r>
              <a:rPr lang="en-US" altLang="zh-TW" dirty="0">
                <a:solidFill>
                  <a:schemeClr val="tx1"/>
                </a:solidFill>
                <a:effectLst/>
                <a:latin typeface="微軟正黑體" pitchFamily="34" charset="-120"/>
                <a:ea typeface="微軟正黑體" pitchFamily="34" charset="-120"/>
              </a:rPr>
              <a:t>&gt; </a:t>
            </a:r>
            <a:r>
              <a:rPr lang="zh-TW" altLang="en-US" dirty="0">
                <a:solidFill>
                  <a:schemeClr val="tx1"/>
                </a:solidFill>
                <a:effectLst/>
                <a:latin typeface="微軟正黑體" pitchFamily="34" charset="-120"/>
                <a:ea typeface="微軟正黑體" pitchFamily="34" charset="-120"/>
              </a:rPr>
              <a:t>懷疑退學 </a:t>
            </a:r>
            <a:r>
              <a:rPr lang="en-US" altLang="zh-TW" dirty="0">
                <a:solidFill>
                  <a:schemeClr val="tx1"/>
                </a:solidFill>
                <a:effectLst/>
                <a:latin typeface="微軟正黑體" pitchFamily="34" charset="-120"/>
                <a:ea typeface="微軟正黑體" pitchFamily="34" charset="-120"/>
              </a:rPr>
              <a:t>&gt; </a:t>
            </a:r>
            <a:r>
              <a:rPr lang="zh-TW" altLang="en-US" dirty="0">
                <a:solidFill>
                  <a:schemeClr val="tx1"/>
                </a:solidFill>
                <a:effectLst/>
                <a:latin typeface="微軟正黑體" pitchFamily="34" charset="-120"/>
                <a:ea typeface="微軟正黑體" pitchFamily="34" charset="-120"/>
              </a:rPr>
              <a:t>懷疑退學學生復課</a:t>
            </a:r>
            <a:r>
              <a:rPr lang="zh-TW" altLang="en-US" dirty="0" smtClean="0">
                <a:solidFill>
                  <a:schemeClr val="tx1"/>
                </a:solidFill>
                <a:effectLst/>
                <a:latin typeface="微軟正黑體" pitchFamily="34" charset="-120"/>
                <a:ea typeface="微軟正黑體" pitchFamily="34" charset="-120"/>
              </a:rPr>
              <a:t>」輸入復課日期</a:t>
            </a:r>
            <a:r>
              <a:rPr lang="zh-TW" altLang="en-US" dirty="0">
                <a:solidFill>
                  <a:schemeClr val="tx1"/>
                </a:solidFill>
                <a:effectLst/>
                <a:latin typeface="微軟正黑體" pitchFamily="34" charset="-120"/>
                <a:ea typeface="微軟正黑體" pitchFamily="34" charset="-120"/>
              </a:rPr>
              <a:t>，按</a:t>
            </a:r>
            <a:r>
              <a:rPr lang="zh-TW" altLang="en-US" dirty="0" smtClean="0">
                <a:solidFill>
                  <a:schemeClr val="tx1"/>
                </a:solidFill>
                <a:effectLst/>
                <a:latin typeface="微軟正黑體" pitchFamily="34" charset="-120"/>
                <a:ea typeface="微軟正黑體" pitchFamily="34" charset="-120"/>
              </a:rPr>
              <a:t>「儲存」，在「已復課學生」點選該學生</a:t>
            </a:r>
            <a:r>
              <a:rPr lang="zh-TW" altLang="en-US" dirty="0">
                <a:solidFill>
                  <a:schemeClr val="tx1"/>
                </a:solidFill>
                <a:effectLst/>
                <a:latin typeface="微軟正黑體" pitchFamily="34" charset="-120"/>
                <a:ea typeface="微軟正黑體" pitchFamily="34" charset="-120"/>
              </a:rPr>
              <a:t>，按</a:t>
            </a:r>
            <a:r>
              <a:rPr lang="zh-TW" altLang="en-US" dirty="0" smtClean="0">
                <a:solidFill>
                  <a:schemeClr val="tx1"/>
                </a:solidFill>
                <a:effectLst/>
                <a:latin typeface="微軟正黑體" pitchFamily="34" charset="-120"/>
                <a:ea typeface="微軟正黑體" pitchFamily="34" charset="-120"/>
              </a:rPr>
              <a:t>「傳送資料至聯</a:t>
            </a:r>
            <a:r>
              <a:rPr lang="zh-TW" altLang="en-US" dirty="0">
                <a:solidFill>
                  <a:schemeClr val="tx1"/>
                </a:solidFill>
                <a:effectLst/>
                <a:latin typeface="微軟正黑體" pitchFamily="34" charset="-120"/>
                <a:ea typeface="微軟正黑體" pitchFamily="34" charset="-120"/>
              </a:rPr>
              <a:t>遞</a:t>
            </a:r>
            <a:r>
              <a:rPr lang="zh-TW" altLang="en-US" dirty="0" smtClean="0">
                <a:solidFill>
                  <a:schemeClr val="tx1"/>
                </a:solidFill>
                <a:effectLst/>
                <a:latin typeface="微軟正黑體" pitchFamily="34" charset="-120"/>
                <a:ea typeface="微軟正黑體" pitchFamily="34" charset="-120"/>
              </a:rPr>
              <a:t>系統」，</a:t>
            </a:r>
            <a:endParaRPr lang="en-US" altLang="zh-TW" dirty="0" smtClean="0">
              <a:solidFill>
                <a:schemeClr val="tx1"/>
              </a:solidFill>
              <a:effectLst/>
              <a:latin typeface="微軟正黑體" pitchFamily="34" charset="-120"/>
              <a:ea typeface="微軟正黑體" pitchFamily="34" charset="-120"/>
            </a:endParaRPr>
          </a:p>
          <a:p>
            <a:pPr marL="400050" lvl="1" indent="-400050" eaLnBrk="1" hangingPunct="1">
              <a:buNone/>
              <a:defRPr/>
            </a:pPr>
            <a:r>
              <a:rPr lang="en-US" altLang="zh-TW" dirty="0" smtClean="0">
                <a:solidFill>
                  <a:schemeClr val="tx1"/>
                </a:solidFill>
                <a:effectLst/>
                <a:latin typeface="微軟正黑體" pitchFamily="34" charset="-120"/>
                <a:ea typeface="微軟正黑體" pitchFamily="34" charset="-120"/>
              </a:rPr>
              <a:t>b) </a:t>
            </a:r>
            <a:r>
              <a:rPr lang="zh-TW" altLang="en-US" dirty="0" smtClean="0">
                <a:solidFill>
                  <a:schemeClr val="tx1"/>
                </a:solidFill>
                <a:effectLst/>
                <a:latin typeface="微軟正黑體" pitchFamily="34" charset="-120"/>
                <a:ea typeface="微軟正黑體" pitchFamily="34" charset="-120"/>
              </a:rPr>
              <a:t>將</a:t>
            </a:r>
            <a:r>
              <a:rPr lang="zh-TW" altLang="en-US" dirty="0" smtClean="0">
                <a:solidFill>
                  <a:srgbClr val="FF0000"/>
                </a:solidFill>
                <a:effectLst/>
                <a:latin typeface="微軟正黑體" pitchFamily="34" charset="-120"/>
                <a:ea typeface="微軟正黑體" pitchFamily="34" charset="-120"/>
              </a:rPr>
              <a:t>表格 </a:t>
            </a:r>
            <a:r>
              <a:rPr lang="en-US" altLang="zh-TW" dirty="0" smtClean="0">
                <a:solidFill>
                  <a:srgbClr val="FF0000"/>
                </a:solidFill>
                <a:effectLst/>
                <a:latin typeface="微軟正黑體" pitchFamily="34" charset="-120"/>
                <a:ea typeface="微軟正黑體" pitchFamily="34" charset="-120"/>
              </a:rPr>
              <a:t>B</a:t>
            </a:r>
            <a:r>
              <a:rPr lang="zh-TW" altLang="en-US" dirty="0" smtClean="0">
                <a:solidFill>
                  <a:srgbClr val="FF0000"/>
                </a:solidFill>
                <a:effectLst/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zh-TW" altLang="en-US" dirty="0" smtClean="0">
                <a:solidFill>
                  <a:schemeClr val="tx1"/>
                </a:solidFill>
                <a:effectLst/>
                <a:latin typeface="微軟正黑體" pitchFamily="34" charset="-120"/>
                <a:ea typeface="微軟正黑體" pitchFamily="34" charset="-120"/>
              </a:rPr>
              <a:t>從「</a:t>
            </a:r>
            <a:r>
              <a:rPr lang="zh-TW" altLang="en-US" dirty="0">
                <a:solidFill>
                  <a:schemeClr val="tx1"/>
                </a:solidFill>
                <a:effectLst/>
                <a:latin typeface="微軟正黑體" pitchFamily="34" charset="-120"/>
                <a:ea typeface="微軟正黑體" pitchFamily="34" charset="-120"/>
              </a:rPr>
              <a:t>聯遞系統」傳送至教育局</a:t>
            </a:r>
            <a:r>
              <a:rPr lang="zh-TW" altLang="en-US" dirty="0" smtClean="0">
                <a:solidFill>
                  <a:schemeClr val="tx1"/>
                </a:solidFill>
                <a:effectLst/>
                <a:latin typeface="微軟正黑體" pitchFamily="34" charset="-120"/>
                <a:ea typeface="微軟正黑體" pitchFamily="34" charset="-120"/>
              </a:rPr>
              <a:t>。</a:t>
            </a:r>
          </a:p>
        </p:txBody>
      </p:sp>
      <p:sp>
        <p:nvSpPr>
          <p:cNvPr id="118790" name="Rectangle 6"/>
          <p:cNvSpPr>
            <a:spLocks noChangeArrowheads="1"/>
          </p:cNvSpPr>
          <p:nvPr/>
        </p:nvSpPr>
        <p:spPr bwMode="gray">
          <a:xfrm>
            <a:off x="3635896" y="3564537"/>
            <a:ext cx="1008112" cy="288032"/>
          </a:xfrm>
          <a:prstGeom prst="rect">
            <a:avLst/>
          </a:prstGeom>
          <a:noFill/>
          <a:ln w="38100">
            <a:solidFill>
              <a:schemeClr val="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bg2"/>
                    </a:gs>
                    <a:gs pos="100000">
                      <a:schemeClr val="bg1"/>
                    </a:gs>
                  </a:gsLst>
                  <a:lin ang="0" scaled="1"/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0099"/>
              </a:buClr>
              <a:buSzPct val="55000"/>
              <a:buFont typeface="Wingdings" pitchFamily="2" charset="2"/>
              <a:buChar char="n"/>
              <a:tabLst/>
              <a:defRPr/>
            </a:pPr>
            <a:endParaRPr kumimoji="0" lang="zh-TW" altLang="en-US" sz="2000" b="0" i="0" u="none" strike="noStrike" kern="1200" cap="none" spc="0" normalizeH="0" baseline="0" noProof="0">
              <a:ln>
                <a:noFill/>
              </a:ln>
              <a:solidFill>
                <a:srgbClr val="99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ahoma" pitchFamily="34" charset="0"/>
              <a:ea typeface="新細明體" pitchFamily="18" charset="-120"/>
              <a:cs typeface="+mn-cs"/>
            </a:endParaRPr>
          </a:p>
        </p:txBody>
      </p:sp>
      <p:sp>
        <p:nvSpPr>
          <p:cNvPr id="118789" name="Rectangle 5"/>
          <p:cNvSpPr>
            <a:spLocks noChangeArrowheads="1"/>
          </p:cNvSpPr>
          <p:nvPr/>
        </p:nvSpPr>
        <p:spPr bwMode="gray">
          <a:xfrm>
            <a:off x="1979712" y="6597352"/>
            <a:ext cx="936104" cy="216023"/>
          </a:xfrm>
          <a:prstGeom prst="rect">
            <a:avLst/>
          </a:prstGeom>
          <a:noFill/>
          <a:ln w="38100">
            <a:solidFill>
              <a:schemeClr val="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bg2"/>
                    </a:gs>
                    <a:gs pos="100000">
                      <a:schemeClr val="bg1"/>
                    </a:gs>
                  </a:gsLst>
                  <a:lin ang="0" scaled="1"/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0099"/>
              </a:buClr>
              <a:buSzPct val="55000"/>
              <a:buFont typeface="Wingdings" pitchFamily="2" charset="2"/>
              <a:buChar char="n"/>
              <a:tabLst/>
              <a:defRPr/>
            </a:pPr>
            <a:endParaRPr kumimoji="0" lang="zh-TW" altLang="en-US" sz="2000" b="0" i="0" u="none" strike="noStrike" kern="1200" cap="none" spc="0" normalizeH="0" baseline="0" noProof="0">
              <a:ln>
                <a:noFill/>
              </a:ln>
              <a:solidFill>
                <a:srgbClr val="99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ahoma" pitchFamily="34" charset="0"/>
              <a:ea typeface="新細明體" pitchFamily="18" charset="-120"/>
              <a:cs typeface="+mn-cs"/>
            </a:endParaRP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ECA7236-5062-4D1E-B9CD-F5372C213BC2}" type="slidenum">
              <a:rPr kumimoji="0" lang="en-US" altLang="zh-TW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新細明體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134</a:t>
            </a:fld>
            <a:endParaRPr kumimoji="0" lang="en-US" altLang="zh-TW" sz="1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新細明體" pitchFamily="18" charset="-120"/>
              <a:cs typeface="+mn-cs"/>
            </a:endParaRPr>
          </a:p>
        </p:txBody>
      </p:sp>
      <p:sp>
        <p:nvSpPr>
          <p:cNvPr id="9" name="Rectangle 6"/>
          <p:cNvSpPr>
            <a:spLocks noChangeArrowheads="1"/>
          </p:cNvSpPr>
          <p:nvPr/>
        </p:nvSpPr>
        <p:spPr bwMode="gray">
          <a:xfrm>
            <a:off x="5436096" y="5949280"/>
            <a:ext cx="967037" cy="324520"/>
          </a:xfrm>
          <a:prstGeom prst="rect">
            <a:avLst/>
          </a:prstGeom>
          <a:noFill/>
          <a:ln w="38100">
            <a:solidFill>
              <a:schemeClr val="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bg2"/>
                    </a:gs>
                    <a:gs pos="100000">
                      <a:schemeClr val="bg1"/>
                    </a:gs>
                  </a:gsLst>
                  <a:lin ang="0" scaled="1"/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0099"/>
              </a:buClr>
              <a:buSzPct val="55000"/>
              <a:buFont typeface="Wingdings" pitchFamily="2" charset="2"/>
              <a:buChar char="n"/>
              <a:tabLst/>
              <a:defRPr/>
            </a:pPr>
            <a:endParaRPr kumimoji="0" lang="zh-TW" altLang="en-US" sz="2000" b="0" i="0" u="none" strike="noStrike" kern="1200" cap="none" spc="0" normalizeH="0" baseline="0" noProof="0">
              <a:ln>
                <a:noFill/>
              </a:ln>
              <a:solidFill>
                <a:srgbClr val="99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ahoma" pitchFamily="34" charset="0"/>
              <a:ea typeface="新細明體" pitchFamily="18" charset="-120"/>
              <a:cs typeface="+mn-cs"/>
            </a:endParaRPr>
          </a:p>
        </p:txBody>
      </p:sp>
      <p:sp>
        <p:nvSpPr>
          <p:cNvPr id="11" name="雙波浪線 10"/>
          <p:cNvSpPr/>
          <p:nvPr/>
        </p:nvSpPr>
        <p:spPr bwMode="auto">
          <a:xfrm>
            <a:off x="4843458" y="1705490"/>
            <a:ext cx="1732111" cy="485567"/>
          </a:xfrm>
          <a:prstGeom prst="doubleWave">
            <a:avLst/>
          </a:prstGeom>
          <a:solidFill>
            <a:srgbClr val="FFC000"/>
          </a:solidFill>
          <a:ln w="3175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ts val="2500"/>
              </a:lnSpc>
              <a:spcBef>
                <a:spcPts val="0"/>
              </a:spcBef>
              <a:spcAft>
                <a:spcPct val="0"/>
              </a:spcAft>
              <a:buClr>
                <a:srgbClr val="CC0099"/>
              </a:buClr>
              <a:buSzPct val="55000"/>
              <a:buFont typeface="Wingdings" pitchFamily="2" charset="2"/>
              <a:buNone/>
              <a:tabLst/>
              <a:defRPr/>
            </a:pPr>
            <a:r>
              <a:rPr kumimoji="0" lang="zh-HK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anose="020B0604020202020204" pitchFamily="34" charset="-120"/>
              </a:rPr>
              <a:t>現學年</a:t>
            </a:r>
            <a:r>
              <a:rPr kumimoji="0" lang="zh-HK" alt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anose="020B0604020202020204" pitchFamily="34" charset="-120"/>
              </a:rPr>
              <a:t>：</a:t>
            </a:r>
            <a:r>
              <a:rPr kumimoji="0" lang="en-US" altLang="zh-TW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2022</a:t>
            </a:r>
            <a:endParaRPr kumimoji="0" lang="zh-HK" altLang="en-US" sz="24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Unicode MS" panose="020B0604020202020204" pitchFamily="34" charset="-120"/>
              <a:ea typeface="Arial Unicode MS" panose="020B0604020202020204" pitchFamily="34" charset="-120"/>
              <a:cs typeface="Arial Unicode MS" panose="020B0604020202020204" pitchFamily="34" charset="-120"/>
            </a:endParaRPr>
          </a:p>
        </p:txBody>
      </p:sp>
      <p:sp>
        <p:nvSpPr>
          <p:cNvPr id="12" name="Rectangle 5"/>
          <p:cNvSpPr>
            <a:spLocks noChangeArrowheads="1"/>
          </p:cNvSpPr>
          <p:nvPr/>
        </p:nvSpPr>
        <p:spPr bwMode="gray">
          <a:xfrm>
            <a:off x="1966748" y="5417805"/>
            <a:ext cx="445012" cy="243443"/>
          </a:xfrm>
          <a:prstGeom prst="rect">
            <a:avLst/>
          </a:prstGeom>
          <a:noFill/>
          <a:ln w="38100">
            <a:solidFill>
              <a:schemeClr val="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bg2"/>
                    </a:gs>
                    <a:gs pos="100000">
                      <a:schemeClr val="bg1"/>
                    </a:gs>
                  </a:gsLst>
                  <a:lin ang="0" scaled="1"/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0099"/>
              </a:buClr>
              <a:buSzPct val="55000"/>
              <a:buFont typeface="Wingdings" pitchFamily="2" charset="2"/>
              <a:buChar char="n"/>
              <a:tabLst/>
              <a:defRPr/>
            </a:pPr>
            <a:endParaRPr kumimoji="0" lang="zh-TW" altLang="en-US" sz="2000" b="0" i="0" u="none" strike="noStrike" kern="1200" cap="none" spc="0" normalizeH="0" baseline="0" noProof="0">
              <a:ln>
                <a:noFill/>
              </a:ln>
              <a:solidFill>
                <a:srgbClr val="99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ahoma" pitchFamily="34" charset="0"/>
              <a:ea typeface="新細明體" pitchFamily="18" charset="-120"/>
              <a:cs typeface="+mn-cs"/>
            </a:endParaRPr>
          </a:p>
        </p:txBody>
      </p:sp>
      <p:sp>
        <p:nvSpPr>
          <p:cNvPr id="13" name="Rectangle 5"/>
          <p:cNvSpPr>
            <a:spLocks noChangeArrowheads="1"/>
          </p:cNvSpPr>
          <p:nvPr/>
        </p:nvSpPr>
        <p:spPr bwMode="gray">
          <a:xfrm>
            <a:off x="5364089" y="3990109"/>
            <a:ext cx="864096" cy="1419596"/>
          </a:xfrm>
          <a:prstGeom prst="rect">
            <a:avLst/>
          </a:prstGeom>
          <a:noFill/>
          <a:ln w="38100">
            <a:solidFill>
              <a:schemeClr val="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bg2"/>
                    </a:gs>
                    <a:gs pos="100000">
                      <a:schemeClr val="bg1"/>
                    </a:gs>
                  </a:gsLst>
                  <a:lin ang="0" scaled="1"/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0099"/>
              </a:buClr>
              <a:buSzPct val="55000"/>
              <a:buFont typeface="Wingdings" pitchFamily="2" charset="2"/>
              <a:buChar char="n"/>
              <a:tabLst/>
              <a:defRPr/>
            </a:pPr>
            <a:endParaRPr kumimoji="0" lang="zh-TW" altLang="en-US" sz="2000" b="0" i="0" u="none" strike="noStrike" kern="1200" cap="none" spc="0" normalizeH="0" baseline="0" noProof="0">
              <a:ln>
                <a:noFill/>
              </a:ln>
              <a:solidFill>
                <a:srgbClr val="99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ahoma" pitchFamily="34" charset="0"/>
              <a:ea typeface="新細明體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5365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93" name="Rectangle 9"/>
          <p:cNvSpPr>
            <a:spLocks noGrp="1" noChangeArrowheads="1"/>
          </p:cNvSpPr>
          <p:nvPr>
            <p:ph type="title"/>
          </p:nvPr>
        </p:nvSpPr>
        <p:spPr>
          <a:xfrm>
            <a:off x="1547664" y="254000"/>
            <a:ext cx="7162800" cy="762000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zh-TW" altLang="en-US" sz="320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學生資料 </a:t>
            </a:r>
            <a:r>
              <a:rPr lang="en-US" altLang="zh-TW" sz="320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(STU) </a:t>
            </a:r>
            <a:r>
              <a:rPr lang="en-US" altLang="zh-TW" sz="3200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–</a:t>
            </a:r>
            <a:r>
              <a:rPr lang="zh-TW" altLang="en-US" sz="3200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 更新</a:t>
            </a:r>
            <a:r>
              <a:rPr lang="zh-TW" altLang="en-US" sz="320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懷疑退學</a:t>
            </a:r>
            <a:r>
              <a:rPr lang="zh-TW" altLang="en-US" sz="3200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紀錄</a:t>
            </a:r>
            <a:r>
              <a:rPr lang="en-US" altLang="zh-TW" sz="3200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(2)</a:t>
            </a:r>
            <a:endParaRPr lang="zh-TW" altLang="en-US" sz="3200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18794" name="Rectangle 10"/>
          <p:cNvSpPr>
            <a:spLocks noGrp="1" noChangeArrowheads="1"/>
          </p:cNvSpPr>
          <p:nvPr>
            <p:ph type="body" idx="1"/>
          </p:nvPr>
        </p:nvSpPr>
        <p:spPr>
          <a:xfrm>
            <a:off x="395536" y="1268760"/>
            <a:ext cx="8712968" cy="3528392"/>
          </a:xfrm>
          <a:noFill/>
        </p:spPr>
        <p:txBody>
          <a:bodyPr/>
          <a:lstStyle/>
          <a:p>
            <a:pPr marL="0" lvl="1" indent="0" eaLnBrk="1" hangingPunct="1">
              <a:buClr>
                <a:schemeClr val="accent2"/>
              </a:buClr>
              <a:buSzPct val="60000"/>
              <a:buNone/>
              <a:defRPr/>
            </a:pPr>
            <a:r>
              <a:rPr lang="zh-TW" altLang="en-US" sz="2800" u="sng" dirty="0">
                <a:solidFill>
                  <a:schemeClr val="tx1"/>
                </a:solidFill>
                <a:effectLst/>
                <a:latin typeface="微軟正黑體" pitchFamily="34" charset="-120"/>
                <a:ea typeface="微軟正黑體" pitchFamily="34" charset="-120"/>
              </a:rPr>
              <a:t>先決條件：未過渡到新學年</a:t>
            </a:r>
            <a:endParaRPr lang="en-US" altLang="zh-TW" sz="2800" u="sng" dirty="0">
              <a:solidFill>
                <a:schemeClr val="tx1"/>
              </a:solidFill>
              <a:effectLst/>
              <a:latin typeface="微軟正黑體" pitchFamily="34" charset="-120"/>
              <a:ea typeface="微軟正黑體" pitchFamily="34" charset="-120"/>
            </a:endParaRPr>
          </a:p>
          <a:p>
            <a:pPr marL="0" indent="0" eaLnBrk="1" hangingPunct="1">
              <a:buNone/>
              <a:defRPr/>
            </a:pPr>
            <a:r>
              <a:rPr lang="zh-TW" altLang="en-US" sz="2800" b="1" dirty="0" smtClean="0">
                <a:solidFill>
                  <a:srgbClr val="FF0000"/>
                </a:solidFill>
                <a:effectLst/>
                <a:latin typeface="微軟正黑體" pitchFamily="34" charset="-120"/>
                <a:ea typeface="微軟正黑體" pitchFamily="34" charset="-120"/>
              </a:rPr>
              <a:t>情況</a:t>
            </a:r>
            <a:r>
              <a:rPr lang="en-US" altLang="zh-TW" sz="2800" b="1" dirty="0">
                <a:solidFill>
                  <a:srgbClr val="FF0000"/>
                </a:solidFill>
                <a:effectLst/>
                <a:latin typeface="微軟正黑體" pitchFamily="34" charset="-120"/>
                <a:ea typeface="微軟正黑體" pitchFamily="34" charset="-120"/>
              </a:rPr>
              <a:t>1: </a:t>
            </a:r>
            <a:r>
              <a:rPr lang="zh-TW" altLang="en-US" sz="2800" b="1" dirty="0">
                <a:solidFill>
                  <a:srgbClr val="FF0000"/>
                </a:solidFill>
                <a:effectLst/>
                <a:latin typeface="微軟正黑體" pitchFamily="34" charset="-120"/>
                <a:ea typeface="微軟正黑體" pitchFamily="34" charset="-120"/>
              </a:rPr>
              <a:t>懷疑退學的學生已</a:t>
            </a:r>
            <a:r>
              <a:rPr lang="zh-TW" altLang="en-US" sz="2800" b="1" dirty="0" smtClean="0">
                <a:solidFill>
                  <a:srgbClr val="FF0000"/>
                </a:solidFill>
                <a:effectLst/>
                <a:latin typeface="微軟正黑體" pitchFamily="34" charset="-120"/>
                <a:ea typeface="微軟正黑體" pitchFamily="34" charset="-120"/>
              </a:rPr>
              <a:t>退學 </a:t>
            </a:r>
            <a:r>
              <a:rPr lang="en-US" altLang="zh-TW" sz="2800" b="1" dirty="0" smtClean="0">
                <a:solidFill>
                  <a:srgbClr val="FF0000"/>
                </a:solidFill>
                <a:effectLst/>
                <a:latin typeface="微軟正黑體" pitchFamily="34" charset="-120"/>
                <a:ea typeface="微軟正黑體" pitchFamily="34" charset="-120"/>
              </a:rPr>
              <a:t>&gt;</a:t>
            </a:r>
            <a:r>
              <a:rPr lang="zh-TW" altLang="en-US" sz="2800" b="1" dirty="0" smtClean="0">
                <a:solidFill>
                  <a:srgbClr val="FF0000"/>
                </a:solidFill>
                <a:effectLst/>
                <a:latin typeface="微軟正黑體" pitchFamily="34" charset="-120"/>
                <a:ea typeface="微軟正黑體" pitchFamily="34" charset="-120"/>
              </a:rPr>
              <a:t> 表格 </a:t>
            </a:r>
            <a:r>
              <a:rPr lang="en-US" altLang="zh-TW" sz="2800" b="1" dirty="0">
                <a:solidFill>
                  <a:srgbClr val="FF0000"/>
                </a:solidFill>
                <a:effectLst/>
                <a:latin typeface="微軟正黑體" pitchFamily="34" charset="-120"/>
                <a:ea typeface="微軟正黑體" pitchFamily="34" charset="-120"/>
              </a:rPr>
              <a:t>A </a:t>
            </a:r>
            <a:endParaRPr lang="zh-TW" altLang="en-US" sz="2800" b="1" dirty="0">
              <a:solidFill>
                <a:srgbClr val="FF0000"/>
              </a:solidFill>
              <a:effectLst/>
              <a:latin typeface="微軟正黑體" pitchFamily="34" charset="-120"/>
              <a:ea typeface="微軟正黑體" pitchFamily="34" charset="-120"/>
            </a:endParaRPr>
          </a:p>
          <a:p>
            <a:pPr marL="0" indent="0" eaLnBrk="1" hangingPunct="1">
              <a:buNone/>
              <a:defRPr/>
            </a:pPr>
            <a:r>
              <a:rPr lang="zh-TW" altLang="en-US" sz="2800" b="1" dirty="0" smtClean="0">
                <a:solidFill>
                  <a:srgbClr val="FF0000"/>
                </a:solidFill>
                <a:effectLst/>
                <a:latin typeface="微軟正黑體" pitchFamily="34" charset="-120"/>
                <a:ea typeface="微軟正黑體" pitchFamily="34" charset="-120"/>
              </a:rPr>
              <a:t>情況</a:t>
            </a:r>
            <a:r>
              <a:rPr lang="en-US" altLang="zh-TW" sz="2800" b="1" dirty="0" smtClean="0">
                <a:solidFill>
                  <a:srgbClr val="FF0000"/>
                </a:solidFill>
                <a:effectLst/>
                <a:latin typeface="微軟正黑體" pitchFamily="34" charset="-120"/>
                <a:ea typeface="微軟正黑體" pitchFamily="34" charset="-120"/>
              </a:rPr>
              <a:t>2: </a:t>
            </a:r>
            <a:r>
              <a:rPr lang="zh-TW" altLang="en-US" sz="2800" b="1" dirty="0" smtClean="0">
                <a:solidFill>
                  <a:srgbClr val="FF0000"/>
                </a:solidFill>
                <a:effectLst/>
                <a:latin typeface="微軟正黑體" pitchFamily="34" charset="-120"/>
                <a:ea typeface="微軟正黑體" pitchFamily="34" charset="-120"/>
              </a:rPr>
              <a:t>懷疑</a:t>
            </a:r>
            <a:r>
              <a:rPr lang="zh-TW" altLang="en-US" sz="2800" b="1" dirty="0">
                <a:solidFill>
                  <a:srgbClr val="FF0000"/>
                </a:solidFill>
                <a:effectLst/>
                <a:latin typeface="微軟正黑體" pitchFamily="34" charset="-120"/>
                <a:ea typeface="微軟正黑體" pitchFamily="34" charset="-120"/>
              </a:rPr>
              <a:t>退學的學生已</a:t>
            </a:r>
            <a:r>
              <a:rPr lang="zh-TW" altLang="en-US" sz="2800" b="1" dirty="0" smtClean="0">
                <a:solidFill>
                  <a:srgbClr val="FF0000"/>
                </a:solidFill>
                <a:effectLst/>
                <a:latin typeface="微軟正黑體" pitchFamily="34" charset="-120"/>
                <a:ea typeface="微軟正黑體" pitchFamily="34" charset="-120"/>
              </a:rPr>
              <a:t>復課 </a:t>
            </a:r>
            <a:r>
              <a:rPr lang="en-US" altLang="zh-TW" sz="2800" b="1" dirty="0" smtClean="0">
                <a:solidFill>
                  <a:srgbClr val="FF0000"/>
                </a:solidFill>
                <a:effectLst/>
                <a:latin typeface="微軟正黑體" pitchFamily="34" charset="-120"/>
                <a:ea typeface="微軟正黑體" pitchFamily="34" charset="-120"/>
              </a:rPr>
              <a:t>&gt;</a:t>
            </a:r>
            <a:r>
              <a:rPr lang="zh-TW" altLang="en-US" sz="2800" b="1" dirty="0" smtClean="0">
                <a:solidFill>
                  <a:srgbClr val="FF0000"/>
                </a:solidFill>
                <a:effectLst/>
                <a:latin typeface="微軟正黑體" pitchFamily="34" charset="-120"/>
                <a:ea typeface="微軟正黑體" pitchFamily="34" charset="-120"/>
              </a:rPr>
              <a:t> 表格 </a:t>
            </a:r>
            <a:r>
              <a:rPr lang="en-US" altLang="zh-TW" sz="2800" b="1" dirty="0">
                <a:solidFill>
                  <a:srgbClr val="FF0000"/>
                </a:solidFill>
                <a:effectLst/>
                <a:latin typeface="微軟正黑體" pitchFamily="34" charset="-120"/>
                <a:ea typeface="微軟正黑體" pitchFamily="34" charset="-120"/>
              </a:rPr>
              <a:t>B</a:t>
            </a:r>
            <a:endParaRPr lang="zh-TW" altLang="en-US" sz="2800" b="1" dirty="0" smtClean="0">
              <a:solidFill>
                <a:srgbClr val="FF0000"/>
              </a:solidFill>
              <a:effectLst/>
              <a:latin typeface="微軟正黑體" pitchFamily="34" charset="-120"/>
              <a:ea typeface="微軟正黑體" pitchFamily="34" charset="-120"/>
            </a:endParaRPr>
          </a:p>
          <a:p>
            <a:pPr marL="412750" lvl="1" indent="-412750" eaLnBrk="1" hangingPunct="1">
              <a:buNone/>
              <a:defRPr/>
            </a:pPr>
            <a:endParaRPr lang="en-US" altLang="zh-TW" sz="2800" dirty="0" smtClean="0">
              <a:solidFill>
                <a:schemeClr val="tx1"/>
              </a:solidFill>
              <a:effectLst/>
              <a:latin typeface="微軟正黑體" pitchFamily="34" charset="-120"/>
              <a:ea typeface="微軟正黑體" pitchFamily="34" charset="-120"/>
            </a:endParaRPr>
          </a:p>
          <a:p>
            <a:pPr marL="412750" lvl="1" indent="-412750" eaLnBrk="1" hangingPunct="1">
              <a:buNone/>
              <a:defRPr/>
            </a:pPr>
            <a:r>
              <a:rPr lang="zh-TW" altLang="en-US" sz="2800" b="1" u="sng" dirty="0">
                <a:solidFill>
                  <a:schemeClr val="accent6">
                    <a:lumMod val="50000"/>
                  </a:schemeClr>
                </a:solidFill>
                <a:effectLst/>
                <a:latin typeface="微軟正黑體" pitchFamily="34" charset="-120"/>
                <a:ea typeface="微軟正黑體" pitchFamily="34" charset="-120"/>
              </a:rPr>
              <a:t>過渡到新學年之後</a:t>
            </a:r>
          </a:p>
          <a:p>
            <a:pPr marL="412750" lvl="1" indent="-412750" eaLnBrk="1" hangingPunct="1">
              <a:buNone/>
              <a:defRPr/>
            </a:pPr>
            <a:r>
              <a:rPr lang="zh-TW" altLang="en-US" sz="2800" dirty="0" smtClean="0">
                <a:solidFill>
                  <a:schemeClr val="tx1"/>
                </a:solidFill>
                <a:effectLst/>
                <a:latin typeface="微軟正黑體" pitchFamily="34" charset="-120"/>
                <a:ea typeface="微軟正黑體" pitchFamily="34" charset="-120"/>
              </a:rPr>
              <a:t>否則</a:t>
            </a:r>
            <a:r>
              <a:rPr lang="zh-TW" altLang="en-US" sz="2800" dirty="0">
                <a:solidFill>
                  <a:schemeClr val="tx1"/>
                </a:solidFill>
                <a:effectLst/>
                <a:latin typeface="微軟正黑體" pitchFamily="34" charset="-120"/>
                <a:ea typeface="微軟正黑體" pitchFamily="34" charset="-120"/>
              </a:rPr>
              <a:t>該懷疑退學記錄會被保留至新學年。</a:t>
            </a: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ECA7236-5062-4D1E-B9CD-F5372C213BC2}" type="slidenum">
              <a:rPr kumimoji="0" lang="en-US" altLang="zh-TW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新細明體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135</a:t>
            </a:fld>
            <a:endParaRPr kumimoji="0" lang="en-US" altLang="zh-TW" sz="1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新細明體" pitchFamily="18" charset="-120"/>
              <a:cs typeface="+mn-cs"/>
            </a:endParaRPr>
          </a:p>
        </p:txBody>
      </p:sp>
      <p:sp>
        <p:nvSpPr>
          <p:cNvPr id="7" name="雙波浪線 6"/>
          <p:cNvSpPr/>
          <p:nvPr/>
        </p:nvSpPr>
        <p:spPr bwMode="auto">
          <a:xfrm>
            <a:off x="4932040" y="1268760"/>
            <a:ext cx="1732111" cy="485567"/>
          </a:xfrm>
          <a:prstGeom prst="doubleWave">
            <a:avLst/>
          </a:prstGeom>
          <a:solidFill>
            <a:srgbClr val="FFC000"/>
          </a:solidFill>
          <a:ln w="3175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ts val="2500"/>
              </a:lnSpc>
              <a:spcBef>
                <a:spcPts val="0"/>
              </a:spcBef>
              <a:spcAft>
                <a:spcPct val="0"/>
              </a:spcAft>
              <a:buClr>
                <a:srgbClr val="CC0099"/>
              </a:buClr>
              <a:buSzPct val="55000"/>
              <a:buFont typeface="Wingdings" pitchFamily="2" charset="2"/>
              <a:buNone/>
              <a:tabLst/>
              <a:defRPr/>
            </a:pPr>
            <a:r>
              <a:rPr kumimoji="0" lang="zh-HK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anose="020B0604020202020204" pitchFamily="34" charset="-120"/>
              </a:rPr>
              <a:t>現學年</a:t>
            </a:r>
            <a:r>
              <a:rPr kumimoji="0" lang="zh-HK" alt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anose="020B0604020202020204" pitchFamily="34" charset="-120"/>
              </a:rPr>
              <a:t>：</a:t>
            </a:r>
            <a:r>
              <a:rPr kumimoji="0" lang="en-US" altLang="zh-TW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2022</a:t>
            </a:r>
            <a:endParaRPr kumimoji="0" lang="zh-HK" altLang="en-US" sz="24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Unicode MS" panose="020B0604020202020204" pitchFamily="34" charset="-120"/>
              <a:ea typeface="Arial Unicode MS" panose="020B0604020202020204" pitchFamily="34" charset="-120"/>
              <a:cs typeface="Arial Unicode MS" panose="020B0604020202020204" pitchFamily="34" charset="-120"/>
            </a:endParaRPr>
          </a:p>
        </p:txBody>
      </p:sp>
      <p:sp>
        <p:nvSpPr>
          <p:cNvPr id="8" name="雙波浪線 7"/>
          <p:cNvSpPr/>
          <p:nvPr/>
        </p:nvSpPr>
        <p:spPr bwMode="auto">
          <a:xfrm>
            <a:off x="3491880" y="3356992"/>
            <a:ext cx="1872208" cy="485567"/>
          </a:xfrm>
          <a:prstGeom prst="doubleWave">
            <a:avLst/>
          </a:prstGeom>
          <a:solidFill>
            <a:srgbClr val="FF0000"/>
          </a:solidFill>
          <a:ln w="3175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7200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ts val="2600"/>
              </a:lnSpc>
              <a:spcBef>
                <a:spcPts val="0"/>
              </a:spcBef>
              <a:spcAft>
                <a:spcPct val="0"/>
              </a:spcAft>
              <a:buClr>
                <a:srgbClr val="CC0099"/>
              </a:buClr>
              <a:buSzPct val="55000"/>
              <a:buFont typeface="Wingdings" pitchFamily="2" charset="2"/>
              <a:buNone/>
              <a:tabLst/>
              <a:defRPr/>
            </a:pPr>
            <a:r>
              <a:rPr kumimoji="0" lang="zh-HK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現學年</a:t>
            </a:r>
            <a:r>
              <a:rPr kumimoji="0" lang="zh-HK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：</a:t>
            </a:r>
            <a:r>
              <a:rPr kumimoji="0" lang="en-US" altLang="zh-TW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2023</a:t>
            </a:r>
            <a:endParaRPr kumimoji="0" lang="zh-HK" altLang="en-US" sz="2400" b="0" i="0" u="none" strike="noStrike" kern="120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Unicode MS" panose="020B0604020202020204" pitchFamily="34" charset="-120"/>
              <a:ea typeface="Arial Unicode MS" panose="020B0604020202020204" pitchFamily="34" charset="-120"/>
              <a:cs typeface="Arial Unicode MS" panose="020B060402020202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427041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93" name="Rectangle 9"/>
          <p:cNvSpPr>
            <a:spLocks noGrp="1" noChangeArrowheads="1"/>
          </p:cNvSpPr>
          <p:nvPr>
            <p:ph type="title"/>
          </p:nvPr>
        </p:nvSpPr>
        <p:spPr>
          <a:xfrm>
            <a:off x="1547664" y="254000"/>
            <a:ext cx="7162800" cy="762000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zh-TW" altLang="en-US" sz="320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學生資料 </a:t>
            </a:r>
            <a:r>
              <a:rPr lang="en-US" altLang="zh-TW" sz="320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(STU) </a:t>
            </a:r>
            <a:r>
              <a:rPr lang="en-US" altLang="zh-TW" sz="3200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–</a:t>
            </a:r>
            <a:r>
              <a:rPr lang="zh-TW" altLang="en-US" sz="3200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 更新</a:t>
            </a:r>
            <a:r>
              <a:rPr lang="zh-TW" altLang="en-US" sz="320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懷疑退學</a:t>
            </a:r>
            <a:r>
              <a:rPr lang="zh-TW" altLang="en-US" sz="3200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紀錄</a:t>
            </a:r>
            <a:r>
              <a:rPr lang="en-US" altLang="zh-TW" sz="3200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(3)</a:t>
            </a:r>
            <a:endParaRPr lang="zh-TW" altLang="en-US" sz="3200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18794" name="Rectangle 10"/>
          <p:cNvSpPr>
            <a:spLocks noGrp="1" noChangeArrowheads="1"/>
          </p:cNvSpPr>
          <p:nvPr>
            <p:ph type="body" idx="1"/>
          </p:nvPr>
        </p:nvSpPr>
        <p:spPr>
          <a:xfrm>
            <a:off x="395536" y="1340768"/>
            <a:ext cx="8352928" cy="3888432"/>
          </a:xfrm>
        </p:spPr>
        <p:txBody>
          <a:bodyPr/>
          <a:lstStyle/>
          <a:p>
            <a:pPr marL="0" indent="0" eaLnBrk="1" hangingPunct="1">
              <a:buNone/>
              <a:defRPr/>
            </a:pPr>
            <a:r>
              <a:rPr lang="zh-TW" altLang="en-US" sz="2800" b="1" u="sng" dirty="0" smtClean="0">
                <a:solidFill>
                  <a:srgbClr val="FF0000"/>
                </a:solidFill>
                <a:effectLst/>
                <a:latin typeface="微軟正黑體" pitchFamily="34" charset="-120"/>
                <a:ea typeface="微軟正黑體" pitchFamily="34" charset="-120"/>
              </a:rPr>
              <a:t>情況</a:t>
            </a:r>
            <a:r>
              <a:rPr lang="en-US" altLang="zh-TW" sz="2800" b="1" u="sng" dirty="0" smtClean="0">
                <a:solidFill>
                  <a:srgbClr val="FF0000"/>
                </a:solidFill>
                <a:effectLst/>
                <a:latin typeface="微軟正黑體" pitchFamily="34" charset="-120"/>
                <a:ea typeface="微軟正黑體" pitchFamily="34" charset="-120"/>
              </a:rPr>
              <a:t>3: </a:t>
            </a:r>
            <a:r>
              <a:rPr lang="zh-TW" altLang="en-US" sz="2800" b="1" u="sng" dirty="0" smtClean="0">
                <a:solidFill>
                  <a:srgbClr val="FF0000"/>
                </a:solidFill>
                <a:effectLst/>
                <a:latin typeface="微軟正黑體" pitchFamily="34" charset="-120"/>
                <a:ea typeface="微軟正黑體" pitchFamily="34" charset="-120"/>
              </a:rPr>
              <a:t>懷疑</a:t>
            </a:r>
            <a:r>
              <a:rPr lang="zh-TW" altLang="en-US" sz="2800" b="1" u="sng" dirty="0">
                <a:solidFill>
                  <a:srgbClr val="FF0000"/>
                </a:solidFill>
                <a:effectLst/>
                <a:latin typeface="微軟正黑體" pitchFamily="34" charset="-120"/>
                <a:ea typeface="微軟正黑體" pitchFamily="34" charset="-120"/>
              </a:rPr>
              <a:t>退學的學生未復課</a:t>
            </a:r>
            <a:endParaRPr lang="en-US" altLang="zh-TW" sz="2800" b="1" u="sng" dirty="0">
              <a:solidFill>
                <a:srgbClr val="FF0000"/>
              </a:solidFill>
              <a:effectLst/>
              <a:latin typeface="微軟正黑體" pitchFamily="34" charset="-120"/>
              <a:ea typeface="微軟正黑體" pitchFamily="34" charset="-120"/>
            </a:endParaRPr>
          </a:p>
          <a:p>
            <a:pPr marL="0" indent="0" eaLnBrk="1" hangingPunct="1">
              <a:buNone/>
              <a:defRPr/>
            </a:pPr>
            <a:r>
              <a:rPr lang="zh-TW" altLang="en-US" sz="2800" dirty="0">
                <a:solidFill>
                  <a:schemeClr val="tx1"/>
                </a:solidFill>
                <a:effectLst/>
                <a:latin typeface="微軟正黑體" pitchFamily="34" charset="-120"/>
                <a:ea typeface="微軟正黑體" pitchFamily="34" charset="-120"/>
              </a:rPr>
              <a:t>先決條件</a:t>
            </a:r>
            <a:r>
              <a:rPr lang="zh-TW" altLang="en-US" sz="2800" dirty="0" smtClean="0">
                <a:solidFill>
                  <a:schemeClr val="tx1"/>
                </a:solidFill>
                <a:effectLst/>
                <a:latin typeface="微軟正黑體" pitchFamily="34" charset="-120"/>
                <a:ea typeface="微軟正黑體" pitchFamily="34" charset="-120"/>
              </a:rPr>
              <a:t>：未過渡</a:t>
            </a:r>
            <a:r>
              <a:rPr lang="zh-TW" altLang="en-US" sz="2800" dirty="0">
                <a:solidFill>
                  <a:schemeClr val="tx1"/>
                </a:solidFill>
                <a:effectLst/>
                <a:latin typeface="微軟正黑體" pitchFamily="34" charset="-120"/>
                <a:ea typeface="微軟正黑體" pitchFamily="34" charset="-120"/>
              </a:rPr>
              <a:t>到新</a:t>
            </a:r>
            <a:r>
              <a:rPr lang="zh-TW" altLang="en-US" sz="2800" dirty="0" smtClean="0">
                <a:solidFill>
                  <a:schemeClr val="tx1"/>
                </a:solidFill>
                <a:effectLst/>
                <a:latin typeface="微軟正黑體" pitchFamily="34" charset="-120"/>
                <a:ea typeface="微軟正黑體" pitchFamily="34" charset="-120"/>
              </a:rPr>
              <a:t>學年</a:t>
            </a:r>
            <a:endParaRPr lang="zh-TW" altLang="en-US" sz="2800" dirty="0">
              <a:solidFill>
                <a:schemeClr val="tx1"/>
              </a:solidFill>
              <a:effectLst/>
              <a:latin typeface="微軟正黑體" pitchFamily="34" charset="-120"/>
              <a:ea typeface="微軟正黑體" pitchFamily="34" charset="-120"/>
            </a:endParaRPr>
          </a:p>
          <a:p>
            <a:pPr marL="247650" indent="-247650" eaLnBrk="1" hangingPunct="1">
              <a:buNone/>
              <a:defRPr/>
            </a:pPr>
            <a:r>
              <a:rPr lang="en-US" altLang="zh-TW" sz="2800" dirty="0" smtClean="0">
                <a:solidFill>
                  <a:schemeClr val="tx1"/>
                </a:solidFill>
                <a:effectLst/>
                <a:latin typeface="微軟正黑體" pitchFamily="34" charset="-120"/>
                <a:ea typeface="微軟正黑體" pitchFamily="34" charset="-120"/>
              </a:rPr>
              <a:t>-</a:t>
            </a:r>
            <a:r>
              <a:rPr lang="zh-TW" altLang="en-US" sz="2800" dirty="0" smtClean="0">
                <a:solidFill>
                  <a:schemeClr val="tx1"/>
                </a:solidFill>
                <a:effectLst/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zh-TW" altLang="en-US" sz="2800" u="sng" dirty="0" smtClean="0">
                <a:solidFill>
                  <a:schemeClr val="tx1"/>
                </a:solidFill>
                <a:effectLst/>
                <a:latin typeface="微軟正黑體" pitchFamily="34" charset="-120"/>
                <a:ea typeface="微軟正黑體" pitchFamily="34" charset="-120"/>
              </a:rPr>
              <a:t>毋須</a:t>
            </a:r>
            <a:r>
              <a:rPr lang="zh-TW" altLang="en-US" sz="2800" dirty="0" smtClean="0">
                <a:solidFill>
                  <a:schemeClr val="tx1"/>
                </a:solidFill>
                <a:effectLst/>
                <a:latin typeface="微軟正黑體" pitchFamily="34" charset="-120"/>
                <a:ea typeface="微軟正黑體" pitchFamily="34" charset="-120"/>
              </a:rPr>
              <a:t>為這些學生進行</a:t>
            </a:r>
            <a:r>
              <a:rPr lang="zh-TW" altLang="en-US" sz="2800" dirty="0">
                <a:solidFill>
                  <a:schemeClr val="tx1"/>
                </a:solidFill>
                <a:effectLst/>
                <a:latin typeface="微軟正黑體" pitchFamily="34" charset="-120"/>
                <a:ea typeface="微軟正黑體" pitchFamily="34" charset="-120"/>
              </a:rPr>
              <a:t>復</a:t>
            </a:r>
            <a:r>
              <a:rPr lang="zh-TW" altLang="en-US" sz="2800" dirty="0" smtClean="0">
                <a:solidFill>
                  <a:schemeClr val="tx1"/>
                </a:solidFill>
                <a:effectLst/>
                <a:latin typeface="微軟正黑體" pitchFamily="34" charset="-120"/>
                <a:ea typeface="微軟正黑體" pitchFamily="34" charset="-120"/>
              </a:rPr>
              <a:t>課。系統會把現學年</a:t>
            </a:r>
            <a:r>
              <a:rPr lang="zh-TW" altLang="en-US" sz="2800" dirty="0">
                <a:solidFill>
                  <a:schemeClr val="tx1"/>
                </a:solidFill>
                <a:effectLst/>
                <a:latin typeface="微軟正黑體" pitchFamily="34" charset="-120"/>
                <a:ea typeface="微軟正黑體" pitchFamily="34" charset="-120"/>
              </a:rPr>
              <a:t>懷疑退學的</a:t>
            </a:r>
            <a:r>
              <a:rPr lang="zh-TW" altLang="en-US" sz="2800" dirty="0" smtClean="0">
                <a:solidFill>
                  <a:schemeClr val="tx1"/>
                </a:solidFill>
                <a:effectLst/>
                <a:latin typeface="微軟正黑體" pitchFamily="34" charset="-120"/>
                <a:ea typeface="微軟正黑體" pitchFamily="34" charset="-120"/>
              </a:rPr>
              <a:t>學生記錄保留至新</a:t>
            </a:r>
            <a:r>
              <a:rPr lang="zh-TW" altLang="en-US" sz="2800" dirty="0">
                <a:solidFill>
                  <a:schemeClr val="tx1"/>
                </a:solidFill>
                <a:effectLst/>
                <a:latin typeface="微軟正黑體" pitchFamily="34" charset="-120"/>
                <a:ea typeface="微軟正黑體" pitchFamily="34" charset="-120"/>
              </a:rPr>
              <a:t>學年</a:t>
            </a:r>
            <a:r>
              <a:rPr lang="zh-TW" altLang="en-US" sz="2800" dirty="0" smtClean="0">
                <a:solidFill>
                  <a:schemeClr val="tx1"/>
                </a:solidFill>
                <a:effectLst/>
                <a:latin typeface="微軟正黑體" pitchFamily="34" charset="-120"/>
                <a:ea typeface="微軟正黑體" pitchFamily="34" charset="-120"/>
              </a:rPr>
              <a:t>。</a:t>
            </a:r>
            <a:endParaRPr lang="en-US" altLang="zh-TW" sz="2800" dirty="0" smtClean="0">
              <a:solidFill>
                <a:schemeClr val="tx1"/>
              </a:solidFill>
              <a:effectLst/>
              <a:latin typeface="微軟正黑體" pitchFamily="34" charset="-120"/>
              <a:ea typeface="微軟正黑體" pitchFamily="34" charset="-120"/>
            </a:endParaRPr>
          </a:p>
          <a:p>
            <a:pPr marL="0" lvl="1" indent="0" eaLnBrk="1" hangingPunct="1">
              <a:buNone/>
              <a:defRPr/>
            </a:pPr>
            <a:r>
              <a:rPr lang="zh-TW" altLang="en-US" sz="7200" dirty="0" smtClean="0">
                <a:solidFill>
                  <a:schemeClr val="tx1"/>
                </a:solidFill>
                <a:effectLst/>
                <a:latin typeface="微軟正黑體" pitchFamily="34" charset="-120"/>
                <a:ea typeface="微軟正黑體" pitchFamily="34" charset="-120"/>
                <a:sym typeface="Wingdings" panose="05000000000000000000" pitchFamily="2" charset="2"/>
              </a:rPr>
              <a:t></a:t>
            </a:r>
            <a:r>
              <a:rPr lang="en-US" altLang="zh-TW" sz="2800" dirty="0" smtClean="0">
                <a:solidFill>
                  <a:schemeClr val="tx1"/>
                </a:solidFill>
                <a:effectLst/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zh-TW" altLang="en-US" sz="2800" dirty="0" smtClean="0">
                <a:solidFill>
                  <a:schemeClr val="tx1"/>
                </a:solidFill>
                <a:effectLst/>
                <a:latin typeface="微軟正黑體" pitchFamily="34" charset="-120"/>
                <a:ea typeface="微軟正黑體" pitchFamily="34" charset="-120"/>
              </a:rPr>
              <a:t>仍要為懷疑退學的學生更新在學紀錄</a:t>
            </a:r>
            <a:endParaRPr lang="en-US" altLang="zh-TW" sz="2800" dirty="0" smtClean="0">
              <a:solidFill>
                <a:schemeClr val="tx1"/>
              </a:solidFill>
              <a:effectLst/>
              <a:latin typeface="微軟正黑體" pitchFamily="34" charset="-120"/>
              <a:ea typeface="微軟正黑體" pitchFamily="34" charset="-120"/>
            </a:endParaRPr>
          </a:p>
          <a:p>
            <a:pPr marL="0" lvl="1" indent="0" eaLnBrk="1" hangingPunct="1">
              <a:buNone/>
              <a:defRPr/>
            </a:pPr>
            <a:r>
              <a:rPr lang="en-US" altLang="zh-TW" sz="2800" dirty="0" smtClean="0">
                <a:solidFill>
                  <a:schemeClr val="tx1"/>
                </a:solidFill>
                <a:effectLst/>
                <a:latin typeface="微軟正黑體" pitchFamily="34" charset="-120"/>
                <a:ea typeface="微軟正黑體" pitchFamily="34" charset="-120"/>
              </a:rPr>
              <a:t>	</a:t>
            </a:r>
            <a:r>
              <a:rPr lang="zh-TW" altLang="en-US" sz="2800" dirty="0" smtClean="0">
                <a:solidFill>
                  <a:schemeClr val="tx1"/>
                </a:solidFill>
                <a:effectLst/>
                <a:latin typeface="微軟正黑體" pitchFamily="34" charset="-120"/>
                <a:ea typeface="微軟正黑體" pitchFamily="34" charset="-120"/>
              </a:rPr>
              <a:t>（</a:t>
            </a:r>
            <a:r>
              <a:rPr lang="zh-TW" altLang="en-US" sz="2800" dirty="0">
                <a:solidFill>
                  <a:schemeClr val="tx1"/>
                </a:solidFill>
                <a:effectLst/>
                <a:latin typeface="微軟正黑體" pitchFamily="34" charset="-120"/>
                <a:ea typeface="微軟正黑體" pitchFamily="34" charset="-120"/>
              </a:rPr>
              <a:t>升級、</a:t>
            </a:r>
            <a:r>
              <a:rPr lang="zh-TW" altLang="en-US" sz="2800" dirty="0" smtClean="0">
                <a:solidFill>
                  <a:schemeClr val="tx1"/>
                </a:solidFill>
                <a:effectLst/>
                <a:latin typeface="微軟正黑體" pitchFamily="34" charset="-120"/>
                <a:ea typeface="微軟正黑體" pitchFamily="34" charset="-120"/>
              </a:rPr>
              <a:t>留級</a:t>
            </a:r>
            <a:r>
              <a:rPr lang="zh-TW" altLang="en-US" sz="2800" dirty="0">
                <a:solidFill>
                  <a:schemeClr val="tx1"/>
                </a:solidFill>
                <a:effectLst/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en-US" altLang="zh-TW" sz="2800" dirty="0" smtClean="0">
                <a:solidFill>
                  <a:schemeClr val="tx1"/>
                </a:solidFill>
                <a:effectLst/>
                <a:latin typeface="微軟正黑體" pitchFamily="34" charset="-120"/>
                <a:ea typeface="微軟正黑體" pitchFamily="34" charset="-120"/>
              </a:rPr>
              <a:t>…</a:t>
            </a:r>
            <a:r>
              <a:rPr lang="zh-TW" altLang="en-US" sz="2800" dirty="0">
                <a:solidFill>
                  <a:schemeClr val="tx1"/>
                </a:solidFill>
                <a:effectLst/>
                <a:latin typeface="微軟正黑體" pitchFamily="34" charset="-120"/>
                <a:ea typeface="微軟正黑體" pitchFamily="34" charset="-120"/>
              </a:rPr>
              <a:t>）</a:t>
            </a:r>
          </a:p>
          <a:p>
            <a:pPr marL="457200" lvl="1" indent="0" eaLnBrk="1" hangingPunct="1">
              <a:buNone/>
              <a:defRPr/>
            </a:pPr>
            <a:endParaRPr lang="zh-TW" altLang="en-US" sz="2800" dirty="0" smtClean="0">
              <a:solidFill>
                <a:schemeClr val="tx1"/>
              </a:solidFill>
              <a:effectLst/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ECA7236-5062-4D1E-B9CD-F5372C213BC2}" type="slidenum">
              <a:rPr kumimoji="0" lang="en-US" altLang="zh-TW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新細明體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136</a:t>
            </a:fld>
            <a:endParaRPr kumimoji="0" lang="en-US" altLang="zh-TW" sz="1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新細明體" pitchFamily="18" charset="-120"/>
              <a:cs typeface="+mn-cs"/>
            </a:endParaRPr>
          </a:p>
        </p:txBody>
      </p:sp>
      <p:sp>
        <p:nvSpPr>
          <p:cNvPr id="6" name="雙波浪線 5"/>
          <p:cNvSpPr/>
          <p:nvPr/>
        </p:nvSpPr>
        <p:spPr bwMode="auto">
          <a:xfrm>
            <a:off x="4860032" y="1844824"/>
            <a:ext cx="1732111" cy="485567"/>
          </a:xfrm>
          <a:prstGeom prst="doubleWave">
            <a:avLst/>
          </a:prstGeom>
          <a:solidFill>
            <a:srgbClr val="FFC000"/>
          </a:solidFill>
          <a:ln w="3175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ts val="2500"/>
              </a:lnSpc>
              <a:spcBef>
                <a:spcPts val="0"/>
              </a:spcBef>
              <a:spcAft>
                <a:spcPct val="0"/>
              </a:spcAft>
              <a:buClr>
                <a:srgbClr val="CC0099"/>
              </a:buClr>
              <a:buSzPct val="55000"/>
              <a:buFont typeface="Wingdings" pitchFamily="2" charset="2"/>
              <a:buNone/>
              <a:tabLst/>
              <a:defRPr/>
            </a:pPr>
            <a:r>
              <a:rPr kumimoji="0" lang="zh-HK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anose="020B0604020202020204" pitchFamily="34" charset="-120"/>
              </a:rPr>
              <a:t>現學年</a:t>
            </a:r>
            <a:r>
              <a:rPr kumimoji="0" lang="zh-HK" alt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anose="020B0604020202020204" pitchFamily="34" charset="-120"/>
              </a:rPr>
              <a:t>：</a:t>
            </a:r>
            <a:r>
              <a:rPr kumimoji="0" lang="en-US" altLang="zh-TW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2022</a:t>
            </a:r>
            <a:endParaRPr kumimoji="0" lang="zh-HK" altLang="en-US" sz="24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Unicode MS" panose="020B0604020202020204" pitchFamily="34" charset="-120"/>
              <a:ea typeface="Arial Unicode MS" panose="020B0604020202020204" pitchFamily="34" charset="-120"/>
              <a:cs typeface="Arial Unicode MS" panose="020B060402020202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605750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26" name="Rectangle 10"/>
          <p:cNvSpPr>
            <a:spLocks noGrp="1" noChangeArrowheads="1"/>
          </p:cNvSpPr>
          <p:nvPr>
            <p:ph type="title"/>
          </p:nvPr>
        </p:nvSpPr>
        <p:spPr>
          <a:xfrm>
            <a:off x="1547664" y="254000"/>
            <a:ext cx="7162800" cy="762000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zh-TW" altLang="en-US" sz="360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學生出席資料 </a:t>
            </a:r>
            <a:r>
              <a:rPr lang="en-US" altLang="zh-TW" sz="360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(ATT) – </a:t>
            </a:r>
            <a:r>
              <a:rPr lang="zh-TW" altLang="en-US" sz="360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設定</a:t>
            </a:r>
          </a:p>
        </p:txBody>
      </p:sp>
      <p:sp>
        <p:nvSpPr>
          <p:cNvPr id="86027" name="Rectangle 11"/>
          <p:cNvSpPr>
            <a:spLocks noGrp="1" noChangeArrowheads="1"/>
          </p:cNvSpPr>
          <p:nvPr>
            <p:ph type="body" idx="1"/>
          </p:nvPr>
        </p:nvSpPr>
        <p:spPr>
          <a:xfrm>
            <a:off x="357287" y="1235076"/>
            <a:ext cx="8343801" cy="1082676"/>
          </a:xfrm>
        </p:spPr>
        <p:txBody>
          <a:bodyPr/>
          <a:lstStyle/>
          <a:p>
            <a:pPr marL="0" indent="0" eaLnBrk="1" hangingPunct="1">
              <a:buNone/>
              <a:defRPr/>
            </a:pPr>
            <a:r>
              <a:rPr lang="zh-TW" altLang="en-US" sz="2800" dirty="0">
                <a:solidFill>
                  <a:schemeClr val="tx1"/>
                </a:solidFill>
                <a:effectLst/>
                <a:latin typeface="微軟正黑體" pitchFamily="34" charset="-120"/>
                <a:ea typeface="微軟正黑體" pitchFamily="34" charset="-120"/>
              </a:rPr>
              <a:t>先決條件</a:t>
            </a:r>
            <a:r>
              <a:rPr lang="zh-TW" altLang="en-US" sz="2800" dirty="0" smtClean="0">
                <a:solidFill>
                  <a:schemeClr val="tx1"/>
                </a:solidFill>
                <a:effectLst/>
                <a:latin typeface="微軟正黑體" pitchFamily="34" charset="-120"/>
                <a:ea typeface="微軟正黑體" pitchFamily="34" charset="-120"/>
              </a:rPr>
              <a:t>：</a:t>
            </a:r>
            <a:r>
              <a:rPr lang="zh-TW" altLang="en-US" sz="2800" b="1" dirty="0" smtClean="0">
                <a:solidFill>
                  <a:schemeClr val="accent6">
                    <a:lumMod val="50000"/>
                  </a:schemeClr>
                </a:solidFill>
                <a:effectLst/>
                <a:latin typeface="微軟正黑體" pitchFamily="34" charset="-120"/>
                <a:ea typeface="微軟正黑體" pitchFamily="34" charset="-120"/>
              </a:rPr>
              <a:t>過渡</a:t>
            </a:r>
            <a:r>
              <a:rPr lang="zh-TW" altLang="en-US" sz="2800" b="1" dirty="0">
                <a:solidFill>
                  <a:schemeClr val="accent6">
                    <a:lumMod val="50000"/>
                  </a:schemeClr>
                </a:solidFill>
                <a:effectLst/>
                <a:latin typeface="微軟正黑體" pitchFamily="34" charset="-120"/>
                <a:ea typeface="微軟正黑體" pitchFamily="34" charset="-120"/>
              </a:rPr>
              <a:t>到新</a:t>
            </a:r>
            <a:r>
              <a:rPr lang="zh-TW" altLang="en-US" sz="2800" b="1" dirty="0" smtClean="0">
                <a:solidFill>
                  <a:schemeClr val="accent6">
                    <a:lumMod val="50000"/>
                  </a:schemeClr>
                </a:solidFill>
                <a:effectLst/>
                <a:latin typeface="微軟正黑體" pitchFamily="34" charset="-120"/>
                <a:ea typeface="微軟正黑體" pitchFamily="34" charset="-120"/>
              </a:rPr>
              <a:t>學年之後</a:t>
            </a:r>
            <a:endParaRPr lang="zh-TW" altLang="en-US" sz="2800" b="1" dirty="0">
              <a:solidFill>
                <a:schemeClr val="accent6">
                  <a:lumMod val="50000"/>
                </a:schemeClr>
              </a:solidFill>
              <a:effectLst/>
              <a:latin typeface="微軟正黑體" pitchFamily="34" charset="-120"/>
              <a:ea typeface="微軟正黑體" pitchFamily="34" charset="-120"/>
            </a:endParaRPr>
          </a:p>
          <a:p>
            <a:pPr marL="0" indent="0" eaLnBrk="1" hangingPunct="1">
              <a:buNone/>
              <a:defRPr/>
            </a:pPr>
            <a:r>
              <a:rPr lang="en-US" altLang="zh-TW" sz="2800" dirty="0" smtClean="0">
                <a:solidFill>
                  <a:schemeClr val="tx1"/>
                </a:solidFill>
                <a:effectLst/>
                <a:latin typeface="微軟正黑體" pitchFamily="34" charset="-120"/>
                <a:ea typeface="微軟正黑體" pitchFamily="34" charset="-120"/>
              </a:rPr>
              <a:t>1.</a:t>
            </a:r>
            <a:r>
              <a:rPr lang="zh-TW" altLang="en-US" sz="2800" dirty="0" smtClean="0">
                <a:solidFill>
                  <a:schemeClr val="tx1"/>
                </a:solidFill>
                <a:effectLst/>
                <a:latin typeface="微軟正黑體" pitchFamily="34" charset="-120"/>
                <a:ea typeface="微軟正黑體" pitchFamily="34" charset="-120"/>
              </a:rPr>
              <a:t> 學生</a:t>
            </a:r>
            <a:r>
              <a:rPr lang="zh-TW" altLang="en-US" sz="2800" dirty="0">
                <a:solidFill>
                  <a:schemeClr val="tx1"/>
                </a:solidFill>
                <a:effectLst/>
                <a:latin typeface="微軟正黑體" pitchFamily="34" charset="-120"/>
                <a:ea typeface="微軟正黑體" pitchFamily="34" charset="-120"/>
              </a:rPr>
              <a:t>出席資料 </a:t>
            </a:r>
            <a:r>
              <a:rPr lang="en-US" altLang="zh-TW" sz="2800" dirty="0">
                <a:solidFill>
                  <a:schemeClr val="tx1"/>
                </a:solidFill>
                <a:effectLst/>
                <a:latin typeface="微軟正黑體" pitchFamily="34" charset="-120"/>
                <a:ea typeface="微軟正黑體" pitchFamily="34" charset="-120"/>
              </a:rPr>
              <a:t>&gt; </a:t>
            </a:r>
            <a:r>
              <a:rPr lang="zh-TW" altLang="en-US" sz="2800" dirty="0">
                <a:solidFill>
                  <a:schemeClr val="tx1"/>
                </a:solidFill>
                <a:effectLst/>
                <a:latin typeface="微軟正黑體" pitchFamily="34" charset="-120"/>
                <a:ea typeface="微軟正黑體" pitchFamily="34" charset="-120"/>
              </a:rPr>
              <a:t>設定 </a:t>
            </a:r>
            <a:r>
              <a:rPr lang="en-US" altLang="zh-TW" sz="2800" dirty="0">
                <a:solidFill>
                  <a:schemeClr val="tx1"/>
                </a:solidFill>
                <a:effectLst/>
                <a:latin typeface="微軟正黑體" pitchFamily="34" charset="-120"/>
                <a:ea typeface="微軟正黑體" pitchFamily="34" charset="-120"/>
              </a:rPr>
              <a:t>&gt; </a:t>
            </a:r>
            <a:r>
              <a:rPr lang="zh-TW" altLang="en-US" sz="2800" dirty="0">
                <a:solidFill>
                  <a:srgbClr val="FF0000"/>
                </a:solidFill>
                <a:effectLst/>
                <a:latin typeface="微軟正黑體" pitchFamily="34" charset="-120"/>
                <a:ea typeface="微軟正黑體" pitchFamily="34" charset="-120"/>
              </a:rPr>
              <a:t>出席紀錄</a:t>
            </a:r>
            <a:r>
              <a:rPr lang="zh-TW" altLang="en-US" sz="2800" dirty="0" smtClean="0">
                <a:solidFill>
                  <a:srgbClr val="FF0000"/>
                </a:solidFill>
                <a:effectLst/>
                <a:latin typeface="微軟正黑體" pitchFamily="34" charset="-120"/>
                <a:ea typeface="微軟正黑體" pitchFamily="34" charset="-120"/>
              </a:rPr>
              <a:t>參數</a:t>
            </a:r>
            <a:endParaRPr lang="en-US" altLang="zh-TW" sz="2800" dirty="0" smtClean="0">
              <a:solidFill>
                <a:srgbClr val="FF0000"/>
              </a:solidFill>
              <a:effectLst/>
              <a:latin typeface="微軟正黑體" pitchFamily="34" charset="-120"/>
              <a:ea typeface="微軟正黑體" pitchFamily="34" charset="-120"/>
            </a:endParaRPr>
          </a:p>
          <a:p>
            <a:pPr marL="0" indent="0" eaLnBrk="1" hangingPunct="1">
              <a:buNone/>
              <a:defRPr/>
            </a:pPr>
            <a:r>
              <a:rPr lang="en-US" altLang="zh-TW" sz="2800" dirty="0" smtClean="0">
                <a:solidFill>
                  <a:schemeClr val="tx1"/>
                </a:solidFill>
                <a:effectLst/>
                <a:latin typeface="微軟正黑體" pitchFamily="34" charset="-120"/>
                <a:ea typeface="微軟正黑體" pitchFamily="34" charset="-120"/>
              </a:rPr>
              <a:t>2.</a:t>
            </a:r>
            <a:r>
              <a:rPr lang="zh-TW" altLang="en-US" sz="2800" dirty="0" smtClean="0">
                <a:solidFill>
                  <a:schemeClr val="tx1"/>
                </a:solidFill>
                <a:effectLst/>
                <a:latin typeface="微軟正黑體" pitchFamily="34" charset="-120"/>
                <a:ea typeface="微軟正黑體" pitchFamily="34" charset="-120"/>
              </a:rPr>
              <a:t> 設定出席紀錄參數</a:t>
            </a:r>
          </a:p>
        </p:txBody>
      </p:sp>
      <p:pic>
        <p:nvPicPr>
          <p:cNvPr id="6144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105" y="2740574"/>
            <a:ext cx="6441307" cy="3923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ECA7236-5062-4D1E-B9CD-F5372C213BC2}" type="slidenum">
              <a:rPr kumimoji="0" lang="en-US" altLang="zh-TW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新細明體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137</a:t>
            </a:fld>
            <a:endParaRPr kumimoji="0" lang="en-US" altLang="zh-TW" sz="1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新細明體" pitchFamily="18" charset="-120"/>
              <a:cs typeface="+mn-cs"/>
            </a:endParaRPr>
          </a:p>
        </p:txBody>
      </p:sp>
      <p:sp>
        <p:nvSpPr>
          <p:cNvPr id="7" name="雙波浪線 6"/>
          <p:cNvSpPr/>
          <p:nvPr/>
        </p:nvSpPr>
        <p:spPr bwMode="auto">
          <a:xfrm>
            <a:off x="5160430" y="1251246"/>
            <a:ext cx="1872208" cy="485567"/>
          </a:xfrm>
          <a:prstGeom prst="doubleWave">
            <a:avLst/>
          </a:prstGeom>
          <a:solidFill>
            <a:srgbClr val="FF0000"/>
          </a:solidFill>
          <a:ln w="3175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7200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ts val="2600"/>
              </a:lnSpc>
              <a:spcBef>
                <a:spcPts val="0"/>
              </a:spcBef>
              <a:spcAft>
                <a:spcPct val="0"/>
              </a:spcAft>
              <a:buClr>
                <a:srgbClr val="CC0099"/>
              </a:buClr>
              <a:buSzPct val="55000"/>
              <a:buFont typeface="Wingdings" pitchFamily="2" charset="2"/>
              <a:buNone/>
              <a:tabLst/>
              <a:defRPr/>
            </a:pPr>
            <a:r>
              <a:rPr kumimoji="0" lang="zh-HK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現學年</a:t>
            </a:r>
            <a:r>
              <a:rPr kumimoji="0" lang="zh-HK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：</a:t>
            </a:r>
            <a:r>
              <a:rPr kumimoji="0" lang="en-US" altLang="zh-TW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2023</a:t>
            </a:r>
            <a:endParaRPr kumimoji="0" lang="zh-HK" altLang="en-US" sz="2400" b="0" i="0" u="none" strike="noStrike" kern="120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Unicode MS" panose="020B0604020202020204" pitchFamily="34" charset="-120"/>
              <a:ea typeface="Arial Unicode MS" panose="020B0604020202020204" pitchFamily="34" charset="-120"/>
              <a:cs typeface="Arial Unicode MS" panose="020B060402020202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446332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7" name="Rectangle 7"/>
          <p:cNvSpPr>
            <a:spLocks noGrp="1" noChangeArrowheads="1"/>
          </p:cNvSpPr>
          <p:nvPr>
            <p:ph type="title"/>
          </p:nvPr>
        </p:nvSpPr>
        <p:spPr>
          <a:xfrm>
            <a:off x="1547664" y="254000"/>
            <a:ext cx="7162800" cy="762000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zh-TW" altLang="en-US" sz="360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學生出席資料 </a:t>
            </a:r>
            <a:r>
              <a:rPr lang="en-US" altLang="zh-TW" sz="360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(ATT) – </a:t>
            </a:r>
            <a:r>
              <a:rPr lang="zh-TW" altLang="en-US" sz="360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設定</a:t>
            </a:r>
          </a:p>
        </p:txBody>
      </p:sp>
      <p:sp>
        <p:nvSpPr>
          <p:cNvPr id="87048" name="Rectangle 8"/>
          <p:cNvSpPr>
            <a:spLocks noGrp="1" noChangeArrowheads="1"/>
          </p:cNvSpPr>
          <p:nvPr>
            <p:ph type="body" idx="1"/>
          </p:nvPr>
        </p:nvSpPr>
        <p:spPr>
          <a:xfrm>
            <a:off x="395536" y="1340768"/>
            <a:ext cx="8712968" cy="1584176"/>
          </a:xfrm>
        </p:spPr>
        <p:txBody>
          <a:bodyPr/>
          <a:lstStyle/>
          <a:p>
            <a:pPr marL="0" indent="0" eaLnBrk="1" hangingPunct="1">
              <a:lnSpc>
                <a:spcPct val="90000"/>
              </a:lnSpc>
              <a:buNone/>
              <a:defRPr/>
            </a:pPr>
            <a:r>
              <a:rPr lang="zh-TW" altLang="en-US" sz="2800" dirty="0">
                <a:solidFill>
                  <a:schemeClr val="tx1"/>
                </a:solidFill>
                <a:effectLst/>
                <a:latin typeface="微軟正黑體" pitchFamily="34" charset="-120"/>
                <a:ea typeface="微軟正黑體" pitchFamily="34" charset="-120"/>
              </a:rPr>
              <a:t>先決條件：</a:t>
            </a:r>
            <a:r>
              <a:rPr lang="zh-TW" altLang="en-US" sz="2800" b="1" dirty="0">
                <a:solidFill>
                  <a:schemeClr val="accent6">
                    <a:lumMod val="50000"/>
                  </a:schemeClr>
                </a:solidFill>
                <a:effectLst/>
                <a:latin typeface="微軟正黑體" pitchFamily="34" charset="-120"/>
                <a:ea typeface="微軟正黑體" pitchFamily="34" charset="-120"/>
              </a:rPr>
              <a:t>過渡到新學年之後</a:t>
            </a:r>
          </a:p>
          <a:p>
            <a:pPr marL="0" indent="0" eaLnBrk="1" hangingPunct="1">
              <a:lnSpc>
                <a:spcPct val="90000"/>
              </a:lnSpc>
              <a:buNone/>
              <a:defRPr/>
            </a:pPr>
            <a:r>
              <a:rPr lang="en-US" altLang="zh-TW" sz="2800" dirty="0" smtClean="0">
                <a:solidFill>
                  <a:schemeClr val="tx1"/>
                </a:solidFill>
                <a:effectLst/>
                <a:latin typeface="微軟正黑體" pitchFamily="34" charset="-120"/>
                <a:ea typeface="微軟正黑體" pitchFamily="34" charset="-120"/>
              </a:rPr>
              <a:t>1.</a:t>
            </a:r>
            <a:r>
              <a:rPr lang="zh-TW" altLang="en-US" sz="2800" dirty="0" smtClean="0">
                <a:solidFill>
                  <a:schemeClr val="tx1"/>
                </a:solidFill>
                <a:effectLst/>
                <a:latin typeface="微軟正黑體" pitchFamily="34" charset="-120"/>
                <a:ea typeface="微軟正黑體" pitchFamily="34" charset="-120"/>
              </a:rPr>
              <a:t> 學生</a:t>
            </a:r>
            <a:r>
              <a:rPr lang="zh-TW" altLang="en-US" sz="2800" dirty="0">
                <a:solidFill>
                  <a:schemeClr val="tx1"/>
                </a:solidFill>
                <a:effectLst/>
                <a:latin typeface="微軟正黑體" pitchFamily="34" charset="-120"/>
                <a:ea typeface="微軟正黑體" pitchFamily="34" charset="-120"/>
              </a:rPr>
              <a:t>出席資料 </a:t>
            </a:r>
            <a:r>
              <a:rPr lang="en-US" altLang="zh-TW" sz="2800" dirty="0">
                <a:solidFill>
                  <a:schemeClr val="tx1"/>
                </a:solidFill>
                <a:effectLst/>
                <a:latin typeface="微軟正黑體" pitchFamily="34" charset="-120"/>
                <a:ea typeface="微軟正黑體" pitchFamily="34" charset="-120"/>
              </a:rPr>
              <a:t>&gt; </a:t>
            </a:r>
            <a:r>
              <a:rPr lang="zh-TW" altLang="en-US" sz="2800" dirty="0">
                <a:solidFill>
                  <a:schemeClr val="tx1"/>
                </a:solidFill>
                <a:effectLst/>
                <a:latin typeface="微軟正黑體" pitchFamily="34" charset="-120"/>
                <a:ea typeface="微軟正黑體" pitchFamily="34" charset="-120"/>
              </a:rPr>
              <a:t>設定 </a:t>
            </a:r>
            <a:r>
              <a:rPr lang="en-US" altLang="zh-TW" sz="2800" dirty="0">
                <a:solidFill>
                  <a:schemeClr val="tx1"/>
                </a:solidFill>
                <a:effectLst/>
                <a:latin typeface="微軟正黑體" pitchFamily="34" charset="-120"/>
                <a:ea typeface="微軟正黑體" pitchFamily="34" charset="-120"/>
              </a:rPr>
              <a:t>&gt; </a:t>
            </a:r>
            <a:r>
              <a:rPr lang="zh-TW" altLang="en-US" sz="2800" dirty="0" smtClean="0">
                <a:solidFill>
                  <a:srgbClr val="FF0000"/>
                </a:solidFill>
                <a:effectLst/>
                <a:latin typeface="微軟正黑體" pitchFamily="34" charset="-120"/>
                <a:ea typeface="微軟正黑體" pitchFamily="34" charset="-120"/>
              </a:rPr>
              <a:t>特別</a:t>
            </a:r>
            <a:r>
              <a:rPr lang="zh-TW" altLang="en-US" sz="2800" dirty="0">
                <a:solidFill>
                  <a:srgbClr val="FF0000"/>
                </a:solidFill>
                <a:effectLst/>
                <a:latin typeface="微軟正黑體" pitchFamily="34" charset="-120"/>
                <a:ea typeface="微軟正黑體" pitchFamily="34" charset="-120"/>
              </a:rPr>
              <a:t>出席日</a:t>
            </a:r>
          </a:p>
          <a:p>
            <a:pPr marL="0" indent="0" eaLnBrk="1" hangingPunct="1">
              <a:lnSpc>
                <a:spcPct val="90000"/>
              </a:lnSpc>
              <a:buNone/>
              <a:defRPr/>
            </a:pPr>
            <a:r>
              <a:rPr lang="en-US" altLang="zh-TW" sz="2800" dirty="0" smtClean="0">
                <a:solidFill>
                  <a:schemeClr val="tx1"/>
                </a:solidFill>
                <a:effectLst/>
                <a:latin typeface="微軟正黑體" pitchFamily="34" charset="-120"/>
                <a:ea typeface="微軟正黑體" pitchFamily="34" charset="-120"/>
              </a:rPr>
              <a:t>2.</a:t>
            </a:r>
            <a:r>
              <a:rPr lang="zh-TW" altLang="en-US" sz="2800" dirty="0" smtClean="0">
                <a:solidFill>
                  <a:schemeClr val="tx1"/>
                </a:solidFill>
                <a:effectLst/>
                <a:latin typeface="微軟正黑體" pitchFamily="34" charset="-120"/>
                <a:ea typeface="微軟正黑體" pitchFamily="34" charset="-120"/>
              </a:rPr>
              <a:t> 設定特別出席日</a:t>
            </a: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ECA7236-5062-4D1E-B9CD-F5372C213BC2}" type="slidenum">
              <a:rPr kumimoji="0" lang="en-US" altLang="zh-TW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新細明體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138</a:t>
            </a:fld>
            <a:endParaRPr kumimoji="0" lang="en-US" altLang="zh-TW" sz="1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新細明體" pitchFamily="18" charset="-120"/>
              <a:cs typeface="+mn-cs"/>
            </a:endParaRPr>
          </a:p>
        </p:txBody>
      </p:sp>
      <p:sp>
        <p:nvSpPr>
          <p:cNvPr id="9" name="雙波浪線 8"/>
          <p:cNvSpPr/>
          <p:nvPr/>
        </p:nvSpPr>
        <p:spPr bwMode="auto">
          <a:xfrm>
            <a:off x="5220072" y="1275221"/>
            <a:ext cx="1872208" cy="485567"/>
          </a:xfrm>
          <a:prstGeom prst="doubleWave">
            <a:avLst/>
          </a:prstGeom>
          <a:solidFill>
            <a:srgbClr val="FF0000"/>
          </a:solidFill>
          <a:ln w="3175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7200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ts val="2600"/>
              </a:lnSpc>
              <a:spcBef>
                <a:spcPts val="0"/>
              </a:spcBef>
              <a:spcAft>
                <a:spcPct val="0"/>
              </a:spcAft>
              <a:buClr>
                <a:srgbClr val="CC0099"/>
              </a:buClr>
              <a:buSzPct val="55000"/>
              <a:buFont typeface="Wingdings" pitchFamily="2" charset="2"/>
              <a:buNone/>
              <a:tabLst/>
              <a:defRPr/>
            </a:pPr>
            <a:r>
              <a:rPr kumimoji="0" lang="zh-HK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現學年</a:t>
            </a:r>
            <a:r>
              <a:rPr kumimoji="0" lang="zh-HK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：</a:t>
            </a:r>
            <a:r>
              <a:rPr kumimoji="0" lang="en-US" altLang="zh-TW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2023</a:t>
            </a:r>
            <a:endParaRPr kumimoji="0" lang="zh-HK" altLang="en-US" sz="2400" b="0" i="0" u="none" strike="noStrike" kern="120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Unicode MS" panose="020B0604020202020204" pitchFamily="34" charset="-120"/>
              <a:ea typeface="Arial Unicode MS" panose="020B0604020202020204" pitchFamily="34" charset="-120"/>
              <a:cs typeface="Arial Unicode MS" panose="020B0604020202020204" pitchFamily="34" charset="-120"/>
            </a:endParaRPr>
          </a:p>
        </p:txBody>
      </p:sp>
      <p:grpSp>
        <p:nvGrpSpPr>
          <p:cNvPr id="6" name="群組 5"/>
          <p:cNvGrpSpPr/>
          <p:nvPr/>
        </p:nvGrpSpPr>
        <p:grpSpPr>
          <a:xfrm>
            <a:off x="251520" y="3308978"/>
            <a:ext cx="8646679" cy="2111755"/>
            <a:chOff x="179512" y="3200076"/>
            <a:chExt cx="8646679" cy="2111755"/>
          </a:xfrm>
        </p:grpSpPr>
        <p:grpSp>
          <p:nvGrpSpPr>
            <p:cNvPr id="4" name="群組 3"/>
            <p:cNvGrpSpPr/>
            <p:nvPr/>
          </p:nvGrpSpPr>
          <p:grpSpPr>
            <a:xfrm>
              <a:off x="179512" y="3200076"/>
              <a:ext cx="8646679" cy="2111755"/>
              <a:chOff x="179512" y="3200076"/>
              <a:chExt cx="8646679" cy="2111755"/>
            </a:xfrm>
          </p:grpSpPr>
          <p:pic>
            <p:nvPicPr>
              <p:cNvPr id="49154" name="Picture 2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179512" y="3200076"/>
                <a:ext cx="8646679" cy="211175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" name="圖片 1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72979" y="3596166"/>
                <a:ext cx="2428875" cy="219075"/>
              </a:xfrm>
              <a:prstGeom prst="rect">
                <a:avLst/>
              </a:prstGeom>
            </p:spPr>
          </p:pic>
        </p:grpSp>
        <p:sp>
          <p:nvSpPr>
            <p:cNvPr id="5" name="矩形 4"/>
            <p:cNvSpPr/>
            <p:nvPr/>
          </p:nvSpPr>
          <p:spPr>
            <a:xfrm>
              <a:off x="2888953" y="3841263"/>
              <a:ext cx="578213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CC0099"/>
                </a:buClr>
                <a:buSzPct val="55000"/>
                <a:buFont typeface="Wingdings" pitchFamily="2" charset="2"/>
                <a:buNone/>
                <a:tabLst/>
                <a:defRPr/>
              </a:pPr>
              <a:r>
                <a:rPr kumimoji="0" lang="en-US" altLang="zh-TW" sz="1000" b="0" i="0" u="none" strike="noStrike" kern="1200" cap="none" spc="0" normalizeH="0" baseline="0" noProof="0" dirty="0" smtClean="0">
                  <a:ln w="0"/>
                  <a:solidFill>
                    <a:srgbClr val="000000"/>
                  </a:solidFill>
                  <a:effectLst>
                    <a:outerShdw blurRad="38100" dist="19050" dir="2700000" algn="tl" rotWithShape="0">
                      <a:srgbClr val="000000">
                        <a:alpha val="40000"/>
                      </a:srgbClr>
                    </a:outerShdw>
                  </a:effectLst>
                  <a:uLnTx/>
                  <a:uFillTx/>
                  <a:latin typeface="Tahoma" pitchFamily="34" charset="0"/>
                  <a:ea typeface="新細明體" pitchFamily="18" charset="-120"/>
                  <a:cs typeface="+mn-cs"/>
                </a:rPr>
                <a:t>2023</a:t>
              </a:r>
              <a:endParaRPr kumimoji="0" lang="zh-TW" altLang="en-US" sz="1000" b="0" i="0" u="none" strike="noStrike" kern="1200" cap="none" spc="0" normalizeH="0" baseline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itchFamily="34" charset="0"/>
                <a:ea typeface="新細明體" pitchFamily="18" charset="-120"/>
                <a:cs typeface="+mn-cs"/>
              </a:endParaRPr>
            </a:p>
          </p:txBody>
        </p:sp>
        <p:sp>
          <p:nvSpPr>
            <p:cNvPr id="7" name="矩形 6"/>
            <p:cNvSpPr/>
            <p:nvPr/>
          </p:nvSpPr>
          <p:spPr bwMode="auto">
            <a:xfrm>
              <a:off x="2699792" y="3602607"/>
              <a:ext cx="792088" cy="258441"/>
            </a:xfrm>
            <a:prstGeom prst="rect">
              <a:avLst/>
            </a:prstGeom>
            <a:noFill/>
            <a:ln w="317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742950" marR="0" lvl="0" indent="-28575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CC0099"/>
                </a:buClr>
                <a:buSzPct val="55000"/>
                <a:buFont typeface="Wingdings" pitchFamily="2" charset="2"/>
                <a:buChar char="n"/>
                <a:tabLst/>
                <a:defRPr/>
              </a:pPr>
              <a:endParaRPr kumimoji="0" lang="zh-HK" altLang="en-US" sz="2000" b="0" i="0" u="none" strike="noStrike" kern="1200" cap="none" spc="0" normalizeH="0" baseline="0" noProof="0" smtClean="0">
                <a:ln>
                  <a:noFill/>
                </a:ln>
                <a:solidFill>
                  <a:srgbClr val="99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itchFamily="34" charset="0"/>
                <a:ea typeface="新細明體" pitchFamily="18" charset="-120"/>
                <a:cs typeface="+mn-cs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2555776" y="4741620"/>
              <a:ext cx="936104" cy="2308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CC0099"/>
                </a:buClr>
                <a:buSzPct val="55000"/>
                <a:buFont typeface="Wingdings" pitchFamily="2" charset="2"/>
                <a:buNone/>
                <a:tabLst/>
                <a:defRPr/>
              </a:pPr>
              <a:r>
                <a:rPr kumimoji="0" lang="en-US" altLang="zh-TW" sz="900" b="0" i="0" u="none" strike="noStrike" kern="1200" cap="none" spc="0" normalizeH="0" baseline="0" noProof="0" dirty="0" smtClean="0">
                  <a:ln w="0"/>
                  <a:solidFill>
                    <a:srgbClr val="000000"/>
                  </a:solidFill>
                  <a:effectLst>
                    <a:outerShdw blurRad="38100" dist="19050" dir="2700000" algn="tl" rotWithShape="0">
                      <a:srgbClr val="000000">
                        <a:alpha val="40000"/>
                      </a:srgbClr>
                    </a:outerShdw>
                  </a:effectLst>
                  <a:uLnTx/>
                  <a:uFillTx/>
                  <a:latin typeface="Tahoma" pitchFamily="34" charset="0"/>
                  <a:ea typeface="新細明體" pitchFamily="18" charset="-120"/>
                  <a:cs typeface="+mn-cs"/>
                </a:rPr>
                <a:t>16/09/2023</a:t>
              </a:r>
              <a:endParaRPr kumimoji="0" lang="zh-TW" altLang="en-US" sz="900" b="0" i="0" u="none" strike="noStrike" kern="1200" cap="none" spc="0" normalizeH="0" baseline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itchFamily="34" charset="0"/>
                <a:ea typeface="新細明體" pitchFamily="18" charset="-12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99626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503" name="Rectangle 7"/>
          <p:cNvSpPr>
            <a:spLocks noGrp="1" noChangeArrowheads="1"/>
          </p:cNvSpPr>
          <p:nvPr>
            <p:ph type="ctrTitle"/>
          </p:nvPr>
        </p:nvSpPr>
        <p:spPr>
          <a:xfrm>
            <a:off x="683568" y="2358008"/>
            <a:ext cx="7848872" cy="2439144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zh-TW" altLang="en-US" sz="660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「課外活動」</a:t>
            </a:r>
            <a:r>
              <a:rPr lang="en-US" altLang="zh-TW" sz="6600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/>
            </a:r>
            <a:br>
              <a:rPr lang="en-US" altLang="zh-TW" sz="6600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</a:br>
            <a:r>
              <a:rPr lang="en-US" altLang="zh-TW" sz="6600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(STA)</a:t>
            </a:r>
            <a:endParaRPr lang="zh-TW" altLang="en-US" sz="6600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" name="標題 1"/>
          <p:cNvSpPr txBox="1">
            <a:spLocks/>
          </p:cNvSpPr>
          <p:nvPr/>
        </p:nvSpPr>
        <p:spPr bwMode="auto">
          <a:xfrm>
            <a:off x="0" y="115888"/>
            <a:ext cx="91440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ungsuh" pitchFamily="18" charset="-127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CC0099"/>
              </a:buClr>
              <a:buSzPct val="55000"/>
              <a:buFont typeface="Wingdings" pitchFamily="2" charset="2"/>
              <a:buNone/>
              <a:tabLst/>
              <a:defRPr/>
            </a:pPr>
            <a:r>
              <a:rPr kumimoji="0" lang="zh-TW" alt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學生相關模組</a:t>
            </a: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C127F95-C5AC-4EE7-97B0-F599D5BEB699}" type="slidenum">
              <a:rPr kumimoji="0" lang="en-US" altLang="zh-TW" sz="1000" b="1" i="0" u="none" strike="noStrike" kern="1200" cap="none" spc="0" normalizeH="0" baseline="0" noProof="0" smtClean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Tahoma" pitchFamily="34" charset="0"/>
                <a:ea typeface="新細明體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139</a:t>
            </a:fld>
            <a:endParaRPr kumimoji="0" lang="en-US" altLang="zh-TW" sz="1000" b="1" i="0" u="none" strike="noStrike" kern="1200" cap="none" spc="0" normalizeH="0" baseline="0" noProof="0">
              <a:ln>
                <a:noFill/>
              </a:ln>
              <a:solidFill>
                <a:srgbClr val="1C1C1C"/>
              </a:solidFill>
              <a:effectLst/>
              <a:uLnTx/>
              <a:uFillTx/>
              <a:latin typeface="Tahoma" pitchFamily="34" charset="0"/>
              <a:ea typeface="新細明體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2053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1196752"/>
            <a:ext cx="8410575" cy="518160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511660" y="260648"/>
            <a:ext cx="7982732" cy="762000"/>
          </a:xfrm>
        </p:spPr>
        <p:txBody>
          <a:bodyPr/>
          <a:lstStyle/>
          <a:p>
            <a:pPr lvl="1"/>
            <a:r>
              <a:rPr kumimoji="0" lang="en-US" altLang="zh-TW" sz="2800" dirty="0" smtClean="0">
                <a:solidFill>
                  <a:srgbClr val="0066FF"/>
                </a:solidFill>
                <a:latin typeface="微軟正黑體" pitchFamily="34" charset="-120"/>
                <a:ea typeface="微軟正黑體" pitchFamily="34" charset="-120"/>
              </a:rPr>
              <a:t/>
            </a:r>
            <a:br>
              <a:rPr kumimoji="0" lang="en-US" altLang="zh-TW" sz="2800" dirty="0" smtClean="0">
                <a:solidFill>
                  <a:srgbClr val="0066FF"/>
                </a:solidFill>
                <a:latin typeface="微軟正黑體" pitchFamily="34" charset="-120"/>
                <a:ea typeface="微軟正黑體" pitchFamily="34" charset="-120"/>
              </a:rPr>
            </a:br>
            <a:r>
              <a:rPr lang="zh-TW" altLang="en-US" sz="2800" dirty="0">
                <a:solidFill>
                  <a:srgbClr val="0066FF"/>
                </a:solidFill>
                <a:latin typeface="微軟正黑體" pitchFamily="34" charset="-120"/>
                <a:ea typeface="微軟正黑體" pitchFamily="34" charset="-120"/>
              </a:rPr>
              <a:t>使用保安功能將用戶</a:t>
            </a:r>
            <a:r>
              <a:rPr lang="zh-TW" altLang="en-US" sz="2800" dirty="0" smtClean="0">
                <a:solidFill>
                  <a:srgbClr val="0066FF"/>
                </a:solidFill>
                <a:latin typeface="微軟正黑體" pitchFamily="34" charset="-120"/>
                <a:ea typeface="微軟正黑體" pitchFamily="34" charset="-120"/>
              </a:rPr>
              <a:t>摒除</a:t>
            </a:r>
            <a:r>
              <a:rPr lang="zh-TW" altLang="en-US" sz="2800" dirty="0">
                <a:solidFill>
                  <a:srgbClr val="0066FF"/>
                </a:solidFill>
                <a:latin typeface="微軟正黑體" pitchFamily="34" charset="-120"/>
                <a:ea typeface="微軟正黑體" pitchFamily="34" charset="-120"/>
              </a:rPr>
              <a:t>在系統</a:t>
            </a:r>
            <a:r>
              <a:rPr lang="zh-TW" altLang="en-US" sz="2800" dirty="0" smtClean="0">
                <a:solidFill>
                  <a:srgbClr val="0066FF"/>
                </a:solidFill>
                <a:latin typeface="微軟正黑體" pitchFamily="34" charset="-120"/>
                <a:ea typeface="微軟正黑體" pitchFamily="34" charset="-120"/>
              </a:rPr>
              <a:t>之外</a:t>
            </a:r>
            <a:r>
              <a:rPr lang="en-US" altLang="zh-TW" sz="2800" dirty="0" smtClean="0">
                <a:solidFill>
                  <a:srgbClr val="0066FF"/>
                </a:solidFill>
                <a:latin typeface="微軟正黑體" pitchFamily="34" charset="-120"/>
                <a:ea typeface="微軟正黑體" pitchFamily="34" charset="-120"/>
              </a:rPr>
              <a:t/>
            </a:r>
            <a:br>
              <a:rPr lang="en-US" altLang="zh-TW" sz="2800" dirty="0" smtClean="0">
                <a:solidFill>
                  <a:srgbClr val="0066FF"/>
                </a:solidFill>
                <a:latin typeface="微軟正黑體" pitchFamily="34" charset="-120"/>
                <a:ea typeface="微軟正黑體" pitchFamily="34" charset="-120"/>
              </a:rPr>
            </a:br>
            <a:r>
              <a:rPr kumimoji="0" lang="en-US" altLang="zh-TW" sz="2800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(</a:t>
            </a:r>
            <a:r>
              <a:rPr kumimoji="0" lang="zh-TW" altLang="en-US" sz="2800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系統保安</a:t>
            </a:r>
            <a:r>
              <a:rPr kumimoji="0" lang="en-US" altLang="zh-TW" sz="2800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&gt;</a:t>
            </a:r>
            <a:r>
              <a:rPr kumimoji="0" lang="zh-TW" altLang="en-US" sz="2800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存取控制</a:t>
            </a:r>
            <a:r>
              <a:rPr kumimoji="0" lang="en-US" altLang="zh-TW" sz="2800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&gt;</a:t>
            </a:r>
            <a:r>
              <a:rPr kumimoji="0" lang="zh-TW" altLang="en-US" sz="2800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登入狀況</a:t>
            </a:r>
            <a:r>
              <a:rPr kumimoji="0" lang="en-US" altLang="zh-TW" sz="2800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)</a:t>
            </a:r>
            <a:endParaRPr lang="zh-HK" altLang="en-US" sz="2800" dirty="0">
              <a:solidFill>
                <a:srgbClr val="FF0000"/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>
            <a:off x="1187624" y="5949279"/>
            <a:ext cx="648072" cy="32413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426164" y="3664496"/>
            <a:ext cx="360040" cy="2284783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0729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541" y="3650448"/>
            <a:ext cx="8401175" cy="2389084"/>
          </a:xfrm>
          <a:prstGeom prst="rect">
            <a:avLst/>
          </a:prstGeom>
        </p:spPr>
      </p:pic>
      <p:sp>
        <p:nvSpPr>
          <p:cNvPr id="65556" name="Rectangle 20"/>
          <p:cNvSpPr>
            <a:spLocks noGrp="1" noChangeArrowheads="1"/>
          </p:cNvSpPr>
          <p:nvPr>
            <p:ph type="title"/>
          </p:nvPr>
        </p:nvSpPr>
        <p:spPr>
          <a:xfrm>
            <a:off x="1547664" y="254000"/>
            <a:ext cx="7162800" cy="762000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zh-TW" altLang="en-US" sz="360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課外活動 </a:t>
            </a:r>
            <a:r>
              <a:rPr lang="en-US" altLang="zh-TW" sz="360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(STA) – </a:t>
            </a:r>
            <a:r>
              <a:rPr lang="zh-TW" altLang="en-US" sz="3600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設定</a:t>
            </a:r>
            <a:r>
              <a:rPr lang="en-US" altLang="zh-TW" sz="3600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(1)</a:t>
            </a:r>
            <a:endParaRPr lang="zh-TW" altLang="en-US" sz="3600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65557" name="Rectangle 21"/>
          <p:cNvSpPr>
            <a:spLocks noGrp="1" noChangeArrowheads="1"/>
          </p:cNvSpPr>
          <p:nvPr>
            <p:ph type="body" idx="1"/>
          </p:nvPr>
        </p:nvSpPr>
        <p:spPr>
          <a:xfrm>
            <a:off x="395536" y="1196529"/>
            <a:ext cx="8568952" cy="2448495"/>
          </a:xfrm>
        </p:spPr>
        <p:txBody>
          <a:bodyPr/>
          <a:lstStyle/>
          <a:p>
            <a:pPr marL="0" indent="0" eaLnBrk="1" hangingPunct="1">
              <a:spcBef>
                <a:spcPts val="300"/>
              </a:spcBef>
              <a:buNone/>
              <a:defRPr/>
            </a:pPr>
            <a:r>
              <a:rPr lang="zh-TW" altLang="en-US" sz="2800" b="1" u="sng" dirty="0">
                <a:solidFill>
                  <a:schemeClr val="tx1"/>
                </a:solidFill>
                <a:effectLst/>
                <a:latin typeface="微軟正黑體" pitchFamily="34" charset="-120"/>
                <a:ea typeface="微軟正黑體" pitchFamily="34" charset="-120"/>
              </a:rPr>
              <a:t>策劃新學年的課外活動</a:t>
            </a:r>
            <a:r>
              <a:rPr lang="zh-TW" altLang="en-US" sz="2800" b="1" u="sng" dirty="0" smtClean="0">
                <a:solidFill>
                  <a:schemeClr val="tx1"/>
                </a:solidFill>
                <a:effectLst/>
                <a:latin typeface="微軟正黑體" pitchFamily="34" charset="-120"/>
                <a:ea typeface="微軟正黑體" pitchFamily="34" charset="-120"/>
              </a:rPr>
              <a:t>時段</a:t>
            </a:r>
            <a:endParaRPr lang="en-US" altLang="zh-TW" sz="2800" b="1" u="sng" dirty="0" smtClean="0">
              <a:solidFill>
                <a:schemeClr val="tx1"/>
              </a:solidFill>
              <a:effectLst/>
              <a:latin typeface="微軟正黑體" pitchFamily="34" charset="-120"/>
              <a:ea typeface="微軟正黑體" pitchFamily="34" charset="-120"/>
            </a:endParaRPr>
          </a:p>
          <a:p>
            <a:pPr marL="0" indent="0" eaLnBrk="1" hangingPunct="1">
              <a:spcBef>
                <a:spcPts val="300"/>
              </a:spcBef>
              <a:buNone/>
              <a:defRPr/>
            </a:pPr>
            <a:r>
              <a:rPr lang="zh-TW" altLang="en-US" sz="2800" dirty="0">
                <a:solidFill>
                  <a:schemeClr val="tx1"/>
                </a:solidFill>
                <a:effectLst/>
                <a:latin typeface="微軟正黑體" pitchFamily="34" charset="-120"/>
                <a:ea typeface="微軟正黑體" pitchFamily="34" charset="-120"/>
              </a:rPr>
              <a:t>先決條件</a:t>
            </a:r>
            <a:r>
              <a:rPr lang="zh-TW" altLang="en-US" sz="2800" dirty="0" smtClean="0">
                <a:solidFill>
                  <a:schemeClr val="tx1"/>
                </a:solidFill>
                <a:effectLst/>
                <a:latin typeface="微軟正黑體" pitchFamily="34" charset="-120"/>
                <a:ea typeface="微軟正黑體" pitchFamily="34" charset="-120"/>
              </a:rPr>
              <a:t>：</a:t>
            </a:r>
            <a:r>
              <a:rPr lang="zh-TW" altLang="en-US" sz="2800" b="1" dirty="0" smtClean="0">
                <a:solidFill>
                  <a:schemeClr val="accent6">
                    <a:lumMod val="50000"/>
                  </a:schemeClr>
                </a:solidFill>
                <a:effectLst/>
                <a:latin typeface="微軟正黑體" pitchFamily="34" charset="-120"/>
                <a:ea typeface="微軟正黑體" pitchFamily="34" charset="-120"/>
              </a:rPr>
              <a:t>過渡</a:t>
            </a:r>
            <a:r>
              <a:rPr lang="zh-TW" altLang="en-US" sz="2800" b="1" dirty="0">
                <a:solidFill>
                  <a:schemeClr val="accent6">
                    <a:lumMod val="50000"/>
                  </a:schemeClr>
                </a:solidFill>
                <a:effectLst/>
                <a:latin typeface="微軟正黑體" pitchFamily="34" charset="-120"/>
                <a:ea typeface="微軟正黑體" pitchFamily="34" charset="-120"/>
              </a:rPr>
              <a:t>到新</a:t>
            </a:r>
            <a:r>
              <a:rPr lang="zh-TW" altLang="en-US" sz="2800" b="1" dirty="0" smtClean="0">
                <a:solidFill>
                  <a:schemeClr val="accent6">
                    <a:lumMod val="50000"/>
                  </a:schemeClr>
                </a:solidFill>
                <a:effectLst/>
                <a:latin typeface="微軟正黑體" pitchFamily="34" charset="-120"/>
                <a:ea typeface="微軟正黑體" pitchFamily="34" charset="-120"/>
              </a:rPr>
              <a:t>學年之後</a:t>
            </a:r>
            <a:endParaRPr lang="en-US" altLang="zh-TW" sz="2800" b="1" dirty="0" smtClean="0">
              <a:solidFill>
                <a:schemeClr val="accent6">
                  <a:lumMod val="50000"/>
                </a:schemeClr>
              </a:solidFill>
              <a:effectLst/>
              <a:latin typeface="微軟正黑體" pitchFamily="34" charset="-120"/>
              <a:ea typeface="微軟正黑體" pitchFamily="34" charset="-120"/>
            </a:endParaRPr>
          </a:p>
          <a:p>
            <a:pPr marL="0" indent="0" eaLnBrk="1" hangingPunct="1">
              <a:spcBef>
                <a:spcPts val="300"/>
              </a:spcBef>
              <a:buNone/>
              <a:defRPr/>
            </a:pPr>
            <a:r>
              <a:rPr lang="en-US" altLang="zh-TW" sz="2800" dirty="0" smtClean="0">
                <a:solidFill>
                  <a:schemeClr val="tx1"/>
                </a:solidFill>
                <a:effectLst/>
                <a:latin typeface="微軟正黑體" pitchFamily="34" charset="-120"/>
                <a:ea typeface="微軟正黑體" pitchFamily="34" charset="-120"/>
              </a:rPr>
              <a:t>1. </a:t>
            </a:r>
            <a:r>
              <a:rPr lang="zh-TW" altLang="en-US" sz="2800" dirty="0" smtClean="0">
                <a:solidFill>
                  <a:schemeClr val="tx1"/>
                </a:solidFill>
                <a:effectLst/>
                <a:latin typeface="微軟正黑體" pitchFamily="34" charset="-120"/>
                <a:ea typeface="微軟正黑體" pitchFamily="34" charset="-120"/>
              </a:rPr>
              <a:t>課外</a:t>
            </a:r>
            <a:r>
              <a:rPr lang="zh-TW" altLang="en-US" sz="2800" dirty="0">
                <a:solidFill>
                  <a:schemeClr val="tx1"/>
                </a:solidFill>
                <a:effectLst/>
                <a:latin typeface="微軟正黑體" pitchFamily="34" charset="-120"/>
                <a:ea typeface="微軟正黑體" pitchFamily="34" charset="-120"/>
              </a:rPr>
              <a:t>活動 </a:t>
            </a:r>
            <a:r>
              <a:rPr lang="en-US" altLang="zh-TW" sz="2800" dirty="0">
                <a:solidFill>
                  <a:schemeClr val="tx1"/>
                </a:solidFill>
                <a:effectLst/>
                <a:latin typeface="微軟正黑體" pitchFamily="34" charset="-120"/>
                <a:ea typeface="微軟正黑體" pitchFamily="34" charset="-120"/>
              </a:rPr>
              <a:t>&gt;  </a:t>
            </a:r>
            <a:r>
              <a:rPr lang="zh-TW" altLang="en-US" sz="2800" dirty="0">
                <a:solidFill>
                  <a:schemeClr val="tx1"/>
                </a:solidFill>
                <a:effectLst/>
                <a:latin typeface="微軟正黑體" pitchFamily="34" charset="-120"/>
                <a:ea typeface="微軟正黑體" pitchFamily="34" charset="-120"/>
              </a:rPr>
              <a:t>活動設定 </a:t>
            </a:r>
            <a:r>
              <a:rPr lang="en-US" altLang="zh-TW" sz="2800" dirty="0">
                <a:solidFill>
                  <a:schemeClr val="tx1"/>
                </a:solidFill>
                <a:effectLst/>
                <a:latin typeface="微軟正黑體" pitchFamily="34" charset="-120"/>
                <a:ea typeface="微軟正黑體" pitchFamily="34" charset="-120"/>
              </a:rPr>
              <a:t>&gt;  </a:t>
            </a:r>
            <a:r>
              <a:rPr lang="zh-TW" altLang="en-US" sz="2800" dirty="0">
                <a:solidFill>
                  <a:schemeClr val="tx1"/>
                </a:solidFill>
                <a:effectLst/>
                <a:latin typeface="微軟正黑體" pitchFamily="34" charset="-120"/>
                <a:ea typeface="微軟正黑體" pitchFamily="34" charset="-120"/>
              </a:rPr>
              <a:t>課外活動時段 </a:t>
            </a:r>
            <a:endParaRPr lang="en-US" altLang="zh-TW" sz="2800" dirty="0" smtClean="0">
              <a:solidFill>
                <a:schemeClr val="tx1"/>
              </a:solidFill>
              <a:effectLst/>
              <a:latin typeface="微軟正黑體" pitchFamily="34" charset="-120"/>
              <a:ea typeface="微軟正黑體" pitchFamily="34" charset="-120"/>
            </a:endParaRPr>
          </a:p>
          <a:p>
            <a:pPr marL="363538" indent="-363538" eaLnBrk="1" hangingPunct="1">
              <a:spcBef>
                <a:spcPts val="300"/>
              </a:spcBef>
              <a:buNone/>
              <a:defRPr/>
            </a:pPr>
            <a:r>
              <a:rPr lang="en-US" altLang="zh-TW" sz="2800" dirty="0" smtClean="0">
                <a:solidFill>
                  <a:schemeClr val="tx1"/>
                </a:solidFill>
                <a:effectLst/>
                <a:latin typeface="微軟正黑體" pitchFamily="34" charset="-120"/>
                <a:ea typeface="微軟正黑體" pitchFamily="34" charset="-120"/>
              </a:rPr>
              <a:t>2. </a:t>
            </a:r>
            <a:r>
              <a:rPr lang="zh-TW" altLang="en-US" sz="2800" dirty="0" smtClean="0">
                <a:solidFill>
                  <a:schemeClr val="tx1"/>
                </a:solidFill>
                <a:effectLst/>
                <a:latin typeface="微軟正黑體" pitchFamily="34" charset="-120"/>
                <a:ea typeface="微軟正黑體" pitchFamily="34" charset="-120"/>
              </a:rPr>
              <a:t>設定</a:t>
            </a:r>
            <a:r>
              <a:rPr lang="en-US" altLang="zh-TW" sz="2800" dirty="0" smtClean="0">
                <a:solidFill>
                  <a:schemeClr val="tx1"/>
                </a:solidFill>
                <a:effectLst/>
                <a:latin typeface="微軟正黑體" pitchFamily="34" charset="-120"/>
                <a:ea typeface="微軟正黑體" pitchFamily="34" charset="-120"/>
              </a:rPr>
              <a:t>[</a:t>
            </a:r>
            <a:r>
              <a:rPr lang="zh-TW" altLang="en-US" sz="2800" dirty="0" smtClean="0">
                <a:solidFill>
                  <a:schemeClr val="tx1"/>
                </a:solidFill>
                <a:effectLst/>
                <a:latin typeface="微軟正黑體" pitchFamily="34" charset="-120"/>
                <a:ea typeface="微軟正黑體" pitchFamily="34" charset="-120"/>
              </a:rPr>
              <a:t>課外活動時段</a:t>
            </a:r>
            <a:r>
              <a:rPr lang="en-US" altLang="zh-TW" sz="2800" dirty="0" smtClean="0">
                <a:solidFill>
                  <a:schemeClr val="tx1"/>
                </a:solidFill>
                <a:effectLst/>
                <a:latin typeface="微軟正黑體" pitchFamily="34" charset="-120"/>
                <a:ea typeface="微軟正黑體" pitchFamily="34" charset="-120"/>
              </a:rPr>
              <a:t>]</a:t>
            </a:r>
            <a:r>
              <a:rPr lang="zh-TW" altLang="en-US" sz="2800" dirty="0" smtClean="0">
                <a:solidFill>
                  <a:schemeClr val="tx1"/>
                </a:solidFill>
                <a:effectLst/>
                <a:latin typeface="微軟正黑體" pitchFamily="34" charset="-120"/>
                <a:ea typeface="微軟正黑體" pitchFamily="34" charset="-120"/>
              </a:rPr>
              <a:t>數目、開始</a:t>
            </a:r>
            <a:r>
              <a:rPr lang="en-US" altLang="zh-TW" sz="2800" dirty="0" smtClean="0">
                <a:solidFill>
                  <a:schemeClr val="tx1"/>
                </a:solidFill>
                <a:effectLst/>
                <a:latin typeface="微軟正黑體" pitchFamily="34" charset="-120"/>
                <a:ea typeface="微軟正黑體" pitchFamily="34" charset="-120"/>
              </a:rPr>
              <a:t>/</a:t>
            </a:r>
            <a:r>
              <a:rPr lang="zh-TW" altLang="en-US" sz="2800" dirty="0" smtClean="0">
                <a:solidFill>
                  <a:schemeClr val="tx1"/>
                </a:solidFill>
                <a:effectLst/>
                <a:latin typeface="微軟正黑體" pitchFamily="34" charset="-120"/>
                <a:ea typeface="微軟正黑體" pitchFamily="34" charset="-120"/>
              </a:rPr>
              <a:t>完結日期、網上報名的開始</a:t>
            </a:r>
            <a:r>
              <a:rPr lang="en-US" altLang="zh-TW" sz="2800" dirty="0" smtClean="0">
                <a:solidFill>
                  <a:schemeClr val="tx1"/>
                </a:solidFill>
                <a:effectLst/>
                <a:latin typeface="微軟正黑體" pitchFamily="34" charset="-120"/>
                <a:ea typeface="微軟正黑體" pitchFamily="34" charset="-120"/>
              </a:rPr>
              <a:t>/</a:t>
            </a:r>
            <a:r>
              <a:rPr lang="zh-TW" altLang="en-US" sz="2800" dirty="0" smtClean="0">
                <a:solidFill>
                  <a:schemeClr val="tx1"/>
                </a:solidFill>
                <a:effectLst/>
                <a:latin typeface="微軟正黑體" pitchFamily="34" charset="-120"/>
                <a:ea typeface="微軟正黑體" pitchFamily="34" charset="-120"/>
              </a:rPr>
              <a:t>完結</a:t>
            </a:r>
            <a:r>
              <a:rPr lang="zh-TW" altLang="en-US" sz="2800" dirty="0">
                <a:solidFill>
                  <a:schemeClr val="tx1"/>
                </a:solidFill>
                <a:effectLst/>
                <a:latin typeface="微軟正黑體" pitchFamily="34" charset="-120"/>
                <a:ea typeface="微軟正黑體" pitchFamily="34" charset="-120"/>
              </a:rPr>
              <a:t>日期</a:t>
            </a:r>
            <a:r>
              <a:rPr lang="zh-TW" altLang="en-US" sz="2800" dirty="0" smtClean="0">
                <a:solidFill>
                  <a:schemeClr val="tx1"/>
                </a:solidFill>
                <a:effectLst/>
                <a:latin typeface="微軟正黑體" pitchFamily="34" charset="-120"/>
                <a:ea typeface="微軟正黑體" pitchFamily="34" charset="-120"/>
              </a:rPr>
              <a:t>、成績表可讀取示標</a:t>
            </a:r>
            <a:endParaRPr lang="en-US" altLang="zh-TW" sz="2800" dirty="0" smtClean="0">
              <a:solidFill>
                <a:schemeClr val="tx1"/>
              </a:solidFill>
              <a:effectLst/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ECA7236-5062-4D1E-B9CD-F5372C213BC2}" type="slidenum">
              <a:rPr kumimoji="0" lang="en-US" altLang="zh-TW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新細明體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140</a:t>
            </a:fld>
            <a:endParaRPr kumimoji="0" lang="en-US" altLang="zh-TW" sz="1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新細明體" pitchFamily="18" charset="-120"/>
              <a:cs typeface="+mn-cs"/>
            </a:endParaRPr>
          </a:p>
        </p:txBody>
      </p:sp>
      <p:sp>
        <p:nvSpPr>
          <p:cNvPr id="8" name="矩形 7"/>
          <p:cNvSpPr/>
          <p:nvPr/>
        </p:nvSpPr>
        <p:spPr bwMode="auto">
          <a:xfrm>
            <a:off x="2745922" y="3944682"/>
            <a:ext cx="1025364" cy="322536"/>
          </a:xfrm>
          <a:prstGeom prst="rect">
            <a:avLst/>
          </a:prstGeom>
          <a:noFill/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0099"/>
              </a:buClr>
              <a:buSzPct val="55000"/>
              <a:buFont typeface="Wingdings" pitchFamily="2" charset="2"/>
              <a:buChar char="n"/>
              <a:tabLst/>
              <a:defRPr/>
            </a:pPr>
            <a:endParaRPr kumimoji="0" lang="zh-HK" altLang="en-US" sz="2000" b="0" i="0" u="none" strike="noStrike" kern="1200" cap="none" spc="0" normalizeH="0" baseline="0" noProof="0" smtClean="0">
              <a:ln>
                <a:noFill/>
              </a:ln>
              <a:solidFill>
                <a:srgbClr val="99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ahoma" pitchFamily="34" charset="0"/>
              <a:ea typeface="新細明體" pitchFamily="18" charset="-120"/>
              <a:cs typeface="+mn-cs"/>
            </a:endParaRPr>
          </a:p>
        </p:txBody>
      </p:sp>
      <p:sp>
        <p:nvSpPr>
          <p:cNvPr id="9" name="雙波浪線 8"/>
          <p:cNvSpPr/>
          <p:nvPr/>
        </p:nvSpPr>
        <p:spPr bwMode="auto">
          <a:xfrm>
            <a:off x="5220072" y="1647416"/>
            <a:ext cx="1872208" cy="485567"/>
          </a:xfrm>
          <a:prstGeom prst="doubleWave">
            <a:avLst/>
          </a:prstGeom>
          <a:solidFill>
            <a:srgbClr val="FF0000"/>
          </a:solidFill>
          <a:ln w="3175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7200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ts val="2600"/>
              </a:lnSpc>
              <a:spcBef>
                <a:spcPts val="0"/>
              </a:spcBef>
              <a:spcAft>
                <a:spcPct val="0"/>
              </a:spcAft>
              <a:buClr>
                <a:srgbClr val="CC0099"/>
              </a:buClr>
              <a:buSzPct val="55000"/>
              <a:buFont typeface="Wingdings" pitchFamily="2" charset="2"/>
              <a:buNone/>
              <a:tabLst/>
              <a:defRPr/>
            </a:pPr>
            <a:r>
              <a:rPr kumimoji="0" lang="zh-HK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現學年</a:t>
            </a:r>
            <a:r>
              <a:rPr kumimoji="0" lang="zh-HK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：</a:t>
            </a:r>
            <a:r>
              <a:rPr kumimoji="0" lang="en-US" altLang="zh-TW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2023</a:t>
            </a:r>
            <a:endParaRPr kumimoji="0" lang="zh-HK" altLang="en-US" sz="2400" b="0" i="0" u="none" strike="noStrike" kern="120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Unicode MS" panose="020B0604020202020204" pitchFamily="34" charset="-120"/>
              <a:ea typeface="Arial Unicode MS" panose="020B0604020202020204" pitchFamily="34" charset="-120"/>
              <a:cs typeface="Arial Unicode MS" panose="020B0604020202020204" pitchFamily="34" charset="-120"/>
            </a:endParaRPr>
          </a:p>
        </p:txBody>
      </p:sp>
      <p:sp>
        <p:nvSpPr>
          <p:cNvPr id="14" name="矩形 13"/>
          <p:cNvSpPr/>
          <p:nvPr/>
        </p:nvSpPr>
        <p:spPr bwMode="auto">
          <a:xfrm>
            <a:off x="8308343" y="4398440"/>
            <a:ext cx="440284" cy="1440160"/>
          </a:xfrm>
          <a:prstGeom prst="rect">
            <a:avLst/>
          </a:prstGeom>
          <a:noFill/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0099"/>
              </a:buClr>
              <a:buSzPct val="55000"/>
              <a:buFont typeface="Wingdings" pitchFamily="2" charset="2"/>
              <a:buChar char="n"/>
              <a:tabLst/>
              <a:defRPr/>
            </a:pPr>
            <a:endParaRPr kumimoji="0" lang="zh-HK" altLang="en-US" sz="2000" b="0" i="0" u="none" strike="noStrike" kern="1200" cap="none" spc="0" normalizeH="0" baseline="0" noProof="0" smtClean="0">
              <a:ln>
                <a:noFill/>
              </a:ln>
              <a:solidFill>
                <a:srgbClr val="99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ahoma" pitchFamily="34" charset="0"/>
              <a:ea typeface="新細明體" pitchFamily="18" charset="-120"/>
              <a:cs typeface="+mn-cs"/>
            </a:endParaRPr>
          </a:p>
        </p:txBody>
      </p:sp>
      <p:sp>
        <p:nvSpPr>
          <p:cNvPr id="21" name="矩形 5"/>
          <p:cNvSpPr>
            <a:spLocks noChangeArrowheads="1"/>
          </p:cNvSpPr>
          <p:nvPr/>
        </p:nvSpPr>
        <p:spPr bwMode="auto">
          <a:xfrm>
            <a:off x="2889047" y="5229200"/>
            <a:ext cx="977159" cy="158302"/>
          </a:xfrm>
          <a:prstGeom prst="rect">
            <a:avLst/>
          </a:prstGeom>
          <a:noFill/>
          <a:ln>
            <a:noFill/>
          </a:ln>
          <a:extLst/>
        </p:spPr>
        <p:txBody>
          <a:bodyPr lIns="18000" tIns="0" rIns="18000" bIns="0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r>
              <a:rPr kumimoji="0" lang="en-US" altLang="zh-TW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新細明體" pitchFamily="18" charset="-120"/>
                <a:cs typeface="+mn-cs"/>
              </a:rPr>
              <a:t>01 / 09 / 2023</a:t>
            </a:r>
            <a:endParaRPr kumimoji="0" lang="zh-HK" alt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新細明體" pitchFamily="18" charset="-120"/>
              <a:cs typeface="+mn-cs"/>
            </a:endParaRPr>
          </a:p>
        </p:txBody>
      </p:sp>
      <p:sp>
        <p:nvSpPr>
          <p:cNvPr id="22" name="矩形 5"/>
          <p:cNvSpPr>
            <a:spLocks noChangeArrowheads="1"/>
          </p:cNvSpPr>
          <p:nvPr/>
        </p:nvSpPr>
        <p:spPr bwMode="auto">
          <a:xfrm>
            <a:off x="2889047" y="5517232"/>
            <a:ext cx="977159" cy="158302"/>
          </a:xfrm>
          <a:prstGeom prst="rect">
            <a:avLst/>
          </a:prstGeom>
          <a:noFill/>
          <a:ln>
            <a:noFill/>
          </a:ln>
          <a:extLst/>
        </p:spPr>
        <p:txBody>
          <a:bodyPr lIns="18000" tIns="0" rIns="18000" bIns="0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r>
              <a:rPr kumimoji="0" lang="en-US" altLang="zh-TW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新細明體" pitchFamily="18" charset="-120"/>
                <a:cs typeface="+mn-cs"/>
              </a:rPr>
              <a:t>01 / 02 / 2024</a:t>
            </a:r>
            <a:endParaRPr kumimoji="0" lang="zh-HK" alt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新細明體" pitchFamily="18" charset="-120"/>
              <a:cs typeface="+mn-cs"/>
            </a:endParaRPr>
          </a:p>
        </p:txBody>
      </p:sp>
      <p:sp>
        <p:nvSpPr>
          <p:cNvPr id="23" name="矩形 5"/>
          <p:cNvSpPr>
            <a:spLocks noChangeArrowheads="1"/>
          </p:cNvSpPr>
          <p:nvPr/>
        </p:nvSpPr>
        <p:spPr bwMode="auto">
          <a:xfrm>
            <a:off x="4269682" y="5229200"/>
            <a:ext cx="977159" cy="158302"/>
          </a:xfrm>
          <a:prstGeom prst="rect">
            <a:avLst/>
          </a:prstGeom>
          <a:noFill/>
          <a:ln>
            <a:noFill/>
          </a:ln>
          <a:extLst/>
        </p:spPr>
        <p:txBody>
          <a:bodyPr lIns="18000" tIns="0" rIns="18000" bIns="0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r>
              <a:rPr kumimoji="0" lang="en-US" altLang="zh-TW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新細明體" pitchFamily="18" charset="-120"/>
                <a:cs typeface="+mn-cs"/>
              </a:rPr>
              <a:t>31 / 01 / 2024</a:t>
            </a:r>
            <a:endParaRPr kumimoji="0" lang="zh-HK" alt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新細明體" pitchFamily="18" charset="-120"/>
              <a:cs typeface="+mn-cs"/>
            </a:endParaRPr>
          </a:p>
        </p:txBody>
      </p:sp>
      <p:sp>
        <p:nvSpPr>
          <p:cNvPr id="24" name="矩形 5"/>
          <p:cNvSpPr>
            <a:spLocks noChangeArrowheads="1"/>
          </p:cNvSpPr>
          <p:nvPr/>
        </p:nvSpPr>
        <p:spPr bwMode="auto">
          <a:xfrm>
            <a:off x="4269681" y="5517232"/>
            <a:ext cx="977159" cy="158302"/>
          </a:xfrm>
          <a:prstGeom prst="rect">
            <a:avLst/>
          </a:prstGeom>
          <a:noFill/>
          <a:ln>
            <a:noFill/>
          </a:ln>
          <a:extLst/>
        </p:spPr>
        <p:txBody>
          <a:bodyPr lIns="18000" tIns="0" rIns="18000" bIns="0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r>
              <a:rPr kumimoji="0" lang="en-US" altLang="zh-TW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新細明體" pitchFamily="18" charset="-120"/>
                <a:cs typeface="+mn-cs"/>
              </a:rPr>
              <a:t>31 / 08 / 2024</a:t>
            </a:r>
            <a:endParaRPr kumimoji="0" lang="zh-HK" alt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新細明體" pitchFamily="18" charset="-120"/>
              <a:cs typeface="+mn-cs"/>
            </a:endParaRPr>
          </a:p>
        </p:txBody>
      </p:sp>
      <p:sp>
        <p:nvSpPr>
          <p:cNvPr id="25" name="矩形 5"/>
          <p:cNvSpPr>
            <a:spLocks noChangeArrowheads="1"/>
          </p:cNvSpPr>
          <p:nvPr/>
        </p:nvSpPr>
        <p:spPr bwMode="auto">
          <a:xfrm>
            <a:off x="2114203" y="4240138"/>
            <a:ext cx="401095" cy="158302"/>
          </a:xfrm>
          <a:prstGeom prst="rect">
            <a:avLst/>
          </a:prstGeom>
          <a:noFill/>
          <a:ln>
            <a:noFill/>
          </a:ln>
          <a:extLst/>
        </p:spPr>
        <p:txBody>
          <a:bodyPr lIns="18000" tIns="0" rIns="18000" bIns="0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r>
              <a:rPr kumimoji="0" lang="en-US" altLang="zh-TW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新細明體" pitchFamily="18" charset="-120"/>
                <a:cs typeface="+mn-cs"/>
              </a:rPr>
              <a:t>2023</a:t>
            </a:r>
            <a:endParaRPr kumimoji="0" lang="zh-HK" alt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新細明體" pitchFamily="18" charset="-120"/>
              <a:cs typeface="+mn-cs"/>
            </a:endParaRPr>
          </a:p>
        </p:txBody>
      </p:sp>
      <p:sp>
        <p:nvSpPr>
          <p:cNvPr id="26" name="矩形 5"/>
          <p:cNvSpPr>
            <a:spLocks noChangeArrowheads="1"/>
          </p:cNvSpPr>
          <p:nvPr/>
        </p:nvSpPr>
        <p:spPr bwMode="auto">
          <a:xfrm>
            <a:off x="5645349" y="5220153"/>
            <a:ext cx="977159" cy="158302"/>
          </a:xfrm>
          <a:prstGeom prst="rect">
            <a:avLst/>
          </a:prstGeom>
          <a:noFill/>
          <a:ln>
            <a:noFill/>
          </a:ln>
          <a:extLst/>
        </p:spPr>
        <p:txBody>
          <a:bodyPr lIns="18000" tIns="0" rIns="18000" bIns="0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r>
              <a:rPr kumimoji="0" lang="en-US" altLang="zh-TW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新細明體" pitchFamily="18" charset="-120"/>
                <a:cs typeface="+mn-cs"/>
              </a:rPr>
              <a:t>01 / 09 / 2023</a:t>
            </a:r>
            <a:endParaRPr kumimoji="0" lang="zh-HK" alt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新細明體" pitchFamily="18" charset="-120"/>
              <a:cs typeface="+mn-cs"/>
            </a:endParaRPr>
          </a:p>
        </p:txBody>
      </p:sp>
      <p:sp>
        <p:nvSpPr>
          <p:cNvPr id="27" name="矩形 5"/>
          <p:cNvSpPr>
            <a:spLocks noChangeArrowheads="1"/>
          </p:cNvSpPr>
          <p:nvPr/>
        </p:nvSpPr>
        <p:spPr bwMode="auto">
          <a:xfrm>
            <a:off x="5645349" y="5508185"/>
            <a:ext cx="977159" cy="158302"/>
          </a:xfrm>
          <a:prstGeom prst="rect">
            <a:avLst/>
          </a:prstGeom>
          <a:noFill/>
          <a:ln>
            <a:noFill/>
          </a:ln>
          <a:extLst/>
        </p:spPr>
        <p:txBody>
          <a:bodyPr lIns="18000" tIns="0" rIns="18000" bIns="0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r>
              <a:rPr kumimoji="0" lang="en-US" altLang="zh-TW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新細明體" pitchFamily="18" charset="-120"/>
                <a:cs typeface="+mn-cs"/>
              </a:rPr>
              <a:t>01 / 02 / 2024</a:t>
            </a:r>
            <a:endParaRPr kumimoji="0" lang="zh-HK" alt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新細明體" pitchFamily="18" charset="-120"/>
              <a:cs typeface="+mn-cs"/>
            </a:endParaRPr>
          </a:p>
        </p:txBody>
      </p:sp>
      <p:sp>
        <p:nvSpPr>
          <p:cNvPr id="28" name="矩形 5"/>
          <p:cNvSpPr>
            <a:spLocks noChangeArrowheads="1"/>
          </p:cNvSpPr>
          <p:nvPr/>
        </p:nvSpPr>
        <p:spPr bwMode="auto">
          <a:xfrm>
            <a:off x="7025984" y="5220153"/>
            <a:ext cx="977159" cy="158302"/>
          </a:xfrm>
          <a:prstGeom prst="rect">
            <a:avLst/>
          </a:prstGeom>
          <a:noFill/>
          <a:ln>
            <a:noFill/>
          </a:ln>
          <a:extLst/>
        </p:spPr>
        <p:txBody>
          <a:bodyPr lIns="18000" tIns="0" rIns="18000" bIns="0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r>
              <a:rPr kumimoji="0" lang="en-US" altLang="zh-TW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新細明體" pitchFamily="18" charset="-120"/>
                <a:cs typeface="+mn-cs"/>
              </a:rPr>
              <a:t>30 / 01 / 2024</a:t>
            </a:r>
            <a:endParaRPr kumimoji="0" lang="zh-HK" alt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新細明體" pitchFamily="18" charset="-120"/>
              <a:cs typeface="+mn-cs"/>
            </a:endParaRPr>
          </a:p>
        </p:txBody>
      </p:sp>
      <p:sp>
        <p:nvSpPr>
          <p:cNvPr id="29" name="矩形 5"/>
          <p:cNvSpPr>
            <a:spLocks noChangeArrowheads="1"/>
          </p:cNvSpPr>
          <p:nvPr/>
        </p:nvSpPr>
        <p:spPr bwMode="auto">
          <a:xfrm>
            <a:off x="7025983" y="5508185"/>
            <a:ext cx="977159" cy="158302"/>
          </a:xfrm>
          <a:prstGeom prst="rect">
            <a:avLst/>
          </a:prstGeom>
          <a:noFill/>
          <a:ln>
            <a:noFill/>
          </a:ln>
          <a:extLst/>
        </p:spPr>
        <p:txBody>
          <a:bodyPr lIns="18000" tIns="0" rIns="18000" bIns="0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r>
              <a:rPr kumimoji="0" lang="en-US" altLang="zh-TW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新細明體" pitchFamily="18" charset="-120"/>
                <a:cs typeface="+mn-cs"/>
              </a:rPr>
              <a:t>30 / 08 / 2024</a:t>
            </a:r>
            <a:endParaRPr kumimoji="0" lang="zh-HK" alt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新細明體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4478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635" y="3537012"/>
            <a:ext cx="8697085" cy="2988332"/>
          </a:xfrm>
          <a:prstGeom prst="rect">
            <a:avLst/>
          </a:prstGeom>
        </p:spPr>
      </p:pic>
      <p:sp>
        <p:nvSpPr>
          <p:cNvPr id="65556" name="Rectangle 20"/>
          <p:cNvSpPr>
            <a:spLocks noGrp="1" noChangeArrowheads="1"/>
          </p:cNvSpPr>
          <p:nvPr>
            <p:ph type="title"/>
          </p:nvPr>
        </p:nvSpPr>
        <p:spPr>
          <a:xfrm>
            <a:off x="1547664" y="254000"/>
            <a:ext cx="7162800" cy="762000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zh-TW" altLang="en-US" sz="360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課外活動 </a:t>
            </a:r>
            <a:r>
              <a:rPr lang="en-US" altLang="zh-TW" sz="360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(STA) – </a:t>
            </a:r>
            <a:r>
              <a:rPr lang="zh-TW" altLang="en-US" sz="3600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設定</a:t>
            </a:r>
            <a:r>
              <a:rPr lang="en-US" altLang="zh-TW" sz="3600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(2)</a:t>
            </a:r>
            <a:endParaRPr lang="zh-TW" altLang="en-US" sz="3600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65557" name="Rectangle 21"/>
          <p:cNvSpPr>
            <a:spLocks noGrp="1" noChangeArrowheads="1"/>
          </p:cNvSpPr>
          <p:nvPr>
            <p:ph type="body" idx="1"/>
          </p:nvPr>
        </p:nvSpPr>
        <p:spPr>
          <a:xfrm>
            <a:off x="395536" y="1196529"/>
            <a:ext cx="8496944" cy="2880543"/>
          </a:xfrm>
        </p:spPr>
        <p:txBody>
          <a:bodyPr/>
          <a:lstStyle/>
          <a:p>
            <a:pPr marL="0" indent="0" eaLnBrk="1" hangingPunct="1">
              <a:spcBef>
                <a:spcPts val="300"/>
              </a:spcBef>
              <a:buNone/>
              <a:defRPr/>
            </a:pPr>
            <a:r>
              <a:rPr lang="zh-TW" altLang="en-US" sz="2800" b="1" u="sng" dirty="0">
                <a:solidFill>
                  <a:schemeClr val="tx1"/>
                </a:solidFill>
                <a:effectLst/>
                <a:latin typeface="微軟正黑體" pitchFamily="34" charset="-120"/>
                <a:ea typeface="微軟正黑體" pitchFamily="34" charset="-120"/>
              </a:rPr>
              <a:t>策劃新學年的課外活動</a:t>
            </a:r>
            <a:r>
              <a:rPr lang="zh-TW" altLang="en-US" sz="2800" b="1" u="sng" dirty="0" smtClean="0">
                <a:solidFill>
                  <a:schemeClr val="tx1"/>
                </a:solidFill>
                <a:effectLst/>
                <a:latin typeface="微軟正黑體" pitchFamily="34" charset="-120"/>
                <a:ea typeface="微軟正黑體" pitchFamily="34" charset="-120"/>
              </a:rPr>
              <a:t>資料</a:t>
            </a:r>
            <a:endParaRPr lang="en-US" altLang="zh-TW" sz="2800" b="1" u="sng" dirty="0" smtClean="0">
              <a:solidFill>
                <a:schemeClr val="tx1"/>
              </a:solidFill>
              <a:effectLst/>
              <a:latin typeface="微軟正黑體" pitchFamily="34" charset="-120"/>
              <a:ea typeface="微軟正黑體" pitchFamily="34" charset="-120"/>
            </a:endParaRPr>
          </a:p>
          <a:p>
            <a:pPr marL="0" indent="0" eaLnBrk="1" hangingPunct="1">
              <a:spcBef>
                <a:spcPts val="300"/>
              </a:spcBef>
              <a:buNone/>
              <a:defRPr/>
            </a:pPr>
            <a:r>
              <a:rPr lang="zh-TW" altLang="en-US" sz="2800" dirty="0">
                <a:solidFill>
                  <a:schemeClr val="tx1"/>
                </a:solidFill>
                <a:effectLst/>
                <a:latin typeface="微軟正黑體" pitchFamily="34" charset="-120"/>
                <a:ea typeface="微軟正黑體" pitchFamily="34" charset="-120"/>
              </a:rPr>
              <a:t>先決條件</a:t>
            </a:r>
            <a:r>
              <a:rPr lang="zh-TW" altLang="en-US" sz="2800" dirty="0" smtClean="0">
                <a:solidFill>
                  <a:schemeClr val="tx1"/>
                </a:solidFill>
                <a:effectLst/>
                <a:latin typeface="微軟正黑體" pitchFamily="34" charset="-120"/>
                <a:ea typeface="微軟正黑體" pitchFamily="34" charset="-120"/>
              </a:rPr>
              <a:t>：</a:t>
            </a:r>
            <a:r>
              <a:rPr lang="zh-TW" altLang="en-US" sz="2800" b="1" dirty="0" smtClean="0">
                <a:solidFill>
                  <a:schemeClr val="accent6">
                    <a:lumMod val="50000"/>
                  </a:schemeClr>
                </a:solidFill>
                <a:effectLst/>
                <a:latin typeface="微軟正黑體" pitchFamily="34" charset="-120"/>
                <a:ea typeface="微軟正黑體" pitchFamily="34" charset="-120"/>
              </a:rPr>
              <a:t>過渡</a:t>
            </a:r>
            <a:r>
              <a:rPr lang="zh-TW" altLang="en-US" sz="2800" b="1" dirty="0">
                <a:solidFill>
                  <a:schemeClr val="accent6">
                    <a:lumMod val="50000"/>
                  </a:schemeClr>
                </a:solidFill>
                <a:effectLst/>
                <a:latin typeface="微軟正黑體" pitchFamily="34" charset="-120"/>
                <a:ea typeface="微軟正黑體" pitchFamily="34" charset="-120"/>
              </a:rPr>
              <a:t>到新學年之後</a:t>
            </a:r>
          </a:p>
          <a:p>
            <a:pPr marL="0" indent="0" eaLnBrk="1" hangingPunct="1">
              <a:spcBef>
                <a:spcPts val="300"/>
              </a:spcBef>
              <a:buNone/>
              <a:defRPr/>
            </a:pPr>
            <a:r>
              <a:rPr lang="en-US" altLang="zh-TW" sz="2800" dirty="0" smtClean="0">
                <a:solidFill>
                  <a:schemeClr val="tx1"/>
                </a:solidFill>
                <a:effectLst/>
                <a:latin typeface="微軟正黑體" pitchFamily="34" charset="-120"/>
                <a:ea typeface="微軟正黑體" pitchFamily="34" charset="-120"/>
              </a:rPr>
              <a:t>1. </a:t>
            </a:r>
            <a:r>
              <a:rPr lang="zh-TW" altLang="en-US" sz="2800" dirty="0" smtClean="0">
                <a:solidFill>
                  <a:schemeClr val="tx1"/>
                </a:solidFill>
                <a:effectLst/>
                <a:latin typeface="微軟正黑體" pitchFamily="34" charset="-120"/>
                <a:ea typeface="微軟正黑體" pitchFamily="34" charset="-120"/>
              </a:rPr>
              <a:t>課外</a:t>
            </a:r>
            <a:r>
              <a:rPr lang="zh-TW" altLang="en-US" sz="2800" dirty="0">
                <a:solidFill>
                  <a:schemeClr val="tx1"/>
                </a:solidFill>
                <a:effectLst/>
                <a:latin typeface="微軟正黑體" pitchFamily="34" charset="-120"/>
                <a:ea typeface="微軟正黑體" pitchFamily="34" charset="-120"/>
              </a:rPr>
              <a:t>活動 </a:t>
            </a:r>
            <a:r>
              <a:rPr lang="en-US" altLang="zh-TW" sz="2800" dirty="0">
                <a:solidFill>
                  <a:schemeClr val="tx1"/>
                </a:solidFill>
                <a:effectLst/>
                <a:latin typeface="微軟正黑體" pitchFamily="34" charset="-120"/>
                <a:ea typeface="微軟正黑體" pitchFamily="34" charset="-120"/>
              </a:rPr>
              <a:t>&gt;  </a:t>
            </a:r>
            <a:r>
              <a:rPr lang="zh-TW" altLang="en-US" sz="2800" dirty="0">
                <a:solidFill>
                  <a:schemeClr val="tx1"/>
                </a:solidFill>
                <a:effectLst/>
                <a:latin typeface="微軟正黑體" pitchFamily="34" charset="-120"/>
                <a:ea typeface="微軟正黑體" pitchFamily="34" charset="-120"/>
              </a:rPr>
              <a:t>可提供課外活動 </a:t>
            </a:r>
            <a:r>
              <a:rPr lang="en-US" altLang="zh-TW" sz="2800" dirty="0">
                <a:solidFill>
                  <a:schemeClr val="tx1"/>
                </a:solidFill>
                <a:effectLst/>
                <a:latin typeface="微軟正黑體" pitchFamily="34" charset="-120"/>
                <a:ea typeface="微軟正黑體" pitchFamily="34" charset="-120"/>
              </a:rPr>
              <a:t>&gt; </a:t>
            </a:r>
            <a:r>
              <a:rPr lang="zh-TW" altLang="en-US" sz="2800" dirty="0">
                <a:solidFill>
                  <a:schemeClr val="tx1"/>
                </a:solidFill>
                <a:effectLst/>
                <a:latin typeface="微軟正黑體" pitchFamily="34" charset="-120"/>
                <a:ea typeface="微軟正黑體" pitchFamily="34" charset="-120"/>
              </a:rPr>
              <a:t>課外活動資料</a:t>
            </a:r>
            <a:endParaRPr lang="en-US" altLang="zh-TW" sz="2800" dirty="0" smtClean="0">
              <a:solidFill>
                <a:schemeClr val="tx1"/>
              </a:solidFill>
              <a:effectLst/>
              <a:latin typeface="微軟正黑體" pitchFamily="34" charset="-120"/>
              <a:ea typeface="微軟正黑體" pitchFamily="34" charset="-120"/>
            </a:endParaRPr>
          </a:p>
          <a:p>
            <a:pPr marL="0" indent="0" eaLnBrk="1" hangingPunct="1">
              <a:spcBef>
                <a:spcPts val="300"/>
              </a:spcBef>
              <a:buNone/>
              <a:defRPr/>
            </a:pPr>
            <a:r>
              <a:rPr lang="en-US" altLang="zh-TW" sz="2800" dirty="0" smtClean="0">
                <a:solidFill>
                  <a:schemeClr val="tx1"/>
                </a:solidFill>
                <a:effectLst/>
                <a:latin typeface="微軟正黑體" pitchFamily="34" charset="-120"/>
                <a:ea typeface="微軟正黑體" pitchFamily="34" charset="-120"/>
              </a:rPr>
              <a:t>2. </a:t>
            </a:r>
            <a:r>
              <a:rPr lang="zh-TW" altLang="en-US" sz="2800" dirty="0" smtClean="0">
                <a:solidFill>
                  <a:schemeClr val="tx1"/>
                </a:solidFill>
                <a:effectLst/>
                <a:latin typeface="微軟正黑體" pitchFamily="34" charset="-120"/>
                <a:ea typeface="微軟正黑體" pitchFamily="34" charset="-120"/>
              </a:rPr>
              <a:t>設定可提供課外活動類型</a:t>
            </a:r>
            <a:r>
              <a:rPr lang="zh-TW" altLang="en-US" sz="2800" dirty="0">
                <a:solidFill>
                  <a:schemeClr val="tx1"/>
                </a:solidFill>
                <a:effectLst/>
                <a:latin typeface="微軟正黑體" pitchFamily="34" charset="-120"/>
                <a:ea typeface="微軟正黑體" pitchFamily="34" charset="-120"/>
              </a:rPr>
              <a:t>、</a:t>
            </a:r>
            <a:r>
              <a:rPr lang="zh-TW" altLang="en-US" sz="2800" dirty="0" smtClean="0">
                <a:solidFill>
                  <a:schemeClr val="tx1"/>
                </a:solidFill>
                <a:effectLst/>
                <a:latin typeface="微軟正黑體" pitchFamily="34" charset="-120"/>
                <a:ea typeface="微軟正黑體" pitchFamily="34" charset="-120"/>
              </a:rPr>
              <a:t>配額、教職員</a:t>
            </a:r>
            <a:endParaRPr lang="en-US" altLang="zh-TW" sz="2800" dirty="0" smtClean="0">
              <a:solidFill>
                <a:schemeClr val="tx1"/>
              </a:solidFill>
              <a:effectLst/>
              <a:latin typeface="微軟正黑體" pitchFamily="34" charset="-120"/>
              <a:ea typeface="微軟正黑體" pitchFamily="34" charset="-120"/>
            </a:endParaRPr>
          </a:p>
          <a:p>
            <a:pPr marL="0" indent="0" eaLnBrk="1" hangingPunct="1">
              <a:spcBef>
                <a:spcPts val="300"/>
              </a:spcBef>
              <a:buNone/>
              <a:defRPr/>
            </a:pPr>
            <a:r>
              <a:rPr lang="zh-TW" altLang="en-US" sz="2800" dirty="0" smtClean="0">
                <a:solidFill>
                  <a:schemeClr val="tx1"/>
                </a:solidFill>
                <a:effectLst/>
                <a:latin typeface="微軟正黑體" pitchFamily="34" charset="-120"/>
                <a:ea typeface="微軟正黑體" pitchFamily="34" charset="-120"/>
              </a:rPr>
              <a:t>   （可從以往時段複製）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ECA7236-5062-4D1E-B9CD-F5372C213BC2}" type="slidenum">
              <a:rPr kumimoji="0" lang="en-US" altLang="zh-TW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新細明體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141</a:t>
            </a:fld>
            <a:endParaRPr kumimoji="0" lang="en-US" altLang="zh-TW" sz="1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新細明體" pitchFamily="18" charset="-120"/>
              <a:cs typeface="+mn-cs"/>
            </a:endParaRPr>
          </a:p>
        </p:txBody>
      </p:sp>
      <p:sp>
        <p:nvSpPr>
          <p:cNvPr id="8" name="矩形 7"/>
          <p:cNvSpPr/>
          <p:nvPr/>
        </p:nvSpPr>
        <p:spPr bwMode="auto">
          <a:xfrm>
            <a:off x="2195736" y="3731827"/>
            <a:ext cx="1368152" cy="402457"/>
          </a:xfrm>
          <a:prstGeom prst="rect">
            <a:avLst/>
          </a:prstGeom>
          <a:noFill/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0099"/>
              </a:buClr>
              <a:buSzPct val="55000"/>
              <a:buFont typeface="Wingdings" pitchFamily="2" charset="2"/>
              <a:buChar char="n"/>
              <a:tabLst/>
              <a:defRPr/>
            </a:pPr>
            <a:endParaRPr kumimoji="0" lang="zh-HK" altLang="en-US" sz="2000" b="0" i="0" u="none" strike="noStrike" kern="1200" cap="none" spc="0" normalizeH="0" baseline="0" noProof="0" smtClean="0">
              <a:ln>
                <a:noFill/>
              </a:ln>
              <a:solidFill>
                <a:srgbClr val="99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ahoma" pitchFamily="34" charset="0"/>
              <a:ea typeface="新細明體" pitchFamily="18" charset="-120"/>
              <a:cs typeface="+mn-cs"/>
            </a:endParaRPr>
          </a:p>
        </p:txBody>
      </p:sp>
      <p:sp>
        <p:nvSpPr>
          <p:cNvPr id="9" name="雙波浪線 8"/>
          <p:cNvSpPr/>
          <p:nvPr/>
        </p:nvSpPr>
        <p:spPr bwMode="auto">
          <a:xfrm>
            <a:off x="5220072" y="1664252"/>
            <a:ext cx="1872208" cy="485567"/>
          </a:xfrm>
          <a:prstGeom prst="doubleWave">
            <a:avLst/>
          </a:prstGeom>
          <a:solidFill>
            <a:srgbClr val="FF0000"/>
          </a:solidFill>
          <a:ln w="3175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7200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ts val="2600"/>
              </a:lnSpc>
              <a:spcBef>
                <a:spcPts val="0"/>
              </a:spcBef>
              <a:spcAft>
                <a:spcPct val="0"/>
              </a:spcAft>
              <a:buClr>
                <a:srgbClr val="CC0099"/>
              </a:buClr>
              <a:buSzPct val="55000"/>
              <a:buFont typeface="Wingdings" pitchFamily="2" charset="2"/>
              <a:buNone/>
              <a:tabLst/>
              <a:defRPr/>
            </a:pPr>
            <a:r>
              <a:rPr kumimoji="0" lang="zh-HK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現學年</a:t>
            </a:r>
            <a:r>
              <a:rPr kumimoji="0" lang="zh-HK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：</a:t>
            </a:r>
            <a:r>
              <a:rPr kumimoji="0" lang="en-US" altLang="zh-TW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2023</a:t>
            </a:r>
            <a:endParaRPr kumimoji="0" lang="zh-HK" altLang="en-US" sz="2400" b="0" i="0" u="none" strike="noStrike" kern="120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Unicode MS" panose="020B0604020202020204" pitchFamily="34" charset="-120"/>
              <a:ea typeface="Arial Unicode MS" panose="020B0604020202020204" pitchFamily="34" charset="-120"/>
              <a:cs typeface="Arial Unicode MS" panose="020B0604020202020204" pitchFamily="34" charset="-120"/>
            </a:endParaRPr>
          </a:p>
        </p:txBody>
      </p:sp>
      <p:sp>
        <p:nvSpPr>
          <p:cNvPr id="10" name="矩形 5"/>
          <p:cNvSpPr>
            <a:spLocks noChangeArrowheads="1"/>
          </p:cNvSpPr>
          <p:nvPr/>
        </p:nvSpPr>
        <p:spPr bwMode="auto">
          <a:xfrm>
            <a:off x="3563888" y="4191497"/>
            <a:ext cx="401095" cy="142963"/>
          </a:xfrm>
          <a:prstGeom prst="rect">
            <a:avLst/>
          </a:prstGeom>
          <a:noFill/>
          <a:ln>
            <a:noFill/>
          </a:ln>
          <a:extLst/>
        </p:spPr>
        <p:txBody>
          <a:bodyPr lIns="18000" tIns="0" rIns="18000" bIns="0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r>
              <a:rPr kumimoji="0" lang="en-US" altLang="zh-TW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新細明體" pitchFamily="18" charset="-120"/>
                <a:cs typeface="+mn-cs"/>
              </a:rPr>
              <a:t>2023</a:t>
            </a:r>
            <a:endParaRPr kumimoji="0" lang="zh-HK" alt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新細明體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3250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6" name="Rectangle 6"/>
          <p:cNvSpPr>
            <a:spLocks noGrp="1" noChangeArrowheads="1"/>
          </p:cNvSpPr>
          <p:nvPr>
            <p:ph type="ctrTitle"/>
          </p:nvPr>
        </p:nvSpPr>
        <p:spPr>
          <a:xfrm>
            <a:off x="683568" y="2574032"/>
            <a:ext cx="7848872" cy="2223120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zh-TW" altLang="en-US" sz="660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「獎懲資料」</a:t>
            </a:r>
            <a:r>
              <a:rPr lang="en-US" altLang="zh-TW" sz="6600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/>
            </a:r>
            <a:br>
              <a:rPr lang="en-US" altLang="zh-TW" sz="6600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</a:br>
            <a:r>
              <a:rPr lang="en-US" altLang="zh-TW" sz="6600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(ANP)</a:t>
            </a:r>
            <a:endParaRPr lang="zh-TW" altLang="en-US" sz="6600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" name="標題 1"/>
          <p:cNvSpPr txBox="1">
            <a:spLocks/>
          </p:cNvSpPr>
          <p:nvPr/>
        </p:nvSpPr>
        <p:spPr bwMode="auto">
          <a:xfrm>
            <a:off x="0" y="115888"/>
            <a:ext cx="91440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ungsuh" pitchFamily="18" charset="-127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CC0099"/>
              </a:buClr>
              <a:buSzPct val="55000"/>
              <a:buFont typeface="Wingdings" pitchFamily="2" charset="2"/>
              <a:buNone/>
              <a:tabLst/>
              <a:defRPr/>
            </a:pPr>
            <a:r>
              <a:rPr kumimoji="0" lang="zh-TW" alt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學生相關模組</a:t>
            </a: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C127F95-C5AC-4EE7-97B0-F599D5BEB699}" type="slidenum">
              <a:rPr kumimoji="0" lang="en-US" altLang="zh-TW" sz="1000" b="1" i="0" u="none" strike="noStrike" kern="1200" cap="none" spc="0" normalizeH="0" baseline="0" noProof="0" smtClean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Tahoma" pitchFamily="34" charset="0"/>
                <a:ea typeface="新細明體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142</a:t>
            </a:fld>
            <a:endParaRPr kumimoji="0" lang="en-US" altLang="zh-TW" sz="1000" b="1" i="0" u="none" strike="noStrike" kern="1200" cap="none" spc="0" normalizeH="0" baseline="0" noProof="0">
              <a:ln>
                <a:noFill/>
              </a:ln>
              <a:solidFill>
                <a:srgbClr val="1C1C1C"/>
              </a:solidFill>
              <a:effectLst/>
              <a:uLnTx/>
              <a:uFillTx/>
              <a:latin typeface="Tahoma" pitchFamily="34" charset="0"/>
              <a:ea typeface="新細明體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6315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97" name="Rectangle 21"/>
          <p:cNvSpPr>
            <a:spLocks noGrp="1" noChangeArrowheads="1"/>
          </p:cNvSpPr>
          <p:nvPr>
            <p:ph type="title"/>
          </p:nvPr>
        </p:nvSpPr>
        <p:spPr>
          <a:xfrm>
            <a:off x="1547664" y="254000"/>
            <a:ext cx="7162800" cy="762000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zh-TW" altLang="en-US" sz="360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獎懲資料 </a:t>
            </a:r>
            <a:r>
              <a:rPr lang="en-US" altLang="zh-TW" sz="360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(ANP) – </a:t>
            </a:r>
            <a:r>
              <a:rPr lang="zh-TW" altLang="en-US" sz="3600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設定</a:t>
            </a:r>
            <a:r>
              <a:rPr lang="en-US" altLang="zh-TW" sz="3600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(1)</a:t>
            </a:r>
            <a:r>
              <a:rPr lang="zh-TW" altLang="en-US" sz="3600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endParaRPr lang="zh-TW" altLang="en-US" sz="3600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01398" name="Rectangle 22"/>
          <p:cNvSpPr>
            <a:spLocks noGrp="1" noChangeArrowheads="1"/>
          </p:cNvSpPr>
          <p:nvPr>
            <p:ph type="body" idx="1"/>
          </p:nvPr>
        </p:nvSpPr>
        <p:spPr>
          <a:xfrm>
            <a:off x="467544" y="1268537"/>
            <a:ext cx="8242920" cy="2952551"/>
          </a:xfrm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/>
          <a:lstStyle/>
          <a:p>
            <a:pPr marL="0" indent="0" eaLnBrk="1" hangingPunct="1">
              <a:spcBef>
                <a:spcPts val="2000"/>
              </a:spcBef>
              <a:buNone/>
              <a:defRPr/>
            </a:pPr>
            <a:r>
              <a:rPr lang="zh-TW" altLang="en-US" sz="2800" b="1" u="sng" dirty="0">
                <a:solidFill>
                  <a:schemeClr val="tx1"/>
                </a:solidFill>
                <a:effectLst/>
                <a:latin typeface="微軟正黑體" pitchFamily="34" charset="-120"/>
                <a:ea typeface="微軟正黑體" pitchFamily="34" charset="-120"/>
              </a:rPr>
              <a:t>現學年</a:t>
            </a:r>
            <a:r>
              <a:rPr lang="zh-TW" altLang="en-US" sz="2800" b="1" u="sng" dirty="0" smtClean="0">
                <a:solidFill>
                  <a:schemeClr val="tx1"/>
                </a:solidFill>
                <a:effectLst/>
                <a:latin typeface="微軟正黑體" pitchFamily="34" charset="-120"/>
                <a:ea typeface="微軟正黑體" pitchFamily="34" charset="-120"/>
              </a:rPr>
              <a:t>的獎懲資料</a:t>
            </a:r>
            <a:endParaRPr lang="en-US" altLang="zh-TW" sz="2800" b="1" u="sng" dirty="0" smtClean="0">
              <a:solidFill>
                <a:schemeClr val="tx1"/>
              </a:solidFill>
              <a:effectLst/>
              <a:latin typeface="微軟正黑體" pitchFamily="34" charset="-120"/>
              <a:ea typeface="微軟正黑體" pitchFamily="34" charset="-120"/>
            </a:endParaRPr>
          </a:p>
          <a:p>
            <a:pPr marL="412750" lvl="1" indent="-412750" eaLnBrk="1" hangingPunct="1">
              <a:buNone/>
              <a:defRPr/>
            </a:pPr>
            <a:r>
              <a:rPr lang="zh-TW" altLang="en-US" sz="2800" dirty="0" smtClean="0">
                <a:solidFill>
                  <a:schemeClr val="tx1"/>
                </a:solidFill>
                <a:effectLst/>
                <a:latin typeface="微軟正黑體" pitchFamily="34" charset="-120"/>
                <a:ea typeface="微軟正黑體" pitchFamily="34" charset="-120"/>
              </a:rPr>
              <a:t>先決條件</a:t>
            </a:r>
            <a:r>
              <a:rPr lang="zh-TW" altLang="en-US" sz="2800" dirty="0">
                <a:solidFill>
                  <a:schemeClr val="tx1"/>
                </a:solidFill>
                <a:effectLst/>
                <a:latin typeface="微軟正黑體" pitchFamily="34" charset="-120"/>
                <a:ea typeface="微軟正黑體" pitchFamily="34" charset="-120"/>
              </a:rPr>
              <a:t>：未過渡到新學年</a:t>
            </a:r>
          </a:p>
          <a:p>
            <a:pPr marL="0" indent="0" eaLnBrk="1" hangingPunct="1">
              <a:spcBef>
                <a:spcPts val="2000"/>
              </a:spcBef>
              <a:buNone/>
              <a:defRPr/>
            </a:pPr>
            <a:r>
              <a:rPr lang="zh-TW" altLang="en-US" sz="2800" dirty="0" smtClean="0">
                <a:solidFill>
                  <a:schemeClr val="tx1"/>
                </a:solidFill>
                <a:effectLst/>
                <a:latin typeface="微軟正黑體" pitchFamily="34" charset="-120"/>
                <a:ea typeface="微軟正黑體" pitchFamily="34" charset="-120"/>
              </a:rPr>
              <a:t>系統</a:t>
            </a:r>
            <a:r>
              <a:rPr lang="zh-TW" altLang="en-US" sz="2800" dirty="0">
                <a:solidFill>
                  <a:schemeClr val="tx1"/>
                </a:solidFill>
                <a:effectLst/>
                <a:latin typeface="微軟正黑體" pitchFamily="34" charset="-120"/>
                <a:ea typeface="微軟正黑體" pitchFamily="34" charset="-120"/>
              </a:rPr>
              <a:t>會一次過處理下述資料：</a:t>
            </a:r>
            <a:endParaRPr lang="en-US" altLang="zh-TW" sz="2800" dirty="0" smtClean="0">
              <a:solidFill>
                <a:schemeClr val="tx1"/>
              </a:solidFill>
              <a:effectLst/>
              <a:latin typeface="微軟正黑體" pitchFamily="34" charset="-120"/>
              <a:ea typeface="微軟正黑體" pitchFamily="34" charset="-120"/>
            </a:endParaRPr>
          </a:p>
          <a:p>
            <a:pPr marL="0" indent="0" eaLnBrk="1" hangingPunct="1">
              <a:spcBef>
                <a:spcPts val="2000"/>
              </a:spcBef>
              <a:buNone/>
              <a:defRPr/>
            </a:pPr>
            <a:r>
              <a:rPr lang="en-US" altLang="zh-TW" sz="2800" dirty="0" smtClean="0">
                <a:solidFill>
                  <a:schemeClr val="tx1"/>
                </a:solidFill>
                <a:effectLst/>
                <a:latin typeface="微軟正黑體" pitchFamily="34" charset="-120"/>
                <a:ea typeface="微軟正黑體" pitchFamily="34" charset="-120"/>
              </a:rPr>
              <a:t>1.</a:t>
            </a:r>
            <a:r>
              <a:rPr lang="zh-TW" altLang="en-US" sz="2800" dirty="0" smtClean="0">
                <a:solidFill>
                  <a:schemeClr val="tx1"/>
                </a:solidFill>
                <a:effectLst/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zh-TW" altLang="en-US" sz="2800" dirty="0">
                <a:solidFill>
                  <a:schemeClr val="tx1"/>
                </a:solidFill>
                <a:effectLst/>
                <a:latin typeface="微軟正黑體" pitchFamily="34" charset="-120"/>
                <a:ea typeface="微軟正黑體" pitchFamily="34" charset="-120"/>
              </a:rPr>
              <a:t>整合現學年的獎勵或懲罰記錄</a:t>
            </a:r>
            <a:r>
              <a:rPr lang="zh-TW" altLang="en-US" sz="2800" dirty="0" smtClean="0">
                <a:solidFill>
                  <a:schemeClr val="tx1"/>
                </a:solidFill>
                <a:effectLst/>
                <a:latin typeface="微軟正黑體" pitchFamily="34" charset="-120"/>
                <a:ea typeface="微軟正黑體" pitchFamily="34" charset="-120"/>
              </a:rPr>
              <a:t>。</a:t>
            </a:r>
            <a:endParaRPr lang="en-US" altLang="zh-TW" sz="2800" dirty="0" smtClean="0">
              <a:solidFill>
                <a:schemeClr val="tx1"/>
              </a:solidFill>
              <a:effectLst/>
              <a:latin typeface="微軟正黑體" pitchFamily="34" charset="-120"/>
              <a:ea typeface="微軟正黑體" pitchFamily="34" charset="-120"/>
            </a:endParaRPr>
          </a:p>
          <a:p>
            <a:pPr marL="0" indent="0" eaLnBrk="1" hangingPunct="1">
              <a:spcBef>
                <a:spcPts val="2000"/>
              </a:spcBef>
              <a:buNone/>
              <a:defRPr/>
            </a:pPr>
            <a:r>
              <a:rPr lang="en-US" altLang="zh-TW" sz="2800" dirty="0" smtClean="0">
                <a:solidFill>
                  <a:schemeClr val="tx1"/>
                </a:solidFill>
                <a:effectLst/>
                <a:latin typeface="微軟正黑體" pitchFamily="34" charset="-120"/>
                <a:ea typeface="微軟正黑體" pitchFamily="34" charset="-120"/>
              </a:rPr>
              <a:t>2.</a:t>
            </a:r>
            <a:r>
              <a:rPr lang="zh-TW" altLang="en-US" sz="2800" dirty="0" smtClean="0">
                <a:solidFill>
                  <a:schemeClr val="tx1"/>
                </a:solidFill>
                <a:effectLst/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zh-TW" altLang="en-US" sz="2800" dirty="0">
                <a:solidFill>
                  <a:schemeClr val="tx1"/>
                </a:solidFill>
                <a:effectLst/>
                <a:latin typeface="微軟正黑體" pitchFamily="34" charset="-120"/>
                <a:ea typeface="微軟正黑體" pitchFamily="34" charset="-120"/>
              </a:rPr>
              <a:t>刪除現學年的留堂記錄和留堂班級資料</a:t>
            </a:r>
            <a:r>
              <a:rPr lang="zh-TW" altLang="en-US" sz="2800" dirty="0" smtClean="0">
                <a:solidFill>
                  <a:schemeClr val="tx1"/>
                </a:solidFill>
                <a:effectLst/>
                <a:latin typeface="微軟正黑體" pitchFamily="34" charset="-120"/>
                <a:ea typeface="微軟正黑體" pitchFamily="34" charset="-120"/>
              </a:rPr>
              <a:t>。</a:t>
            </a:r>
            <a:endParaRPr lang="en-US" altLang="zh-TW" sz="2800" dirty="0" smtClean="0">
              <a:solidFill>
                <a:schemeClr val="tx1"/>
              </a:solidFill>
              <a:effectLst/>
              <a:latin typeface="微軟正黑體" pitchFamily="34" charset="-120"/>
              <a:ea typeface="微軟正黑體" pitchFamily="34" charset="-120"/>
            </a:endParaRPr>
          </a:p>
          <a:p>
            <a:pPr marL="0" indent="0" eaLnBrk="1" hangingPunct="1">
              <a:spcBef>
                <a:spcPts val="2000"/>
              </a:spcBef>
              <a:buNone/>
              <a:defRPr/>
            </a:pPr>
            <a:endParaRPr lang="zh-TW" altLang="en-US" sz="2800" dirty="0" smtClean="0">
              <a:solidFill>
                <a:schemeClr val="tx1"/>
              </a:solidFill>
              <a:effectLst/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ECA7236-5062-4D1E-B9CD-F5372C213BC2}" type="slidenum">
              <a:rPr kumimoji="0" lang="en-US" altLang="zh-TW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新細明體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143</a:t>
            </a:fld>
            <a:endParaRPr kumimoji="0" lang="en-US" altLang="zh-TW" sz="1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新細明體" pitchFamily="18" charset="-120"/>
              <a:cs typeface="+mn-cs"/>
            </a:endParaRPr>
          </a:p>
        </p:txBody>
      </p:sp>
      <p:sp>
        <p:nvSpPr>
          <p:cNvPr id="7" name="雙波浪線 5"/>
          <p:cNvSpPr/>
          <p:nvPr/>
        </p:nvSpPr>
        <p:spPr bwMode="auto">
          <a:xfrm>
            <a:off x="5110130" y="1799572"/>
            <a:ext cx="1732111" cy="485567"/>
          </a:xfrm>
          <a:prstGeom prst="doubleWave">
            <a:avLst/>
          </a:prstGeom>
          <a:solidFill>
            <a:srgbClr val="FFC000"/>
          </a:solidFill>
          <a:ln w="3175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ts val="2500"/>
              </a:lnSpc>
              <a:spcBef>
                <a:spcPts val="0"/>
              </a:spcBef>
              <a:spcAft>
                <a:spcPct val="0"/>
              </a:spcAft>
              <a:buClr>
                <a:srgbClr val="CC0099"/>
              </a:buClr>
              <a:buSzPct val="55000"/>
              <a:buFont typeface="Wingdings" pitchFamily="2" charset="2"/>
              <a:buNone/>
              <a:tabLst/>
              <a:defRPr/>
            </a:pPr>
            <a:r>
              <a:rPr kumimoji="0" lang="zh-HK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anose="020B0604020202020204" pitchFamily="34" charset="-120"/>
              </a:rPr>
              <a:t>現學年</a:t>
            </a:r>
            <a:r>
              <a:rPr kumimoji="0" lang="zh-HK" alt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anose="020B0604020202020204" pitchFamily="34" charset="-120"/>
              </a:rPr>
              <a:t>：</a:t>
            </a:r>
            <a:r>
              <a:rPr kumimoji="0" lang="en-US" altLang="zh-TW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2022</a:t>
            </a:r>
            <a:endParaRPr kumimoji="0" lang="zh-HK" altLang="en-US" sz="24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Unicode MS" panose="020B0604020202020204" pitchFamily="34" charset="-120"/>
              <a:ea typeface="Arial Unicode MS" panose="020B0604020202020204" pitchFamily="34" charset="-120"/>
              <a:cs typeface="Arial Unicode MS" panose="020B060402020202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726476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C:\Users\NOVEMC~1\AppData\Local\Temp\x10sctmp24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69" t="9691" b="9828"/>
          <a:stretch/>
        </p:blipFill>
        <p:spPr bwMode="auto">
          <a:xfrm>
            <a:off x="939331" y="3084351"/>
            <a:ext cx="6008933" cy="3646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1397" name="Rectangle 21"/>
          <p:cNvSpPr>
            <a:spLocks noGrp="1" noChangeArrowheads="1"/>
          </p:cNvSpPr>
          <p:nvPr>
            <p:ph type="title"/>
          </p:nvPr>
        </p:nvSpPr>
        <p:spPr>
          <a:xfrm>
            <a:off x="1547664" y="254000"/>
            <a:ext cx="7162800" cy="762000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zh-TW" altLang="en-US" sz="360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獎懲資料 </a:t>
            </a:r>
            <a:r>
              <a:rPr lang="en-US" altLang="zh-TW" sz="360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(ANP) – </a:t>
            </a:r>
            <a:r>
              <a:rPr lang="zh-TW" altLang="en-US" sz="3600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設定</a:t>
            </a:r>
            <a:r>
              <a:rPr lang="en-US" altLang="zh-TW" sz="3600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(2)</a:t>
            </a:r>
            <a:r>
              <a:rPr lang="zh-TW" altLang="en-US" sz="3600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endParaRPr lang="zh-TW" altLang="en-US" sz="3600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01398" name="Rectangle 22"/>
          <p:cNvSpPr>
            <a:spLocks noGrp="1" noChangeArrowheads="1"/>
          </p:cNvSpPr>
          <p:nvPr>
            <p:ph type="body" idx="1"/>
          </p:nvPr>
        </p:nvSpPr>
        <p:spPr>
          <a:xfrm>
            <a:off x="467544" y="1196529"/>
            <a:ext cx="8242920" cy="2160463"/>
          </a:xfrm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/>
          <a:lstStyle/>
          <a:p>
            <a:pPr marL="0" indent="0" eaLnBrk="1" hangingPunct="1">
              <a:spcBef>
                <a:spcPts val="300"/>
              </a:spcBef>
              <a:buNone/>
              <a:defRPr/>
            </a:pPr>
            <a:r>
              <a:rPr lang="zh-TW" altLang="en-US" sz="2800" b="1" u="sng" dirty="0" smtClean="0">
                <a:solidFill>
                  <a:schemeClr val="tx1"/>
                </a:solidFill>
                <a:effectLst/>
                <a:latin typeface="微軟正黑體" pitchFamily="34" charset="-120"/>
                <a:ea typeface="微軟正黑體" pitchFamily="34" charset="-120"/>
              </a:rPr>
              <a:t>策劃新學年的獎懲資料</a:t>
            </a:r>
            <a:endParaRPr lang="en-US" altLang="zh-TW" sz="2800" b="1" u="sng" dirty="0" smtClean="0">
              <a:solidFill>
                <a:schemeClr val="tx1"/>
              </a:solidFill>
              <a:effectLst/>
              <a:latin typeface="微軟正黑體" pitchFamily="34" charset="-120"/>
              <a:ea typeface="微軟正黑體" pitchFamily="34" charset="-120"/>
            </a:endParaRPr>
          </a:p>
          <a:p>
            <a:pPr marL="0" indent="0" eaLnBrk="1" hangingPunct="1">
              <a:spcBef>
                <a:spcPts val="300"/>
              </a:spcBef>
              <a:buNone/>
              <a:defRPr/>
            </a:pPr>
            <a:r>
              <a:rPr lang="zh-TW" altLang="en-US" sz="2800" dirty="0">
                <a:solidFill>
                  <a:schemeClr val="tx1"/>
                </a:solidFill>
                <a:effectLst/>
                <a:latin typeface="微軟正黑體" pitchFamily="34" charset="-120"/>
                <a:ea typeface="微軟正黑體" pitchFamily="34" charset="-120"/>
              </a:rPr>
              <a:t>先決條件</a:t>
            </a:r>
            <a:r>
              <a:rPr lang="zh-TW" altLang="en-US" sz="2800" dirty="0" smtClean="0">
                <a:solidFill>
                  <a:schemeClr val="tx1"/>
                </a:solidFill>
                <a:effectLst/>
                <a:latin typeface="微軟正黑體" pitchFamily="34" charset="-120"/>
                <a:ea typeface="微軟正黑體" pitchFamily="34" charset="-120"/>
              </a:rPr>
              <a:t>：</a:t>
            </a:r>
            <a:r>
              <a:rPr lang="zh-TW" altLang="en-US" sz="2800" b="1" dirty="0" smtClean="0">
                <a:solidFill>
                  <a:schemeClr val="accent6">
                    <a:lumMod val="50000"/>
                  </a:schemeClr>
                </a:solidFill>
                <a:effectLst/>
                <a:latin typeface="微軟正黑體" pitchFamily="34" charset="-120"/>
                <a:ea typeface="微軟正黑體" pitchFamily="34" charset="-120"/>
              </a:rPr>
              <a:t>過渡</a:t>
            </a:r>
            <a:r>
              <a:rPr lang="zh-TW" altLang="en-US" sz="2800" b="1" dirty="0">
                <a:solidFill>
                  <a:schemeClr val="accent6">
                    <a:lumMod val="50000"/>
                  </a:schemeClr>
                </a:solidFill>
                <a:effectLst/>
                <a:latin typeface="微軟正黑體" pitchFamily="34" charset="-120"/>
                <a:ea typeface="微軟正黑體" pitchFamily="34" charset="-120"/>
              </a:rPr>
              <a:t>到新學年之後</a:t>
            </a:r>
          </a:p>
          <a:p>
            <a:pPr marL="0" indent="0" eaLnBrk="1" hangingPunct="1">
              <a:spcBef>
                <a:spcPts val="300"/>
              </a:spcBef>
              <a:buNone/>
              <a:defRPr/>
            </a:pPr>
            <a:r>
              <a:rPr lang="en-US" altLang="zh-TW" sz="2800" dirty="0" smtClean="0">
                <a:solidFill>
                  <a:schemeClr val="tx1"/>
                </a:solidFill>
                <a:effectLst/>
                <a:latin typeface="微軟正黑體" pitchFamily="34" charset="-120"/>
                <a:ea typeface="微軟正黑體" pitchFamily="34" charset="-120"/>
              </a:rPr>
              <a:t>1. </a:t>
            </a:r>
            <a:r>
              <a:rPr lang="zh-TW" altLang="en-US" sz="2800" dirty="0" smtClean="0">
                <a:solidFill>
                  <a:schemeClr val="tx1"/>
                </a:solidFill>
                <a:effectLst/>
                <a:latin typeface="微軟正黑體" pitchFamily="34" charset="-120"/>
                <a:ea typeface="微軟正黑體" pitchFamily="34" charset="-120"/>
              </a:rPr>
              <a:t>獎懲</a:t>
            </a:r>
            <a:r>
              <a:rPr lang="zh-TW" altLang="en-US" sz="2800" dirty="0">
                <a:solidFill>
                  <a:schemeClr val="tx1"/>
                </a:solidFill>
                <a:effectLst/>
                <a:latin typeface="微軟正黑體" pitchFamily="34" charset="-120"/>
                <a:ea typeface="微軟正黑體" pitchFamily="34" charset="-120"/>
              </a:rPr>
              <a:t>資料 </a:t>
            </a:r>
            <a:r>
              <a:rPr lang="en-US" altLang="zh-TW" sz="2800" dirty="0">
                <a:solidFill>
                  <a:schemeClr val="tx1"/>
                </a:solidFill>
                <a:effectLst/>
                <a:latin typeface="微軟正黑體" pitchFamily="34" charset="-120"/>
                <a:ea typeface="微軟正黑體" pitchFamily="34" charset="-120"/>
              </a:rPr>
              <a:t>&gt; </a:t>
            </a:r>
            <a:r>
              <a:rPr lang="zh-TW" altLang="en-US" sz="2800" dirty="0">
                <a:solidFill>
                  <a:schemeClr val="tx1"/>
                </a:solidFill>
                <a:effectLst/>
                <a:latin typeface="微軟正黑體" pitchFamily="34" charset="-120"/>
                <a:ea typeface="微軟正黑體" pitchFamily="34" charset="-120"/>
              </a:rPr>
              <a:t>設定 </a:t>
            </a:r>
            <a:r>
              <a:rPr lang="en-US" altLang="zh-TW" sz="2800" dirty="0">
                <a:solidFill>
                  <a:schemeClr val="tx1"/>
                </a:solidFill>
                <a:effectLst/>
                <a:latin typeface="微軟正黑體" pitchFamily="34" charset="-120"/>
                <a:ea typeface="微軟正黑體" pitchFamily="34" charset="-120"/>
              </a:rPr>
              <a:t>&gt; </a:t>
            </a:r>
            <a:r>
              <a:rPr lang="zh-TW" altLang="en-US" sz="2800" dirty="0" smtClean="0">
                <a:solidFill>
                  <a:srgbClr val="FF0000"/>
                </a:solidFill>
                <a:effectLst/>
                <a:latin typeface="微軟正黑體" pitchFamily="34" charset="-120"/>
                <a:ea typeface="微軟正黑體" pitchFamily="34" charset="-120"/>
              </a:rPr>
              <a:t>基本資料</a:t>
            </a:r>
            <a:endParaRPr lang="en-US" altLang="zh-TW" sz="2800" dirty="0" smtClean="0">
              <a:solidFill>
                <a:srgbClr val="FF0000"/>
              </a:solidFill>
              <a:effectLst/>
              <a:latin typeface="微軟正黑體" pitchFamily="34" charset="-120"/>
              <a:ea typeface="微軟正黑體" pitchFamily="34" charset="-120"/>
            </a:endParaRPr>
          </a:p>
          <a:p>
            <a:pPr marL="0" indent="0" eaLnBrk="1" hangingPunct="1">
              <a:spcBef>
                <a:spcPts val="300"/>
              </a:spcBef>
              <a:buNone/>
              <a:defRPr/>
            </a:pPr>
            <a:r>
              <a:rPr lang="zh-TW" altLang="en-US" sz="2800" dirty="0">
                <a:solidFill>
                  <a:schemeClr val="tx1"/>
                </a:solidFill>
                <a:effectLst/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zh-TW" altLang="en-US" sz="2800" dirty="0" smtClean="0">
                <a:solidFill>
                  <a:schemeClr val="tx1"/>
                </a:solidFill>
                <a:effectLst/>
                <a:latin typeface="微軟正黑體" pitchFamily="34" charset="-120"/>
                <a:ea typeface="微軟正黑體" pitchFamily="34" charset="-120"/>
              </a:rPr>
              <a:t>   </a:t>
            </a:r>
            <a:r>
              <a:rPr lang="en-US" altLang="zh-TW" sz="2800" dirty="0" smtClean="0">
                <a:solidFill>
                  <a:schemeClr val="tx1"/>
                </a:solidFill>
                <a:effectLst/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zh-TW" altLang="en-US" sz="2800" dirty="0">
                <a:solidFill>
                  <a:schemeClr val="tx1"/>
                </a:solidFill>
                <a:effectLst/>
                <a:latin typeface="微軟正黑體" pitchFamily="34" charset="-120"/>
                <a:ea typeface="微軟正黑體" pitchFamily="34" charset="-120"/>
              </a:rPr>
              <a:t>按新學年需要</a:t>
            </a:r>
            <a:r>
              <a:rPr lang="zh-TW" altLang="en-US" sz="2800" dirty="0" smtClean="0">
                <a:solidFill>
                  <a:schemeClr val="tx1"/>
                </a:solidFill>
                <a:effectLst/>
                <a:latin typeface="微軟正黑體" pitchFamily="34" charset="-120"/>
                <a:ea typeface="微軟正黑體" pitchFamily="34" charset="-120"/>
              </a:rPr>
              <a:t>，更新「設定」各版面</a:t>
            </a:r>
            <a:r>
              <a:rPr lang="en-US" altLang="zh-TW" sz="2800" dirty="0" smtClean="0">
                <a:solidFill>
                  <a:schemeClr val="tx1"/>
                </a:solidFill>
                <a:effectLst/>
                <a:latin typeface="微軟正黑體" pitchFamily="34" charset="-120"/>
                <a:ea typeface="微軟正黑體" pitchFamily="34" charset="-120"/>
              </a:rPr>
              <a:t>)</a:t>
            </a:r>
            <a:endParaRPr lang="zh-TW" altLang="en-US" sz="2800" dirty="0" smtClean="0">
              <a:solidFill>
                <a:schemeClr val="tx1"/>
              </a:solidFill>
              <a:effectLst/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ECA7236-5062-4D1E-B9CD-F5372C213BC2}" type="slidenum">
              <a:rPr kumimoji="0" lang="en-US" altLang="zh-TW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新細明體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144</a:t>
            </a:fld>
            <a:endParaRPr kumimoji="0" lang="en-US" altLang="zh-TW" sz="1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新細明體" pitchFamily="18" charset="-120"/>
              <a:cs typeface="+mn-cs"/>
            </a:endParaRPr>
          </a:p>
        </p:txBody>
      </p:sp>
      <p:sp>
        <p:nvSpPr>
          <p:cNvPr id="6" name="矩形 5"/>
          <p:cNvSpPr/>
          <p:nvPr/>
        </p:nvSpPr>
        <p:spPr bwMode="auto">
          <a:xfrm>
            <a:off x="936982" y="3075057"/>
            <a:ext cx="784225" cy="281935"/>
          </a:xfrm>
          <a:prstGeom prst="rect">
            <a:avLst/>
          </a:prstGeom>
          <a:noFill/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0099"/>
              </a:buClr>
              <a:buSzPct val="55000"/>
              <a:buFont typeface="Wingdings" pitchFamily="2" charset="2"/>
              <a:buChar char="n"/>
              <a:tabLst/>
              <a:defRPr/>
            </a:pPr>
            <a:endParaRPr kumimoji="0" lang="zh-HK" altLang="en-US" sz="2000" b="0" i="0" u="none" strike="noStrike" kern="1200" cap="none" spc="0" normalizeH="0" baseline="0" noProof="0" smtClean="0">
              <a:ln>
                <a:noFill/>
              </a:ln>
              <a:solidFill>
                <a:srgbClr val="99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ahoma" pitchFamily="34" charset="0"/>
              <a:ea typeface="新細明體" pitchFamily="18" charset="-120"/>
              <a:cs typeface="+mn-cs"/>
            </a:endParaRPr>
          </a:p>
        </p:txBody>
      </p:sp>
      <p:sp>
        <p:nvSpPr>
          <p:cNvPr id="8" name="雙波浪線 7"/>
          <p:cNvSpPr/>
          <p:nvPr/>
        </p:nvSpPr>
        <p:spPr bwMode="auto">
          <a:xfrm>
            <a:off x="5292080" y="1654873"/>
            <a:ext cx="1872208" cy="485567"/>
          </a:xfrm>
          <a:prstGeom prst="doubleWave">
            <a:avLst/>
          </a:prstGeom>
          <a:solidFill>
            <a:srgbClr val="FF0000"/>
          </a:solidFill>
          <a:ln w="3175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7200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ts val="2600"/>
              </a:lnSpc>
              <a:spcBef>
                <a:spcPts val="0"/>
              </a:spcBef>
              <a:spcAft>
                <a:spcPct val="0"/>
              </a:spcAft>
              <a:buClr>
                <a:srgbClr val="CC0099"/>
              </a:buClr>
              <a:buSzPct val="55000"/>
              <a:buFont typeface="Wingdings" pitchFamily="2" charset="2"/>
              <a:buNone/>
              <a:tabLst/>
              <a:defRPr/>
            </a:pPr>
            <a:r>
              <a:rPr kumimoji="0" lang="zh-HK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現學年</a:t>
            </a:r>
            <a:r>
              <a:rPr kumimoji="0" lang="zh-HK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：</a:t>
            </a:r>
            <a:r>
              <a:rPr kumimoji="0" lang="en-US" altLang="zh-TW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2023</a:t>
            </a:r>
            <a:endParaRPr kumimoji="0" lang="zh-HK" altLang="en-US" sz="2400" b="0" i="0" u="none" strike="noStrike" kern="120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Unicode MS" panose="020B0604020202020204" pitchFamily="34" charset="-120"/>
              <a:ea typeface="Arial Unicode MS" panose="020B0604020202020204" pitchFamily="34" charset="-120"/>
              <a:cs typeface="Arial Unicode MS" panose="020B060402020202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502969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74" b="38439"/>
          <a:stretch/>
        </p:blipFill>
        <p:spPr bwMode="auto">
          <a:xfrm>
            <a:off x="126495" y="2708920"/>
            <a:ext cx="8992865" cy="3096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5721" name="Rectangle 9"/>
          <p:cNvSpPr>
            <a:spLocks noGrp="1" noChangeArrowheads="1"/>
          </p:cNvSpPr>
          <p:nvPr>
            <p:ph type="title"/>
          </p:nvPr>
        </p:nvSpPr>
        <p:spPr>
          <a:xfrm>
            <a:off x="1547664" y="254000"/>
            <a:ext cx="7162800" cy="762000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zh-TW" altLang="en-US" sz="360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獎懲資料 </a:t>
            </a:r>
            <a:r>
              <a:rPr lang="en-US" altLang="zh-TW" sz="360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(ANP) – </a:t>
            </a:r>
            <a:r>
              <a:rPr lang="zh-TW" altLang="en-US" sz="3600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設定</a:t>
            </a:r>
            <a:r>
              <a:rPr lang="en-US" altLang="zh-TW" sz="3600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(3)</a:t>
            </a:r>
            <a:r>
              <a:rPr lang="zh-TW" altLang="en-US" sz="3600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endParaRPr lang="zh-TW" altLang="en-US" sz="3600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ECA7236-5062-4D1E-B9CD-F5372C213BC2}" type="slidenum">
              <a:rPr kumimoji="0" lang="en-US" altLang="zh-TW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新細明體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145</a:t>
            </a:fld>
            <a:endParaRPr kumimoji="0" lang="en-US" altLang="zh-TW" sz="1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新細明體" pitchFamily="18" charset="-120"/>
              <a:cs typeface="+mn-cs"/>
            </a:endParaRPr>
          </a:p>
        </p:txBody>
      </p:sp>
      <p:sp>
        <p:nvSpPr>
          <p:cNvPr id="6" name="矩形 5"/>
          <p:cNvSpPr/>
          <p:nvPr/>
        </p:nvSpPr>
        <p:spPr bwMode="auto">
          <a:xfrm>
            <a:off x="815940" y="2666104"/>
            <a:ext cx="803731" cy="421528"/>
          </a:xfrm>
          <a:prstGeom prst="rect">
            <a:avLst/>
          </a:prstGeom>
          <a:noFill/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0099"/>
              </a:buClr>
              <a:buSzPct val="55000"/>
              <a:buFont typeface="Wingdings" pitchFamily="2" charset="2"/>
              <a:buChar char="n"/>
              <a:tabLst/>
              <a:defRPr/>
            </a:pPr>
            <a:endParaRPr kumimoji="0" lang="zh-HK" altLang="en-US" sz="2000" b="0" i="0" u="none" strike="noStrike" kern="1200" cap="none" spc="0" normalizeH="0" baseline="0" noProof="0" smtClean="0">
              <a:ln>
                <a:noFill/>
              </a:ln>
              <a:solidFill>
                <a:srgbClr val="99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ahoma" pitchFamily="34" charset="0"/>
              <a:ea typeface="新細明體" pitchFamily="18" charset="-120"/>
              <a:cs typeface="+mn-cs"/>
            </a:endParaRPr>
          </a:p>
        </p:txBody>
      </p:sp>
      <p:sp>
        <p:nvSpPr>
          <p:cNvPr id="8" name="Rectangle 22"/>
          <p:cNvSpPr txBox="1">
            <a:spLocks noChangeArrowheads="1"/>
          </p:cNvSpPr>
          <p:nvPr/>
        </p:nvSpPr>
        <p:spPr bwMode="auto">
          <a:xfrm>
            <a:off x="467544" y="1340545"/>
            <a:ext cx="8242920" cy="16564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itchFamily="2" charset="2"/>
              <a:buChar char="n"/>
              <a:defRPr sz="2400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99"/>
              </a:buClr>
              <a:buSzPct val="55000"/>
              <a:buFont typeface="Wingdings" pitchFamily="2" charset="2"/>
              <a:buChar char="n"/>
              <a:defRPr sz="2000">
                <a:solidFill>
                  <a:srgbClr val="99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rgbClr val="66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5000"/>
              <a:buFont typeface="Wingdings" pitchFamily="2" charset="2"/>
              <a:buChar char="n"/>
              <a:defRPr sz="1600">
                <a:solidFill>
                  <a:srgbClr val="33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  <a:buClr>
                <a:srgbClr val="FFCF01"/>
              </a:buClr>
              <a:buSzPct val="60000"/>
              <a:buFont typeface="Wingdings" pitchFamily="2" charset="2"/>
              <a:buNone/>
              <a:tabLst/>
              <a:defRPr/>
            </a:pPr>
            <a:r>
              <a:rPr kumimoji="0" lang="en-US" altLang="zh-TW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2.</a:t>
            </a:r>
            <a:r>
              <a:rPr kumimoji="0" lang="zh-TW" alt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 獎懲資料 </a:t>
            </a:r>
            <a:r>
              <a:rPr kumimoji="0" lang="en-US" altLang="zh-TW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&gt; </a:t>
            </a:r>
            <a:r>
              <a:rPr kumimoji="0" lang="zh-TW" alt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設定 </a:t>
            </a:r>
            <a:r>
              <a:rPr kumimoji="0" lang="en-US" altLang="zh-TW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&gt; </a:t>
            </a:r>
            <a:r>
              <a:rPr kumimoji="0" lang="zh-TW" alt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獎勵</a:t>
            </a:r>
            <a:r>
              <a:rPr kumimoji="0" lang="zh-TW" alt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規則</a:t>
            </a:r>
            <a:endParaRPr kumimoji="0" lang="en-US" altLang="zh-TW" sz="28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  <a:buClr>
                <a:srgbClr val="FFCF01"/>
              </a:buClr>
              <a:buSzPct val="60000"/>
              <a:buFont typeface="Wingdings" pitchFamily="2" charset="2"/>
              <a:buNone/>
              <a:tabLst/>
              <a:defRPr/>
            </a:pPr>
            <a:r>
              <a:rPr kumimoji="0" lang="zh-TW" alt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    </a:t>
            </a:r>
            <a:r>
              <a:rPr kumimoji="0" lang="en-US" altLang="zh-TW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(</a:t>
            </a:r>
            <a:r>
              <a:rPr kumimoji="0" lang="zh-TW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按新學年需要</a:t>
            </a:r>
            <a:r>
              <a:rPr kumimoji="0" lang="zh-TW" alt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更新</a:t>
            </a:r>
            <a:r>
              <a:rPr kumimoji="0" lang="en-US" altLang="zh-TW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)</a:t>
            </a:r>
            <a:endParaRPr kumimoji="0" lang="zh-TW" altLang="en-US" sz="28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3445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/>
          <a:srcRect l="13638" t="18966" r="25121" b="55987"/>
          <a:stretch/>
        </p:blipFill>
        <p:spPr>
          <a:xfrm>
            <a:off x="29502" y="2694220"/>
            <a:ext cx="9119003" cy="3399076"/>
          </a:xfrm>
          <a:prstGeom prst="rect">
            <a:avLst/>
          </a:prstGeom>
        </p:spPr>
      </p:pic>
      <p:sp>
        <p:nvSpPr>
          <p:cNvPr id="115721" name="Rectangle 9"/>
          <p:cNvSpPr>
            <a:spLocks noGrp="1" noChangeArrowheads="1"/>
          </p:cNvSpPr>
          <p:nvPr>
            <p:ph type="title"/>
          </p:nvPr>
        </p:nvSpPr>
        <p:spPr>
          <a:xfrm>
            <a:off x="1547664" y="254000"/>
            <a:ext cx="7162800" cy="762000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zh-TW" altLang="en-US" sz="360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獎懲資料 </a:t>
            </a:r>
            <a:r>
              <a:rPr lang="en-US" altLang="zh-TW" sz="360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(ANP) – </a:t>
            </a:r>
            <a:r>
              <a:rPr lang="zh-TW" altLang="en-US" sz="3600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設定</a:t>
            </a:r>
            <a:r>
              <a:rPr lang="en-US" altLang="zh-TW" sz="3600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(4)</a:t>
            </a:r>
            <a:r>
              <a:rPr lang="zh-TW" altLang="en-US" sz="3600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endParaRPr lang="zh-TW" altLang="en-US" sz="3600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ECA7236-5062-4D1E-B9CD-F5372C213BC2}" type="slidenum">
              <a:rPr kumimoji="0" lang="en-US" altLang="zh-TW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新細明體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146</a:t>
            </a:fld>
            <a:endParaRPr kumimoji="0" lang="en-US" altLang="zh-TW" sz="1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新細明體" pitchFamily="18" charset="-120"/>
              <a:cs typeface="+mn-cs"/>
            </a:endParaRPr>
          </a:p>
        </p:txBody>
      </p:sp>
      <p:sp>
        <p:nvSpPr>
          <p:cNvPr id="7" name="矩形 6"/>
          <p:cNvSpPr/>
          <p:nvPr/>
        </p:nvSpPr>
        <p:spPr bwMode="auto">
          <a:xfrm>
            <a:off x="1763688" y="2624609"/>
            <a:ext cx="1008112" cy="423271"/>
          </a:xfrm>
          <a:prstGeom prst="rect">
            <a:avLst/>
          </a:prstGeom>
          <a:noFill/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0099"/>
              </a:buClr>
              <a:buSzPct val="55000"/>
              <a:buFont typeface="Wingdings" pitchFamily="2" charset="2"/>
              <a:buChar char="n"/>
              <a:tabLst/>
              <a:defRPr/>
            </a:pPr>
            <a:endParaRPr kumimoji="0" lang="zh-HK" altLang="en-US" sz="2000" b="0" i="0" u="none" strike="noStrike" kern="1200" cap="none" spc="0" normalizeH="0" baseline="0" noProof="0" smtClean="0">
              <a:ln>
                <a:noFill/>
              </a:ln>
              <a:solidFill>
                <a:srgbClr val="99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ahoma" pitchFamily="34" charset="0"/>
              <a:ea typeface="新細明體" pitchFamily="18" charset="-120"/>
              <a:cs typeface="+mn-cs"/>
            </a:endParaRPr>
          </a:p>
        </p:txBody>
      </p:sp>
      <p:sp>
        <p:nvSpPr>
          <p:cNvPr id="8" name="Rectangle 22"/>
          <p:cNvSpPr txBox="1">
            <a:spLocks noChangeArrowheads="1"/>
          </p:cNvSpPr>
          <p:nvPr/>
        </p:nvSpPr>
        <p:spPr bwMode="auto">
          <a:xfrm>
            <a:off x="493872" y="1373712"/>
            <a:ext cx="8242920" cy="16564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itchFamily="2" charset="2"/>
              <a:buChar char="n"/>
              <a:defRPr sz="2400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99"/>
              </a:buClr>
              <a:buSzPct val="55000"/>
              <a:buFont typeface="Wingdings" pitchFamily="2" charset="2"/>
              <a:buChar char="n"/>
              <a:defRPr sz="2000">
                <a:solidFill>
                  <a:srgbClr val="99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rgbClr val="66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5000"/>
              <a:buFont typeface="Wingdings" pitchFamily="2" charset="2"/>
              <a:buChar char="n"/>
              <a:defRPr sz="1600">
                <a:solidFill>
                  <a:srgbClr val="33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  <a:buClr>
                <a:srgbClr val="FFCF01"/>
              </a:buClr>
              <a:buSzPct val="60000"/>
              <a:buFont typeface="Wingdings" pitchFamily="2" charset="2"/>
              <a:buNone/>
              <a:tabLst/>
              <a:defRPr/>
            </a:pPr>
            <a:r>
              <a:rPr kumimoji="0" lang="en-US" altLang="zh-TW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3.</a:t>
            </a:r>
            <a:r>
              <a:rPr kumimoji="0" lang="zh-TW" alt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 獎懲資料 </a:t>
            </a:r>
            <a:r>
              <a:rPr kumimoji="0" lang="en-US" altLang="zh-TW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&gt; </a:t>
            </a:r>
            <a:r>
              <a:rPr kumimoji="0" lang="zh-TW" alt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設定 </a:t>
            </a:r>
            <a:r>
              <a:rPr kumimoji="0" lang="en-US" altLang="zh-TW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&gt;</a:t>
            </a:r>
            <a:r>
              <a:rPr kumimoji="0" lang="zh-TW" alt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 </a:t>
            </a:r>
            <a:r>
              <a:rPr kumimoji="0" lang="zh-HK" alt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懲罰</a:t>
            </a:r>
            <a:r>
              <a:rPr kumimoji="0" lang="zh-HK" alt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規則</a:t>
            </a:r>
            <a:endParaRPr kumimoji="0" lang="en-US" altLang="zh-HK" sz="28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  <a:buClr>
                <a:srgbClr val="FFCF01"/>
              </a:buClr>
              <a:buSzPct val="60000"/>
              <a:buFont typeface="Wingdings" pitchFamily="2" charset="2"/>
              <a:buNone/>
              <a:tabLst/>
              <a:defRPr/>
            </a:pPr>
            <a:r>
              <a:rPr kumimoji="0" lang="zh-TW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 </a:t>
            </a:r>
            <a:r>
              <a:rPr kumimoji="0" lang="zh-TW" alt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   </a:t>
            </a:r>
            <a:r>
              <a:rPr kumimoji="0" lang="en-US" altLang="zh-TW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(</a:t>
            </a:r>
            <a:r>
              <a:rPr kumimoji="0" lang="zh-TW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按新學年需要</a:t>
            </a:r>
            <a:r>
              <a:rPr kumimoji="0" lang="zh-TW" alt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更新</a:t>
            </a:r>
            <a:r>
              <a:rPr kumimoji="0" lang="en-US" altLang="zh-TW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)</a:t>
            </a:r>
            <a:endParaRPr kumimoji="0" lang="zh-TW" altLang="en-US" sz="28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6242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6" name="Rectangle 6"/>
          <p:cNvSpPr>
            <a:spLocks noGrp="1" noChangeArrowheads="1"/>
          </p:cNvSpPr>
          <p:nvPr>
            <p:ph type="ctrTitle"/>
          </p:nvPr>
        </p:nvSpPr>
        <p:spPr>
          <a:xfrm>
            <a:off x="755576" y="2574032"/>
            <a:ext cx="7776864" cy="2223120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en-US" altLang="zh-TW" sz="660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/>
            </a:r>
            <a:br>
              <a:rPr lang="en-US" altLang="zh-TW" sz="660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</a:br>
            <a:r>
              <a:rPr lang="zh-TW" altLang="en-US" sz="660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「應用學習」</a:t>
            </a:r>
            <a:r>
              <a:rPr lang="en-US" altLang="zh-TW" sz="660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/>
            </a:r>
            <a:br>
              <a:rPr lang="en-US" altLang="zh-TW" sz="660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</a:br>
            <a:r>
              <a:rPr lang="en-US" altLang="zh-TW" sz="6600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(APL)</a:t>
            </a:r>
            <a:endParaRPr lang="zh-TW" altLang="en-US" sz="6600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" name="標題 1"/>
          <p:cNvSpPr txBox="1">
            <a:spLocks/>
          </p:cNvSpPr>
          <p:nvPr/>
        </p:nvSpPr>
        <p:spPr bwMode="auto">
          <a:xfrm>
            <a:off x="0" y="115888"/>
            <a:ext cx="91440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ungsuh" pitchFamily="18" charset="-127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CC0099"/>
              </a:buClr>
              <a:buSzPct val="55000"/>
              <a:buFont typeface="Wingdings" pitchFamily="2" charset="2"/>
              <a:buNone/>
              <a:tabLst/>
              <a:defRPr/>
            </a:pPr>
            <a:r>
              <a:rPr kumimoji="0" lang="zh-TW" alt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學生相關模組</a:t>
            </a: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C127F95-C5AC-4EE7-97B0-F599D5BEB699}" type="slidenum">
              <a:rPr kumimoji="0" lang="en-US" altLang="zh-TW" sz="1000" b="1" i="0" u="none" strike="noStrike" kern="1200" cap="none" spc="0" normalizeH="0" baseline="0" noProof="0" smtClean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Tahoma" pitchFamily="34" charset="0"/>
                <a:ea typeface="新細明體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147</a:t>
            </a:fld>
            <a:endParaRPr kumimoji="0" lang="en-US" altLang="zh-TW" sz="1000" b="1" i="0" u="none" strike="noStrike" kern="1200" cap="none" spc="0" normalizeH="0" baseline="0" noProof="0">
              <a:ln>
                <a:noFill/>
              </a:ln>
              <a:solidFill>
                <a:srgbClr val="1C1C1C"/>
              </a:solidFill>
              <a:effectLst/>
              <a:uLnTx/>
              <a:uFillTx/>
              <a:latin typeface="Tahoma" pitchFamily="34" charset="0"/>
              <a:ea typeface="新細明體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5901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zh-TW" altLang="en-US" sz="3200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應用學習</a:t>
            </a:r>
            <a:r>
              <a:rPr lang="en-US" altLang="zh-TW" sz="3200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en-US" altLang="zh-TW" sz="3200" dirty="0" err="1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ApL</a:t>
            </a:r>
            <a:r>
              <a:rPr lang="en-US" altLang="zh-TW" sz="3200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) </a:t>
            </a:r>
            <a:endParaRPr lang="en-US" altLang="zh-TW" sz="3200" dirty="0" smtClean="0">
              <a:solidFill>
                <a:schemeClr val="tx1"/>
              </a:solidFill>
              <a:ea typeface="新細明體" charset="-12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395536" y="1196752"/>
            <a:ext cx="8352928" cy="53491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0099"/>
              </a:buClr>
              <a:buSzPct val="55000"/>
              <a:buFont typeface="Wingdings" pitchFamily="2" charset="2"/>
              <a:buNone/>
              <a:tabLst/>
              <a:defRPr/>
            </a:pP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如有報讀應用學習課程的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學生離校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，系統會顯示“尚有學生離校紀錄仍未遞交至</a:t>
            </a:r>
            <a:r>
              <a:rPr kumimoji="0" lang="zh-TW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教育局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，請盡快到”學生離校”及”資料互換”完成整個離校手續。＂訊息，以</a:t>
            </a:r>
            <a:r>
              <a:rPr kumimoji="0" lang="zh-TW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提醒學校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該為有關學生在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應用學習模組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內採取相應的行動</a:t>
            </a:r>
            <a:r>
              <a:rPr kumimoji="0" lang="zh-TW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。</a:t>
            </a:r>
            <a:endParaRPr kumimoji="0" lang="en-US" altLang="zh-TW" sz="28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0099"/>
              </a:buClr>
              <a:buSzPct val="55000"/>
              <a:buFont typeface="Wingdings" pitchFamily="2" charset="2"/>
              <a:buNone/>
              <a:tabLst/>
              <a:defRPr/>
            </a:pPr>
            <a:endParaRPr kumimoji="0" lang="en-US" altLang="zh-TW" sz="28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0099"/>
              </a:buClr>
              <a:buSzPct val="55000"/>
              <a:buFont typeface="Wingdings" pitchFamily="2" charset="2"/>
              <a:buNone/>
              <a:tabLst/>
              <a:defRPr/>
            </a:pPr>
            <a:endParaRPr kumimoji="0" lang="en-US" altLang="zh-TW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0099"/>
              </a:buClr>
              <a:buSzPct val="55000"/>
              <a:buFont typeface="Wingdings" pitchFamily="2" charset="2"/>
              <a:buNone/>
              <a:tabLst/>
              <a:defRPr/>
            </a:pPr>
            <a:endParaRPr kumimoji="0" lang="en-US" altLang="zh-TW" sz="28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0099"/>
              </a:buClr>
              <a:buSzPct val="55000"/>
              <a:buFont typeface="Wingdings" pitchFamily="2" charset="2"/>
              <a:buNone/>
              <a:tabLst/>
              <a:defRPr/>
            </a:pPr>
            <a:endParaRPr kumimoji="0" lang="en-US" altLang="zh-TW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0099"/>
              </a:buClr>
              <a:buSzPct val="55000"/>
              <a:buFont typeface="Wingdings" pitchFamily="2" charset="2"/>
              <a:buNone/>
              <a:tabLst/>
              <a:defRPr/>
            </a:pPr>
            <a:endParaRPr kumimoji="0" lang="en-US" altLang="zh-TW" sz="28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0099"/>
              </a:buClr>
              <a:buSzPct val="55000"/>
              <a:buFont typeface="Wingdings" pitchFamily="2" charset="2"/>
              <a:buNone/>
              <a:tabLst/>
              <a:defRPr/>
            </a:pPr>
            <a:endParaRPr kumimoji="0" lang="en-US" altLang="zh-TW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ECA7236-5062-4D1E-B9CD-F5372C213BC2}" type="slidenum">
              <a:rPr kumimoji="0" lang="en-US" altLang="zh-TW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新細明體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148</a:t>
            </a:fld>
            <a:endParaRPr kumimoji="0" lang="en-US" altLang="zh-TW" sz="1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新細明體" pitchFamily="18" charset="-120"/>
              <a:cs typeface="+mn-cs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1" y="3431427"/>
            <a:ext cx="7960502" cy="2977890"/>
          </a:xfrm>
          <a:prstGeom prst="rect">
            <a:avLst/>
          </a:prstGeom>
        </p:spPr>
      </p:pic>
      <p:sp>
        <p:nvSpPr>
          <p:cNvPr id="6" name="Rectangle 17"/>
          <p:cNvSpPr>
            <a:spLocks noChangeArrowheads="1"/>
          </p:cNvSpPr>
          <p:nvPr/>
        </p:nvSpPr>
        <p:spPr bwMode="gray">
          <a:xfrm>
            <a:off x="3923928" y="5059770"/>
            <a:ext cx="4536504" cy="1080120"/>
          </a:xfrm>
          <a:prstGeom prst="rect">
            <a:avLst/>
          </a:prstGeom>
          <a:noFill/>
          <a:ln w="57150" algn="ctr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 b="1">
                <a:solidFill>
                  <a:srgbClr val="660066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SzPct val="55000"/>
              <a:buFont typeface="Wingdings" panose="05000000000000000000" pitchFamily="2" charset="2"/>
              <a:buChar char="n"/>
              <a:defRPr sz="2200" b="1">
                <a:solidFill>
                  <a:srgbClr val="9900CC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 b="1">
                <a:solidFill>
                  <a:srgbClr val="6600CC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000" b="1">
                <a:solidFill>
                  <a:srgbClr val="333399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  <a:ea typeface="標楷體" panose="03000509000000000000" pitchFamily="65" charset="-12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HK" altLang="en-US" sz="1400" b="1" i="0" u="none" strike="noStrike" kern="1200" cap="none" spc="0" normalizeH="0" baseline="0" noProof="0" smtClean="0">
              <a:ln>
                <a:noFill/>
              </a:ln>
              <a:solidFill>
                <a:srgbClr val="3366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rebuchet MS" panose="020B0603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185" y="3384493"/>
            <a:ext cx="7978273" cy="3117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041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zh-TW" altLang="en-US" sz="3200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應用學習</a:t>
            </a:r>
            <a:r>
              <a:rPr lang="en-US" altLang="zh-TW" sz="3200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en-US" altLang="zh-TW" sz="3200" dirty="0" err="1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ApL</a:t>
            </a:r>
            <a:r>
              <a:rPr lang="en-US" altLang="zh-TW" sz="3200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) </a:t>
            </a:r>
            <a:endParaRPr lang="en-US" altLang="zh-TW" sz="3200" dirty="0" smtClean="0">
              <a:solidFill>
                <a:schemeClr val="tx1"/>
              </a:solidFill>
              <a:ea typeface="新細明體" charset="-12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395536" y="1196752"/>
            <a:ext cx="8352928" cy="49182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0099"/>
              </a:buClr>
              <a:buSzPct val="55000"/>
              <a:buFont typeface="Wingdings" pitchFamily="2" charset="2"/>
              <a:buNone/>
              <a:tabLst/>
              <a:defRPr/>
            </a:pP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如</a:t>
            </a:r>
            <a:r>
              <a:rPr kumimoji="0" lang="zh-TW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有報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讀應用學習課程</a:t>
            </a:r>
            <a:r>
              <a:rPr kumimoji="0" lang="zh-TW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的</a:t>
            </a:r>
            <a:r>
              <a:rPr kumimoji="0" lang="zh-TW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學生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於新</a:t>
            </a:r>
            <a:r>
              <a:rPr kumimoji="0" lang="zh-TW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學年將留級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，並</a:t>
            </a:r>
            <a:r>
              <a:rPr kumimoji="0" lang="zh-TW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不合資格報名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，</a:t>
            </a:r>
            <a:r>
              <a:rPr kumimoji="0" lang="zh-TW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系統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會顯示</a:t>
            </a:r>
            <a:r>
              <a:rPr kumimoji="0" lang="zh-TW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“應用學習有不合資格的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報名”訊息及</a:t>
            </a:r>
            <a:r>
              <a:rPr kumimoji="0" lang="en-US" altLang="zh-TW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 “#” </a:t>
            </a:r>
            <a:r>
              <a:rPr kumimoji="0" lang="zh-TW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標誌，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以</a:t>
            </a:r>
            <a:r>
              <a:rPr kumimoji="0" lang="zh-TW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提醒學校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該為有關學生在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應用學習模組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內採取相應的行動</a:t>
            </a:r>
            <a:r>
              <a:rPr kumimoji="0" lang="zh-TW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。</a:t>
            </a:r>
            <a:endParaRPr kumimoji="0" lang="en-US" altLang="zh-TW" sz="28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0099"/>
              </a:buClr>
              <a:buSzPct val="55000"/>
              <a:buFont typeface="Wingdings" pitchFamily="2" charset="2"/>
              <a:buNone/>
              <a:tabLst/>
              <a:defRPr/>
            </a:pPr>
            <a:endParaRPr kumimoji="0" lang="en-US" altLang="zh-TW" sz="28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0099"/>
              </a:buClr>
              <a:buSzPct val="55000"/>
              <a:buFont typeface="Wingdings" pitchFamily="2" charset="2"/>
              <a:buNone/>
              <a:tabLst/>
              <a:defRPr/>
            </a:pPr>
            <a:endParaRPr kumimoji="0" lang="en-US" altLang="zh-TW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0099"/>
              </a:buClr>
              <a:buSzPct val="55000"/>
              <a:buFont typeface="Wingdings" pitchFamily="2" charset="2"/>
              <a:buNone/>
              <a:tabLst/>
              <a:defRPr/>
            </a:pPr>
            <a:endParaRPr kumimoji="0" lang="en-US" altLang="zh-TW" sz="28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0099"/>
              </a:buClr>
              <a:buSzPct val="55000"/>
              <a:buFont typeface="Wingdings" pitchFamily="2" charset="2"/>
              <a:buNone/>
              <a:tabLst/>
              <a:defRPr/>
            </a:pPr>
            <a:endParaRPr kumimoji="0" lang="en-US" altLang="zh-TW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0099"/>
              </a:buClr>
              <a:buSzPct val="55000"/>
              <a:buFont typeface="Wingdings" pitchFamily="2" charset="2"/>
              <a:buNone/>
              <a:tabLst/>
              <a:defRPr/>
            </a:pPr>
            <a:endParaRPr kumimoji="0" lang="en-US" altLang="zh-TW" sz="28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0099"/>
              </a:buClr>
              <a:buSzPct val="55000"/>
              <a:buFont typeface="Wingdings" pitchFamily="2" charset="2"/>
              <a:buNone/>
              <a:tabLst/>
              <a:defRPr/>
            </a:pPr>
            <a:endParaRPr kumimoji="0" lang="en-US" altLang="zh-TW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ECA7236-5062-4D1E-B9CD-F5372C213BC2}" type="slidenum">
              <a:rPr kumimoji="0" lang="en-US" altLang="zh-TW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新細明體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149</a:t>
            </a:fld>
            <a:endParaRPr kumimoji="0" lang="en-US" altLang="zh-TW" sz="1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新細明體" pitchFamily="18" charset="-120"/>
              <a:cs typeface="+mn-cs"/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2962610"/>
            <a:ext cx="6052575" cy="3766859"/>
          </a:xfrm>
          <a:prstGeom prst="rect">
            <a:avLst/>
          </a:prstGeom>
        </p:spPr>
      </p:pic>
      <p:sp>
        <p:nvSpPr>
          <p:cNvPr id="8" name="矩形 6"/>
          <p:cNvSpPr>
            <a:spLocks noChangeArrowheads="1"/>
          </p:cNvSpPr>
          <p:nvPr/>
        </p:nvSpPr>
        <p:spPr bwMode="gray">
          <a:xfrm>
            <a:off x="1331640" y="5995253"/>
            <a:ext cx="1596456" cy="119768"/>
          </a:xfrm>
          <a:prstGeom prst="rect">
            <a:avLst/>
          </a:prstGeom>
          <a:noFill/>
          <a:ln w="57150" algn="ctr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 b="1">
                <a:solidFill>
                  <a:srgbClr val="660066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SzPct val="55000"/>
              <a:buFont typeface="Wingdings" panose="05000000000000000000" pitchFamily="2" charset="2"/>
              <a:buChar char="n"/>
              <a:defRPr sz="2200" b="1">
                <a:solidFill>
                  <a:srgbClr val="9900CC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 b="1">
                <a:solidFill>
                  <a:srgbClr val="6600CC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000" b="1">
                <a:solidFill>
                  <a:srgbClr val="333399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  <a:ea typeface="標楷體" panose="03000509000000000000" pitchFamily="65" charset="-12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HK" altLang="en-US" sz="1400" b="1" i="0" u="none" strike="noStrike" kern="1200" cap="none" spc="0" normalizeH="0" baseline="0" noProof="0" smtClean="0">
              <a:ln>
                <a:noFill/>
              </a:ln>
              <a:solidFill>
                <a:srgbClr val="3366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rebuchet MS" panose="020B0603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9" name="矩形 5"/>
          <p:cNvSpPr>
            <a:spLocks noChangeArrowheads="1"/>
          </p:cNvSpPr>
          <p:nvPr/>
        </p:nvSpPr>
        <p:spPr bwMode="gray">
          <a:xfrm>
            <a:off x="6995008" y="4653136"/>
            <a:ext cx="389207" cy="984526"/>
          </a:xfrm>
          <a:prstGeom prst="rect">
            <a:avLst/>
          </a:prstGeom>
          <a:noFill/>
          <a:ln w="57150" algn="ctr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 b="1">
                <a:solidFill>
                  <a:srgbClr val="660066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SzPct val="55000"/>
              <a:buFont typeface="Wingdings" panose="05000000000000000000" pitchFamily="2" charset="2"/>
              <a:buChar char="n"/>
              <a:defRPr sz="2200" b="1">
                <a:solidFill>
                  <a:srgbClr val="9900CC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 b="1">
                <a:solidFill>
                  <a:srgbClr val="6600CC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000" b="1">
                <a:solidFill>
                  <a:srgbClr val="333399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  <a:ea typeface="標楷體" panose="03000509000000000000" pitchFamily="65" charset="-12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HK" altLang="en-US" sz="1400" b="1" i="0" u="none" strike="noStrike" kern="1200" cap="none" spc="0" normalizeH="0" baseline="0" noProof="0" smtClean="0">
              <a:ln>
                <a:noFill/>
              </a:ln>
              <a:solidFill>
                <a:srgbClr val="3366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rebuchet MS" panose="020B0603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0" name="矩形 5"/>
          <p:cNvSpPr>
            <a:spLocks noChangeArrowheads="1"/>
          </p:cNvSpPr>
          <p:nvPr/>
        </p:nvSpPr>
        <p:spPr bwMode="gray">
          <a:xfrm>
            <a:off x="1331640" y="3212976"/>
            <a:ext cx="2304256" cy="288032"/>
          </a:xfrm>
          <a:prstGeom prst="rect">
            <a:avLst/>
          </a:prstGeom>
          <a:noFill/>
          <a:ln w="57150" algn="ctr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 b="1">
                <a:solidFill>
                  <a:srgbClr val="660066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SzPct val="55000"/>
              <a:buFont typeface="Wingdings" panose="05000000000000000000" pitchFamily="2" charset="2"/>
              <a:buChar char="n"/>
              <a:defRPr sz="2200" b="1">
                <a:solidFill>
                  <a:srgbClr val="9900CC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 b="1">
                <a:solidFill>
                  <a:srgbClr val="6600CC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000" b="1">
                <a:solidFill>
                  <a:srgbClr val="333399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  <a:ea typeface="標楷體" panose="03000509000000000000" pitchFamily="65" charset="-12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HK" altLang="en-US" sz="1400" b="1" i="0" u="none" strike="noStrike" kern="1200" cap="none" spc="0" normalizeH="0" baseline="0" noProof="0" smtClean="0">
              <a:ln>
                <a:noFill/>
              </a:ln>
              <a:solidFill>
                <a:srgbClr val="3366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rebuchet MS" panose="020B0603020202020204" pitchFamily="34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1111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584" y="2235632"/>
            <a:ext cx="7722889" cy="3800152"/>
          </a:xfrm>
          <a:prstGeom prst="rect">
            <a:avLst/>
          </a:prstGeom>
        </p:spPr>
      </p:pic>
      <p:sp>
        <p:nvSpPr>
          <p:cNvPr id="21507" name="Text Box 3"/>
          <p:cNvSpPr txBox="1">
            <a:spLocks noChangeArrowheads="1"/>
          </p:cNvSpPr>
          <p:nvPr/>
        </p:nvSpPr>
        <p:spPr bwMode="auto">
          <a:xfrm>
            <a:off x="323528" y="1193008"/>
            <a:ext cx="8496944" cy="966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457200" marR="0" lvl="0" indent="-45720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l"/>
              <a:tabLst/>
              <a:defRPr/>
            </a:pPr>
            <a:r>
              <a:rPr kumimoji="0" lang="zh-TW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設定</a:t>
            </a: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校曆</a:t>
            </a:r>
            <a:r>
              <a:rPr kumimoji="0" lang="zh-TW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資料</a:t>
            </a:r>
            <a:endParaRPr kumimoji="0" lang="en-US" altLang="zh-TW" sz="3200" b="0" i="0" u="none" strike="noStrike" kern="1200" cap="none" spc="0" normalizeH="0" baseline="0" noProof="0" dirty="0" smtClean="0">
              <a:ln>
                <a:noFill/>
              </a:ln>
              <a:solidFill>
                <a:srgbClr val="333399">
                  <a:lumMod val="75000"/>
                </a:srgbClr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+mn-cs"/>
            </a:endParaRPr>
          </a:p>
          <a:p>
            <a:pPr marL="742950" marR="0" lvl="1" indent="-28575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現學年的開始和完結</a:t>
            </a:r>
            <a:r>
              <a:rPr kumimoji="0" lang="zh-TW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日期</a:t>
            </a:r>
            <a:endParaRPr kumimoji="0" lang="en-US" altLang="zh-TW" sz="2800" b="0" i="0" u="none" strike="noStrike" kern="1200" cap="none" spc="0" normalizeH="0" baseline="0" noProof="0" dirty="0">
              <a:ln>
                <a:noFill/>
              </a:ln>
              <a:solidFill>
                <a:srgbClr val="0066FF"/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+mn-cs"/>
            </a:endParaRPr>
          </a:p>
        </p:txBody>
      </p:sp>
      <p:sp>
        <p:nvSpPr>
          <p:cNvPr id="21508" name="Text Box 4"/>
          <p:cNvSpPr txBox="1">
            <a:spLocks noChangeArrowheads="1"/>
          </p:cNvSpPr>
          <p:nvPr/>
        </p:nvSpPr>
        <p:spPr bwMode="auto">
          <a:xfrm>
            <a:off x="1619672" y="285805"/>
            <a:ext cx="6480720" cy="830997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zh-TW"/>
            </a:defPPr>
            <a:lvl1pPr algn="ctr">
              <a:defRPr kumimoji="0" sz="540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策劃新學年</a:t>
            </a:r>
            <a:r>
              <a:rPr kumimoji="0" lang="en-US" altLang="zh-TW" sz="4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-</a:t>
            </a:r>
            <a:r>
              <a:rPr kumimoji="0" lang="zh-TW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注意事項</a:t>
            </a:r>
          </a:p>
        </p:txBody>
      </p:sp>
      <p:sp>
        <p:nvSpPr>
          <p:cNvPr id="7" name="矩形 6"/>
          <p:cNvSpPr/>
          <p:nvPr/>
        </p:nvSpPr>
        <p:spPr>
          <a:xfrm>
            <a:off x="827584" y="3933055"/>
            <a:ext cx="3433633" cy="27537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4644008" y="3933055"/>
            <a:ext cx="3551716" cy="28803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9505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zh-TW" altLang="en-US" sz="3200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應用學習</a:t>
            </a:r>
            <a:r>
              <a:rPr lang="en-US" altLang="zh-TW" sz="3200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en-US" altLang="zh-TW" sz="3200" dirty="0" err="1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ApL</a:t>
            </a:r>
            <a:r>
              <a:rPr lang="en-US" altLang="zh-TW" sz="3200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) </a:t>
            </a:r>
            <a:endParaRPr lang="en-US" altLang="zh-TW" sz="3200" dirty="0" smtClean="0">
              <a:solidFill>
                <a:schemeClr val="tx1"/>
              </a:solidFill>
              <a:ea typeface="新細明體" charset="-12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395536" y="1196752"/>
            <a:ext cx="835292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0099"/>
              </a:buClr>
              <a:buSzPct val="55000"/>
              <a:buFont typeface="Wingdings" pitchFamily="2" charset="2"/>
              <a:buNone/>
              <a:tabLst/>
              <a:defRPr/>
            </a:pPr>
            <a:r>
              <a:rPr kumimoji="0" lang="zh-TW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在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系統過渡至新學年之後，如果用戶未有提交過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「學生電話號碼更新」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資料檔至</a:t>
            </a:r>
            <a:r>
              <a:rPr kumimoji="0" lang="zh-TW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教育局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的話，提示訊息會出現於頁面上方直至用戶提交資料檔</a:t>
            </a:r>
            <a:r>
              <a:rPr kumimoji="0" lang="zh-TW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。</a:t>
            </a:r>
            <a:endParaRPr kumimoji="0" lang="zh-HK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ECA7236-5062-4D1E-B9CD-F5372C213BC2}" type="slidenum">
              <a:rPr kumimoji="0" lang="en-US" altLang="zh-TW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新細明體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150</a:t>
            </a:fld>
            <a:endParaRPr kumimoji="0" lang="en-US" altLang="zh-TW" sz="1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新細明體" pitchFamily="18" charset="-120"/>
              <a:cs typeface="+mn-cs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5293" y="2584147"/>
            <a:ext cx="1521046" cy="3920918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9793" y="2606164"/>
            <a:ext cx="4608512" cy="4094040"/>
          </a:xfrm>
          <a:prstGeom prst="rect">
            <a:avLst/>
          </a:prstGeom>
        </p:spPr>
      </p:pic>
      <p:sp>
        <p:nvSpPr>
          <p:cNvPr id="7" name="Rectangle 17"/>
          <p:cNvSpPr>
            <a:spLocks noChangeArrowheads="1"/>
          </p:cNvSpPr>
          <p:nvPr/>
        </p:nvSpPr>
        <p:spPr bwMode="gray">
          <a:xfrm>
            <a:off x="2779275" y="6093296"/>
            <a:ext cx="4457021" cy="180504"/>
          </a:xfrm>
          <a:prstGeom prst="rect">
            <a:avLst/>
          </a:prstGeom>
          <a:noFill/>
          <a:ln w="57150" algn="ctr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 b="1">
                <a:solidFill>
                  <a:srgbClr val="660066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SzPct val="55000"/>
              <a:buFont typeface="Wingdings" panose="05000000000000000000" pitchFamily="2" charset="2"/>
              <a:buChar char="n"/>
              <a:defRPr sz="2200" b="1">
                <a:solidFill>
                  <a:srgbClr val="9900CC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 b="1">
                <a:solidFill>
                  <a:srgbClr val="6600CC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000" b="1">
                <a:solidFill>
                  <a:srgbClr val="333399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  <a:ea typeface="標楷體" panose="03000509000000000000" pitchFamily="65" charset="-12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HK" altLang="en-US" sz="1400" b="1" i="0" u="none" strike="noStrike" kern="1200" cap="none" spc="0" normalizeH="0" baseline="0" noProof="0" smtClean="0">
              <a:ln>
                <a:noFill/>
              </a:ln>
              <a:solidFill>
                <a:srgbClr val="3366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rebuchet MS" panose="020B0603020202020204" pitchFamily="34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0014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02294"/>
            <a:ext cx="9144000" cy="2218221"/>
          </a:xfrm>
          <a:prstGeom prst="rect">
            <a:avLst/>
          </a:prstGeom>
        </p:spPr>
      </p:pic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zh-TW" altLang="en-US" sz="3200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應用學習</a:t>
            </a:r>
            <a:r>
              <a:rPr lang="en-US" altLang="zh-TW" sz="3200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en-US" altLang="zh-TW" sz="3200" dirty="0" err="1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ApL</a:t>
            </a:r>
            <a:r>
              <a:rPr lang="en-US" altLang="zh-TW" sz="3200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) </a:t>
            </a:r>
            <a:endParaRPr lang="en-US" altLang="zh-TW" sz="3200" dirty="0" smtClean="0">
              <a:solidFill>
                <a:schemeClr val="tx1"/>
              </a:solidFill>
              <a:ea typeface="新細明體" charset="-120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0" y="1196975"/>
            <a:ext cx="9144000" cy="24480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itchFamily="2" charset="2"/>
              <a:buChar char="n"/>
              <a:defRPr sz="2400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99"/>
              </a:buClr>
              <a:buSzPct val="55000"/>
              <a:buFont typeface="Wingdings" pitchFamily="2" charset="2"/>
              <a:buChar char="n"/>
              <a:defRPr sz="2000">
                <a:solidFill>
                  <a:srgbClr val="99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rgbClr val="66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5000"/>
              <a:buFont typeface="Wingdings" pitchFamily="2" charset="2"/>
              <a:buChar char="n"/>
              <a:defRPr sz="1600">
                <a:solidFill>
                  <a:srgbClr val="33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CF01"/>
              </a:buClr>
              <a:buSzPct val="60000"/>
              <a:buFont typeface="Wingdings" pitchFamily="2" charset="2"/>
              <a:buNone/>
              <a:tabLst/>
              <a:defRPr/>
            </a:pPr>
            <a:r>
              <a:rPr kumimoji="0" lang="zh-TW" alt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注意：</a:t>
            </a:r>
            <a:r>
              <a:rPr kumimoji="0" lang="zh-TW" altLang="zh-TW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E7BB01">
                    <a:lumMod val="50000"/>
                  </a:srgbClr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當過渡到新</a:t>
            </a:r>
            <a:r>
              <a:rPr kumimoji="0" lang="zh-TW" altLang="zh-TW" sz="2800" b="1" i="0" u="none" strike="noStrike" kern="0" cap="none" spc="0" normalizeH="0" baseline="0" noProof="0" dirty="0">
                <a:ln>
                  <a:noFill/>
                </a:ln>
                <a:solidFill>
                  <a:srgbClr val="E7BB01">
                    <a:lumMod val="50000"/>
                  </a:srgbClr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學年</a:t>
            </a:r>
            <a:r>
              <a:rPr kumimoji="0" lang="zh-TW" alt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E7BB01">
                    <a:lumMod val="50000"/>
                  </a:srgbClr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之後</a:t>
            </a:r>
            <a:r>
              <a:rPr kumimoji="0" lang="zh-TW" altLang="zh-TW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，系統會清理應用學習資料和保留</a:t>
            </a:r>
            <a:r>
              <a:rPr kumimoji="0" lang="zh-TW" altLang="zh-TW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最多</a:t>
            </a:r>
            <a:r>
              <a:rPr kumimoji="0" lang="en-US" altLang="zh-TW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 </a:t>
            </a:r>
            <a:r>
              <a:rPr kumimoji="0" lang="en-US" altLang="zh-TW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4 </a:t>
            </a:r>
            <a:r>
              <a:rPr kumimoji="0" lang="zh-TW" altLang="zh-TW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個學年</a:t>
            </a:r>
            <a:r>
              <a:rPr kumimoji="0" lang="zh-TW" altLang="zh-TW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的應用學習記錄</a:t>
            </a:r>
            <a:r>
              <a:rPr kumimoji="0" lang="en-US" altLang="zh-TW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 (</a:t>
            </a:r>
            <a:r>
              <a:rPr kumimoji="0" lang="zh-TW" altLang="zh-TW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包括新學年的報名學年</a:t>
            </a:r>
            <a:r>
              <a:rPr kumimoji="0" lang="en-US" altLang="zh-TW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)</a:t>
            </a:r>
            <a:r>
              <a:rPr kumimoji="0" lang="zh-TW" altLang="zh-TW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。</a:t>
            </a:r>
            <a:r>
              <a:rPr kumimoji="0" lang="zh-TW" alt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若                     </a:t>
            </a:r>
            <a:r>
              <a:rPr kumimoji="0" lang="zh-TW" altLang="zh-TW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，</a:t>
            </a:r>
            <a:r>
              <a:rPr kumimoji="0" lang="zh-TW" alt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在</a:t>
            </a:r>
            <a:r>
              <a:rPr kumimoji="0" lang="en-US" altLang="zh-TW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2020-22</a:t>
            </a:r>
            <a:r>
              <a:rPr kumimoji="0" lang="zh-TW" alt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年度或之前</a:t>
            </a:r>
            <a:r>
              <a:rPr kumimoji="0" lang="zh-TW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的</a:t>
            </a:r>
            <a:r>
              <a:rPr kumimoji="0" lang="zh-TW" alt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記錄</a:t>
            </a:r>
            <a:r>
              <a:rPr kumimoji="0" lang="zh-TW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會</a:t>
            </a:r>
            <a:r>
              <a:rPr kumimoji="0" lang="zh-TW" alt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被刪除。 </a:t>
            </a:r>
            <a:endParaRPr kumimoji="0" lang="zh-TW" alt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+mn-cs"/>
            </a:endParaRP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ECA7236-5062-4D1E-B9CD-F5372C213BC2}" type="slidenum">
              <a:rPr kumimoji="0" lang="en-US" altLang="zh-TW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新細明體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151</a:t>
            </a:fld>
            <a:endParaRPr kumimoji="0" lang="en-US" altLang="zh-TW" sz="1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新細明體" pitchFamily="18" charset="-120"/>
              <a:cs typeface="+mn-cs"/>
            </a:endParaRPr>
          </a:p>
        </p:txBody>
      </p:sp>
      <p:sp>
        <p:nvSpPr>
          <p:cNvPr id="8" name="雙波浪線 7"/>
          <p:cNvSpPr/>
          <p:nvPr/>
        </p:nvSpPr>
        <p:spPr bwMode="auto">
          <a:xfrm>
            <a:off x="1369160" y="2037416"/>
            <a:ext cx="1872208" cy="485567"/>
          </a:xfrm>
          <a:prstGeom prst="doubleWave">
            <a:avLst/>
          </a:prstGeom>
          <a:solidFill>
            <a:srgbClr val="FF0000"/>
          </a:solidFill>
          <a:ln w="3175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7200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ts val="2600"/>
              </a:lnSpc>
              <a:spcBef>
                <a:spcPts val="0"/>
              </a:spcBef>
              <a:spcAft>
                <a:spcPct val="0"/>
              </a:spcAft>
              <a:buClr>
                <a:srgbClr val="CC0099"/>
              </a:buClr>
              <a:buSzPct val="55000"/>
              <a:buFont typeface="Wingdings" pitchFamily="2" charset="2"/>
              <a:buNone/>
              <a:tabLst/>
              <a:defRPr/>
            </a:pPr>
            <a:r>
              <a:rPr kumimoji="0" lang="zh-HK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現學年</a:t>
            </a:r>
            <a:r>
              <a:rPr kumimoji="0" lang="zh-HK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：</a:t>
            </a:r>
            <a:r>
              <a:rPr kumimoji="0" lang="en-US" altLang="zh-TW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2023</a:t>
            </a:r>
            <a:endParaRPr kumimoji="0" lang="zh-HK" altLang="en-US" sz="2400" b="0" i="0" u="none" strike="noStrike" kern="120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Unicode MS" panose="020B0604020202020204" pitchFamily="34" charset="-120"/>
              <a:ea typeface="Arial Unicode MS" panose="020B0604020202020204" pitchFamily="34" charset="-120"/>
              <a:cs typeface="Arial Unicode MS" panose="020B0604020202020204" pitchFamily="34" charset="-120"/>
            </a:endParaRPr>
          </a:p>
        </p:txBody>
      </p:sp>
      <p:sp>
        <p:nvSpPr>
          <p:cNvPr id="11" name="矩形 2"/>
          <p:cNvSpPr>
            <a:spLocks noChangeArrowheads="1"/>
          </p:cNvSpPr>
          <p:nvPr/>
        </p:nvSpPr>
        <p:spPr bwMode="gray">
          <a:xfrm>
            <a:off x="2627784" y="3798557"/>
            <a:ext cx="720080" cy="686908"/>
          </a:xfrm>
          <a:prstGeom prst="rect">
            <a:avLst/>
          </a:prstGeom>
          <a:noFill/>
          <a:ln w="57150" algn="ctr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 b="1">
                <a:solidFill>
                  <a:srgbClr val="660066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SzPct val="55000"/>
              <a:buFont typeface="Wingdings" panose="05000000000000000000" pitchFamily="2" charset="2"/>
              <a:buChar char="n"/>
              <a:defRPr sz="2200" b="1">
                <a:solidFill>
                  <a:srgbClr val="9900CC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 b="1">
                <a:solidFill>
                  <a:srgbClr val="6600CC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000" b="1">
                <a:solidFill>
                  <a:srgbClr val="333399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  <a:ea typeface="標楷體" panose="03000509000000000000" pitchFamily="65" charset="-12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HK" altLang="en-US" sz="1400" b="1" i="0" u="none" strike="noStrike" kern="1200" cap="none" spc="0" normalizeH="0" baseline="0" noProof="0" smtClean="0">
              <a:ln>
                <a:noFill/>
              </a:ln>
              <a:solidFill>
                <a:srgbClr val="3366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rebuchet MS" panose="020B0603020202020204" pitchFamily="34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2663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zh-TW" altLang="en-US" sz="3200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應用學習</a:t>
            </a:r>
            <a:r>
              <a:rPr lang="en-US" altLang="zh-TW" sz="3200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en-US" altLang="zh-TW" sz="3200" dirty="0" err="1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ApL</a:t>
            </a:r>
            <a:r>
              <a:rPr lang="en-US" altLang="zh-TW" sz="3200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) </a:t>
            </a:r>
            <a:endParaRPr lang="en-US" altLang="zh-TW" sz="3200" dirty="0" smtClean="0">
              <a:solidFill>
                <a:schemeClr val="tx1"/>
              </a:solidFill>
              <a:ea typeface="新細明體" charset="-120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0" y="1196975"/>
            <a:ext cx="9144000" cy="24480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itchFamily="2" charset="2"/>
              <a:buChar char="n"/>
              <a:defRPr sz="2400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99"/>
              </a:buClr>
              <a:buSzPct val="55000"/>
              <a:buFont typeface="Wingdings" pitchFamily="2" charset="2"/>
              <a:buChar char="n"/>
              <a:defRPr sz="2000">
                <a:solidFill>
                  <a:srgbClr val="99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rgbClr val="66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5000"/>
              <a:buFont typeface="Wingdings" pitchFamily="2" charset="2"/>
              <a:buChar char="n"/>
              <a:defRPr sz="1600">
                <a:solidFill>
                  <a:srgbClr val="33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CF01"/>
              </a:buClr>
              <a:buSzPct val="60000"/>
              <a:buFont typeface="Wingdings" pitchFamily="2" charset="2"/>
              <a:buNone/>
              <a:tabLst/>
              <a:defRPr/>
            </a:pPr>
            <a:endParaRPr kumimoji="0" lang="zh-TW" alt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+mn-cs"/>
            </a:endParaRP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ECA7236-5062-4D1E-B9CD-F5372C213BC2}" type="slidenum">
              <a:rPr kumimoji="0" lang="en-US" altLang="zh-TW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新細明體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152</a:t>
            </a:fld>
            <a:endParaRPr kumimoji="0" lang="en-US" altLang="zh-TW" sz="1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新細明體" pitchFamily="18" charset="-120"/>
              <a:cs typeface="+mn-cs"/>
            </a:endParaRPr>
          </a:p>
        </p:txBody>
      </p:sp>
      <p:sp>
        <p:nvSpPr>
          <p:cNvPr id="10" name="矩形 9"/>
          <p:cNvSpPr/>
          <p:nvPr/>
        </p:nvSpPr>
        <p:spPr bwMode="gray">
          <a:xfrm>
            <a:off x="149067" y="1361376"/>
            <a:ext cx="8755478" cy="1865126"/>
          </a:xfrm>
          <a:prstGeom prst="rect">
            <a:avLst/>
          </a:prstGeom>
          <a:ln>
            <a:headEnd/>
            <a:tailEnd/>
          </a:ln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0099"/>
              </a:buClr>
              <a:buSzPct val="55000"/>
              <a:buFont typeface="Wingdings" pitchFamily="2" charset="2"/>
              <a:buNone/>
              <a:tabLst/>
              <a:defRPr/>
            </a:pP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Tahoma" panose="020B0604030504040204" pitchFamily="34" charset="0"/>
              </a:rPr>
              <a:t>常見問題</a:t>
            </a:r>
            <a:r>
              <a:rPr kumimoji="0" lang="en-US" altLang="zh-TW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Tahoma" panose="020B0604030504040204" pitchFamily="34" charset="0"/>
              </a:rPr>
              <a:t>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0099"/>
              </a:buClr>
              <a:buSzPct val="55000"/>
              <a:buFont typeface="Wingdings" pitchFamily="2" charset="2"/>
              <a:buNone/>
              <a:tabLst/>
              <a:defRPr/>
            </a:pPr>
            <a:r>
              <a:rPr kumimoji="0" lang="zh-TW" alt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Tahoma" panose="020B0604030504040204" pitchFamily="34" charset="0"/>
              </a:rPr>
              <a:t>為什麼</a:t>
            </a: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Tahoma" panose="020B0604030504040204" pitchFamily="34" charset="0"/>
              </a:rPr>
              <a:t>於處理學生</a:t>
            </a:r>
            <a:r>
              <a:rPr kumimoji="0" lang="zh-TW" alt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Tahoma" panose="020B0604030504040204" pitchFamily="34" charset="0"/>
              </a:rPr>
              <a:t>報名時，當搜尋學生班別及</a:t>
            </a:r>
            <a:r>
              <a:rPr kumimoji="0" lang="en-US" altLang="zh-TW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Tahoma" panose="020B0604030504040204" pitchFamily="34" charset="0"/>
              </a:rPr>
              <a:t>/</a:t>
            </a:r>
            <a:r>
              <a:rPr kumimoji="0" lang="zh-TW" alt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Tahoma" panose="020B0604030504040204" pitchFamily="34" charset="0"/>
              </a:rPr>
              <a:t>或班號後，頁面顯示「沒有紀錄」</a:t>
            </a:r>
            <a:r>
              <a:rPr kumimoji="0" lang="en-US" altLang="zh-TW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Tahoma" panose="020B0604030504040204" pitchFamily="34" charset="0"/>
              </a:rPr>
              <a:t>?</a:t>
            </a:r>
            <a:endParaRPr kumimoji="0" lang="zh-HK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Tahoma" panose="020B0604030504040204" pitchFamily="34" charset="0"/>
            </a:endParaRPr>
          </a:p>
        </p:txBody>
      </p:sp>
      <p:pic>
        <p:nvPicPr>
          <p:cNvPr id="12" name="圖片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67" y="3573720"/>
            <a:ext cx="8844295" cy="1835224"/>
          </a:xfrm>
          <a:prstGeom prst="rect">
            <a:avLst/>
          </a:prstGeom>
        </p:spPr>
      </p:pic>
      <p:sp>
        <p:nvSpPr>
          <p:cNvPr id="13" name="矩形 2"/>
          <p:cNvSpPr>
            <a:spLocks noChangeArrowheads="1"/>
          </p:cNvSpPr>
          <p:nvPr/>
        </p:nvSpPr>
        <p:spPr bwMode="gray">
          <a:xfrm>
            <a:off x="160506" y="4797151"/>
            <a:ext cx="523062" cy="357693"/>
          </a:xfrm>
          <a:prstGeom prst="rect">
            <a:avLst/>
          </a:prstGeom>
          <a:noFill/>
          <a:ln w="57150" algn="ctr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 b="1">
                <a:solidFill>
                  <a:srgbClr val="660066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SzPct val="55000"/>
              <a:buFont typeface="Wingdings" panose="05000000000000000000" pitchFamily="2" charset="2"/>
              <a:buChar char="n"/>
              <a:defRPr sz="2200" b="1">
                <a:solidFill>
                  <a:srgbClr val="9900CC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 b="1">
                <a:solidFill>
                  <a:srgbClr val="6600CC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000" b="1">
                <a:solidFill>
                  <a:srgbClr val="333399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  <a:ea typeface="標楷體" panose="03000509000000000000" pitchFamily="65" charset="-12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HK" altLang="en-US" sz="1400" b="1" i="0" u="none" strike="noStrike" kern="1200" cap="none" spc="0" normalizeH="0" baseline="0" noProof="0" smtClean="0">
              <a:ln>
                <a:noFill/>
              </a:ln>
              <a:solidFill>
                <a:srgbClr val="3366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rebuchet MS" panose="020B0603020202020204" pitchFamily="34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3013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zh-TW" altLang="en-US" sz="3200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應用學習</a:t>
            </a:r>
            <a:r>
              <a:rPr lang="en-US" altLang="zh-TW" sz="3200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en-US" altLang="zh-TW" sz="3200" dirty="0" err="1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ApL</a:t>
            </a:r>
            <a:r>
              <a:rPr lang="en-US" altLang="zh-TW" sz="3200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) </a:t>
            </a:r>
            <a:endParaRPr lang="en-US" altLang="zh-TW" sz="3200" dirty="0" smtClean="0">
              <a:solidFill>
                <a:schemeClr val="tx1"/>
              </a:solidFill>
              <a:ea typeface="新細明體" charset="-120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0" y="1196975"/>
            <a:ext cx="9144000" cy="24480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itchFamily="2" charset="2"/>
              <a:buChar char="n"/>
              <a:defRPr sz="2400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99"/>
              </a:buClr>
              <a:buSzPct val="55000"/>
              <a:buFont typeface="Wingdings" pitchFamily="2" charset="2"/>
              <a:buChar char="n"/>
              <a:defRPr sz="2000">
                <a:solidFill>
                  <a:srgbClr val="99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rgbClr val="66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5000"/>
              <a:buFont typeface="Wingdings" pitchFamily="2" charset="2"/>
              <a:buChar char="n"/>
              <a:defRPr sz="1600">
                <a:solidFill>
                  <a:srgbClr val="33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CF01"/>
              </a:buClr>
              <a:buSzPct val="60000"/>
              <a:buFont typeface="Wingdings" pitchFamily="2" charset="2"/>
              <a:buNone/>
              <a:tabLst/>
              <a:defRPr/>
            </a:pP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ahoma"/>
                <a:ea typeface="+mn-ea"/>
                <a:cs typeface="+mn-cs"/>
              </a:rPr>
              <a:t>原因</a:t>
            </a:r>
            <a:r>
              <a:rPr kumimoji="0" lang="en-US" altLang="zh-TW" sz="2800" b="0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ahoma"/>
                <a:ea typeface="+mn-ea"/>
                <a:cs typeface="+mn-cs"/>
              </a:rPr>
              <a:t>: </a:t>
            </a:r>
            <a:r>
              <a:rPr kumimoji="0" lang="zh-HK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ahoma"/>
                <a:ea typeface="+mn-ea"/>
                <a:cs typeface="+mn-cs"/>
              </a:rPr>
              <a:t>策劃新學年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ahoma"/>
                <a:ea typeface="+mn-ea"/>
                <a:cs typeface="+mn-cs"/>
              </a:rPr>
              <a:t>期間，用戶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ahoma"/>
                <a:ea typeface="+mn-ea"/>
                <a:cs typeface="+mn-cs"/>
              </a:rPr>
              <a:t>已為學生加入新學年的計劃班別及班號資料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ahoma"/>
                <a:ea typeface="+mn-ea"/>
                <a:cs typeface="+mn-cs"/>
              </a:rPr>
              <a:t>，惟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ahoma"/>
                <a:ea typeface="+mn-ea"/>
                <a:cs typeface="+mn-cs"/>
              </a:rPr>
              <a:t>尚未過渡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ahoma"/>
                <a:ea typeface="+mn-ea"/>
                <a:cs typeface="+mn-cs"/>
              </a:rPr>
              <a:t>以確定新學年學生資料。</a:t>
            </a:r>
            <a:endParaRPr kumimoji="0" lang="zh-HK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660066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ECA7236-5062-4D1E-B9CD-F5372C213BC2}" type="slidenum">
              <a:rPr kumimoji="0" lang="en-US" altLang="zh-TW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新細明體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153</a:t>
            </a:fld>
            <a:endParaRPr kumimoji="0" lang="en-US" altLang="zh-TW" sz="1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新細明體" pitchFamily="18" charset="-120"/>
              <a:cs typeface="+mn-cs"/>
            </a:endParaRPr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722" y="2262779"/>
            <a:ext cx="8800555" cy="4011021"/>
          </a:xfrm>
          <a:prstGeom prst="rect">
            <a:avLst/>
          </a:prstGeom>
        </p:spPr>
      </p:pic>
      <p:sp>
        <p:nvSpPr>
          <p:cNvPr id="9" name="矩形 2"/>
          <p:cNvSpPr>
            <a:spLocks noChangeArrowheads="1"/>
          </p:cNvSpPr>
          <p:nvPr/>
        </p:nvSpPr>
        <p:spPr bwMode="gray">
          <a:xfrm>
            <a:off x="2123728" y="2818908"/>
            <a:ext cx="864096" cy="394068"/>
          </a:xfrm>
          <a:prstGeom prst="rect">
            <a:avLst/>
          </a:prstGeom>
          <a:noFill/>
          <a:ln w="57150" algn="ctr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 b="1">
                <a:solidFill>
                  <a:srgbClr val="660066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SzPct val="55000"/>
              <a:buFont typeface="Wingdings" panose="05000000000000000000" pitchFamily="2" charset="2"/>
              <a:buChar char="n"/>
              <a:defRPr sz="2200" b="1">
                <a:solidFill>
                  <a:srgbClr val="9900CC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 b="1">
                <a:solidFill>
                  <a:srgbClr val="6600CC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000" b="1">
                <a:solidFill>
                  <a:srgbClr val="333399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  <a:ea typeface="標楷體" panose="03000509000000000000" pitchFamily="65" charset="-12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HK" altLang="en-US" sz="1400" b="1" i="0" u="none" strike="noStrike" kern="1200" cap="none" spc="0" normalizeH="0" baseline="0" noProof="0" smtClean="0">
              <a:ln>
                <a:noFill/>
              </a:ln>
              <a:solidFill>
                <a:srgbClr val="3366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rebuchet MS" panose="020B0603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1" name="矩形 2"/>
          <p:cNvSpPr>
            <a:spLocks noChangeArrowheads="1"/>
          </p:cNvSpPr>
          <p:nvPr/>
        </p:nvSpPr>
        <p:spPr bwMode="gray">
          <a:xfrm>
            <a:off x="5004048" y="3471156"/>
            <a:ext cx="648072" cy="240564"/>
          </a:xfrm>
          <a:prstGeom prst="rect">
            <a:avLst/>
          </a:prstGeom>
          <a:noFill/>
          <a:ln w="57150" algn="ctr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 b="1">
                <a:solidFill>
                  <a:srgbClr val="660066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SzPct val="55000"/>
              <a:buFont typeface="Wingdings" panose="05000000000000000000" pitchFamily="2" charset="2"/>
              <a:buChar char="n"/>
              <a:defRPr sz="2200" b="1">
                <a:solidFill>
                  <a:srgbClr val="9900CC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 b="1">
                <a:solidFill>
                  <a:srgbClr val="6600CC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000" b="1">
                <a:solidFill>
                  <a:srgbClr val="333399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  <a:ea typeface="標楷體" panose="03000509000000000000" pitchFamily="65" charset="-12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HK" altLang="en-US" sz="1400" b="1" i="0" u="none" strike="noStrike" kern="1200" cap="none" spc="0" normalizeH="0" baseline="0" noProof="0" smtClean="0">
              <a:ln>
                <a:noFill/>
              </a:ln>
              <a:solidFill>
                <a:srgbClr val="3366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rebuchet MS" panose="020B0603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14" name="圖片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0386" y="4653136"/>
            <a:ext cx="6265769" cy="2029664"/>
          </a:xfrm>
          <a:prstGeom prst="rect">
            <a:avLst/>
          </a:prstGeom>
        </p:spPr>
      </p:pic>
      <p:sp>
        <p:nvSpPr>
          <p:cNvPr id="15" name="矩形 2"/>
          <p:cNvSpPr>
            <a:spLocks noChangeArrowheads="1"/>
          </p:cNvSpPr>
          <p:nvPr/>
        </p:nvSpPr>
        <p:spPr bwMode="gray">
          <a:xfrm>
            <a:off x="2122726" y="6057800"/>
            <a:ext cx="6193690" cy="396000"/>
          </a:xfrm>
          <a:prstGeom prst="rect">
            <a:avLst/>
          </a:prstGeom>
          <a:noFill/>
          <a:ln w="57150" algn="ctr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 b="1">
                <a:solidFill>
                  <a:srgbClr val="660066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SzPct val="55000"/>
              <a:buFont typeface="Wingdings" panose="05000000000000000000" pitchFamily="2" charset="2"/>
              <a:buChar char="n"/>
              <a:defRPr sz="2200" b="1">
                <a:solidFill>
                  <a:srgbClr val="9900CC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 b="1">
                <a:solidFill>
                  <a:srgbClr val="6600CC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000" b="1">
                <a:solidFill>
                  <a:srgbClr val="333399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  <a:ea typeface="標楷體" panose="03000509000000000000" pitchFamily="65" charset="-12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HK" altLang="en-US" sz="1400" b="1" i="0" u="none" strike="noStrike" kern="1200" cap="none" spc="0" normalizeH="0" baseline="0" noProof="0" smtClean="0">
              <a:ln>
                <a:noFill/>
              </a:ln>
              <a:solidFill>
                <a:srgbClr val="3366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rebuchet MS" panose="020B0603020202020204" pitchFamily="34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2907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zh-TW" altLang="en-US" sz="3200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應用學習</a:t>
            </a:r>
            <a:r>
              <a:rPr lang="en-US" altLang="zh-TW" sz="3200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en-US" altLang="zh-TW" sz="3200" dirty="0" err="1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ApL</a:t>
            </a:r>
            <a:r>
              <a:rPr lang="en-US" altLang="zh-TW" sz="3200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) </a:t>
            </a:r>
            <a:endParaRPr lang="en-US" altLang="zh-TW" sz="3200" dirty="0" smtClean="0">
              <a:solidFill>
                <a:schemeClr val="tx1"/>
              </a:solidFill>
              <a:ea typeface="新細明體" charset="-120"/>
            </a:endParaRP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ECA7236-5062-4D1E-B9CD-F5372C213BC2}" type="slidenum">
              <a:rPr kumimoji="0" lang="en-US" altLang="zh-TW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新細明體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154</a:t>
            </a:fld>
            <a:endParaRPr kumimoji="0" lang="en-US" altLang="zh-TW" sz="1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新細明體" pitchFamily="18" charset="-120"/>
              <a:cs typeface="+mn-cs"/>
            </a:endParaRPr>
          </a:p>
        </p:txBody>
      </p:sp>
      <p:grpSp>
        <p:nvGrpSpPr>
          <p:cNvPr id="10" name="群組 9"/>
          <p:cNvGrpSpPr>
            <a:grpSpLocks/>
          </p:cNvGrpSpPr>
          <p:nvPr/>
        </p:nvGrpSpPr>
        <p:grpSpPr bwMode="auto">
          <a:xfrm rot="21399957">
            <a:off x="287437" y="1248487"/>
            <a:ext cx="4230856" cy="5512895"/>
            <a:chOff x="4667250" y="1041400"/>
            <a:chExt cx="4319588" cy="5735638"/>
          </a:xfrm>
          <a:solidFill>
            <a:schemeClr val="bg1">
              <a:lumMod val="95000"/>
            </a:schemeClr>
          </a:solidFill>
        </p:grpSpPr>
        <p:sp>
          <p:nvSpPr>
            <p:cNvPr id="12" name="摺角紙張 14"/>
            <p:cNvSpPr>
              <a:spLocks noChangeArrowheads="1"/>
            </p:cNvSpPr>
            <p:nvPr/>
          </p:nvSpPr>
          <p:spPr bwMode="gray">
            <a:xfrm rot="210478">
              <a:off x="4667250" y="1196975"/>
              <a:ext cx="4319588" cy="5580063"/>
            </a:xfrm>
            <a:prstGeom prst="foldedCorner">
              <a:avLst>
                <a:gd name="adj" fmla="val 7009"/>
              </a:avLst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5715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Clr>
                  <a:schemeClr val="accent2"/>
                </a:buClr>
                <a:buSzPct val="60000"/>
                <a:buFont typeface="Wingdings" panose="05000000000000000000" pitchFamily="2" charset="2"/>
                <a:buChar char="n"/>
                <a:defRPr sz="2400" b="1">
                  <a:solidFill>
                    <a:srgbClr val="660066"/>
                  </a:solidFill>
                  <a:latin typeface="Times New Roman" panose="02020603050405020304" pitchFamily="18" charset="0"/>
                  <a:ea typeface="標楷體" panose="03000509000000000000" pitchFamily="65" charset="-120"/>
                </a:defRPr>
              </a:lvl1pPr>
              <a:lvl2pPr marL="742950" indent="-285750">
                <a:spcBef>
                  <a:spcPct val="20000"/>
                </a:spcBef>
                <a:buClr>
                  <a:srgbClr val="CC0099"/>
                </a:buClr>
                <a:buSzPct val="55000"/>
                <a:buFont typeface="Wingdings" panose="05000000000000000000" pitchFamily="2" charset="2"/>
                <a:buChar char="n"/>
                <a:defRPr sz="2200" b="1">
                  <a:solidFill>
                    <a:srgbClr val="9900CC"/>
                  </a:solidFill>
                  <a:latin typeface="Times New Roman" panose="02020603050405020304" pitchFamily="18" charset="0"/>
                  <a:ea typeface="標楷體" panose="03000509000000000000" pitchFamily="65" charset="-12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 b="1">
                  <a:solidFill>
                    <a:srgbClr val="6600CC"/>
                  </a:solidFill>
                  <a:latin typeface="Times New Roman" panose="02020603050405020304" pitchFamily="18" charset="0"/>
                  <a:ea typeface="標楷體" panose="03000509000000000000" pitchFamily="65" charset="-12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55000"/>
                <a:buFont typeface="Wingdings" panose="05000000000000000000" pitchFamily="2" charset="2"/>
                <a:buChar char="n"/>
                <a:defRPr sz="2000" b="1">
                  <a:solidFill>
                    <a:srgbClr val="333399"/>
                  </a:solidFill>
                  <a:latin typeface="Times New Roman" panose="02020603050405020304" pitchFamily="18" charset="0"/>
                  <a:ea typeface="標楷體" panose="03000509000000000000" pitchFamily="65" charset="-12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1400">
                  <a:solidFill>
                    <a:schemeClr val="tx1"/>
                  </a:solidFill>
                  <a:latin typeface="Tahoma" panose="020B0604030504040204" pitchFamily="34" charset="0"/>
                  <a:ea typeface="標楷體" panose="03000509000000000000" pitchFamily="65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1400">
                  <a:solidFill>
                    <a:schemeClr val="tx1"/>
                  </a:solidFill>
                  <a:latin typeface="Tahoma" panose="020B0604030504040204" pitchFamily="34" charset="0"/>
                  <a:ea typeface="標楷體" panose="03000509000000000000" pitchFamily="65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1400">
                  <a:solidFill>
                    <a:schemeClr val="tx1"/>
                  </a:solidFill>
                  <a:latin typeface="Tahoma" panose="020B0604030504040204" pitchFamily="34" charset="0"/>
                  <a:ea typeface="標楷體" panose="03000509000000000000" pitchFamily="65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1400">
                  <a:solidFill>
                    <a:schemeClr val="tx1"/>
                  </a:solidFill>
                  <a:latin typeface="Tahoma" panose="020B0604030504040204" pitchFamily="34" charset="0"/>
                  <a:ea typeface="標楷體" panose="03000509000000000000" pitchFamily="65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1400">
                  <a:solidFill>
                    <a:schemeClr val="tx1"/>
                  </a:solidFill>
                  <a:latin typeface="Tahoma" panose="020B0604030504040204" pitchFamily="34" charset="0"/>
                  <a:ea typeface="標楷體" panose="03000509000000000000" pitchFamily="65" charset="-12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HK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66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rebuchet MS" panose="020B0603020202020204" pitchFamily="34" charset="0"/>
                <a:ea typeface="新細明體" panose="02020500000000000000" pitchFamily="18" charset="-120"/>
                <a:cs typeface="+mn-cs"/>
              </a:endParaRPr>
            </a:p>
          </p:txBody>
        </p:sp>
        <p:pic>
          <p:nvPicPr>
            <p:cNvPr id="13" name="圖片 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08925" y="1041400"/>
              <a:ext cx="731838" cy="73183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6" name="文字版面配置區 4"/>
          <p:cNvSpPr txBox="1">
            <a:spLocks/>
          </p:cNvSpPr>
          <p:nvPr/>
        </p:nvSpPr>
        <p:spPr bwMode="auto">
          <a:xfrm>
            <a:off x="323528" y="1486946"/>
            <a:ext cx="4040188" cy="131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 b="1">
                <a:solidFill>
                  <a:srgbClr val="660066"/>
                </a:solidFill>
                <a:latin typeface="Times New Roman" panose="02020603050405020304" pitchFamily="18" charset="0"/>
                <a:ea typeface="標楷體" pitchFamily="65" charset="-12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99"/>
              </a:buClr>
              <a:buSzPct val="55000"/>
              <a:buFont typeface="Wingdings" panose="05000000000000000000" pitchFamily="2" charset="2"/>
              <a:buChar char="n"/>
              <a:defRPr sz="2200" b="1">
                <a:solidFill>
                  <a:srgbClr val="9900CC"/>
                </a:solidFill>
                <a:latin typeface="Times New Roman" panose="02020603050405020304" pitchFamily="18" charset="0"/>
                <a:ea typeface="標楷體" pitchFamily="65" charset="-12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 b="1">
                <a:solidFill>
                  <a:srgbClr val="6600CC"/>
                </a:solidFill>
                <a:latin typeface="Times New Roman" panose="02020603050405020304" pitchFamily="18" charset="0"/>
                <a:ea typeface="標楷體" pitchFamily="65" charset="-12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000" b="1">
                <a:solidFill>
                  <a:srgbClr val="333399"/>
                </a:solidFill>
                <a:latin typeface="Times New Roman" panose="02020603050405020304" pitchFamily="18" charset="0"/>
                <a:ea typeface="標楷體" pitchFamily="65" charset="-12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+mj-lt"/>
                <a:ea typeface="標楷體" pitchFamily="65" charset="-12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+mj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+mj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+mj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+mj-lt"/>
              </a:defRPr>
            </a:lvl9pPr>
          </a:lstStyle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CF01"/>
              </a:buClr>
              <a:buSzPct val="60000"/>
              <a:buFont typeface="Wingdings" panose="05000000000000000000" pitchFamily="2" charset="2"/>
              <a:buChar char="n"/>
              <a:tabLst/>
              <a:defRPr/>
            </a:pPr>
            <a:r>
              <a:rPr kumimoji="0" lang="zh-TW" alt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標楷體" pitchFamily="65" charset="-120"/>
                <a:cs typeface="+mn-cs"/>
              </a:rPr>
              <a:t>方法一</a:t>
            </a:r>
            <a:r>
              <a:rPr kumimoji="0" lang="en-US" altLang="zh-TW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標楷體" pitchFamily="65" charset="-120"/>
                <a:cs typeface="+mn-cs"/>
              </a:rPr>
              <a:t>:</a:t>
            </a:r>
          </a:p>
          <a:p>
            <a:pPr marL="514350" marR="0" lvl="0" indent="-5143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CF01"/>
              </a:buClr>
              <a:buSzPct val="60000"/>
              <a:buFont typeface="Wingdings" panose="05000000000000000000" pitchFamily="2" charset="2"/>
              <a:buAutoNum type="arabicPeriod"/>
              <a:tabLst/>
              <a:defRPr/>
            </a:pPr>
            <a:r>
              <a:rPr kumimoji="0" lang="en-US" altLang="zh-TW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標楷體" pitchFamily="65" charset="-120"/>
                <a:cs typeface="+mn-cs"/>
              </a:rPr>
              <a:t>[</a:t>
            </a:r>
            <a:r>
              <a:rPr kumimoji="0" lang="zh-TW" alt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標楷體" pitchFamily="65" charset="-120"/>
                <a:cs typeface="+mn-cs"/>
              </a:rPr>
              <a:t>學校管理</a:t>
            </a:r>
            <a:r>
              <a:rPr kumimoji="0" lang="en-US" altLang="zh-TW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標楷體" pitchFamily="65" charset="-120"/>
                <a:cs typeface="+mn-cs"/>
              </a:rPr>
              <a:t>]</a:t>
            </a:r>
            <a:r>
              <a:rPr kumimoji="0" lang="zh-TW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標楷體" pitchFamily="65" charset="-120"/>
                <a:cs typeface="+mn-cs"/>
              </a:rPr>
              <a:t>策劃新</a:t>
            </a:r>
            <a:r>
              <a:rPr kumimoji="0" lang="zh-TW" alt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標楷體" pitchFamily="65" charset="-120"/>
                <a:cs typeface="+mn-cs"/>
              </a:rPr>
              <a:t>學年</a:t>
            </a:r>
            <a:endParaRPr kumimoji="0" lang="en-US" altLang="zh-TW" sz="2000" b="1" i="0" u="none" strike="noStrike" kern="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標楷體" pitchFamily="65" charset="-120"/>
              <a:cs typeface="+mn-cs"/>
            </a:endParaRPr>
          </a:p>
          <a:p>
            <a:pPr marL="514350" marR="0" lvl="0" indent="-5143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CF01"/>
              </a:buClr>
              <a:buSzPct val="60000"/>
              <a:buFont typeface="Wingdings" panose="05000000000000000000" pitchFamily="2" charset="2"/>
              <a:buAutoNum type="arabicPeriod"/>
              <a:tabLst/>
              <a:defRPr/>
            </a:pPr>
            <a:r>
              <a:rPr kumimoji="0" lang="en-US" altLang="zh-TW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標楷體" pitchFamily="65" charset="-120"/>
                <a:cs typeface="+mn-cs"/>
              </a:rPr>
              <a:t>[</a:t>
            </a:r>
            <a:r>
              <a:rPr kumimoji="0" lang="zh-TW" alt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標楷體" pitchFamily="65" charset="-120"/>
                <a:cs typeface="+mn-cs"/>
              </a:rPr>
              <a:t>學生資料</a:t>
            </a:r>
            <a:r>
              <a:rPr kumimoji="0" lang="en-US" altLang="zh-TW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標楷體" pitchFamily="65" charset="-120"/>
                <a:cs typeface="+mn-cs"/>
              </a:rPr>
              <a:t>] </a:t>
            </a:r>
            <a:r>
              <a:rPr kumimoji="0" lang="zh-TW" alt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標楷體" pitchFamily="65" charset="-120"/>
                <a:cs typeface="+mn-cs"/>
              </a:rPr>
              <a:t>刪除學生</a:t>
            </a:r>
            <a:r>
              <a:rPr kumimoji="0" lang="en-US" altLang="zh-TW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標楷體" pitchFamily="65" charset="-120"/>
                <a:cs typeface="+mn-cs"/>
              </a:rPr>
              <a:t>A</a:t>
            </a:r>
            <a:r>
              <a:rPr kumimoji="0" lang="zh-TW" alt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標楷體" pitchFamily="65" charset="-120"/>
                <a:cs typeface="+mn-cs"/>
              </a:rPr>
              <a:t>新學年已計劃的班別</a:t>
            </a:r>
            <a:r>
              <a:rPr kumimoji="0" lang="zh-TW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標楷體" pitchFamily="65" charset="-120"/>
                <a:cs typeface="+mn-cs"/>
              </a:rPr>
              <a:t>及班號資料</a:t>
            </a:r>
            <a:endParaRPr kumimoji="0" lang="en-US" altLang="zh-TW" sz="2000" b="1" i="0" u="none" strike="noStrike" kern="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標楷體" pitchFamily="65" charset="-120"/>
              <a:cs typeface="+mn-cs"/>
            </a:endParaRPr>
          </a:p>
          <a:p>
            <a:pPr marL="514350" marR="0" lvl="0" indent="-5143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CF01"/>
              </a:buClr>
              <a:buSzPct val="60000"/>
              <a:buFont typeface="Wingdings" panose="05000000000000000000" pitchFamily="2" charset="2"/>
              <a:buAutoNum type="arabicPeriod"/>
              <a:tabLst/>
              <a:defRPr/>
            </a:pPr>
            <a:r>
              <a:rPr kumimoji="0" lang="en-US" altLang="zh-TW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標楷體" pitchFamily="65" charset="-120"/>
                <a:cs typeface="+mn-cs"/>
              </a:rPr>
              <a:t>[</a:t>
            </a:r>
            <a:r>
              <a:rPr kumimoji="0" lang="zh-TW" alt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標楷體" pitchFamily="65" charset="-120"/>
                <a:cs typeface="+mn-cs"/>
              </a:rPr>
              <a:t>應用學習</a:t>
            </a:r>
            <a:r>
              <a:rPr kumimoji="0" lang="en-US" altLang="zh-TW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標楷體" pitchFamily="65" charset="-120"/>
                <a:cs typeface="+mn-cs"/>
              </a:rPr>
              <a:t>]</a:t>
            </a:r>
            <a:r>
              <a:rPr kumimoji="0" lang="zh-TW" alt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標楷體" pitchFamily="65" charset="-120"/>
                <a:cs typeface="+mn-cs"/>
              </a:rPr>
              <a:t>以現學年的班別及班號再次搜尋學生</a:t>
            </a:r>
            <a:endParaRPr kumimoji="0" lang="en-US" altLang="zh-TW" sz="2000" b="1" i="0" u="none" strike="noStrike" kern="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標楷體" pitchFamily="65" charset="-120"/>
              <a:cs typeface="+mn-cs"/>
            </a:endParaRPr>
          </a:p>
          <a:p>
            <a:pPr marL="514350" marR="0" lvl="0" indent="-5143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CF01"/>
              </a:buClr>
              <a:buSzPct val="60000"/>
              <a:buFont typeface="Wingdings" panose="05000000000000000000" pitchFamily="2" charset="2"/>
              <a:buAutoNum type="arabicPeriod"/>
              <a:tabLst/>
              <a:defRPr/>
            </a:pPr>
            <a:r>
              <a:rPr kumimoji="0" lang="en-US" altLang="zh-TW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標楷體" pitchFamily="65" charset="-120"/>
                <a:cs typeface="+mn-cs"/>
              </a:rPr>
              <a:t>[</a:t>
            </a:r>
            <a:r>
              <a:rPr kumimoji="0" lang="zh-TW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標楷體" pitchFamily="65" charset="-120"/>
                <a:cs typeface="+mn-cs"/>
              </a:rPr>
              <a:t>學生資料</a:t>
            </a:r>
            <a:r>
              <a:rPr kumimoji="0" lang="en-US" altLang="zh-TW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標楷體" pitchFamily="65" charset="-120"/>
                <a:cs typeface="+mn-cs"/>
              </a:rPr>
              <a:t>] </a:t>
            </a:r>
            <a:r>
              <a:rPr kumimoji="0" lang="zh-TW" alt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標楷體" pitchFamily="65" charset="-120"/>
                <a:cs typeface="+mn-cs"/>
              </a:rPr>
              <a:t>還原</a:t>
            </a:r>
            <a:r>
              <a:rPr kumimoji="0" lang="zh-TW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標楷體" pitchFamily="65" charset="-120"/>
                <a:cs typeface="+mn-cs"/>
              </a:rPr>
              <a:t>學生</a:t>
            </a:r>
            <a:r>
              <a:rPr kumimoji="0" lang="en-US" altLang="zh-TW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標楷體" pitchFamily="65" charset="-120"/>
                <a:cs typeface="+mn-cs"/>
              </a:rPr>
              <a:t>A</a:t>
            </a:r>
            <a:r>
              <a:rPr kumimoji="0" lang="zh-TW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標楷體" pitchFamily="65" charset="-120"/>
                <a:cs typeface="+mn-cs"/>
              </a:rPr>
              <a:t>新學年已計劃的班別及班號資料</a:t>
            </a:r>
            <a:endParaRPr kumimoji="0" lang="en-US" altLang="zh-TW" sz="2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標楷體" pitchFamily="65" charset="-120"/>
              <a:cs typeface="+mn-cs"/>
            </a:endParaRPr>
          </a:p>
          <a:p>
            <a:pPr marL="514350" marR="0" lvl="0" indent="-5143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CF01"/>
              </a:buClr>
              <a:buSzPct val="60000"/>
              <a:buFont typeface="Wingdings" panose="05000000000000000000" pitchFamily="2" charset="2"/>
              <a:buAutoNum type="arabicPeriod"/>
              <a:tabLst/>
              <a:defRPr/>
            </a:pPr>
            <a:endParaRPr kumimoji="0" lang="en-US" altLang="zh-TW" sz="2400" b="1" i="0" u="none" strike="noStrike" kern="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標楷體" pitchFamily="65" charset="-120"/>
              <a:cs typeface="+mn-cs"/>
            </a:endParaRPr>
          </a:p>
        </p:txBody>
      </p:sp>
      <p:pic>
        <p:nvPicPr>
          <p:cNvPr id="17" name="圖片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778" y="4512187"/>
            <a:ext cx="4179994" cy="1354021"/>
          </a:xfrm>
          <a:prstGeom prst="rect">
            <a:avLst/>
          </a:prstGeom>
        </p:spPr>
      </p:pic>
      <p:sp>
        <p:nvSpPr>
          <p:cNvPr id="18" name="矩形 2"/>
          <p:cNvSpPr>
            <a:spLocks noChangeArrowheads="1"/>
          </p:cNvSpPr>
          <p:nvPr/>
        </p:nvSpPr>
        <p:spPr bwMode="gray">
          <a:xfrm>
            <a:off x="1276772" y="5657396"/>
            <a:ext cx="490116" cy="216000"/>
          </a:xfrm>
          <a:prstGeom prst="rect">
            <a:avLst/>
          </a:prstGeom>
          <a:noFill/>
          <a:ln w="57150" algn="ctr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 b="1">
                <a:solidFill>
                  <a:srgbClr val="660066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SzPct val="55000"/>
              <a:buFont typeface="Wingdings" panose="05000000000000000000" pitchFamily="2" charset="2"/>
              <a:buChar char="n"/>
              <a:defRPr sz="2200" b="1">
                <a:solidFill>
                  <a:srgbClr val="9900CC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 b="1">
                <a:solidFill>
                  <a:srgbClr val="6600CC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000" b="1">
                <a:solidFill>
                  <a:srgbClr val="333399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  <a:ea typeface="標楷體" panose="03000509000000000000" pitchFamily="65" charset="-12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HK" altLang="en-US" sz="1400" b="1" i="0" u="none" strike="noStrike" kern="1200" cap="none" spc="0" normalizeH="0" baseline="0" noProof="0" smtClean="0">
              <a:ln>
                <a:noFill/>
              </a:ln>
              <a:solidFill>
                <a:srgbClr val="3366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rebuchet MS" panose="020B0603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9" name="矩形 18"/>
          <p:cNvSpPr/>
          <p:nvPr/>
        </p:nvSpPr>
        <p:spPr bwMode="gray">
          <a:xfrm>
            <a:off x="755950" y="6035251"/>
            <a:ext cx="1584176" cy="461665"/>
          </a:xfrm>
          <a:prstGeom prst="rect">
            <a:avLst/>
          </a:prstGeom>
          <a:noFill/>
          <a:ln w="57150" algn="ctr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0099"/>
              </a:buClr>
              <a:buSzPct val="55000"/>
              <a:buFont typeface="Wingdings" pitchFamily="2" charset="2"/>
              <a:buNone/>
              <a:tabLst/>
              <a:defRPr/>
            </a:pPr>
            <a:r>
              <a:rPr kumimoji="0" lang="zh-TW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itchFamily="34" charset="0"/>
                <a:ea typeface="新細明體" pitchFamily="18" charset="-120"/>
                <a:cs typeface="+mn-cs"/>
              </a:rPr>
              <a:t>刪除尾項</a:t>
            </a:r>
            <a:endParaRPr kumimoji="0" lang="zh-TW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ahoma" pitchFamily="34" charset="0"/>
              <a:ea typeface="新細明體" pitchFamily="18" charset="-120"/>
              <a:cs typeface="+mn-cs"/>
            </a:endParaRPr>
          </a:p>
        </p:txBody>
      </p:sp>
      <p:cxnSp>
        <p:nvCxnSpPr>
          <p:cNvPr id="20" name="直線接點 19"/>
          <p:cNvCxnSpPr>
            <a:stCxn id="18" idx="2"/>
            <a:endCxn id="19" idx="0"/>
          </p:cNvCxnSpPr>
          <p:nvPr/>
        </p:nvCxnSpPr>
        <p:spPr bwMode="auto">
          <a:xfrm>
            <a:off x="1521830" y="5873396"/>
            <a:ext cx="26208" cy="161855"/>
          </a:xfrm>
          <a:prstGeom prst="lin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28" name="群組 3"/>
          <p:cNvGrpSpPr>
            <a:grpSpLocks/>
          </p:cNvGrpSpPr>
          <p:nvPr/>
        </p:nvGrpSpPr>
        <p:grpSpPr bwMode="auto">
          <a:xfrm rot="189398">
            <a:off x="4625549" y="1127353"/>
            <a:ext cx="4320893" cy="5422308"/>
            <a:chOff x="250825" y="1125538"/>
            <a:chExt cx="4321175" cy="5462587"/>
          </a:xfrm>
          <a:solidFill>
            <a:schemeClr val="bg1">
              <a:lumMod val="95000"/>
            </a:schemeClr>
          </a:solidFill>
        </p:grpSpPr>
        <p:sp>
          <p:nvSpPr>
            <p:cNvPr id="29" name="摺角紙張 7"/>
            <p:cNvSpPr>
              <a:spLocks noChangeArrowheads="1"/>
            </p:cNvSpPr>
            <p:nvPr/>
          </p:nvSpPr>
          <p:spPr bwMode="gray">
            <a:xfrm rot="-162694">
              <a:off x="250825" y="1439863"/>
              <a:ext cx="4321175" cy="5148262"/>
            </a:xfrm>
            <a:prstGeom prst="foldedCorner">
              <a:avLst>
                <a:gd name="adj" fmla="val 9361"/>
              </a:avLst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5715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Clr>
                  <a:schemeClr val="accent2"/>
                </a:buClr>
                <a:buSzPct val="60000"/>
                <a:buFont typeface="Wingdings" panose="05000000000000000000" pitchFamily="2" charset="2"/>
                <a:buChar char="n"/>
                <a:defRPr sz="2400" b="1">
                  <a:solidFill>
                    <a:srgbClr val="660066"/>
                  </a:solidFill>
                  <a:latin typeface="Times New Roman" panose="02020603050405020304" pitchFamily="18" charset="0"/>
                  <a:ea typeface="標楷體" panose="03000509000000000000" pitchFamily="65" charset="-120"/>
                </a:defRPr>
              </a:lvl1pPr>
              <a:lvl2pPr marL="742950" indent="-285750">
                <a:spcBef>
                  <a:spcPct val="20000"/>
                </a:spcBef>
                <a:buClr>
                  <a:srgbClr val="CC0099"/>
                </a:buClr>
                <a:buSzPct val="55000"/>
                <a:buFont typeface="Wingdings" panose="05000000000000000000" pitchFamily="2" charset="2"/>
                <a:buChar char="n"/>
                <a:defRPr sz="2200" b="1">
                  <a:solidFill>
                    <a:srgbClr val="9900CC"/>
                  </a:solidFill>
                  <a:latin typeface="Times New Roman" panose="02020603050405020304" pitchFamily="18" charset="0"/>
                  <a:ea typeface="標楷體" panose="03000509000000000000" pitchFamily="65" charset="-12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 b="1">
                  <a:solidFill>
                    <a:srgbClr val="6600CC"/>
                  </a:solidFill>
                  <a:latin typeface="Times New Roman" panose="02020603050405020304" pitchFamily="18" charset="0"/>
                  <a:ea typeface="標楷體" panose="03000509000000000000" pitchFamily="65" charset="-12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55000"/>
                <a:buFont typeface="Wingdings" panose="05000000000000000000" pitchFamily="2" charset="2"/>
                <a:buChar char="n"/>
                <a:defRPr sz="2000" b="1">
                  <a:solidFill>
                    <a:srgbClr val="333399"/>
                  </a:solidFill>
                  <a:latin typeface="Times New Roman" panose="02020603050405020304" pitchFamily="18" charset="0"/>
                  <a:ea typeface="標楷體" panose="03000509000000000000" pitchFamily="65" charset="-12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1400">
                  <a:solidFill>
                    <a:schemeClr val="tx1"/>
                  </a:solidFill>
                  <a:latin typeface="Tahoma" panose="020B0604030504040204" pitchFamily="34" charset="0"/>
                  <a:ea typeface="標楷體" panose="03000509000000000000" pitchFamily="65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1400">
                  <a:solidFill>
                    <a:schemeClr val="tx1"/>
                  </a:solidFill>
                  <a:latin typeface="Tahoma" panose="020B0604030504040204" pitchFamily="34" charset="0"/>
                  <a:ea typeface="標楷體" panose="03000509000000000000" pitchFamily="65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1400">
                  <a:solidFill>
                    <a:schemeClr val="tx1"/>
                  </a:solidFill>
                  <a:latin typeface="Tahoma" panose="020B0604030504040204" pitchFamily="34" charset="0"/>
                  <a:ea typeface="標楷體" panose="03000509000000000000" pitchFamily="65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1400">
                  <a:solidFill>
                    <a:schemeClr val="tx1"/>
                  </a:solidFill>
                  <a:latin typeface="Tahoma" panose="020B0604030504040204" pitchFamily="34" charset="0"/>
                  <a:ea typeface="標楷體" panose="03000509000000000000" pitchFamily="65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1400">
                  <a:solidFill>
                    <a:schemeClr val="tx1"/>
                  </a:solidFill>
                  <a:latin typeface="Tahoma" panose="020B0604030504040204" pitchFamily="34" charset="0"/>
                  <a:ea typeface="標楷體" panose="03000509000000000000" pitchFamily="65" charset="-12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HK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66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rebuchet MS" panose="020B0603020202020204" pitchFamily="34" charset="0"/>
                <a:ea typeface="新細明體" panose="02020500000000000000" pitchFamily="18" charset="-120"/>
                <a:cs typeface="+mn-cs"/>
              </a:endParaRPr>
            </a:p>
          </p:txBody>
        </p:sp>
        <p:pic>
          <p:nvPicPr>
            <p:cNvPr id="30" name="圖片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85950" y="1125538"/>
              <a:ext cx="731838" cy="7302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1" name="文字版面配置區 4"/>
          <p:cNvSpPr txBox="1">
            <a:spLocks/>
          </p:cNvSpPr>
          <p:nvPr/>
        </p:nvSpPr>
        <p:spPr bwMode="auto">
          <a:xfrm>
            <a:off x="4746796" y="1486946"/>
            <a:ext cx="4040188" cy="131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 b="1">
                <a:solidFill>
                  <a:srgbClr val="660066"/>
                </a:solidFill>
                <a:latin typeface="Times New Roman" panose="02020603050405020304" pitchFamily="18" charset="0"/>
                <a:ea typeface="標楷體" pitchFamily="65" charset="-12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99"/>
              </a:buClr>
              <a:buSzPct val="55000"/>
              <a:buFont typeface="Wingdings" panose="05000000000000000000" pitchFamily="2" charset="2"/>
              <a:buChar char="n"/>
              <a:defRPr sz="2200" b="1">
                <a:solidFill>
                  <a:srgbClr val="9900CC"/>
                </a:solidFill>
                <a:latin typeface="Times New Roman" panose="02020603050405020304" pitchFamily="18" charset="0"/>
                <a:ea typeface="標楷體" pitchFamily="65" charset="-12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 b="1">
                <a:solidFill>
                  <a:srgbClr val="6600CC"/>
                </a:solidFill>
                <a:latin typeface="Times New Roman" panose="02020603050405020304" pitchFamily="18" charset="0"/>
                <a:ea typeface="標楷體" pitchFamily="65" charset="-12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000" b="1">
                <a:solidFill>
                  <a:srgbClr val="333399"/>
                </a:solidFill>
                <a:latin typeface="Times New Roman" panose="02020603050405020304" pitchFamily="18" charset="0"/>
                <a:ea typeface="標楷體" pitchFamily="65" charset="-12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+mj-lt"/>
                <a:ea typeface="標楷體" pitchFamily="65" charset="-12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+mj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+mj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+mj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+mj-lt"/>
              </a:defRPr>
            </a:lvl9pPr>
          </a:lstStyle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CF01"/>
              </a:buClr>
              <a:buSzPct val="60000"/>
              <a:buFont typeface="Wingdings" panose="05000000000000000000" pitchFamily="2" charset="2"/>
              <a:buChar char="n"/>
              <a:tabLst/>
              <a:defRPr/>
            </a:pPr>
            <a:r>
              <a:rPr kumimoji="0" lang="zh-TW" alt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標楷體" pitchFamily="65" charset="-120"/>
                <a:cs typeface="+mn-cs"/>
              </a:rPr>
              <a:t>方法二</a:t>
            </a:r>
            <a:r>
              <a:rPr kumimoji="0" lang="en-US" altLang="zh-TW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標楷體" pitchFamily="65" charset="-120"/>
                <a:cs typeface="+mn-cs"/>
              </a:rPr>
              <a:t>:</a:t>
            </a:r>
          </a:p>
          <a:p>
            <a:pPr marL="514350" marR="0" lvl="0" indent="-5143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CF01"/>
              </a:buClr>
              <a:buSzPct val="60000"/>
              <a:buFont typeface="Wingdings" panose="05000000000000000000" pitchFamily="2" charset="2"/>
              <a:buAutoNum type="arabicPeriod"/>
              <a:tabLst/>
              <a:defRPr/>
            </a:pPr>
            <a:r>
              <a:rPr kumimoji="0" lang="en-US" altLang="zh-TW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標楷體" pitchFamily="65" charset="-120"/>
                <a:cs typeface="+mn-cs"/>
              </a:rPr>
              <a:t>[</a:t>
            </a:r>
            <a:r>
              <a:rPr kumimoji="0" lang="zh-TW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標楷體" pitchFamily="65" charset="-120"/>
                <a:cs typeface="+mn-cs"/>
              </a:rPr>
              <a:t>學校管理</a:t>
            </a:r>
            <a:r>
              <a:rPr kumimoji="0" lang="en-US" altLang="zh-TW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標楷體" pitchFamily="65" charset="-120"/>
                <a:cs typeface="+mn-cs"/>
              </a:rPr>
              <a:t>]</a:t>
            </a:r>
            <a:r>
              <a:rPr kumimoji="0" lang="zh-TW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標楷體" pitchFamily="65" charset="-120"/>
                <a:cs typeface="+mn-cs"/>
              </a:rPr>
              <a:t>過渡到</a:t>
            </a:r>
            <a:r>
              <a:rPr kumimoji="0" lang="zh-TW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標楷體" pitchFamily="65" charset="-120"/>
                <a:cs typeface="+mn-cs"/>
              </a:rPr>
              <a:t>新</a:t>
            </a:r>
            <a:r>
              <a:rPr kumimoji="0" lang="zh-TW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標楷體" pitchFamily="65" charset="-120"/>
                <a:cs typeface="+mn-cs"/>
              </a:rPr>
              <a:t>學年</a:t>
            </a:r>
            <a:endParaRPr kumimoji="0" lang="en-US" altLang="zh-TW" sz="2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標楷體" pitchFamily="65" charset="-120"/>
              <a:cs typeface="+mn-cs"/>
            </a:endParaRPr>
          </a:p>
          <a:p>
            <a:pPr marL="514350" marR="0" lvl="0" indent="-5143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CF01"/>
              </a:buClr>
              <a:buSzPct val="60000"/>
              <a:buFont typeface="Wingdings" panose="05000000000000000000" pitchFamily="2" charset="2"/>
              <a:buAutoNum type="arabicPeriod"/>
              <a:tabLst/>
              <a:defRPr/>
            </a:pPr>
            <a:r>
              <a:rPr kumimoji="0" lang="en-US" altLang="zh-TW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標楷體" pitchFamily="65" charset="-120"/>
                <a:cs typeface="+mn-cs"/>
              </a:rPr>
              <a:t>[</a:t>
            </a:r>
            <a:r>
              <a:rPr kumimoji="0" lang="zh-TW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標楷體" pitchFamily="65" charset="-120"/>
                <a:cs typeface="+mn-cs"/>
              </a:rPr>
              <a:t>應用學習</a:t>
            </a:r>
            <a:r>
              <a:rPr kumimoji="0" lang="en-US" altLang="zh-TW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標楷體" pitchFamily="65" charset="-120"/>
                <a:cs typeface="+mn-cs"/>
              </a:rPr>
              <a:t>]</a:t>
            </a:r>
            <a:r>
              <a:rPr kumimoji="0" lang="zh-TW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標楷體" pitchFamily="65" charset="-120"/>
                <a:cs typeface="+mn-cs"/>
              </a:rPr>
              <a:t>以新</a:t>
            </a:r>
            <a:r>
              <a:rPr kumimoji="0" lang="zh-TW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標楷體" pitchFamily="65" charset="-120"/>
                <a:cs typeface="+mn-cs"/>
              </a:rPr>
              <a:t>學年</a:t>
            </a:r>
            <a:r>
              <a:rPr kumimoji="0" lang="zh-TW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標楷體" pitchFamily="65" charset="-120"/>
                <a:cs typeface="+mn-cs"/>
              </a:rPr>
              <a:t>的班別</a:t>
            </a:r>
            <a:r>
              <a:rPr kumimoji="0" lang="zh-TW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標楷體" pitchFamily="65" charset="-120"/>
                <a:cs typeface="+mn-cs"/>
              </a:rPr>
              <a:t>及班</a:t>
            </a:r>
            <a:r>
              <a:rPr kumimoji="0" lang="zh-TW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標楷體" pitchFamily="65" charset="-120"/>
                <a:cs typeface="+mn-cs"/>
              </a:rPr>
              <a:t>號再次搜尋學生</a:t>
            </a:r>
            <a:endParaRPr kumimoji="0" lang="en-US" altLang="zh-TW" sz="2400" b="1" i="0" u="none" strike="noStrike" kern="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標楷體" pitchFamily="65" charset="-120"/>
              <a:cs typeface="+mn-cs"/>
            </a:endParaRPr>
          </a:p>
        </p:txBody>
      </p:sp>
      <p:pic>
        <p:nvPicPr>
          <p:cNvPr id="32" name="圖片 3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6975" y="3556396"/>
            <a:ext cx="4320860" cy="2309812"/>
          </a:xfrm>
          <a:prstGeom prst="rect">
            <a:avLst/>
          </a:prstGeom>
        </p:spPr>
      </p:pic>
      <p:sp>
        <p:nvSpPr>
          <p:cNvPr id="33" name="矩形 2"/>
          <p:cNvSpPr>
            <a:spLocks noChangeArrowheads="1"/>
          </p:cNvSpPr>
          <p:nvPr/>
        </p:nvSpPr>
        <p:spPr bwMode="gray">
          <a:xfrm>
            <a:off x="6456049" y="3835767"/>
            <a:ext cx="642712" cy="180000"/>
          </a:xfrm>
          <a:prstGeom prst="rect">
            <a:avLst/>
          </a:prstGeom>
          <a:noFill/>
          <a:ln w="57150" algn="ctr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 b="1">
                <a:solidFill>
                  <a:srgbClr val="660066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SzPct val="55000"/>
              <a:buFont typeface="Wingdings" panose="05000000000000000000" pitchFamily="2" charset="2"/>
              <a:buChar char="n"/>
              <a:defRPr sz="2200" b="1">
                <a:solidFill>
                  <a:srgbClr val="9900CC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 b="1">
                <a:solidFill>
                  <a:srgbClr val="6600CC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000" b="1">
                <a:solidFill>
                  <a:srgbClr val="333399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  <a:ea typeface="標楷體" panose="03000509000000000000" pitchFamily="65" charset="-12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HK" altLang="en-US" sz="1400" b="1" i="0" u="none" strike="noStrike" kern="1200" cap="none" spc="0" normalizeH="0" baseline="0" noProof="0" smtClean="0">
              <a:ln>
                <a:noFill/>
              </a:ln>
              <a:solidFill>
                <a:srgbClr val="3366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rebuchet MS" panose="020B0603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34" name="矩形 2"/>
          <p:cNvSpPr>
            <a:spLocks noChangeArrowheads="1"/>
          </p:cNvSpPr>
          <p:nvPr/>
        </p:nvSpPr>
        <p:spPr bwMode="gray">
          <a:xfrm>
            <a:off x="5580112" y="4200225"/>
            <a:ext cx="349008" cy="285529"/>
          </a:xfrm>
          <a:prstGeom prst="rect">
            <a:avLst/>
          </a:prstGeom>
          <a:noFill/>
          <a:ln w="57150" algn="ctr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 b="1">
                <a:solidFill>
                  <a:srgbClr val="660066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SzPct val="55000"/>
              <a:buFont typeface="Wingdings" panose="05000000000000000000" pitchFamily="2" charset="2"/>
              <a:buChar char="n"/>
              <a:defRPr sz="2200" b="1">
                <a:solidFill>
                  <a:srgbClr val="9900CC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 b="1">
                <a:solidFill>
                  <a:srgbClr val="6600CC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000" b="1">
                <a:solidFill>
                  <a:srgbClr val="333399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  <a:ea typeface="標楷體" panose="03000509000000000000" pitchFamily="65" charset="-12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HK" altLang="en-US" sz="1400" b="1" i="0" u="none" strike="noStrike" kern="1200" cap="none" spc="0" normalizeH="0" baseline="0" noProof="0" smtClean="0">
              <a:ln>
                <a:noFill/>
              </a:ln>
              <a:solidFill>
                <a:srgbClr val="3366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rebuchet MS" panose="020B0603020202020204" pitchFamily="34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4379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31" grpId="0"/>
      <p:bldP spid="33" grpId="0" animBg="1"/>
      <p:bldP spid="34" grpId="0" animBg="1"/>
    </p:bld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" name="Text Box 10"/>
          <p:cNvSpPr txBox="1">
            <a:spLocks noChangeArrowheads="1"/>
          </p:cNvSpPr>
          <p:nvPr/>
        </p:nvSpPr>
        <p:spPr bwMode="gray">
          <a:xfrm>
            <a:off x="467544" y="5622339"/>
            <a:ext cx="2646878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bg2"/>
                    </a:gs>
                    <a:gs pos="100000">
                      <a:schemeClr val="bg1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fol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教育局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系統及資訊管理</a:t>
            </a:r>
            <a:r>
              <a:rPr kumimoji="1" lang="zh-TW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組</a:t>
            </a:r>
            <a:endParaRPr kumimoji="1" lang="zh-TW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+mn-cs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755576" y="2636912"/>
            <a:ext cx="756083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0099"/>
              </a:buClr>
              <a:buSzPct val="55000"/>
              <a:buFont typeface="Wingdings" pitchFamily="2" charset="2"/>
              <a:buNone/>
              <a:tabLst/>
              <a:defRPr/>
            </a:pPr>
            <a:r>
              <a:rPr kumimoji="0" lang="zh-TW" alt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學生</a:t>
            </a:r>
            <a:r>
              <a:rPr kumimoji="0" lang="zh-TW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相關</a:t>
            </a:r>
            <a:r>
              <a:rPr kumimoji="0" lang="zh-TW" alt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模組</a:t>
            </a:r>
            <a:endParaRPr kumimoji="0" lang="en-US" altLang="zh-TW" sz="6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微軟正黑體" pitchFamily="34" charset="-120"/>
              <a:ea typeface="微軟正黑體" pitchFamily="34" charset="-120"/>
              <a:cs typeface="+mn-cs"/>
            </a:endParaRPr>
          </a:p>
        </p:txBody>
      </p:sp>
      <p:sp>
        <p:nvSpPr>
          <p:cNvPr id="5" name="標題 1"/>
          <p:cNvSpPr txBox="1">
            <a:spLocks/>
          </p:cNvSpPr>
          <p:nvPr/>
        </p:nvSpPr>
        <p:spPr bwMode="auto">
          <a:xfrm>
            <a:off x="0" y="115888"/>
            <a:ext cx="91440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ungsuh" pitchFamily="18" charset="-127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CC0099"/>
              </a:buClr>
              <a:buSzPct val="55000"/>
              <a:buFont typeface="Wingdings" pitchFamily="2" charset="2"/>
              <a:buNone/>
              <a:tabLst/>
              <a:defRPr/>
            </a:pPr>
            <a:r>
              <a:rPr kumimoji="0" lang="zh-TW" alt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「網上校管系統</a:t>
            </a:r>
            <a:r>
              <a:rPr kumimoji="0" lang="zh-TW" altLang="en-US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」新</a:t>
            </a:r>
            <a:r>
              <a:rPr kumimoji="0" lang="zh-TW" alt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學年</a:t>
            </a:r>
            <a:r>
              <a:rPr kumimoji="0" lang="zh-TW" altLang="en-US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策劃簡介</a:t>
            </a:r>
            <a:r>
              <a:rPr kumimoji="0" lang="zh-TW" alt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會</a:t>
            </a:r>
            <a:endParaRPr kumimoji="0" lang="zh-TW" altLang="en-US" sz="4000" b="1" i="0" u="none" strike="noStrike" kern="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j-cs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2555776" y="3858986"/>
            <a:ext cx="4572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0099"/>
              </a:buClr>
              <a:buSzPct val="55000"/>
              <a:buFont typeface="Wingdings" pitchFamily="2" charset="2"/>
              <a:buNone/>
              <a:tabLst/>
              <a:defRPr/>
            </a:pPr>
            <a:r>
              <a:rPr kumimoji="0" lang="en-US" altLang="zh-TW" sz="6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Thank </a:t>
            </a:r>
            <a:r>
              <a:rPr kumimoji="0" lang="en-US" altLang="zh-TW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You</a:t>
            </a:r>
            <a:endParaRPr kumimoji="0" lang="zh-HK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ahoma" pitchFamily="34" charset="0"/>
              <a:ea typeface="新細明體" pitchFamily="18" charset="-120"/>
              <a:cs typeface="+mn-cs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C127F95-C5AC-4EE7-97B0-F599D5BEB699}" type="slidenum">
              <a:rPr kumimoji="0" lang="en-US" altLang="zh-TW" sz="1000" b="1" i="0" u="none" strike="noStrike" kern="1200" cap="none" spc="0" normalizeH="0" baseline="0" noProof="0" smtClean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Tahoma" pitchFamily="34" charset="0"/>
                <a:ea typeface="新細明體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155</a:t>
            </a:fld>
            <a:endParaRPr kumimoji="0" lang="en-US" altLang="zh-TW" sz="1000" b="1" i="0" u="none" strike="noStrike" kern="1200" cap="none" spc="0" normalizeH="0" baseline="0" noProof="0">
              <a:ln>
                <a:noFill/>
              </a:ln>
              <a:solidFill>
                <a:srgbClr val="1C1C1C"/>
              </a:solidFill>
              <a:effectLst/>
              <a:uLnTx/>
              <a:uFillTx/>
              <a:latin typeface="Tahoma" pitchFamily="34" charset="0"/>
              <a:ea typeface="新細明體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0983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7624" y="2631575"/>
            <a:ext cx="5256584" cy="202133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5896" y="4614282"/>
            <a:ext cx="4652753" cy="1771550"/>
          </a:xfrm>
          <a:prstGeom prst="rect">
            <a:avLst/>
          </a:prstGeom>
        </p:spPr>
      </p:pic>
      <p:sp>
        <p:nvSpPr>
          <p:cNvPr id="21507" name="Text Box 3"/>
          <p:cNvSpPr txBox="1">
            <a:spLocks noChangeArrowheads="1"/>
          </p:cNvSpPr>
          <p:nvPr/>
        </p:nvSpPr>
        <p:spPr bwMode="auto">
          <a:xfrm>
            <a:off x="323528" y="1268760"/>
            <a:ext cx="8496944" cy="13973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457200" marR="0" lvl="0" indent="-45720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l"/>
              <a:tabLst/>
              <a:defRPr/>
            </a:pPr>
            <a:r>
              <a:rPr kumimoji="0" lang="zh-TW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設定</a:t>
            </a: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校曆</a:t>
            </a:r>
            <a:r>
              <a:rPr kumimoji="0" lang="zh-TW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資料</a:t>
            </a:r>
            <a:endParaRPr kumimoji="0" lang="en-US" altLang="zh-TW" sz="3200" b="0" i="0" u="none" strike="noStrike" kern="1200" cap="none" spc="0" normalizeH="0" baseline="0" noProof="0" dirty="0" smtClean="0">
              <a:ln>
                <a:noFill/>
              </a:ln>
              <a:solidFill>
                <a:srgbClr val="333399">
                  <a:lumMod val="75000"/>
                </a:srgbClr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+mn-cs"/>
            </a:endParaRPr>
          </a:p>
          <a:p>
            <a:pPr marL="742950" marR="0" lvl="1" indent="-28575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zh-TW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學期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資料，即學期數目</a:t>
            </a:r>
            <a:endParaRPr kumimoji="0" lang="en-US" altLang="zh-TW" sz="2800" b="0" i="0" u="none" strike="noStrike" kern="1200" cap="none" spc="0" normalizeH="0" baseline="0" noProof="0" dirty="0">
              <a:ln>
                <a:noFill/>
              </a:ln>
              <a:solidFill>
                <a:srgbClr val="0066FF"/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+mn-cs"/>
            </a:endParaRPr>
          </a:p>
          <a:p>
            <a:pPr marL="742950" marR="0" lvl="1" indent="-28575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每一個學期的開始和完結日期</a:t>
            </a:r>
            <a:endParaRPr kumimoji="0" lang="en-US" altLang="zh-TW" sz="2800" b="0" i="0" u="none" strike="noStrike" kern="1200" cap="none" spc="0" normalizeH="0" baseline="0" noProof="0" dirty="0">
              <a:ln>
                <a:noFill/>
              </a:ln>
              <a:solidFill>
                <a:srgbClr val="0066FF"/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+mn-cs"/>
            </a:endParaRPr>
          </a:p>
        </p:txBody>
      </p:sp>
      <p:sp>
        <p:nvSpPr>
          <p:cNvPr id="10" name="矩形 9"/>
          <p:cNvSpPr/>
          <p:nvPr/>
        </p:nvSpPr>
        <p:spPr>
          <a:xfrm flipV="1">
            <a:off x="4067944" y="5721402"/>
            <a:ext cx="3096344" cy="39319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115616" y="3889327"/>
            <a:ext cx="4824536" cy="254570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1691680" y="351198"/>
            <a:ext cx="6480720" cy="830997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zh-TW"/>
            </a:defPPr>
            <a:lvl1pPr algn="ctr">
              <a:defRPr kumimoji="0" sz="540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策劃新學年</a:t>
            </a:r>
            <a:r>
              <a:rPr kumimoji="0" lang="en-US" altLang="zh-TW" sz="4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-</a:t>
            </a:r>
            <a:r>
              <a:rPr kumimoji="0" lang="zh-TW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注意事項</a:t>
            </a:r>
          </a:p>
        </p:txBody>
      </p:sp>
      <p:sp>
        <p:nvSpPr>
          <p:cNvPr id="13" name="矩形 7"/>
          <p:cNvSpPr/>
          <p:nvPr/>
        </p:nvSpPr>
        <p:spPr>
          <a:xfrm>
            <a:off x="1691680" y="4374190"/>
            <a:ext cx="504056" cy="23732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5710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544" y="1412776"/>
            <a:ext cx="8208912" cy="3960440"/>
          </a:xfrm>
          <a:prstGeom prst="rect">
            <a:avLst/>
          </a:prstGeom>
        </p:spPr>
      </p:pic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2915816" y="5553236"/>
            <a:ext cx="5904656" cy="437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742950" marR="0" lvl="1" indent="-28575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zh-TW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可以複製資料，開始新學年。</a:t>
            </a:r>
            <a:endParaRPr kumimoji="0" lang="en-US" altLang="zh-TW" sz="2800" b="0" i="0" u="none" strike="noStrike" kern="1200" cap="none" spc="0" normalizeH="0" baseline="0" noProof="0" dirty="0">
              <a:ln>
                <a:noFill/>
              </a:ln>
              <a:solidFill>
                <a:srgbClr val="0066FF"/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+mn-cs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3275856" y="2636912"/>
            <a:ext cx="1728192" cy="64807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395536" y="4842028"/>
            <a:ext cx="863202" cy="41413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1691680" y="351198"/>
            <a:ext cx="6480720" cy="830997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zh-TW"/>
            </a:defPPr>
            <a:lvl1pPr algn="ctr">
              <a:defRPr kumimoji="0" sz="540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策劃新學年</a:t>
            </a:r>
            <a:r>
              <a:rPr kumimoji="0" lang="en-US" altLang="zh-TW" sz="4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-</a:t>
            </a:r>
            <a:r>
              <a:rPr kumimoji="0" lang="zh-TW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注意事項</a:t>
            </a:r>
          </a:p>
        </p:txBody>
      </p:sp>
    </p:spTree>
    <p:extLst>
      <p:ext uri="{BB962C8B-B14F-4D97-AF65-F5344CB8AC3E}">
        <p14:creationId xmlns:p14="http://schemas.microsoft.com/office/powerpoint/2010/main" val="915632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Text Box 3"/>
          <p:cNvSpPr txBox="1">
            <a:spLocks noChangeArrowheads="1"/>
          </p:cNvSpPr>
          <p:nvPr/>
        </p:nvSpPr>
        <p:spPr bwMode="auto">
          <a:xfrm>
            <a:off x="467544" y="1895341"/>
            <a:ext cx="8207375" cy="3477875"/>
          </a:xfrm>
          <a:prstGeom prst="rect">
            <a:avLst/>
          </a:prstGeom>
          <a:noFill/>
          <a:ln w="9525">
            <a:solidFill>
              <a:schemeClr val="fol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571500" marR="0" lvl="0" indent="-5715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l"/>
              <a:tabLst/>
              <a:defRPr/>
            </a:pPr>
            <a:r>
              <a:rPr kumimoji="0" lang="zh-TW" alt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學校</a:t>
            </a:r>
            <a:r>
              <a:rPr kumimoji="0" lang="zh-TW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資料</a:t>
            </a:r>
          </a:p>
          <a:p>
            <a:pPr marL="571500" marR="0" lvl="0" indent="-5715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l"/>
              <a:tabLst/>
              <a:defRPr/>
            </a:pPr>
            <a:r>
              <a:rPr kumimoji="0" lang="zh-TW" alt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考績</a:t>
            </a:r>
            <a:r>
              <a:rPr kumimoji="0" lang="zh-TW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綱要設定</a:t>
            </a:r>
          </a:p>
          <a:p>
            <a:pPr marL="571500" marR="0" lvl="0" indent="-5715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l"/>
              <a:tabLst/>
              <a:defRPr/>
            </a:pPr>
            <a:r>
              <a:rPr kumimoji="0" lang="zh-TW" alt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特殊</a:t>
            </a:r>
            <a:r>
              <a:rPr kumimoji="0" lang="zh-TW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考績綱要設定</a:t>
            </a:r>
          </a:p>
          <a:p>
            <a:pPr marL="571500" marR="0" lvl="0" indent="-5715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l"/>
              <a:tabLst/>
              <a:defRPr/>
            </a:pPr>
            <a:r>
              <a:rPr kumimoji="0" lang="zh-TW" alt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奬</a:t>
            </a:r>
            <a:r>
              <a:rPr kumimoji="0" lang="zh-TW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懲資料</a:t>
            </a:r>
            <a:r>
              <a:rPr kumimoji="0" lang="zh-TW" alt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設定</a:t>
            </a:r>
            <a:endParaRPr kumimoji="0" lang="en-US" altLang="zh-TW" sz="4400" b="0" i="0" u="none" strike="noStrike" kern="1200" cap="none" spc="0" normalizeH="0" baseline="0" noProof="0" dirty="0" smtClean="0">
              <a:ln>
                <a:noFill/>
              </a:ln>
              <a:solidFill>
                <a:srgbClr val="333399">
                  <a:lumMod val="75000"/>
                </a:srgbClr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+mn-cs"/>
            </a:endParaRPr>
          </a:p>
          <a:p>
            <a:pPr marL="571500" marR="0" lvl="0" indent="-5715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l"/>
              <a:tabLst/>
              <a:defRPr/>
            </a:pPr>
            <a:r>
              <a:rPr kumimoji="0" lang="zh-TW" alt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香港學科</a:t>
            </a:r>
            <a:r>
              <a:rPr kumimoji="0" lang="zh-TW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測驗積分</a:t>
            </a:r>
            <a:r>
              <a:rPr kumimoji="0" lang="zh-TW" alt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輸入方法</a:t>
            </a:r>
            <a:endParaRPr kumimoji="0" lang="zh-TW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333399">
                  <a:lumMod val="75000"/>
                </a:srgbClr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+mn-cs"/>
            </a:endParaRPr>
          </a:p>
        </p:txBody>
      </p:sp>
      <p:sp>
        <p:nvSpPr>
          <p:cNvPr id="28676" name="Text Box 4"/>
          <p:cNvSpPr txBox="1">
            <a:spLocks noChangeArrowheads="1"/>
          </p:cNvSpPr>
          <p:nvPr/>
        </p:nvSpPr>
        <p:spPr bwMode="auto">
          <a:xfrm>
            <a:off x="772616" y="354360"/>
            <a:ext cx="7543800" cy="914400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zh-TW"/>
            </a:defPPr>
            <a:lvl1pPr algn="ctr">
              <a:defRPr kumimoji="0" sz="540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複製的資料</a:t>
            </a:r>
          </a:p>
        </p:txBody>
      </p:sp>
      <p:sp>
        <p:nvSpPr>
          <p:cNvPr id="28678" name="Text Box 6"/>
          <p:cNvSpPr txBox="1">
            <a:spLocks noChangeArrowheads="1"/>
          </p:cNvSpPr>
          <p:nvPr/>
        </p:nvSpPr>
        <p:spPr bwMode="auto">
          <a:xfrm>
            <a:off x="0" y="6577013"/>
            <a:ext cx="31400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itchFamily="34" charset="0"/>
                <a:ea typeface="新細明體" pitchFamily="18" charset="-120"/>
                <a:cs typeface="+mn-cs"/>
              </a:rPr>
              <a:t>策劃新學年</a:t>
            </a:r>
          </a:p>
        </p:txBody>
      </p:sp>
    </p:spTree>
    <p:extLst>
      <p:ext uri="{BB962C8B-B14F-4D97-AF65-F5344CB8AC3E}">
        <p14:creationId xmlns:p14="http://schemas.microsoft.com/office/powerpoint/2010/main" val="2707738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556792"/>
            <a:ext cx="8229600" cy="2736850"/>
          </a:xfrm>
        </p:spPr>
        <p:txBody>
          <a:bodyPr/>
          <a:lstStyle/>
          <a:p>
            <a:pPr marL="0" indent="0">
              <a:spcBef>
                <a:spcPct val="0"/>
              </a:spcBef>
              <a:buNone/>
            </a:pPr>
            <a:r>
              <a:rPr kumimoji="0" lang="zh-TW" altLang="en-US" sz="4400" kern="1200" dirty="0">
                <a:solidFill>
                  <a:schemeClr val="tx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過程中，倘其中某個模組的資料複製無法完成，資料收集程序將會自行終止。系統不會複製任何資料到新學年。</a:t>
            </a:r>
            <a:endParaRPr kumimoji="0" lang="en-US" altLang="zh-TW" sz="4400" kern="1200" dirty="0">
              <a:solidFill>
                <a:schemeClr val="tx2">
                  <a:lumMod val="75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772616" y="354360"/>
            <a:ext cx="7543800" cy="914400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zh-TW"/>
            </a:defPPr>
            <a:lvl1pPr algn="ctr">
              <a:defRPr kumimoji="0" sz="540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複製的資料</a:t>
            </a:r>
          </a:p>
        </p:txBody>
      </p:sp>
    </p:spTree>
    <p:extLst>
      <p:ext uri="{BB962C8B-B14F-4D97-AF65-F5344CB8AC3E}">
        <p14:creationId xmlns:p14="http://schemas.microsoft.com/office/powerpoint/2010/main" val="890117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7982" y="1340768"/>
            <a:ext cx="7036027" cy="483295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5541" name="Text Box 5"/>
          <p:cNvSpPr txBox="1">
            <a:spLocks noChangeArrowheads="1"/>
          </p:cNvSpPr>
          <p:nvPr/>
        </p:nvSpPr>
        <p:spPr bwMode="auto">
          <a:xfrm>
            <a:off x="575182" y="6093296"/>
            <a:ext cx="792162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新細明體" pitchFamily="18" charset="-120"/>
                <a:cs typeface="+mn-cs"/>
              </a:rPr>
              <a:t>http://</a:t>
            </a:r>
            <a:r>
              <a:rPr kumimoji="1" lang="en-US" altLang="zh-TW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新細明體" pitchFamily="18" charset="-120"/>
                <a:cs typeface="+mn-cs"/>
              </a:rPr>
              <a:t>cdr.websams.edb.gov.hk</a:t>
            </a:r>
            <a:endParaRPr kumimoji="1" lang="en-US" altLang="zh-TW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新細明體" pitchFamily="18" charset="-120"/>
              <a:cs typeface="+mn-cs"/>
            </a:endParaRPr>
          </a:p>
        </p:txBody>
      </p:sp>
      <p:sp>
        <p:nvSpPr>
          <p:cNvPr id="65542" name="Rectangle 6"/>
          <p:cNvSpPr>
            <a:spLocks noChangeArrowheads="1"/>
          </p:cNvSpPr>
          <p:nvPr/>
        </p:nvSpPr>
        <p:spPr bwMode="auto">
          <a:xfrm>
            <a:off x="1259632" y="4879033"/>
            <a:ext cx="2520379" cy="574675"/>
          </a:xfrm>
          <a:prstGeom prst="rect">
            <a:avLst/>
          </a:prstGeom>
          <a:noFill/>
          <a:ln w="38100">
            <a:solidFill>
              <a:srgbClr val="FF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新細明體" pitchFamily="18" charset="-120"/>
              <a:cs typeface="+mn-cs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1691680" y="239515"/>
            <a:ext cx="5688632" cy="923330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5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下載簡報</a:t>
            </a:r>
            <a:endParaRPr kumimoji="0" lang="en-US" altLang="zh-TW" sz="5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8232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875" y="1528762"/>
            <a:ext cx="8858250" cy="3800475"/>
          </a:xfrm>
          <a:prstGeom prst="rect">
            <a:avLst/>
          </a:prstGeom>
        </p:spPr>
      </p:pic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3419872" y="5519729"/>
            <a:ext cx="3888432" cy="437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742950" marR="0" lvl="1" indent="-28575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zh-TW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  新學年已經開始。</a:t>
            </a:r>
            <a:endParaRPr kumimoji="0" lang="en-US" altLang="zh-TW" sz="2800" b="0" i="0" u="none" strike="noStrike" kern="1200" cap="none" spc="0" normalizeH="0" baseline="0" noProof="0" dirty="0">
              <a:ln>
                <a:noFill/>
              </a:ln>
              <a:solidFill>
                <a:srgbClr val="0066FF"/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+mn-cs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251520" y="2924944"/>
            <a:ext cx="5040560" cy="28803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313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0443" y="3300172"/>
            <a:ext cx="4086225" cy="2143125"/>
          </a:xfrm>
          <a:prstGeom prst="rect">
            <a:avLst/>
          </a:prstGeom>
        </p:spPr>
      </p:pic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1691680" y="242580"/>
            <a:ext cx="6048671" cy="923330"/>
          </a:xfr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kumimoji="0" lang="zh-TW" altLang="en-US" sz="5400" kern="1200" dirty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開始新學年 </a:t>
            </a:r>
            <a:r>
              <a:rPr kumimoji="0" lang="en-US" altLang="zh-TW" sz="5400" kern="1200" dirty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– </a:t>
            </a:r>
            <a:r>
              <a:rPr kumimoji="0" lang="zh-TW" altLang="en-US" sz="5400" kern="1200" dirty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工作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idx="1"/>
          </p:nvPr>
        </p:nvSpPr>
        <p:spPr>
          <a:xfrm>
            <a:off x="13142" y="2204864"/>
            <a:ext cx="8640961" cy="4392488"/>
          </a:xfrm>
        </p:spPr>
        <p:txBody>
          <a:bodyPr/>
          <a:lstStyle/>
          <a:p>
            <a:pPr>
              <a:lnSpc>
                <a:spcPct val="80000"/>
              </a:lnSpc>
              <a:buFont typeface="Wingdings" pitchFamily="2" charset="2"/>
              <a:buChar char="l"/>
            </a:pPr>
            <a:r>
              <a:rPr kumimoji="0" lang="zh-TW" altLang="en-US" sz="2800" kern="1200" dirty="0">
                <a:solidFill>
                  <a:schemeClr val="tx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學校管理</a:t>
            </a:r>
            <a:r>
              <a:rPr kumimoji="0" lang="zh-TW" altLang="en-US" sz="2800" kern="1200" dirty="0" smtClean="0">
                <a:solidFill>
                  <a:schemeClr val="tx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模組</a:t>
            </a:r>
            <a:endParaRPr kumimoji="0" lang="en-US" altLang="zh-TW" sz="2800" kern="1200" dirty="0" smtClean="0">
              <a:solidFill>
                <a:schemeClr val="tx2">
                  <a:lumMod val="75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  <a:p>
            <a:pPr lvl="1">
              <a:lnSpc>
                <a:spcPct val="80000"/>
              </a:lnSpc>
              <a:buFont typeface="Wingdings" pitchFamily="2" charset="2"/>
              <a:buChar char="ü"/>
            </a:pPr>
            <a:r>
              <a:rPr kumimoji="0" lang="zh-TW" altLang="en-US" sz="2200" kern="1200" dirty="0">
                <a:solidFill>
                  <a:srgbClr val="0066FF"/>
                </a:solidFill>
                <a:latin typeface="微軟正黑體" pitchFamily="34" charset="-120"/>
                <a:ea typeface="微軟正黑體" pitchFamily="34" charset="-120"/>
                <a:cs typeface="+mn-cs"/>
              </a:rPr>
              <a:t>設定新學年的學期開始日期和完結日期</a:t>
            </a:r>
            <a:endParaRPr kumimoji="0" lang="en-US" altLang="zh-TW" sz="2200" kern="1200" dirty="0">
              <a:solidFill>
                <a:srgbClr val="0066FF"/>
              </a:solidFill>
              <a:latin typeface="微軟正黑體" pitchFamily="34" charset="-120"/>
              <a:ea typeface="微軟正黑體" pitchFamily="34" charset="-120"/>
              <a:cs typeface="+mn-cs"/>
            </a:endParaRPr>
          </a:p>
          <a:p>
            <a:pPr lvl="1">
              <a:lnSpc>
                <a:spcPct val="80000"/>
              </a:lnSpc>
              <a:buFont typeface="Wingdings" pitchFamily="2" charset="2"/>
              <a:buChar char="ü"/>
            </a:pPr>
            <a:r>
              <a:rPr kumimoji="0" lang="zh-TW" altLang="en-US" sz="2200" kern="1200" dirty="0">
                <a:solidFill>
                  <a:srgbClr val="0066FF"/>
                </a:solidFill>
                <a:latin typeface="微軟正黑體" pitchFamily="34" charset="-120"/>
                <a:ea typeface="微軟正黑體" pitchFamily="34" charset="-120"/>
                <a:cs typeface="+mn-cs"/>
              </a:rPr>
              <a:t>編修新學年的班別資料</a:t>
            </a:r>
            <a:endParaRPr kumimoji="0" lang="en-US" altLang="zh-TW" sz="2200" kern="1200" dirty="0">
              <a:solidFill>
                <a:srgbClr val="0066FF"/>
              </a:solidFill>
              <a:latin typeface="微軟正黑體" pitchFamily="34" charset="-120"/>
              <a:ea typeface="微軟正黑體" pitchFamily="34" charset="-120"/>
              <a:cs typeface="+mn-cs"/>
            </a:endParaRPr>
          </a:p>
          <a:p>
            <a:pPr>
              <a:lnSpc>
                <a:spcPct val="80000"/>
              </a:lnSpc>
              <a:buFont typeface="Wingdings" pitchFamily="2" charset="2"/>
              <a:buChar char="l"/>
            </a:pPr>
            <a:r>
              <a:rPr kumimoji="0" lang="zh-TW" altLang="en-US" sz="2800" kern="1200" dirty="0">
                <a:solidFill>
                  <a:schemeClr val="tx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學生成績模組</a:t>
            </a:r>
            <a:endParaRPr kumimoji="0" lang="en-US" altLang="zh-TW" sz="2800" kern="1200" dirty="0">
              <a:solidFill>
                <a:schemeClr val="tx2">
                  <a:lumMod val="75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  <a:p>
            <a:pPr lvl="1">
              <a:lnSpc>
                <a:spcPct val="80000"/>
              </a:lnSpc>
              <a:buFont typeface="Wingdings" pitchFamily="2" charset="2"/>
              <a:buChar char="ü"/>
            </a:pPr>
            <a:r>
              <a:rPr kumimoji="0" lang="zh-TW" altLang="en-US" sz="2200" kern="1200" dirty="0" smtClean="0">
                <a:solidFill>
                  <a:srgbClr val="0066FF"/>
                </a:solidFill>
                <a:latin typeface="微軟正黑體" pitchFamily="34" charset="-120"/>
                <a:ea typeface="微軟正黑體" pitchFamily="34" charset="-120"/>
                <a:cs typeface="+mn-cs"/>
              </a:rPr>
              <a:t>設定</a:t>
            </a:r>
            <a:r>
              <a:rPr kumimoji="0" lang="zh-TW" altLang="en-US" sz="2200" kern="1200" dirty="0">
                <a:solidFill>
                  <a:srgbClr val="0066FF"/>
                </a:solidFill>
                <a:latin typeface="微軟正黑體" pitchFamily="34" charset="-120"/>
                <a:ea typeface="微軟正黑體" pitchFamily="34" charset="-120"/>
              </a:rPr>
              <a:t>新學年的</a:t>
            </a:r>
            <a:r>
              <a:rPr kumimoji="0" lang="zh-TW" altLang="en-US" sz="2200" kern="1200" dirty="0" smtClean="0">
                <a:solidFill>
                  <a:srgbClr val="0066FF"/>
                </a:solidFill>
                <a:latin typeface="微軟正黑體" pitchFamily="34" charset="-120"/>
                <a:ea typeface="微軟正黑體" pitchFamily="34" charset="-120"/>
                <a:cs typeface="+mn-cs"/>
              </a:rPr>
              <a:t>考績</a:t>
            </a:r>
            <a:r>
              <a:rPr kumimoji="0" lang="zh-TW" altLang="en-US" sz="2200" kern="1200" dirty="0">
                <a:solidFill>
                  <a:srgbClr val="0066FF"/>
                </a:solidFill>
                <a:latin typeface="微軟正黑體" pitchFamily="34" charset="-120"/>
                <a:ea typeface="微軟正黑體" pitchFamily="34" charset="-120"/>
                <a:cs typeface="+mn-cs"/>
              </a:rPr>
              <a:t>綱要</a:t>
            </a:r>
          </a:p>
          <a:p>
            <a:pPr lvl="1">
              <a:lnSpc>
                <a:spcPct val="80000"/>
              </a:lnSpc>
              <a:buFont typeface="Wingdings" pitchFamily="2" charset="2"/>
              <a:buChar char="ü"/>
            </a:pPr>
            <a:r>
              <a:rPr kumimoji="0" lang="zh-TW" altLang="en-US" sz="2200" kern="1200" dirty="0" smtClean="0">
                <a:solidFill>
                  <a:srgbClr val="0066FF"/>
                </a:solidFill>
                <a:latin typeface="微軟正黑體" pitchFamily="34" charset="-120"/>
                <a:ea typeface="微軟正黑體" pitchFamily="34" charset="-120"/>
                <a:cs typeface="+mn-cs"/>
              </a:rPr>
              <a:t>學生</a:t>
            </a:r>
            <a:r>
              <a:rPr kumimoji="0" lang="zh-TW" altLang="en-US" sz="2200" kern="1200" dirty="0">
                <a:solidFill>
                  <a:srgbClr val="0066FF"/>
                </a:solidFill>
                <a:latin typeface="微軟正黑體" pitchFamily="34" charset="-120"/>
                <a:ea typeface="微軟正黑體" pitchFamily="34" charset="-120"/>
                <a:cs typeface="+mn-cs"/>
              </a:rPr>
              <a:t>升級</a:t>
            </a:r>
            <a:endParaRPr kumimoji="0" lang="en-US" altLang="zh-TW" sz="2200" kern="1200" dirty="0">
              <a:solidFill>
                <a:srgbClr val="0066FF"/>
              </a:solidFill>
              <a:latin typeface="微軟正黑體" pitchFamily="34" charset="-120"/>
              <a:ea typeface="微軟正黑體" pitchFamily="34" charset="-120"/>
              <a:cs typeface="+mn-cs"/>
            </a:endParaRPr>
          </a:p>
          <a:p>
            <a:pPr>
              <a:lnSpc>
                <a:spcPct val="80000"/>
              </a:lnSpc>
              <a:buFont typeface="Wingdings" pitchFamily="2" charset="2"/>
              <a:buChar char="l"/>
            </a:pPr>
            <a:r>
              <a:rPr kumimoji="0" lang="zh-TW" altLang="en-US" sz="2800" dirty="0" smtClean="0">
                <a:solidFill>
                  <a:schemeClr val="tx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學生資料模組</a:t>
            </a:r>
            <a:endParaRPr kumimoji="0" lang="en-US" altLang="zh-TW" sz="2800" dirty="0" smtClean="0">
              <a:solidFill>
                <a:schemeClr val="tx2">
                  <a:lumMod val="75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  <a:p>
            <a:pPr lvl="1">
              <a:lnSpc>
                <a:spcPct val="80000"/>
              </a:lnSpc>
              <a:buFont typeface="Wingdings" pitchFamily="2" charset="2"/>
              <a:buChar char="ü"/>
            </a:pPr>
            <a:r>
              <a:rPr kumimoji="0" lang="zh-TW" altLang="en-US" sz="2200" kern="1200" dirty="0" smtClean="0">
                <a:solidFill>
                  <a:srgbClr val="0066FF"/>
                </a:solidFill>
                <a:latin typeface="微軟正黑體" pitchFamily="34" charset="-120"/>
                <a:ea typeface="微軟正黑體" pitchFamily="34" charset="-120"/>
                <a:cs typeface="+mn-cs"/>
              </a:rPr>
              <a:t>建立新學年的學生</a:t>
            </a:r>
            <a:r>
              <a:rPr kumimoji="0" lang="zh-TW" altLang="en-US" sz="2200" kern="1200" dirty="0">
                <a:solidFill>
                  <a:srgbClr val="0066FF"/>
                </a:solidFill>
                <a:latin typeface="微軟正黑體" pitchFamily="34" charset="-120"/>
                <a:ea typeface="微軟正黑體" pitchFamily="34" charset="-120"/>
                <a:cs typeface="+mn-cs"/>
              </a:rPr>
              <a:t>在學紀錄</a:t>
            </a:r>
          </a:p>
          <a:p>
            <a:pPr lvl="1">
              <a:lnSpc>
                <a:spcPct val="80000"/>
              </a:lnSpc>
              <a:buFont typeface="Wingdings" pitchFamily="2" charset="2"/>
              <a:buChar char="ü"/>
            </a:pPr>
            <a:r>
              <a:rPr kumimoji="0" lang="zh-TW" altLang="en-US" sz="2200" kern="1200" dirty="0">
                <a:solidFill>
                  <a:srgbClr val="0066FF"/>
                </a:solidFill>
                <a:latin typeface="微軟正黑體" pitchFamily="34" charset="-120"/>
                <a:ea typeface="微軟正黑體" pitchFamily="34" charset="-120"/>
                <a:cs typeface="+mn-cs"/>
              </a:rPr>
              <a:t>開展新學年</a:t>
            </a:r>
            <a:r>
              <a:rPr kumimoji="0" lang="zh-TW" altLang="en-US" sz="2200" kern="1200" dirty="0" smtClean="0">
                <a:solidFill>
                  <a:srgbClr val="0066FF"/>
                </a:solidFill>
                <a:latin typeface="微軟正黑體" pitchFamily="34" charset="-120"/>
                <a:ea typeface="微軟正黑體" pitchFamily="34" charset="-120"/>
                <a:cs typeface="+mn-cs"/>
              </a:rPr>
              <a:t>的收</a:t>
            </a:r>
            <a:r>
              <a:rPr lang="zh-TW" altLang="en-US" sz="2200" kern="1200" dirty="0" smtClean="0">
                <a:solidFill>
                  <a:srgbClr val="0066FF"/>
                </a:solidFill>
                <a:latin typeface="微軟正黑體" pitchFamily="34" charset="-120"/>
                <a:ea typeface="微軟正黑體" pitchFamily="34" charset="-120"/>
              </a:rPr>
              <a:t>生</a:t>
            </a:r>
            <a:r>
              <a:rPr kumimoji="0" lang="zh-TW" altLang="en-US" sz="2200" kern="1200" dirty="0" smtClean="0">
                <a:solidFill>
                  <a:srgbClr val="0066FF"/>
                </a:solidFill>
                <a:latin typeface="微軟正黑體" pitchFamily="34" charset="-120"/>
                <a:ea typeface="微軟正黑體" pitchFamily="34" charset="-120"/>
                <a:cs typeface="+mn-cs"/>
              </a:rPr>
              <a:t>實況</a:t>
            </a:r>
            <a:r>
              <a:rPr kumimoji="0" lang="zh-TW" altLang="en-US" sz="2200" kern="1200" dirty="0">
                <a:solidFill>
                  <a:srgbClr val="0066FF"/>
                </a:solidFill>
                <a:latin typeface="微軟正黑體" pitchFamily="34" charset="-120"/>
                <a:ea typeface="微軟正黑體" pitchFamily="34" charset="-120"/>
                <a:cs typeface="+mn-cs"/>
              </a:rPr>
              <a:t>調查</a:t>
            </a:r>
            <a:endParaRPr kumimoji="0" lang="en-US" altLang="zh-TW" sz="2200" kern="1200" dirty="0">
              <a:solidFill>
                <a:srgbClr val="0066FF"/>
              </a:solidFill>
              <a:latin typeface="微軟正黑體" pitchFamily="34" charset="-120"/>
              <a:ea typeface="微軟正黑體" pitchFamily="34" charset="-120"/>
              <a:cs typeface="+mn-cs"/>
            </a:endParaRPr>
          </a:p>
          <a:p>
            <a:pPr lvl="1">
              <a:lnSpc>
                <a:spcPct val="80000"/>
              </a:lnSpc>
              <a:buFont typeface="Wingdings" pitchFamily="2" charset="2"/>
              <a:buChar char="ü"/>
            </a:pPr>
            <a:r>
              <a:rPr kumimoji="0" lang="zh-TW" altLang="en-US" sz="2200" kern="1200" dirty="0">
                <a:solidFill>
                  <a:srgbClr val="0066FF"/>
                </a:solidFill>
                <a:latin typeface="微軟正黑體" pitchFamily="34" charset="-120"/>
                <a:ea typeface="微軟正黑體" pitchFamily="34" charset="-120"/>
                <a:cs typeface="+mn-cs"/>
              </a:rPr>
              <a:t>取錄新學年的學生</a:t>
            </a:r>
            <a:endParaRPr kumimoji="0" lang="en-US" altLang="zh-TW" kern="1200" dirty="0">
              <a:solidFill>
                <a:schemeClr val="tx2">
                  <a:lumMod val="75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  <a:p>
            <a:pPr>
              <a:lnSpc>
                <a:spcPct val="80000"/>
              </a:lnSpc>
              <a:buFont typeface="Wingdings" pitchFamily="2" charset="2"/>
              <a:buChar char="l"/>
            </a:pPr>
            <a:r>
              <a:rPr kumimoji="0" lang="zh-TW" altLang="en-US" sz="2800" dirty="0">
                <a:solidFill>
                  <a:schemeClr val="tx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學生資助辦事處模組</a:t>
            </a:r>
          </a:p>
          <a:p>
            <a:pPr marL="742950" lvl="2" indent="-342900">
              <a:lnSpc>
                <a:spcPct val="80000"/>
              </a:lnSpc>
              <a:buFont typeface="Wingdings" pitchFamily="2" charset="2"/>
              <a:buChar char="ü"/>
            </a:pPr>
            <a:r>
              <a:rPr kumimoji="0" lang="zh-TW" altLang="en-US" sz="2200" kern="1200" dirty="0">
                <a:solidFill>
                  <a:srgbClr val="0066FF"/>
                </a:solidFill>
                <a:latin typeface="微軟正黑體" pitchFamily="34" charset="-120"/>
                <a:ea typeface="微軟正黑體" pitchFamily="34" charset="-120"/>
                <a:cs typeface="+mn-cs"/>
              </a:rPr>
              <a:t>匯入新學年的學生資助申請結果資料檔</a:t>
            </a:r>
          </a:p>
          <a:p>
            <a:pPr>
              <a:lnSpc>
                <a:spcPct val="80000"/>
              </a:lnSpc>
              <a:buFont typeface="Wingdings" pitchFamily="2" charset="2"/>
              <a:buChar char="ü"/>
            </a:pPr>
            <a:endParaRPr kumimoji="0" lang="en-US" altLang="zh-TW" kern="1200" dirty="0">
              <a:solidFill>
                <a:schemeClr val="tx2">
                  <a:lumMod val="75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  <a:p>
            <a:pPr lvl="1">
              <a:lnSpc>
                <a:spcPct val="80000"/>
              </a:lnSpc>
              <a:buFont typeface="Wingdings" pitchFamily="2" charset="2"/>
              <a:buChar char="ü"/>
            </a:pPr>
            <a:endParaRPr kumimoji="0" lang="zh-TW" altLang="en-US" sz="2400" kern="1200" dirty="0">
              <a:solidFill>
                <a:schemeClr val="tx2">
                  <a:lumMod val="75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  <a:p>
            <a:pPr lvl="1">
              <a:lnSpc>
                <a:spcPct val="80000"/>
              </a:lnSpc>
            </a:pPr>
            <a:endParaRPr kumimoji="0" lang="en-US" altLang="zh-TW" sz="4400" dirty="0">
              <a:solidFill>
                <a:schemeClr val="tx2">
                  <a:lumMod val="75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432048" y="1293845"/>
            <a:ext cx="8244408" cy="9110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啓動「策劃新學年」之後，在所有模組的學年選擇框中將會找到新學年，便可進行以下工作：</a:t>
            </a:r>
            <a:endParaRPr kumimoji="0" lang="zh-TW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333399">
                  <a:lumMod val="75000"/>
                </a:srgbClr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+mn-cs"/>
            </a:endParaRPr>
          </a:p>
        </p:txBody>
      </p:sp>
      <p:sp>
        <p:nvSpPr>
          <p:cNvPr id="3" name="圓角矩形圖說文字 2"/>
          <p:cNvSpPr/>
          <p:nvPr/>
        </p:nvSpPr>
        <p:spPr>
          <a:xfrm>
            <a:off x="7380312" y="4972869"/>
            <a:ext cx="1586356" cy="720080"/>
          </a:xfrm>
          <a:prstGeom prst="wedgeRoundRectCallout">
            <a:avLst>
              <a:gd name="adj1" fmla="val -39615"/>
              <a:gd name="adj2" fmla="val -125065"/>
              <a:gd name="adj3" fmla="val 16667"/>
            </a:avLst>
          </a:prstGeom>
          <a:solidFill>
            <a:srgbClr val="FF3300"/>
          </a:solidFill>
          <a:ln>
            <a:solidFill>
              <a:srgbClr val="008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可以選擇下一個學年</a:t>
            </a:r>
            <a:endParaRPr kumimoji="1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7286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5936" y="4500839"/>
            <a:ext cx="3252924" cy="196337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544" y="1343727"/>
            <a:ext cx="7407460" cy="2031873"/>
          </a:xfrm>
          <a:prstGeom prst="rect">
            <a:avLst/>
          </a:prstGeom>
        </p:spPr>
      </p:pic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620713"/>
            <a:ext cx="8218487" cy="504825"/>
          </a:xfrm>
        </p:spPr>
        <p:txBody>
          <a:bodyPr/>
          <a:lstStyle/>
          <a:p>
            <a:r>
              <a:rPr kumimoji="0" lang="en-US" altLang="zh-TW" sz="5400">
                <a:solidFill>
                  <a:srgbClr val="FF0066"/>
                </a:solidFill>
                <a:effectLst/>
              </a:rPr>
              <a:t/>
            </a:r>
            <a:br>
              <a:rPr kumimoji="0" lang="en-US" altLang="zh-TW" sz="5400">
                <a:solidFill>
                  <a:srgbClr val="FF0066"/>
                </a:solidFill>
                <a:effectLst/>
              </a:rPr>
            </a:br>
            <a:endParaRPr kumimoji="0" lang="en-US" altLang="zh-TW" sz="5400">
              <a:solidFill>
                <a:srgbClr val="FF0066"/>
              </a:solidFill>
              <a:effectLst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1691680" y="321564"/>
            <a:ext cx="7019751" cy="923330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zh-TW"/>
            </a:defPPr>
            <a:lvl1pPr algn="ctr">
              <a:defRPr kumimoji="0" sz="540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重設新學年計劃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481831" y="3331569"/>
            <a:ext cx="8229600" cy="2232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l"/>
              <a:tabLst/>
              <a:defRPr/>
            </a:pP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新學年的所有資料將被</a:t>
            </a:r>
            <a:r>
              <a:rPr kumimoji="0" lang="zh-TW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刪除</a:t>
            </a:r>
            <a:endParaRPr kumimoji="0" lang="zh-TW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333399">
                  <a:lumMod val="75000"/>
                </a:srgbClr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l"/>
              <a:tabLst/>
              <a:defRPr/>
            </a:pP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在所有模組的學年選擇框中將不會找到新</a:t>
            </a:r>
            <a:r>
              <a:rPr kumimoji="0" lang="zh-TW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學年</a:t>
            </a:r>
            <a:endParaRPr kumimoji="0" lang="zh-TW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333399">
                  <a:lumMod val="75000"/>
                </a:srgbClr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+mn-cs"/>
            </a:endParaRPr>
          </a:p>
        </p:txBody>
      </p:sp>
      <p:sp>
        <p:nvSpPr>
          <p:cNvPr id="8" name="圓角矩形圖說文字 7"/>
          <p:cNvSpPr/>
          <p:nvPr/>
        </p:nvSpPr>
        <p:spPr>
          <a:xfrm>
            <a:off x="6588224" y="5848950"/>
            <a:ext cx="1586356" cy="720080"/>
          </a:xfrm>
          <a:prstGeom prst="wedgeRoundRectCallout">
            <a:avLst>
              <a:gd name="adj1" fmla="val -78592"/>
              <a:gd name="adj2" fmla="val -114181"/>
              <a:gd name="adj3" fmla="val 16667"/>
            </a:avLst>
          </a:prstGeom>
          <a:solidFill>
            <a:srgbClr val="FFFF00"/>
          </a:solidFill>
          <a:ln>
            <a:solidFill>
              <a:srgbClr val="00206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不能選擇下一個學年</a:t>
            </a:r>
            <a:endParaRPr kumimoji="1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+mn-cs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467544" y="3076178"/>
            <a:ext cx="581177" cy="28081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2987824" y="2276872"/>
            <a:ext cx="1559049" cy="23571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8729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620713"/>
            <a:ext cx="8218487" cy="504825"/>
          </a:xfrm>
        </p:spPr>
        <p:txBody>
          <a:bodyPr/>
          <a:lstStyle/>
          <a:p>
            <a:r>
              <a:rPr kumimoji="0" lang="en-US" altLang="zh-TW" sz="5400">
                <a:solidFill>
                  <a:srgbClr val="FF0066"/>
                </a:solidFill>
                <a:effectLst/>
              </a:rPr>
              <a:t/>
            </a:r>
            <a:br>
              <a:rPr kumimoji="0" lang="en-US" altLang="zh-TW" sz="5400">
                <a:solidFill>
                  <a:srgbClr val="FF0066"/>
                </a:solidFill>
                <a:effectLst/>
              </a:rPr>
            </a:br>
            <a:endParaRPr kumimoji="0" lang="en-US" altLang="zh-TW" sz="5400">
              <a:solidFill>
                <a:srgbClr val="FF0066"/>
              </a:solidFill>
              <a:effectLst/>
            </a:endParaRPr>
          </a:p>
        </p:txBody>
      </p:sp>
      <p:sp>
        <p:nvSpPr>
          <p:cNvPr id="26627" name="Rectangle 3"/>
          <p:cNvSpPr>
            <a:spLocks noGrp="1" noChangeArrowheads="1"/>
          </p:cNvSpPr>
          <p:nvPr>
            <p:ph idx="1"/>
          </p:nvPr>
        </p:nvSpPr>
        <p:spPr>
          <a:xfrm>
            <a:off x="395536" y="2068934"/>
            <a:ext cx="8316094" cy="4240386"/>
          </a:xfrm>
        </p:spPr>
        <p:txBody>
          <a:bodyPr/>
          <a:lstStyle/>
          <a:p>
            <a:pPr>
              <a:lnSpc>
                <a:spcPct val="80000"/>
              </a:lnSpc>
              <a:buFont typeface="Wingdings" pitchFamily="2" charset="2"/>
              <a:buChar char="l"/>
            </a:pPr>
            <a:r>
              <a:rPr kumimoji="0" lang="zh-TW" altLang="en-US" kern="1200" dirty="0">
                <a:solidFill>
                  <a:schemeClr val="tx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沒有其他用戶正在登入網上校管</a:t>
            </a:r>
            <a:r>
              <a:rPr kumimoji="0" lang="zh-TW" altLang="en-US" kern="1200" dirty="0" smtClean="0">
                <a:solidFill>
                  <a:schemeClr val="tx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系統</a:t>
            </a:r>
            <a:endParaRPr kumimoji="0" lang="en-US" altLang="zh-TW" kern="1200" dirty="0" smtClean="0">
              <a:solidFill>
                <a:schemeClr val="tx2">
                  <a:lumMod val="75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  <a:p>
            <a:pPr>
              <a:lnSpc>
                <a:spcPct val="80000"/>
              </a:lnSpc>
              <a:buFont typeface="Wingdings" pitchFamily="2" charset="2"/>
              <a:buChar char="l"/>
            </a:pPr>
            <a:endParaRPr kumimoji="0" lang="en-US" altLang="zh-TW" kern="1200" dirty="0">
              <a:solidFill>
                <a:schemeClr val="tx2">
                  <a:lumMod val="75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  <a:p>
            <a:pPr>
              <a:lnSpc>
                <a:spcPct val="80000"/>
              </a:lnSpc>
              <a:buFont typeface="Wingdings" pitchFamily="2" charset="2"/>
              <a:buChar char="l"/>
            </a:pPr>
            <a:r>
              <a:rPr kumimoji="0" lang="zh-TW" altLang="en-US" kern="1200" dirty="0">
                <a:solidFill>
                  <a:schemeClr val="tx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新學年沒有任何學生在學</a:t>
            </a:r>
            <a:r>
              <a:rPr kumimoji="0" lang="zh-TW" altLang="en-US" kern="1200" dirty="0" smtClean="0">
                <a:solidFill>
                  <a:schemeClr val="tx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記錄，否則</a:t>
            </a:r>
            <a:endParaRPr kumimoji="0" lang="en-US" altLang="zh-TW" kern="1200" dirty="0" smtClean="0">
              <a:solidFill>
                <a:schemeClr val="tx2">
                  <a:lumMod val="75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  <a:p>
            <a:pPr>
              <a:lnSpc>
                <a:spcPct val="80000"/>
              </a:lnSpc>
              <a:buFont typeface="Wingdings" pitchFamily="2" charset="2"/>
              <a:buChar char="l"/>
            </a:pPr>
            <a:endParaRPr kumimoji="0" lang="en-US" altLang="zh-TW" sz="1800" kern="1200" dirty="0" smtClean="0">
              <a:solidFill>
                <a:schemeClr val="tx2">
                  <a:lumMod val="75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  <a:p>
            <a:pPr lvl="1">
              <a:lnSpc>
                <a:spcPct val="80000"/>
              </a:lnSpc>
              <a:buFont typeface="Wingdings" pitchFamily="2" charset="2"/>
              <a:buChar char="ü"/>
            </a:pPr>
            <a:r>
              <a:rPr kumimoji="0" lang="zh-TW" altLang="en-US" kern="1200" dirty="0">
                <a:solidFill>
                  <a:srgbClr val="0066FF"/>
                </a:solidFill>
                <a:latin typeface="微軟正黑體" pitchFamily="34" charset="-120"/>
                <a:ea typeface="微軟正黑體" pitchFamily="34" charset="-120"/>
                <a:cs typeface="+mn-cs"/>
              </a:rPr>
              <a:t>在「學生資料」模組 ，逐一刪除有關記錄</a:t>
            </a:r>
            <a:endParaRPr kumimoji="0" lang="en-US" altLang="zh-TW" kern="1200" dirty="0">
              <a:solidFill>
                <a:srgbClr val="0066FF"/>
              </a:solidFill>
              <a:latin typeface="微軟正黑體" pitchFamily="34" charset="-120"/>
              <a:ea typeface="微軟正黑體" pitchFamily="34" charset="-120"/>
              <a:cs typeface="+mn-cs"/>
            </a:endParaRPr>
          </a:p>
          <a:p>
            <a:pPr marL="457200" lvl="1" indent="0">
              <a:lnSpc>
                <a:spcPct val="80000"/>
              </a:lnSpc>
              <a:buNone/>
            </a:pPr>
            <a:r>
              <a:rPr kumimoji="0" lang="en-US" altLang="zh-TW" kern="1200" dirty="0">
                <a:solidFill>
                  <a:srgbClr val="0066FF"/>
                </a:solidFill>
                <a:latin typeface="微軟正黑體" pitchFamily="34" charset="-120"/>
                <a:ea typeface="微軟正黑體" pitchFamily="34" charset="-120"/>
                <a:cs typeface="+mn-cs"/>
              </a:rPr>
              <a:t>(</a:t>
            </a:r>
            <a:r>
              <a:rPr kumimoji="0" lang="zh-TW" altLang="en-US" kern="1200" dirty="0">
                <a:solidFill>
                  <a:srgbClr val="0066FF"/>
                </a:solidFill>
                <a:latin typeface="微軟正黑體" pitchFamily="34" charset="-120"/>
                <a:ea typeface="微軟正黑體" pitchFamily="34" charset="-120"/>
                <a:cs typeface="+mn-cs"/>
              </a:rPr>
              <a:t>學生資料 </a:t>
            </a:r>
            <a:r>
              <a:rPr kumimoji="0" lang="en-US" altLang="zh-TW" kern="1200" dirty="0">
                <a:solidFill>
                  <a:srgbClr val="0066FF"/>
                </a:solidFill>
                <a:latin typeface="微軟正黑體" pitchFamily="34" charset="-120"/>
                <a:ea typeface="微軟正黑體" pitchFamily="34" charset="-120"/>
                <a:cs typeface="+mn-cs"/>
              </a:rPr>
              <a:t>&gt; </a:t>
            </a:r>
            <a:r>
              <a:rPr kumimoji="0" lang="zh-TW" altLang="en-US" kern="1200" dirty="0">
                <a:solidFill>
                  <a:srgbClr val="0066FF"/>
                </a:solidFill>
                <a:latin typeface="微軟正黑體" pitchFamily="34" charset="-120"/>
                <a:ea typeface="微軟正黑體" pitchFamily="34" charset="-120"/>
                <a:cs typeface="+mn-cs"/>
              </a:rPr>
              <a:t>學生概況 </a:t>
            </a:r>
            <a:r>
              <a:rPr kumimoji="0" lang="en-US" altLang="zh-TW" kern="1200" dirty="0">
                <a:solidFill>
                  <a:srgbClr val="0066FF"/>
                </a:solidFill>
                <a:latin typeface="微軟正黑體" pitchFamily="34" charset="-120"/>
                <a:ea typeface="微軟正黑體" pitchFamily="34" charset="-120"/>
                <a:cs typeface="+mn-cs"/>
              </a:rPr>
              <a:t>&gt; </a:t>
            </a:r>
            <a:r>
              <a:rPr kumimoji="0" lang="zh-TW" altLang="en-US" kern="1200" dirty="0">
                <a:solidFill>
                  <a:srgbClr val="0066FF"/>
                </a:solidFill>
                <a:latin typeface="微軟正黑體" pitchFamily="34" charset="-120"/>
                <a:ea typeface="微軟正黑體" pitchFamily="34" charset="-120"/>
                <a:cs typeface="+mn-cs"/>
              </a:rPr>
              <a:t>在學資料</a:t>
            </a:r>
            <a:r>
              <a:rPr kumimoji="0" lang="en-US" altLang="zh-TW" kern="1200" dirty="0">
                <a:solidFill>
                  <a:srgbClr val="0066FF"/>
                </a:solidFill>
                <a:latin typeface="微軟正黑體" pitchFamily="34" charset="-120"/>
                <a:ea typeface="微軟正黑體" pitchFamily="34" charset="-120"/>
                <a:cs typeface="+mn-cs"/>
              </a:rPr>
              <a:t>) </a:t>
            </a:r>
            <a:endParaRPr kumimoji="0" lang="en-US" altLang="zh-TW" kern="1200" dirty="0" smtClean="0">
              <a:solidFill>
                <a:srgbClr val="0066FF"/>
              </a:solidFill>
              <a:latin typeface="微軟正黑體" pitchFamily="34" charset="-120"/>
              <a:ea typeface="微軟正黑體" pitchFamily="34" charset="-120"/>
              <a:cs typeface="+mn-cs"/>
            </a:endParaRPr>
          </a:p>
          <a:p>
            <a:pPr marL="457200" lvl="1" indent="0">
              <a:lnSpc>
                <a:spcPct val="80000"/>
              </a:lnSpc>
              <a:buNone/>
            </a:pPr>
            <a:endParaRPr kumimoji="0" lang="en-US" altLang="zh-TW" sz="1800" kern="1200" dirty="0">
              <a:solidFill>
                <a:srgbClr val="0066FF"/>
              </a:solidFill>
              <a:latin typeface="微軟正黑體" pitchFamily="34" charset="-120"/>
              <a:ea typeface="微軟正黑體" pitchFamily="34" charset="-120"/>
              <a:cs typeface="+mn-cs"/>
            </a:endParaRPr>
          </a:p>
          <a:p>
            <a:pPr lvl="1">
              <a:lnSpc>
                <a:spcPct val="80000"/>
              </a:lnSpc>
              <a:buFont typeface="Wingdings" pitchFamily="2" charset="2"/>
              <a:buChar char="ü"/>
            </a:pPr>
            <a:r>
              <a:rPr kumimoji="0" lang="zh-TW" altLang="en-US" kern="1200" dirty="0">
                <a:solidFill>
                  <a:srgbClr val="0066FF"/>
                </a:solidFill>
                <a:latin typeface="微軟正黑體" pitchFamily="34" charset="-120"/>
                <a:ea typeface="微軟正黑體" pitchFamily="34" charset="-120"/>
                <a:cs typeface="+mn-cs"/>
              </a:rPr>
              <a:t> 在「學生成績」模組，整批重設升級記錄</a:t>
            </a:r>
            <a:endParaRPr kumimoji="0" lang="en-US" altLang="zh-TW" kern="1200" dirty="0">
              <a:solidFill>
                <a:srgbClr val="0066FF"/>
              </a:solidFill>
              <a:latin typeface="微軟正黑體" pitchFamily="34" charset="-120"/>
              <a:ea typeface="微軟正黑體" pitchFamily="34" charset="-120"/>
              <a:cs typeface="+mn-cs"/>
            </a:endParaRPr>
          </a:p>
          <a:p>
            <a:pPr marL="457200" lvl="1" indent="0">
              <a:lnSpc>
                <a:spcPct val="80000"/>
              </a:lnSpc>
              <a:buNone/>
            </a:pPr>
            <a:r>
              <a:rPr kumimoji="0" lang="en-US" altLang="zh-TW" kern="1200" dirty="0">
                <a:solidFill>
                  <a:srgbClr val="0066FF"/>
                </a:solidFill>
                <a:latin typeface="微軟正黑體" pitchFamily="34" charset="-120"/>
                <a:ea typeface="微軟正黑體" pitchFamily="34" charset="-120"/>
                <a:cs typeface="+mn-cs"/>
              </a:rPr>
              <a:t>(</a:t>
            </a:r>
            <a:r>
              <a:rPr kumimoji="0" lang="zh-TW" altLang="en-US" kern="1200" dirty="0">
                <a:solidFill>
                  <a:srgbClr val="0066FF"/>
                </a:solidFill>
                <a:latin typeface="微軟正黑體" pitchFamily="34" charset="-120"/>
                <a:ea typeface="微軟正黑體" pitchFamily="34" charset="-120"/>
                <a:cs typeface="+mn-cs"/>
              </a:rPr>
              <a:t>學生成績 </a:t>
            </a:r>
            <a:r>
              <a:rPr kumimoji="0" lang="en-US" altLang="zh-TW" kern="1200" dirty="0">
                <a:solidFill>
                  <a:srgbClr val="0066FF"/>
                </a:solidFill>
                <a:latin typeface="微軟正黑體" pitchFamily="34" charset="-120"/>
                <a:ea typeface="微軟正黑體" pitchFamily="34" charset="-120"/>
                <a:cs typeface="+mn-cs"/>
              </a:rPr>
              <a:t>&gt; </a:t>
            </a:r>
            <a:r>
              <a:rPr kumimoji="0" lang="zh-TW" altLang="en-US" kern="1200" dirty="0">
                <a:solidFill>
                  <a:srgbClr val="0066FF"/>
                </a:solidFill>
                <a:latin typeface="微軟正黑體" pitchFamily="34" charset="-120"/>
                <a:ea typeface="微軟正黑體" pitchFamily="34" charset="-120"/>
                <a:cs typeface="+mn-cs"/>
              </a:rPr>
              <a:t>升級 </a:t>
            </a:r>
            <a:r>
              <a:rPr kumimoji="0" lang="en-US" altLang="zh-TW" kern="1200" dirty="0">
                <a:solidFill>
                  <a:srgbClr val="0066FF"/>
                </a:solidFill>
                <a:latin typeface="微軟正黑體" pitchFamily="34" charset="-120"/>
                <a:ea typeface="微軟正黑體" pitchFamily="34" charset="-120"/>
                <a:cs typeface="+mn-cs"/>
              </a:rPr>
              <a:t>&gt; </a:t>
            </a:r>
            <a:r>
              <a:rPr kumimoji="0" lang="zh-TW" altLang="en-US" kern="1200" dirty="0">
                <a:solidFill>
                  <a:srgbClr val="0066FF"/>
                </a:solidFill>
                <a:latin typeface="微軟正黑體" pitchFamily="34" charset="-120"/>
                <a:ea typeface="微軟正黑體" pitchFamily="34" charset="-120"/>
                <a:cs typeface="+mn-cs"/>
              </a:rPr>
              <a:t>重設</a:t>
            </a:r>
            <a:r>
              <a:rPr kumimoji="0" lang="en-US" altLang="zh-TW" kern="1200" dirty="0">
                <a:solidFill>
                  <a:srgbClr val="0066FF"/>
                </a:solidFill>
                <a:latin typeface="微軟正黑體" pitchFamily="34" charset="-120"/>
                <a:ea typeface="微軟正黑體" pitchFamily="34" charset="-120"/>
                <a:cs typeface="+mn-cs"/>
              </a:rPr>
              <a:t>) </a:t>
            </a:r>
          </a:p>
        </p:txBody>
      </p:sp>
      <p:sp>
        <p:nvSpPr>
          <p:cNvPr id="26628" name="Text Box 4"/>
          <p:cNvSpPr txBox="1">
            <a:spLocks noChangeArrowheads="1"/>
          </p:cNvSpPr>
          <p:nvPr/>
        </p:nvSpPr>
        <p:spPr bwMode="auto">
          <a:xfrm rot="-533256">
            <a:off x="468313" y="1125538"/>
            <a:ext cx="8424862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zh-TW" altLang="zh-TW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新細明體" pitchFamily="18" charset="-120"/>
              <a:cs typeface="+mn-cs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1653594" y="443075"/>
            <a:ext cx="7055455" cy="769441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zh-TW"/>
            </a:defPPr>
            <a:lvl1pPr algn="ctr">
              <a:defRPr kumimoji="0" sz="540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重設新學年計劃</a:t>
            </a:r>
            <a:r>
              <a:rPr kumimoji="0" lang="en-US" altLang="zh-TW" sz="4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-</a:t>
            </a:r>
            <a:r>
              <a:rPr kumimoji="0" lang="zh-TW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注意事項</a:t>
            </a:r>
          </a:p>
        </p:txBody>
      </p:sp>
    </p:spTree>
    <p:extLst>
      <p:ext uri="{BB962C8B-B14F-4D97-AF65-F5344CB8AC3E}">
        <p14:creationId xmlns:p14="http://schemas.microsoft.com/office/powerpoint/2010/main" val="3677206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038" y="2132856"/>
            <a:ext cx="7949402" cy="2967327"/>
          </a:xfrm>
          <a:prstGeom prst="rect">
            <a:avLst/>
          </a:prstGeom>
        </p:spPr>
      </p:pic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1835696" y="332656"/>
            <a:ext cx="6480720" cy="923330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zh-TW"/>
            </a:defPPr>
            <a:lvl1pPr algn="ctr">
              <a:defRPr kumimoji="0" sz="540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過渡到新學年</a:t>
            </a:r>
          </a:p>
        </p:txBody>
      </p:sp>
      <p:sp>
        <p:nvSpPr>
          <p:cNvPr id="5" name="矩形 4"/>
          <p:cNvSpPr/>
          <p:nvPr/>
        </p:nvSpPr>
        <p:spPr>
          <a:xfrm>
            <a:off x="583038" y="4365104"/>
            <a:ext cx="1252658" cy="612069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5580112" y="3616519"/>
            <a:ext cx="2304256" cy="468051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3482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9" name="Rectangle 3"/>
          <p:cNvSpPr>
            <a:spLocks noGrp="1" noChangeArrowheads="1"/>
          </p:cNvSpPr>
          <p:nvPr>
            <p:ph idx="1"/>
          </p:nvPr>
        </p:nvSpPr>
        <p:spPr>
          <a:xfrm>
            <a:off x="424767" y="1772816"/>
            <a:ext cx="8507413" cy="2160240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buFont typeface="Wingdings" pitchFamily="2" charset="2"/>
              <a:buChar char="l"/>
            </a:pPr>
            <a:r>
              <a:rPr kumimoji="0" lang="zh-TW" altLang="en-US" sz="4400" kern="1200" dirty="0">
                <a:solidFill>
                  <a:schemeClr val="tx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沒有其他用戶正登入網上校</a:t>
            </a:r>
            <a:r>
              <a:rPr kumimoji="0" lang="zh-TW" altLang="en-US" sz="4400" kern="1200" dirty="0" smtClean="0">
                <a:solidFill>
                  <a:schemeClr val="tx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管系統</a:t>
            </a:r>
            <a:endParaRPr kumimoji="0" lang="en-US" altLang="zh-TW" sz="4400" kern="1200" dirty="0" smtClean="0">
              <a:solidFill>
                <a:schemeClr val="tx2">
                  <a:lumMod val="75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  <a:p>
            <a:pPr>
              <a:buFont typeface="Wingdings" pitchFamily="2" charset="2"/>
              <a:buChar char="l"/>
            </a:pPr>
            <a:r>
              <a:rPr kumimoji="0" lang="zh-TW" altLang="en-US" sz="4400" kern="1200" dirty="0">
                <a:solidFill>
                  <a:schemeClr val="tx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已</a:t>
            </a:r>
            <a:r>
              <a:rPr kumimoji="0" lang="zh-TW" altLang="en-US" sz="4400" kern="1200" dirty="0" smtClean="0">
                <a:solidFill>
                  <a:schemeClr val="tx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設定</a:t>
            </a:r>
            <a:r>
              <a:rPr kumimoji="0" lang="zh-TW" altLang="en-US" sz="4400" kern="1200" dirty="0">
                <a:solidFill>
                  <a:schemeClr val="tx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新學年的學期開始</a:t>
            </a:r>
            <a:r>
              <a:rPr kumimoji="0" lang="zh-TW" altLang="en-US" sz="4400" kern="1200" dirty="0" smtClean="0">
                <a:solidFill>
                  <a:schemeClr val="tx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日期</a:t>
            </a:r>
            <a:r>
              <a:rPr kumimoji="0" lang="zh-TW" altLang="en-US" sz="4400" kern="1200" dirty="0">
                <a:solidFill>
                  <a:schemeClr val="tx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和完結</a:t>
            </a:r>
            <a:r>
              <a:rPr kumimoji="0" lang="zh-TW" altLang="en-US" sz="4400" kern="1200" dirty="0" smtClean="0">
                <a:solidFill>
                  <a:schemeClr val="tx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日期</a:t>
            </a:r>
            <a:endParaRPr kumimoji="0" lang="en-US" altLang="zh-TW" sz="4400" kern="1200" dirty="0" smtClean="0">
              <a:solidFill>
                <a:schemeClr val="tx2">
                  <a:lumMod val="75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  <a:p>
            <a:pPr>
              <a:buFont typeface="Wingdings" pitchFamily="2" charset="2"/>
              <a:buChar char="l"/>
            </a:pPr>
            <a:r>
              <a:rPr kumimoji="0" lang="zh-TW" altLang="en-US" sz="4400" kern="1200" dirty="0">
                <a:solidFill>
                  <a:schemeClr val="tx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現學年學生的懷疑退學記錄可保留至新學年</a:t>
            </a:r>
            <a:endParaRPr kumimoji="0" lang="zh-TW" altLang="en-US" sz="4400" kern="1200" dirty="0" smtClean="0">
              <a:solidFill>
                <a:schemeClr val="tx2">
                  <a:lumMod val="75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1763688" y="321564"/>
            <a:ext cx="6912768" cy="830997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zh-TW"/>
            </a:defPPr>
            <a:lvl1pPr algn="ctr">
              <a:defRPr kumimoji="0" sz="540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過渡到新</a:t>
            </a:r>
            <a:r>
              <a:rPr kumimoji="0" lang="zh-TW" alt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學年</a:t>
            </a:r>
            <a:r>
              <a:rPr kumimoji="0" lang="en-US" altLang="zh-TW" sz="4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-</a:t>
            </a:r>
            <a:r>
              <a:rPr kumimoji="0" lang="zh-TW" alt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注意事項</a:t>
            </a:r>
            <a:endParaRPr kumimoji="0" lang="zh-TW" altLang="en-US" sz="4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6945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5329" y="2692005"/>
            <a:ext cx="6768752" cy="3707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4819" name="Rectangle 3"/>
          <p:cNvSpPr>
            <a:spLocks noGrp="1" noChangeArrowheads="1"/>
          </p:cNvSpPr>
          <p:nvPr>
            <p:ph idx="1"/>
          </p:nvPr>
        </p:nvSpPr>
        <p:spPr>
          <a:xfrm>
            <a:off x="169043" y="1412776"/>
            <a:ext cx="8507413" cy="2160240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buFont typeface="Wingdings" pitchFamily="2" charset="2"/>
              <a:buChar char="l"/>
            </a:pPr>
            <a:r>
              <a:rPr kumimoji="0" lang="zh-TW" altLang="en-US" kern="1200" dirty="0" smtClean="0">
                <a:solidFill>
                  <a:schemeClr val="tx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指定下一學年所有學生的</a:t>
            </a:r>
            <a:r>
              <a:rPr kumimoji="0" lang="zh-TW" altLang="en-US" kern="1200" dirty="0">
                <a:solidFill>
                  <a:schemeClr val="tx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在學狀況 </a:t>
            </a:r>
            <a:endParaRPr kumimoji="0" lang="en-US" altLang="zh-TW" kern="1200" dirty="0" smtClean="0">
              <a:solidFill>
                <a:schemeClr val="tx2">
                  <a:lumMod val="75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  <a:p>
            <a:pPr lvl="1">
              <a:buFont typeface="Wingdings" pitchFamily="2" charset="2"/>
              <a:buChar char="ü"/>
            </a:pPr>
            <a:r>
              <a:rPr kumimoji="0" lang="zh-TW" altLang="en-US" sz="2400" kern="1200" dirty="0" smtClean="0">
                <a:solidFill>
                  <a:srgbClr val="0066FF"/>
                </a:solidFill>
                <a:latin typeface="微軟正黑體" pitchFamily="34" charset="-120"/>
                <a:ea typeface="微軟正黑體" pitchFamily="34" charset="-120"/>
                <a:cs typeface="+mn-cs"/>
              </a:rPr>
              <a:t>可以到「</a:t>
            </a:r>
            <a:r>
              <a:rPr kumimoji="0" lang="zh-TW" altLang="en-US" sz="2400" kern="1200" dirty="0">
                <a:solidFill>
                  <a:srgbClr val="0066FF"/>
                </a:solidFill>
                <a:latin typeface="微軟正黑體" pitchFamily="34" charset="-120"/>
                <a:ea typeface="微軟正黑體" pitchFamily="34" charset="-120"/>
                <a:cs typeface="+mn-cs"/>
              </a:rPr>
              <a:t>學生成績」模組列印「未有升級狀況學生淸單」 報告</a:t>
            </a: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1619672" y="321564"/>
            <a:ext cx="7056784" cy="830997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zh-TW"/>
            </a:defPPr>
            <a:lvl1pPr algn="ctr">
              <a:defRPr kumimoji="0" sz="540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過渡到新</a:t>
            </a:r>
            <a:r>
              <a:rPr kumimoji="0" lang="zh-TW" alt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學年</a:t>
            </a:r>
            <a:r>
              <a:rPr kumimoji="0" lang="en-US" altLang="zh-TW" sz="4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-</a:t>
            </a:r>
            <a:r>
              <a:rPr kumimoji="0" lang="zh-TW" alt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注意事項</a:t>
            </a:r>
            <a:endParaRPr kumimoji="0" lang="zh-TW" altLang="en-US" sz="4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+mn-cs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3419872" y="3447002"/>
            <a:ext cx="1800200" cy="252028"/>
          </a:xfrm>
          <a:prstGeom prst="rect">
            <a:avLst/>
          </a:prstGeom>
          <a:noFill/>
          <a:ln w="28575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1155329" y="5805264"/>
            <a:ext cx="3473872" cy="252028"/>
          </a:xfrm>
          <a:prstGeom prst="rect">
            <a:avLst/>
          </a:prstGeom>
          <a:noFill/>
          <a:ln w="28575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7194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2420888"/>
            <a:ext cx="7162800" cy="4133850"/>
          </a:xfrm>
          <a:prstGeom prst="rect">
            <a:avLst/>
          </a:prstGeom>
        </p:spPr>
      </p:pic>
      <p:sp>
        <p:nvSpPr>
          <p:cNvPr id="34819" name="Rectangle 3"/>
          <p:cNvSpPr>
            <a:spLocks noGrp="1" noChangeArrowheads="1"/>
          </p:cNvSpPr>
          <p:nvPr>
            <p:ph idx="1"/>
          </p:nvPr>
        </p:nvSpPr>
        <p:spPr>
          <a:xfrm>
            <a:off x="313059" y="1484784"/>
            <a:ext cx="8507413" cy="1224136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buFont typeface="Wingdings" pitchFamily="2" charset="2"/>
              <a:buChar char="l"/>
            </a:pPr>
            <a:r>
              <a:rPr kumimoji="0" lang="zh-TW" altLang="en-US" sz="3000" kern="1200" dirty="0" smtClean="0">
                <a:solidFill>
                  <a:schemeClr val="tx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在</a:t>
            </a:r>
            <a:r>
              <a:rPr kumimoji="0" lang="zh-TW" altLang="en-US" sz="3000" kern="1200" dirty="0">
                <a:solidFill>
                  <a:schemeClr val="tx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學生資料模組中，沒有已</a:t>
            </a:r>
            <a:r>
              <a:rPr kumimoji="0" lang="zh-TW" altLang="en-US" sz="3000" kern="1200" dirty="0" smtClean="0">
                <a:solidFill>
                  <a:schemeClr val="tx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預備</a:t>
            </a:r>
            <a:r>
              <a:rPr kumimoji="0" lang="en-US" altLang="zh-TW" sz="3000" kern="1200" dirty="0" smtClean="0">
                <a:solidFill>
                  <a:schemeClr val="tx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/</a:t>
            </a:r>
            <a:r>
              <a:rPr kumimoji="0" lang="zh-TW" altLang="en-US" sz="3000" kern="1200" dirty="0" smtClean="0">
                <a:solidFill>
                  <a:schemeClr val="tx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確定的</a:t>
            </a:r>
            <a:r>
              <a:rPr kumimoji="0" lang="zh-TW" altLang="en-US" sz="3000" kern="1200" dirty="0">
                <a:solidFill>
                  <a:schemeClr val="tx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資料檔案</a:t>
            </a:r>
            <a:r>
              <a:rPr kumimoji="0" lang="zh-TW" altLang="en-US" sz="3000" kern="1200" dirty="0" smtClean="0">
                <a:solidFill>
                  <a:schemeClr val="tx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待傳送</a:t>
            </a:r>
            <a:r>
              <a:rPr kumimoji="0" lang="zh-TW" altLang="en-US" sz="3000" kern="1200" dirty="0">
                <a:solidFill>
                  <a:schemeClr val="tx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至教育局</a:t>
            </a:r>
          </a:p>
          <a:p>
            <a:pPr marL="0" indent="0">
              <a:buNone/>
            </a:pPr>
            <a:endParaRPr kumimoji="0" lang="zh-TW" altLang="en-US" sz="3000" kern="1200" dirty="0">
              <a:solidFill>
                <a:srgbClr val="0066FF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1907704" y="321564"/>
            <a:ext cx="6768752" cy="830997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zh-TW"/>
            </a:defPPr>
            <a:lvl1pPr algn="ctr">
              <a:defRPr kumimoji="0" sz="540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過渡到新</a:t>
            </a:r>
            <a:r>
              <a:rPr kumimoji="0" lang="zh-TW" alt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學年</a:t>
            </a:r>
            <a:r>
              <a:rPr kumimoji="0" lang="en-US" altLang="zh-TW" sz="4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-</a:t>
            </a:r>
            <a:r>
              <a:rPr kumimoji="0" lang="zh-TW" alt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注意事項</a:t>
            </a:r>
            <a:endParaRPr kumimoji="0" lang="zh-TW" altLang="en-US" sz="4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+mn-cs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1331640" y="3140968"/>
            <a:ext cx="2448272" cy="2967025"/>
          </a:xfrm>
          <a:prstGeom prst="rect">
            <a:avLst/>
          </a:prstGeom>
          <a:noFill/>
          <a:ln w="28575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1746099" y="3365701"/>
            <a:ext cx="1619354" cy="26468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6600" b="0" i="0" u="none" strike="noStrike" kern="1200" cap="none" spc="0" normalizeH="0" baseline="0" noProof="0" dirty="0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  <a:sym typeface="Wingdings"/>
              </a:rPr>
              <a:t></a:t>
            </a:r>
            <a:endParaRPr kumimoji="1" lang="zh-HK" altLang="en-US" sz="16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新細明體" pitchFamily="18" charset="-120"/>
              <a:cs typeface="+mn-cs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1907704" y="2613698"/>
            <a:ext cx="1020445" cy="23923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259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9" name="Rectangle 3"/>
          <p:cNvSpPr>
            <a:spLocks noGrp="1" noChangeArrowheads="1"/>
          </p:cNvSpPr>
          <p:nvPr>
            <p:ph idx="1"/>
          </p:nvPr>
        </p:nvSpPr>
        <p:spPr>
          <a:xfrm>
            <a:off x="300805" y="1772816"/>
            <a:ext cx="8507413" cy="2304256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buFont typeface="Wingdings" pitchFamily="2" charset="2"/>
              <a:buChar char="l"/>
            </a:pPr>
            <a:r>
              <a:rPr kumimoji="0" lang="zh-TW" altLang="en-US" sz="4400" kern="1200" dirty="0" smtClean="0">
                <a:solidFill>
                  <a:schemeClr val="tx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系統</a:t>
            </a:r>
            <a:r>
              <a:rPr kumimoji="0" lang="zh-TW" altLang="en-US" sz="4400" kern="1200" dirty="0">
                <a:solidFill>
                  <a:schemeClr val="tx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將從現學年轉換到新學年 </a:t>
            </a:r>
          </a:p>
          <a:p>
            <a:pPr>
              <a:buFont typeface="Wingdings" pitchFamily="2" charset="2"/>
              <a:buChar char="l"/>
            </a:pPr>
            <a:r>
              <a:rPr kumimoji="0" lang="zh-TW" altLang="en-US" sz="4400" kern="1200" dirty="0">
                <a:solidFill>
                  <a:schemeClr val="tx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所有在校學生的升級記錄將轉到新</a:t>
            </a:r>
            <a:r>
              <a:rPr kumimoji="0" lang="zh-TW" altLang="en-US" sz="4400" kern="1200" dirty="0" smtClean="0">
                <a:solidFill>
                  <a:schemeClr val="tx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學年</a:t>
            </a:r>
            <a:endParaRPr kumimoji="0" lang="en-US" altLang="zh-TW" sz="4400" kern="1200" dirty="0" smtClean="0">
              <a:solidFill>
                <a:schemeClr val="tx2">
                  <a:lumMod val="75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  <a:p>
            <a:pPr>
              <a:buFont typeface="Wingdings" pitchFamily="2" charset="2"/>
              <a:buChar char="l"/>
            </a:pPr>
            <a:r>
              <a:rPr kumimoji="0" lang="zh-TW" altLang="en-US" sz="4400" kern="1200" dirty="0" smtClean="0">
                <a:solidFill>
                  <a:schemeClr val="tx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可以紀錄新學年的學生出席資料</a:t>
            </a:r>
            <a:endParaRPr kumimoji="0" lang="zh-TW" altLang="en-US" sz="4400" kern="1200" dirty="0">
              <a:solidFill>
                <a:srgbClr val="0066FF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1763688" y="321564"/>
            <a:ext cx="6912768" cy="947196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zh-TW"/>
            </a:defPPr>
            <a:lvl1pPr algn="ctr">
              <a:defRPr kumimoji="0" sz="540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過渡到新</a:t>
            </a:r>
            <a:r>
              <a:rPr kumimoji="0" lang="zh-TW" altLang="en-US" sz="5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學年</a:t>
            </a:r>
            <a:r>
              <a:rPr kumimoji="0" lang="en-US" altLang="zh-TW" sz="5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-</a:t>
            </a:r>
            <a:r>
              <a:rPr kumimoji="0" lang="zh-TW" altLang="en-US" sz="5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影響</a:t>
            </a:r>
            <a:endParaRPr kumimoji="0" lang="zh-TW" altLang="en-US" sz="5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2862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>
              <a:defRPr/>
            </a:pPr>
            <a:r>
              <a:rPr lang="zh-TW" sz="66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新細明體" panose="02020500000000000000" pitchFamily="18" charset="-120"/>
                <a:ea typeface="新細明體" panose="02020500000000000000" pitchFamily="18" charset="-120"/>
              </a:rPr>
              <a:t>學校管理</a:t>
            </a:r>
            <a:r>
              <a:rPr lang="zh-TW" altLang="en-US" sz="66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新細明體" panose="02020500000000000000" pitchFamily="18" charset="-120"/>
                <a:ea typeface="新細明體" panose="02020500000000000000" pitchFamily="18" charset="-120"/>
              </a:rPr>
              <a:t>模組</a:t>
            </a:r>
            <a:endParaRPr lang="zh-TW" sz="6600" dirty="0" smtClean="0">
              <a:effectLst>
                <a:outerShdw blurRad="38100" dist="38100" dir="2700000" algn="tl">
                  <a:srgbClr val="C0C0C0"/>
                </a:outerShdw>
              </a:effectLst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20484" name="副標題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zh-TW" altLang="zh-HK" sz="3600" dirty="0">
                <a:ea typeface="新細明體" panose="02020500000000000000" pitchFamily="18" charset="-120"/>
              </a:rPr>
              <a:t>預備新學年學校資料</a:t>
            </a: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1143000"/>
            <a:ext cx="1704975" cy="4981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698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019" y="1484784"/>
            <a:ext cx="8496944" cy="4293673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827584" y="5373216"/>
            <a:ext cx="7056784" cy="36004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395537" y="5877272"/>
            <a:ext cx="81369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Verdana" pitchFamily="34" charset="0"/>
                <a:ea typeface="新細明體" pitchFamily="18" charset="-120"/>
                <a:cs typeface="+mn-cs"/>
              </a:rPr>
              <a:t>主頁 </a:t>
            </a:r>
            <a:r>
              <a:rPr kumimoji="1" lang="en-US" altLang="zh-TW" sz="2800" b="1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Verdana" pitchFamily="34" charset="0"/>
                <a:ea typeface="新細明體" pitchFamily="18" charset="-120"/>
                <a:cs typeface="+mn-cs"/>
              </a:rPr>
              <a:t>&gt; </a:t>
            </a:r>
            <a:r>
              <a:rPr kumimoji="1" lang="zh-TW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Verdana" pitchFamily="34" charset="0"/>
                <a:ea typeface="新細明體" pitchFamily="18" charset="-120"/>
                <a:cs typeface="+mn-cs"/>
              </a:rPr>
              <a:t>培訓課程 </a:t>
            </a:r>
            <a:r>
              <a:rPr kumimoji="1" lang="en-US" altLang="zh-TW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Verdana" pitchFamily="34" charset="0"/>
                <a:ea typeface="新細明體" pitchFamily="18" charset="-120"/>
                <a:cs typeface="+mn-cs"/>
              </a:rPr>
              <a:t>&gt; </a:t>
            </a:r>
            <a:r>
              <a:rPr kumimoji="1" lang="zh-TW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Verdana" pitchFamily="34" charset="0"/>
                <a:ea typeface="新細明體" pitchFamily="18" charset="-120"/>
                <a:cs typeface="+mn-cs"/>
              </a:rPr>
              <a:t>課程講義</a:t>
            </a:r>
            <a:r>
              <a:rPr kumimoji="1" lang="en-US" altLang="zh-TW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Verdana" pitchFamily="34" charset="0"/>
                <a:ea typeface="新細明體" pitchFamily="18" charset="-120"/>
                <a:cs typeface="+mn-cs"/>
              </a:rPr>
              <a:t> </a:t>
            </a:r>
            <a:endParaRPr kumimoji="1" lang="zh-HK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66FF"/>
              </a:solidFill>
              <a:effectLst/>
              <a:uLnTx/>
              <a:uFillTx/>
              <a:latin typeface="Verdana" pitchFamily="34" charset="0"/>
              <a:ea typeface="新細明體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0616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Line 60"/>
          <p:cNvSpPr>
            <a:spLocks noChangeShapeType="1"/>
          </p:cNvSpPr>
          <p:nvPr/>
        </p:nvSpPr>
        <p:spPr bwMode="auto">
          <a:xfrm flipH="1">
            <a:off x="4365623" y="3651251"/>
            <a:ext cx="2965121" cy="2001838"/>
          </a:xfrm>
          <a:prstGeom prst="line">
            <a:avLst/>
          </a:prstGeom>
          <a:noFill/>
          <a:ln w="9525">
            <a:solidFill>
              <a:schemeClr val="bg1">
                <a:lumMod val="50000"/>
              </a:schemeClr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HK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6386" name="標題 2"/>
          <p:cNvSpPr>
            <a:spLocks noGrp="1"/>
          </p:cNvSpPr>
          <p:nvPr>
            <p:ph type="title"/>
          </p:nvPr>
        </p:nvSpPr>
        <p:spPr>
          <a:xfrm>
            <a:off x="1732087" y="116632"/>
            <a:ext cx="6975226" cy="762000"/>
          </a:xfrm>
        </p:spPr>
        <p:txBody>
          <a:bodyPr/>
          <a:lstStyle/>
          <a:p>
            <a:r>
              <a:rPr lang="zh-TW" altLang="en-US" sz="3600" dirty="0">
                <a:ea typeface="PMingLiU" panose="02020500000000000000" pitchFamily="18" charset="-120"/>
              </a:rPr>
              <a:t>學校管理模組 與其他模組的關係</a:t>
            </a:r>
            <a:endParaRPr lang="zh-HK" alt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新細明體" charset="-120"/>
            </a:endParaRPr>
          </a:p>
        </p:txBody>
      </p:sp>
      <p:sp>
        <p:nvSpPr>
          <p:cNvPr id="26627" name="Line 49"/>
          <p:cNvSpPr>
            <a:spLocks noChangeShapeType="1"/>
          </p:cNvSpPr>
          <p:nvPr/>
        </p:nvSpPr>
        <p:spPr bwMode="auto">
          <a:xfrm flipV="1">
            <a:off x="6248400" y="3132138"/>
            <a:ext cx="1050925" cy="1693862"/>
          </a:xfrm>
          <a:prstGeom prst="line">
            <a:avLst/>
          </a:prstGeom>
          <a:noFill/>
          <a:ln w="3175">
            <a:solidFill>
              <a:schemeClr val="tx1"/>
            </a:solidFill>
            <a:miter lim="800000"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HK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4580" name="Line 51"/>
          <p:cNvSpPr>
            <a:spLocks noChangeShapeType="1"/>
          </p:cNvSpPr>
          <p:nvPr/>
        </p:nvSpPr>
        <p:spPr bwMode="auto">
          <a:xfrm>
            <a:off x="4427538" y="3201988"/>
            <a:ext cx="1223962" cy="1624012"/>
          </a:xfrm>
          <a:prstGeom prst="line">
            <a:avLst/>
          </a:prstGeom>
          <a:noFill/>
          <a:ln w="9525">
            <a:solidFill>
              <a:schemeClr val="bg1">
                <a:lumMod val="50000"/>
              </a:schemeClr>
            </a:solidFill>
            <a:miter lim="800000"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HK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6629" name="Line 78"/>
          <p:cNvSpPr>
            <a:spLocks noChangeShapeType="1"/>
          </p:cNvSpPr>
          <p:nvPr/>
        </p:nvSpPr>
        <p:spPr bwMode="auto">
          <a:xfrm flipV="1">
            <a:off x="6443663" y="4479925"/>
            <a:ext cx="865187" cy="358775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HK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4582" name="AutoShape 6"/>
          <p:cNvSpPr>
            <a:spLocks noChangeArrowheads="1"/>
          </p:cNvSpPr>
          <p:nvPr/>
        </p:nvSpPr>
        <p:spPr bwMode="auto">
          <a:xfrm>
            <a:off x="2389188" y="2606675"/>
            <a:ext cx="1103312" cy="504825"/>
          </a:xfrm>
          <a:prstGeom prst="roundRect">
            <a:avLst>
              <a:gd name="adj" fmla="val 12495"/>
            </a:avLst>
          </a:prstGeom>
          <a:solidFill>
            <a:schemeClr val="bg1">
              <a:lumMod val="85000"/>
            </a:schemeClr>
          </a:solidFill>
          <a:ln w="22225">
            <a:solidFill>
              <a:srgbClr val="063DE8"/>
            </a:solidFill>
            <a:round/>
            <a:headEnd/>
            <a:tailEnd/>
          </a:ln>
          <a:effectLst/>
          <a:extLst/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CC0099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55000"/>
              <a:buFont typeface="Wingdings" pitchFamily="2" charset="2"/>
              <a:buChar char="n"/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zh-TW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財務管理</a:t>
            </a:r>
            <a:endParaRPr kumimoji="0" lang="en-US" altLang="zh-TW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zh-TW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及策劃</a:t>
            </a:r>
            <a:endParaRPr kumimoji="0" lang="en-US" altLang="zh-TW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6631" name="AutoShape 7"/>
          <p:cNvSpPr>
            <a:spLocks noChangeArrowheads="1"/>
          </p:cNvSpPr>
          <p:nvPr/>
        </p:nvSpPr>
        <p:spPr bwMode="auto">
          <a:xfrm>
            <a:off x="1547813" y="3863975"/>
            <a:ext cx="1482725" cy="719138"/>
          </a:xfrm>
          <a:prstGeom prst="roundRect">
            <a:avLst>
              <a:gd name="adj" fmla="val 12495"/>
            </a:avLst>
          </a:prstGeom>
          <a:solidFill>
            <a:srgbClr val="C7CBF1"/>
          </a:solidFill>
          <a:ln w="22225">
            <a:solidFill>
              <a:srgbClr val="063DE8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75000"/>
              </a:spcBef>
              <a:buClr>
                <a:schemeClr val="accent2"/>
              </a:buClr>
              <a:buFont typeface="Wingdings" pitchFamily="2" charset="2"/>
              <a:buChar char="n"/>
              <a:defRPr sz="2400">
                <a:solidFill>
                  <a:srgbClr val="660066"/>
                </a:solidFill>
                <a:latin typeface="Tahoma" pitchFamily="34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Font typeface="Wingdings" pitchFamily="2" charset="2"/>
              <a:buChar char="n"/>
              <a:defRPr sz="2000">
                <a:solidFill>
                  <a:srgbClr val="9900CC"/>
                </a:solidFill>
                <a:latin typeface="Tahoma" pitchFamily="34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rgbClr val="6600CC"/>
                </a:solidFill>
                <a:latin typeface="Tahoma" pitchFamily="34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itchFamily="2" charset="2"/>
              <a:buChar char="n"/>
              <a:defRPr sz="1600">
                <a:solidFill>
                  <a:srgbClr val="333399"/>
                </a:solidFill>
                <a:latin typeface="Tahoma" pitchFamily="34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zh-TW" alt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標楷體" pitchFamily="65" charset="-120"/>
                <a:cs typeface="+mn-cs"/>
                <a:hlinkClick r:id="rId3" action="ppaction://hlinksldjump"/>
              </a:rPr>
              <a:t>時間表編排</a:t>
            </a:r>
            <a:r>
              <a:rPr kumimoji="0" lang="en-US" altLang="zh-TW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標楷體" pitchFamily="65" charset="-120"/>
                <a:cs typeface="+mn-cs"/>
                <a:hlinkClick r:id="rId3" action="ppaction://hlinksldjump"/>
              </a:rPr>
              <a:t>(</a:t>
            </a:r>
            <a:r>
              <a:rPr kumimoji="0" lang="zh-TW" alt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標楷體" pitchFamily="65" charset="-120"/>
                <a:cs typeface="+mn-cs"/>
                <a:hlinkClick r:id="rId3" action="ppaction://hlinksldjump"/>
              </a:rPr>
              <a:t>網上版</a:t>
            </a:r>
            <a:r>
              <a:rPr kumimoji="0" lang="en-US" altLang="zh-TW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標楷體" pitchFamily="65" charset="-120"/>
                <a:cs typeface="+mn-cs"/>
                <a:hlinkClick r:id="rId3" action="ppaction://hlinksldjump"/>
              </a:rPr>
              <a:t>)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zh-TW" alt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標楷體" pitchFamily="65" charset="-120"/>
                <a:cs typeface="+mn-cs"/>
                <a:hlinkClick r:id="rId3" action="ppaction://hlinksldjump"/>
              </a:rPr>
              <a:t>時間表編排</a:t>
            </a:r>
            <a:r>
              <a:rPr kumimoji="0" lang="en-US" altLang="zh-TW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標楷體" pitchFamily="65" charset="-120"/>
                <a:cs typeface="+mn-cs"/>
                <a:hlinkClick r:id="rId3" action="ppaction://hlinksldjump"/>
              </a:rPr>
              <a:t>(</a:t>
            </a:r>
            <a:r>
              <a:rPr kumimoji="0" lang="zh-TW" alt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標楷體" pitchFamily="65" charset="-120"/>
                <a:cs typeface="+mn-cs"/>
                <a:hlinkClick r:id="rId3" action="ppaction://hlinksldjump"/>
              </a:rPr>
              <a:t>介面</a:t>
            </a:r>
            <a:r>
              <a:rPr kumimoji="0" lang="en-US" altLang="zh-TW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標楷體" pitchFamily="65" charset="-120"/>
                <a:cs typeface="+mn-cs"/>
                <a:hlinkClick r:id="rId3" action="ppaction://hlinksldjump"/>
              </a:rPr>
              <a:t>)</a:t>
            </a:r>
            <a:endParaRPr kumimoji="0" lang="en-US" altLang="zh-TW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標楷體" pitchFamily="65" charset="-120"/>
              <a:cs typeface="+mn-cs"/>
            </a:endParaRPr>
          </a:p>
        </p:txBody>
      </p:sp>
      <p:sp>
        <p:nvSpPr>
          <p:cNvPr id="26632" name="AutoShape 8"/>
          <p:cNvSpPr>
            <a:spLocks noChangeArrowheads="1"/>
          </p:cNvSpPr>
          <p:nvPr/>
        </p:nvSpPr>
        <p:spPr bwMode="auto">
          <a:xfrm>
            <a:off x="5029200" y="2616200"/>
            <a:ext cx="1487488" cy="515938"/>
          </a:xfrm>
          <a:prstGeom prst="roundRect">
            <a:avLst>
              <a:gd name="adj" fmla="val 12495"/>
            </a:avLst>
          </a:prstGeom>
          <a:solidFill>
            <a:srgbClr val="FCFEB9"/>
          </a:solidFill>
          <a:ln w="22225">
            <a:solidFill>
              <a:srgbClr val="063DE8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75000"/>
              </a:spcBef>
              <a:buClr>
                <a:schemeClr val="accent2"/>
              </a:buClr>
              <a:buFont typeface="Wingdings" pitchFamily="2" charset="2"/>
              <a:buChar char="n"/>
              <a:defRPr sz="2400">
                <a:solidFill>
                  <a:srgbClr val="660066"/>
                </a:solidFill>
                <a:latin typeface="Tahoma" pitchFamily="34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Font typeface="Wingdings" pitchFamily="2" charset="2"/>
              <a:buChar char="n"/>
              <a:defRPr sz="2000">
                <a:solidFill>
                  <a:srgbClr val="9900CC"/>
                </a:solidFill>
                <a:latin typeface="Tahoma" pitchFamily="34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rgbClr val="6600CC"/>
                </a:solidFill>
                <a:latin typeface="Tahoma" pitchFamily="34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itchFamily="2" charset="2"/>
              <a:buChar char="n"/>
              <a:defRPr sz="1600">
                <a:solidFill>
                  <a:srgbClr val="333399"/>
                </a:solidFill>
                <a:latin typeface="Tahoma" pitchFamily="34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zh-TW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標楷體" pitchFamily="65" charset="-120"/>
                <a:cs typeface="+mn-cs"/>
                <a:hlinkClick r:id="rId4" action="ppaction://hlinksldjump"/>
              </a:rPr>
              <a:t>學生出席資料</a:t>
            </a:r>
            <a:endParaRPr kumimoji="0" lang="en-US" altLang="zh-TW" sz="1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標楷體" pitchFamily="65" charset="-120"/>
              <a:cs typeface="+mn-cs"/>
            </a:endParaRPr>
          </a:p>
        </p:txBody>
      </p:sp>
      <p:sp>
        <p:nvSpPr>
          <p:cNvPr id="26633" name="AutoShape 9"/>
          <p:cNvSpPr>
            <a:spLocks noChangeArrowheads="1"/>
          </p:cNvSpPr>
          <p:nvPr/>
        </p:nvSpPr>
        <p:spPr bwMode="auto">
          <a:xfrm>
            <a:off x="3505200" y="3687763"/>
            <a:ext cx="995363" cy="484187"/>
          </a:xfrm>
          <a:prstGeom prst="roundRect">
            <a:avLst>
              <a:gd name="adj" fmla="val 12495"/>
            </a:avLst>
          </a:prstGeom>
          <a:solidFill>
            <a:srgbClr val="FFC000"/>
          </a:solidFill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75000"/>
              </a:spcBef>
              <a:buClr>
                <a:schemeClr val="accent2"/>
              </a:buClr>
              <a:buFont typeface="Wingdings" pitchFamily="2" charset="2"/>
              <a:buChar char="n"/>
              <a:defRPr sz="2400">
                <a:solidFill>
                  <a:srgbClr val="660066"/>
                </a:solidFill>
                <a:latin typeface="Tahoma" pitchFamily="34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Font typeface="Wingdings" pitchFamily="2" charset="2"/>
              <a:buChar char="n"/>
              <a:defRPr sz="2000">
                <a:solidFill>
                  <a:srgbClr val="9900CC"/>
                </a:solidFill>
                <a:latin typeface="Tahoma" pitchFamily="34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rgbClr val="6600CC"/>
                </a:solidFill>
                <a:latin typeface="Tahoma" pitchFamily="34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itchFamily="2" charset="2"/>
              <a:buChar char="n"/>
              <a:defRPr sz="1600">
                <a:solidFill>
                  <a:srgbClr val="333399"/>
                </a:solidFill>
                <a:latin typeface="Tahoma" pitchFamily="34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zh-HK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標楷體" pitchFamily="65" charset="-120"/>
                <a:cs typeface="+mn-cs"/>
                <a:hlinkClick r:id="rId5" action="ppaction://hlinksldjump"/>
              </a:rPr>
              <a:t>學校管理</a:t>
            </a:r>
            <a:endParaRPr kumimoji="0" lang="en-US" altLang="zh-TW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標楷體" pitchFamily="65" charset="-120"/>
              <a:cs typeface="+mn-cs"/>
            </a:endParaRPr>
          </a:p>
        </p:txBody>
      </p:sp>
      <p:sp>
        <p:nvSpPr>
          <p:cNvPr id="26634" name="AutoShape 10"/>
          <p:cNvSpPr>
            <a:spLocks noChangeArrowheads="1"/>
          </p:cNvSpPr>
          <p:nvPr/>
        </p:nvSpPr>
        <p:spPr bwMode="auto">
          <a:xfrm>
            <a:off x="2195513" y="4767263"/>
            <a:ext cx="1223962" cy="527050"/>
          </a:xfrm>
          <a:prstGeom prst="roundRect">
            <a:avLst>
              <a:gd name="adj" fmla="val 12495"/>
            </a:avLst>
          </a:prstGeom>
          <a:solidFill>
            <a:srgbClr val="FFC000"/>
          </a:solidFill>
          <a:ln w="22225">
            <a:solidFill>
              <a:srgbClr val="063DE8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75000"/>
              </a:spcBef>
              <a:buClr>
                <a:schemeClr val="accent2"/>
              </a:buClr>
              <a:buFont typeface="Wingdings" pitchFamily="2" charset="2"/>
              <a:buChar char="n"/>
              <a:defRPr sz="2400">
                <a:solidFill>
                  <a:srgbClr val="660066"/>
                </a:solidFill>
                <a:latin typeface="Tahoma" pitchFamily="34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Font typeface="Wingdings" pitchFamily="2" charset="2"/>
              <a:buChar char="n"/>
              <a:defRPr sz="2000">
                <a:solidFill>
                  <a:srgbClr val="9900CC"/>
                </a:solidFill>
                <a:latin typeface="Tahoma" pitchFamily="34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rgbClr val="6600CC"/>
                </a:solidFill>
                <a:latin typeface="Tahoma" pitchFamily="34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itchFamily="2" charset="2"/>
              <a:buChar char="n"/>
              <a:defRPr sz="1600">
                <a:solidFill>
                  <a:srgbClr val="333399"/>
                </a:solidFill>
                <a:latin typeface="Tahoma" pitchFamily="34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HK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Arial" charset="0"/>
                <a:ea typeface="標楷體" pitchFamily="65" charset="-120"/>
                <a:cs typeface="+mn-cs"/>
                <a:hlinkClick r:id="rId6" action="ppaction://hlinksldjump"/>
              </a:rPr>
              <a:t>教職員資料</a:t>
            </a:r>
            <a:endParaRPr kumimoji="0" lang="en-US" altLang="zh-TW" sz="1400" b="0" i="0" u="none" strike="noStrike" kern="1200" cap="none" spc="0" normalizeH="0" baseline="0" noProof="0" dirty="0">
              <a:ln>
                <a:noFill/>
              </a:ln>
              <a:solidFill>
                <a:srgbClr val="660066"/>
              </a:solidFill>
              <a:effectLst/>
              <a:uLnTx/>
              <a:uFillTx/>
              <a:latin typeface="Arial" charset="0"/>
              <a:ea typeface="標楷體" pitchFamily="65" charset="-120"/>
              <a:cs typeface="+mn-cs"/>
            </a:endParaRPr>
          </a:p>
        </p:txBody>
      </p:sp>
      <p:sp>
        <p:nvSpPr>
          <p:cNvPr id="26635" name="AutoShape 11"/>
          <p:cNvSpPr>
            <a:spLocks noChangeArrowheads="1"/>
          </p:cNvSpPr>
          <p:nvPr/>
        </p:nvSpPr>
        <p:spPr bwMode="auto">
          <a:xfrm>
            <a:off x="5311775" y="3705225"/>
            <a:ext cx="1201738" cy="558800"/>
          </a:xfrm>
          <a:prstGeom prst="roundRect">
            <a:avLst>
              <a:gd name="adj" fmla="val 12495"/>
            </a:avLst>
          </a:prstGeom>
          <a:solidFill>
            <a:srgbClr val="FCFEB9"/>
          </a:solidFill>
          <a:ln w="22225">
            <a:solidFill>
              <a:srgbClr val="063DE8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75000"/>
              </a:spcBef>
              <a:buClr>
                <a:schemeClr val="accent2"/>
              </a:buClr>
              <a:buFont typeface="Wingdings" pitchFamily="2" charset="2"/>
              <a:buChar char="n"/>
              <a:defRPr sz="2400">
                <a:solidFill>
                  <a:srgbClr val="660066"/>
                </a:solidFill>
                <a:latin typeface="Tahoma" pitchFamily="34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Font typeface="Wingdings" pitchFamily="2" charset="2"/>
              <a:buChar char="n"/>
              <a:defRPr sz="2000">
                <a:solidFill>
                  <a:srgbClr val="9900CC"/>
                </a:solidFill>
                <a:latin typeface="Tahoma" pitchFamily="34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rgbClr val="6600CC"/>
                </a:solidFill>
                <a:latin typeface="Tahoma" pitchFamily="34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itchFamily="2" charset="2"/>
              <a:buChar char="n"/>
              <a:defRPr sz="1600">
                <a:solidFill>
                  <a:srgbClr val="333399"/>
                </a:solidFill>
                <a:latin typeface="Tahoma" pitchFamily="34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zh-HK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標楷體" pitchFamily="65" charset="-120"/>
                <a:cs typeface="+mn-cs"/>
                <a:hlinkClick r:id="rId7" action="ppaction://hlinksldjump"/>
              </a:rPr>
              <a:t>學生成績 </a:t>
            </a:r>
            <a:r>
              <a:rPr kumimoji="0" lang="en-US" altLang="zh-HK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標楷體" pitchFamily="65" charset="-120"/>
                <a:cs typeface="+mn-cs"/>
                <a:hlinkClick r:id="rId7" action="ppaction://hlinksldjump"/>
              </a:rPr>
              <a:t>/ </a:t>
            </a:r>
            <a:r>
              <a:rPr kumimoji="0" lang="zh-TW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標楷體" pitchFamily="65" charset="-120"/>
                <a:cs typeface="+mn-cs"/>
                <a:hlinkClick r:id="rId7" action="ppaction://hlinksldjump"/>
              </a:rPr>
              <a:t> </a:t>
            </a:r>
            <a:endParaRPr kumimoji="0" lang="en-US" altLang="zh-TW" sz="1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標楷體" pitchFamily="65" charset="-120"/>
              <a:cs typeface="+mn-cs"/>
              <a:hlinkClick r:id="rId7" action="ppaction://hlinksldjump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zh-TW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標楷體" pitchFamily="65" charset="-120"/>
                <a:cs typeface="+mn-cs"/>
                <a:hlinkClick r:id="rId7" action="ppaction://hlinksldjump"/>
              </a:rPr>
              <a:t>特殊學生成績</a:t>
            </a:r>
            <a:endParaRPr kumimoji="0" lang="en-US" altLang="zh-TW" sz="1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標楷體" pitchFamily="65" charset="-120"/>
              <a:cs typeface="+mn-cs"/>
            </a:endParaRPr>
          </a:p>
        </p:txBody>
      </p:sp>
      <p:sp>
        <p:nvSpPr>
          <p:cNvPr id="26636" name="AutoShape 13"/>
          <p:cNvSpPr>
            <a:spLocks noChangeArrowheads="1"/>
          </p:cNvSpPr>
          <p:nvPr/>
        </p:nvSpPr>
        <p:spPr bwMode="auto">
          <a:xfrm>
            <a:off x="7188199" y="2654300"/>
            <a:ext cx="1376907" cy="469900"/>
          </a:xfrm>
          <a:prstGeom prst="roundRect">
            <a:avLst>
              <a:gd name="adj" fmla="val 12495"/>
            </a:avLst>
          </a:prstGeom>
          <a:solidFill>
            <a:srgbClr val="FCFEB9"/>
          </a:solidFill>
          <a:ln w="22225">
            <a:solidFill>
              <a:srgbClr val="063DE8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75000"/>
              </a:spcBef>
              <a:buClr>
                <a:schemeClr val="accent2"/>
              </a:buClr>
              <a:buFont typeface="Wingdings" pitchFamily="2" charset="2"/>
              <a:buChar char="n"/>
              <a:defRPr sz="2400">
                <a:solidFill>
                  <a:srgbClr val="660066"/>
                </a:solidFill>
                <a:latin typeface="Tahoma" pitchFamily="34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Font typeface="Wingdings" pitchFamily="2" charset="2"/>
              <a:buChar char="n"/>
              <a:defRPr sz="2000">
                <a:solidFill>
                  <a:srgbClr val="9900CC"/>
                </a:solidFill>
                <a:latin typeface="Tahoma" pitchFamily="34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rgbClr val="6600CC"/>
                </a:solidFill>
                <a:latin typeface="Tahoma" pitchFamily="34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itchFamily="2" charset="2"/>
              <a:buChar char="n"/>
              <a:defRPr sz="1600">
                <a:solidFill>
                  <a:srgbClr val="333399"/>
                </a:solidFill>
                <a:latin typeface="Tahoma" pitchFamily="34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zh-HK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標楷體" pitchFamily="65" charset="-120"/>
                <a:cs typeface="+mn-cs"/>
              </a:rPr>
              <a:t>獎懲資料</a:t>
            </a:r>
            <a:endParaRPr kumimoji="0" lang="en-US" altLang="zh-TW" sz="1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標楷體" pitchFamily="65" charset="-120"/>
              <a:cs typeface="+mn-cs"/>
            </a:endParaRPr>
          </a:p>
        </p:txBody>
      </p:sp>
      <p:sp>
        <p:nvSpPr>
          <p:cNvPr id="26637" name="AutoShape 14"/>
          <p:cNvSpPr>
            <a:spLocks noChangeArrowheads="1"/>
          </p:cNvSpPr>
          <p:nvPr/>
        </p:nvSpPr>
        <p:spPr bwMode="auto">
          <a:xfrm>
            <a:off x="7409475" y="4513911"/>
            <a:ext cx="1181100" cy="383870"/>
          </a:xfrm>
          <a:prstGeom prst="roundRect">
            <a:avLst>
              <a:gd name="adj" fmla="val 12495"/>
            </a:avLst>
          </a:prstGeom>
          <a:solidFill>
            <a:srgbClr val="FCFEB9"/>
          </a:solidFill>
          <a:ln w="22225">
            <a:solidFill>
              <a:srgbClr val="063DE8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75000"/>
              </a:spcBef>
              <a:buClr>
                <a:schemeClr val="accent2"/>
              </a:buClr>
              <a:buFont typeface="Wingdings" pitchFamily="2" charset="2"/>
              <a:buChar char="n"/>
              <a:defRPr sz="2400">
                <a:solidFill>
                  <a:srgbClr val="660066"/>
                </a:solidFill>
                <a:latin typeface="Tahoma" pitchFamily="34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Font typeface="Wingdings" pitchFamily="2" charset="2"/>
              <a:buChar char="n"/>
              <a:defRPr sz="2000">
                <a:solidFill>
                  <a:srgbClr val="9900CC"/>
                </a:solidFill>
                <a:latin typeface="Tahoma" pitchFamily="34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rgbClr val="6600CC"/>
                </a:solidFill>
                <a:latin typeface="Tahoma" pitchFamily="34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itchFamily="2" charset="2"/>
              <a:buChar char="n"/>
              <a:defRPr sz="1600">
                <a:solidFill>
                  <a:srgbClr val="333399"/>
                </a:solidFill>
                <a:latin typeface="Tahoma" pitchFamily="34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標楷體" pitchFamily="65" charset="-120"/>
                <a:cs typeface="+mn-cs"/>
              </a:rPr>
              <a:t>學生學習概覽</a:t>
            </a:r>
            <a:endParaRPr kumimoji="0" lang="en-US" altLang="zh-TW" sz="1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標楷體" pitchFamily="65" charset="-120"/>
              <a:cs typeface="+mn-cs"/>
            </a:endParaRPr>
          </a:p>
        </p:txBody>
      </p:sp>
      <p:sp>
        <p:nvSpPr>
          <p:cNvPr id="26638" name="AutoShape 15"/>
          <p:cNvSpPr>
            <a:spLocks noChangeArrowheads="1"/>
          </p:cNvSpPr>
          <p:nvPr/>
        </p:nvSpPr>
        <p:spPr bwMode="auto">
          <a:xfrm>
            <a:off x="7311744" y="5728895"/>
            <a:ext cx="1228906" cy="408781"/>
          </a:xfrm>
          <a:prstGeom prst="roundRect">
            <a:avLst>
              <a:gd name="adj" fmla="val 12495"/>
            </a:avLst>
          </a:prstGeom>
          <a:solidFill>
            <a:srgbClr val="FFFFCC"/>
          </a:solidFill>
          <a:ln w="22225">
            <a:solidFill>
              <a:srgbClr val="063DE8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75000"/>
              </a:spcBef>
              <a:buClr>
                <a:schemeClr val="accent2"/>
              </a:buClr>
              <a:buFont typeface="Wingdings" pitchFamily="2" charset="2"/>
              <a:buChar char="n"/>
              <a:defRPr sz="2400">
                <a:solidFill>
                  <a:srgbClr val="660066"/>
                </a:solidFill>
                <a:latin typeface="Tahoma" pitchFamily="34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Font typeface="Wingdings" pitchFamily="2" charset="2"/>
              <a:buChar char="n"/>
              <a:defRPr sz="2000">
                <a:solidFill>
                  <a:srgbClr val="9900CC"/>
                </a:solidFill>
                <a:latin typeface="Tahoma" pitchFamily="34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rgbClr val="6600CC"/>
                </a:solidFill>
                <a:latin typeface="Tahoma" pitchFamily="34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itchFamily="2" charset="2"/>
              <a:buChar char="n"/>
              <a:defRPr sz="1600">
                <a:solidFill>
                  <a:srgbClr val="333399"/>
                </a:solidFill>
                <a:latin typeface="Tahoma" pitchFamily="34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zh-TW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標楷體" pitchFamily="65" charset="-120"/>
                <a:cs typeface="+mn-cs"/>
              </a:rPr>
              <a:t>香港學科測驗</a:t>
            </a:r>
            <a:endParaRPr kumimoji="0" lang="en-US" altLang="zh-TW" sz="1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標楷體" pitchFamily="65" charset="-120"/>
              <a:cs typeface="+mn-cs"/>
            </a:endParaRPr>
          </a:p>
        </p:txBody>
      </p:sp>
      <p:sp>
        <p:nvSpPr>
          <p:cNvPr id="26639" name="Rectangle 19"/>
          <p:cNvSpPr>
            <a:spLocks noChangeArrowheads="1"/>
          </p:cNvSpPr>
          <p:nvPr/>
        </p:nvSpPr>
        <p:spPr bwMode="auto">
          <a:xfrm>
            <a:off x="3556000" y="6232525"/>
            <a:ext cx="4335463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 anchor="ctr"/>
          <a:lstStyle>
            <a:lvl1pPr>
              <a:spcBef>
                <a:spcPct val="75000"/>
              </a:spcBef>
              <a:buClr>
                <a:schemeClr val="accent2"/>
              </a:buClr>
              <a:buFont typeface="Wingdings" pitchFamily="2" charset="2"/>
              <a:buChar char="n"/>
              <a:defRPr sz="2400">
                <a:solidFill>
                  <a:srgbClr val="660066"/>
                </a:solidFill>
                <a:latin typeface="Tahoma" pitchFamily="34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Font typeface="Wingdings" pitchFamily="2" charset="2"/>
              <a:buChar char="n"/>
              <a:defRPr sz="2000">
                <a:solidFill>
                  <a:srgbClr val="9900CC"/>
                </a:solidFill>
                <a:latin typeface="Tahoma" pitchFamily="34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rgbClr val="6600CC"/>
                </a:solidFill>
                <a:latin typeface="Tahoma" pitchFamily="34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itchFamily="2" charset="2"/>
              <a:buChar char="n"/>
              <a:defRPr sz="1600">
                <a:solidFill>
                  <a:srgbClr val="333399"/>
                </a:solidFill>
                <a:latin typeface="Tahoma" pitchFamily="34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HK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63DE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細明體" pitchFamily="49" charset="-120"/>
                <a:cs typeface="+mn-cs"/>
              </a:rPr>
              <a:t>教育局，</a:t>
            </a:r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63DE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細明體" pitchFamily="49" charset="-120"/>
                <a:cs typeface="+mn-cs"/>
              </a:rPr>
              <a:t>學生資助處，</a:t>
            </a:r>
            <a:r>
              <a:rPr kumimoji="0" lang="zh-HK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63DE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細明體" pitchFamily="49" charset="-120"/>
                <a:cs typeface="+mn-cs"/>
              </a:rPr>
              <a:t>香港考評局</a:t>
            </a:r>
            <a:endParaRPr kumimoji="0" lang="en-US" altLang="zh-TW" sz="2000" b="1" i="0" u="none" strike="noStrike" kern="1200" cap="none" spc="0" normalizeH="0" baseline="0" noProof="0" dirty="0">
              <a:ln>
                <a:noFill/>
              </a:ln>
              <a:solidFill>
                <a:srgbClr val="063DE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細明體" pitchFamily="49" charset="-120"/>
              <a:cs typeface="+mn-cs"/>
            </a:endParaRPr>
          </a:p>
        </p:txBody>
      </p:sp>
      <p:sp>
        <p:nvSpPr>
          <p:cNvPr id="26640" name="AutoShape 30"/>
          <p:cNvSpPr>
            <a:spLocks noChangeArrowheads="1"/>
          </p:cNvSpPr>
          <p:nvPr/>
        </p:nvSpPr>
        <p:spPr bwMode="auto">
          <a:xfrm>
            <a:off x="3657600" y="2751138"/>
            <a:ext cx="842963" cy="450850"/>
          </a:xfrm>
          <a:prstGeom prst="roundRect">
            <a:avLst>
              <a:gd name="adj" fmla="val 12495"/>
            </a:avLst>
          </a:prstGeom>
          <a:solidFill>
            <a:srgbClr val="FFFFCC"/>
          </a:solidFill>
          <a:ln w="22225">
            <a:solidFill>
              <a:srgbClr val="063DE8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75000"/>
              </a:spcBef>
              <a:buClr>
                <a:schemeClr val="accent2"/>
              </a:buClr>
              <a:buFont typeface="Wingdings" pitchFamily="2" charset="2"/>
              <a:buChar char="n"/>
              <a:defRPr sz="2400">
                <a:solidFill>
                  <a:srgbClr val="660066"/>
                </a:solidFill>
                <a:latin typeface="Tahoma" pitchFamily="34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Font typeface="Wingdings" pitchFamily="2" charset="2"/>
              <a:buChar char="n"/>
              <a:defRPr sz="2000">
                <a:solidFill>
                  <a:srgbClr val="9900CC"/>
                </a:solidFill>
                <a:latin typeface="Tahoma" pitchFamily="34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rgbClr val="6600CC"/>
                </a:solidFill>
                <a:latin typeface="Tahoma" pitchFamily="34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itchFamily="2" charset="2"/>
              <a:buChar char="n"/>
              <a:defRPr sz="1600">
                <a:solidFill>
                  <a:srgbClr val="333399"/>
                </a:solidFill>
                <a:latin typeface="Tahoma" pitchFamily="34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zh-HK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標楷體" pitchFamily="65" charset="-120"/>
                <a:cs typeface="+mn-cs"/>
              </a:rPr>
              <a:t>學位分配</a:t>
            </a:r>
            <a:endParaRPr kumimoji="0" lang="en-US" altLang="zh-TW" sz="1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標楷體" pitchFamily="65" charset="-120"/>
              <a:cs typeface="+mn-cs"/>
            </a:endParaRPr>
          </a:p>
        </p:txBody>
      </p:sp>
      <p:sp>
        <p:nvSpPr>
          <p:cNvPr id="26641" name="AutoShape 31"/>
          <p:cNvSpPr>
            <a:spLocks noChangeArrowheads="1"/>
          </p:cNvSpPr>
          <p:nvPr/>
        </p:nvSpPr>
        <p:spPr bwMode="auto">
          <a:xfrm>
            <a:off x="7294562" y="3263176"/>
            <a:ext cx="1164043" cy="423070"/>
          </a:xfrm>
          <a:prstGeom prst="roundRect">
            <a:avLst>
              <a:gd name="adj" fmla="val 12495"/>
            </a:avLst>
          </a:prstGeom>
          <a:solidFill>
            <a:srgbClr val="FFFFCC"/>
          </a:solidFill>
          <a:ln w="22225">
            <a:solidFill>
              <a:srgbClr val="063DE8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75000"/>
              </a:spcBef>
              <a:buClr>
                <a:schemeClr val="accent2"/>
              </a:buClr>
              <a:buFont typeface="Wingdings" pitchFamily="2" charset="2"/>
              <a:buChar char="n"/>
              <a:defRPr sz="2400">
                <a:solidFill>
                  <a:srgbClr val="660066"/>
                </a:solidFill>
                <a:latin typeface="Tahoma" pitchFamily="34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Font typeface="Wingdings" pitchFamily="2" charset="2"/>
              <a:buChar char="n"/>
              <a:defRPr sz="2000">
                <a:solidFill>
                  <a:srgbClr val="9900CC"/>
                </a:solidFill>
                <a:latin typeface="Tahoma" pitchFamily="34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rgbClr val="6600CC"/>
                </a:solidFill>
                <a:latin typeface="Tahoma" pitchFamily="34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itchFamily="2" charset="2"/>
              <a:buChar char="n"/>
              <a:defRPr sz="1600">
                <a:solidFill>
                  <a:srgbClr val="333399"/>
                </a:solidFill>
                <a:latin typeface="Tahoma" pitchFamily="34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zh-HK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標楷體" pitchFamily="65" charset="-120"/>
                <a:cs typeface="+mn-cs"/>
              </a:rPr>
              <a:t>   課外活動</a:t>
            </a:r>
            <a:endParaRPr kumimoji="0" lang="en-US" altLang="zh-TW" sz="1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標楷體" pitchFamily="65" charset="-120"/>
              <a:cs typeface="+mn-cs"/>
            </a:endParaRPr>
          </a:p>
        </p:txBody>
      </p:sp>
      <p:sp>
        <p:nvSpPr>
          <p:cNvPr id="26642" name="Rectangle 37"/>
          <p:cNvSpPr>
            <a:spLocks noChangeArrowheads="1"/>
          </p:cNvSpPr>
          <p:nvPr/>
        </p:nvSpPr>
        <p:spPr bwMode="auto">
          <a:xfrm>
            <a:off x="3694113" y="1541463"/>
            <a:ext cx="1165225" cy="431800"/>
          </a:xfrm>
          <a:prstGeom prst="rect">
            <a:avLst/>
          </a:prstGeom>
          <a:solidFill>
            <a:schemeClr val="bg1"/>
          </a:solidFill>
          <a:ln w="22225">
            <a:solidFill>
              <a:srgbClr val="182DCA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75000"/>
              </a:spcBef>
              <a:buClr>
                <a:schemeClr val="accent2"/>
              </a:buClr>
              <a:buFont typeface="Wingdings" pitchFamily="2" charset="2"/>
              <a:buChar char="n"/>
              <a:defRPr sz="2400">
                <a:solidFill>
                  <a:srgbClr val="660066"/>
                </a:solidFill>
                <a:latin typeface="Tahoma" pitchFamily="34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Font typeface="Wingdings" pitchFamily="2" charset="2"/>
              <a:buChar char="n"/>
              <a:defRPr sz="2000">
                <a:solidFill>
                  <a:srgbClr val="9900CC"/>
                </a:solidFill>
                <a:latin typeface="Tahoma" pitchFamily="34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rgbClr val="6600CC"/>
                </a:solidFill>
                <a:latin typeface="Tahoma" pitchFamily="34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itchFamily="2" charset="2"/>
              <a:buChar char="n"/>
              <a:defRPr sz="1600">
                <a:solidFill>
                  <a:srgbClr val="333399"/>
                </a:solidFill>
                <a:latin typeface="Tahoma" pitchFamily="34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細明體" pitchFamily="49" charset="-120"/>
                <a:cs typeface="+mn-cs"/>
              </a:rPr>
              <a:t>資料</a:t>
            </a:r>
            <a:r>
              <a:rPr kumimoji="0" lang="zh-HK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細明體" pitchFamily="49" charset="-120"/>
                <a:cs typeface="+mn-cs"/>
              </a:rPr>
              <a:t>管理</a:t>
            </a:r>
            <a:endParaRPr kumimoji="0" lang="en-US" altLang="zh-TW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細明體" pitchFamily="49" charset="-120"/>
              <a:cs typeface="+mn-cs"/>
            </a:endParaRPr>
          </a:p>
        </p:txBody>
      </p:sp>
      <p:sp>
        <p:nvSpPr>
          <p:cNvPr id="24596" name="AutoShape 39"/>
          <p:cNvSpPr>
            <a:spLocks noChangeArrowheads="1"/>
          </p:cNvSpPr>
          <p:nvPr/>
        </p:nvSpPr>
        <p:spPr bwMode="auto">
          <a:xfrm>
            <a:off x="4276725" y="2033588"/>
            <a:ext cx="76200" cy="228600"/>
          </a:xfrm>
          <a:prstGeom prst="upDownArrow">
            <a:avLst>
              <a:gd name="adj1" fmla="val 50000"/>
              <a:gd name="adj2" fmla="val 40000"/>
            </a:avLst>
          </a:prstGeom>
          <a:solidFill>
            <a:schemeClr val="bg1">
              <a:lumMod val="6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CC0099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55000"/>
              <a:buFont typeface="Wingdings" pitchFamily="2" charset="2"/>
              <a:buChar char="n"/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4597" name="Line 44"/>
          <p:cNvSpPr>
            <a:spLocks noChangeShapeType="1"/>
          </p:cNvSpPr>
          <p:nvPr/>
        </p:nvSpPr>
        <p:spPr bwMode="auto">
          <a:xfrm flipH="1" flipV="1">
            <a:off x="4500563" y="2976563"/>
            <a:ext cx="1008062" cy="711200"/>
          </a:xfrm>
          <a:prstGeom prst="line">
            <a:avLst/>
          </a:prstGeom>
          <a:noFill/>
          <a:ln w="9525">
            <a:solidFill>
              <a:schemeClr val="bg1">
                <a:lumMod val="50000"/>
              </a:schemeClr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HK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4599" name="Line 46"/>
          <p:cNvSpPr>
            <a:spLocks noChangeShapeType="1"/>
          </p:cNvSpPr>
          <p:nvPr/>
        </p:nvSpPr>
        <p:spPr bwMode="auto">
          <a:xfrm flipH="1" flipV="1">
            <a:off x="2700338" y="4583113"/>
            <a:ext cx="0" cy="184150"/>
          </a:xfrm>
          <a:prstGeom prst="line">
            <a:avLst/>
          </a:prstGeom>
          <a:noFill/>
          <a:ln w="9525">
            <a:solidFill>
              <a:schemeClr val="bg1">
                <a:lumMod val="50000"/>
              </a:schemeClr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HK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6648" name="AutoShape 54"/>
          <p:cNvSpPr>
            <a:spLocks noChangeArrowheads="1"/>
          </p:cNvSpPr>
          <p:nvPr/>
        </p:nvSpPr>
        <p:spPr bwMode="auto">
          <a:xfrm flipH="1" flipV="1">
            <a:off x="5392738" y="5761701"/>
            <a:ext cx="1295400" cy="357915"/>
          </a:xfrm>
          <a:prstGeom prst="roundRect">
            <a:avLst>
              <a:gd name="adj" fmla="val 12495"/>
            </a:avLst>
          </a:prstGeom>
          <a:solidFill>
            <a:srgbClr val="FCFEB9"/>
          </a:solidFill>
          <a:ln w="22225">
            <a:solidFill>
              <a:srgbClr val="063DE8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wrap="none" anchor="ctr"/>
          <a:lstStyle>
            <a:lvl1pPr>
              <a:spcBef>
                <a:spcPct val="75000"/>
              </a:spcBef>
              <a:buClr>
                <a:schemeClr val="accent2"/>
              </a:buClr>
              <a:buFont typeface="Wingdings" pitchFamily="2" charset="2"/>
              <a:buChar char="n"/>
              <a:defRPr sz="2400">
                <a:solidFill>
                  <a:srgbClr val="660066"/>
                </a:solidFill>
                <a:latin typeface="Tahoma" pitchFamily="34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Font typeface="Wingdings" pitchFamily="2" charset="2"/>
              <a:buChar char="n"/>
              <a:defRPr sz="2000">
                <a:solidFill>
                  <a:srgbClr val="9900CC"/>
                </a:solidFill>
                <a:latin typeface="Tahoma" pitchFamily="34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rgbClr val="6600CC"/>
                </a:solidFill>
                <a:latin typeface="Tahoma" pitchFamily="34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itchFamily="2" charset="2"/>
              <a:buChar char="n"/>
              <a:defRPr sz="1600">
                <a:solidFill>
                  <a:srgbClr val="333399"/>
                </a:solidFill>
                <a:latin typeface="Tahoma" pitchFamily="34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zh-HK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標楷體" pitchFamily="65" charset="-120"/>
                <a:cs typeface="+mn-cs"/>
              </a:rPr>
              <a:t>應用學習</a:t>
            </a:r>
            <a:endParaRPr kumimoji="0" lang="en-US" altLang="zh-TW" sz="1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標楷體" pitchFamily="65" charset="-120"/>
              <a:cs typeface="+mn-cs"/>
            </a:endParaRPr>
          </a:p>
        </p:txBody>
      </p:sp>
      <p:sp>
        <p:nvSpPr>
          <p:cNvPr id="26649" name="Line 55"/>
          <p:cNvSpPr>
            <a:spLocks noChangeShapeType="1"/>
          </p:cNvSpPr>
          <p:nvPr/>
        </p:nvSpPr>
        <p:spPr bwMode="auto">
          <a:xfrm flipV="1">
            <a:off x="3419475" y="4181475"/>
            <a:ext cx="558800" cy="657225"/>
          </a:xfrm>
          <a:prstGeom prst="line">
            <a:avLst/>
          </a:prstGeom>
          <a:noFill/>
          <a:ln w="38100">
            <a:solidFill>
              <a:srgbClr val="FF0000"/>
            </a:solidFill>
            <a:miter lim="800000"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HK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4603" name="Line 56"/>
          <p:cNvSpPr>
            <a:spLocks noChangeShapeType="1"/>
          </p:cNvSpPr>
          <p:nvPr/>
        </p:nvSpPr>
        <p:spPr bwMode="auto">
          <a:xfrm flipH="1">
            <a:off x="6057903" y="5294313"/>
            <a:ext cx="0" cy="467388"/>
          </a:xfrm>
          <a:prstGeom prst="line">
            <a:avLst/>
          </a:prstGeom>
          <a:noFill/>
          <a:ln w="9525">
            <a:solidFill>
              <a:schemeClr val="bg1">
                <a:lumMod val="50000"/>
              </a:schemeClr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HK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6651" name="AutoShape 57"/>
          <p:cNvSpPr>
            <a:spLocks noChangeArrowheads="1"/>
          </p:cNvSpPr>
          <p:nvPr/>
        </p:nvSpPr>
        <p:spPr bwMode="auto">
          <a:xfrm>
            <a:off x="3708400" y="4838700"/>
            <a:ext cx="1027113" cy="455613"/>
          </a:xfrm>
          <a:prstGeom prst="roundRect">
            <a:avLst>
              <a:gd name="adj" fmla="val 12495"/>
            </a:avLst>
          </a:prstGeom>
          <a:solidFill>
            <a:srgbClr val="FCFEB9"/>
          </a:solidFill>
          <a:ln w="22225">
            <a:solidFill>
              <a:srgbClr val="063DE8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75000"/>
              </a:spcBef>
              <a:buClr>
                <a:schemeClr val="accent2"/>
              </a:buClr>
              <a:buFont typeface="Wingdings" pitchFamily="2" charset="2"/>
              <a:buChar char="n"/>
              <a:defRPr sz="2400">
                <a:solidFill>
                  <a:srgbClr val="660066"/>
                </a:solidFill>
                <a:latin typeface="Tahoma" pitchFamily="34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Font typeface="Wingdings" pitchFamily="2" charset="2"/>
              <a:buChar char="n"/>
              <a:defRPr sz="2000">
                <a:solidFill>
                  <a:srgbClr val="9900CC"/>
                </a:solidFill>
                <a:latin typeface="Tahoma" pitchFamily="34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rgbClr val="6600CC"/>
                </a:solidFill>
                <a:latin typeface="Tahoma" pitchFamily="34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itchFamily="2" charset="2"/>
              <a:buChar char="n"/>
              <a:defRPr sz="1600">
                <a:solidFill>
                  <a:srgbClr val="333399"/>
                </a:solidFill>
                <a:latin typeface="Tahoma" pitchFamily="34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標楷體" pitchFamily="65" charset="-120"/>
                <a:cs typeface="+mn-cs"/>
              </a:rPr>
              <a:t>香港考評局</a:t>
            </a:r>
            <a:endParaRPr kumimoji="0" lang="en-US" altLang="zh-TW" sz="1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標楷體" pitchFamily="65" charset="-120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標楷體" pitchFamily="65" charset="-120"/>
                <a:cs typeface="+mn-cs"/>
              </a:rPr>
              <a:t>程</a:t>
            </a:r>
            <a:r>
              <a:rPr kumimoji="0" lang="zh-HK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標楷體" pitchFamily="65" charset="-120"/>
                <a:cs typeface="+mn-cs"/>
              </a:rPr>
              <a:t>序</a:t>
            </a:r>
            <a:endParaRPr kumimoji="0" lang="en-US" altLang="zh-TW" sz="1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標楷體" pitchFamily="65" charset="-120"/>
              <a:cs typeface="+mn-cs"/>
            </a:endParaRPr>
          </a:p>
        </p:txBody>
      </p:sp>
      <p:sp>
        <p:nvSpPr>
          <p:cNvPr id="24605" name="Line 58"/>
          <p:cNvSpPr>
            <a:spLocks noChangeShapeType="1"/>
          </p:cNvSpPr>
          <p:nvPr/>
        </p:nvSpPr>
        <p:spPr bwMode="auto">
          <a:xfrm flipH="1">
            <a:off x="4716463" y="5054600"/>
            <a:ext cx="431800" cy="0"/>
          </a:xfrm>
          <a:prstGeom prst="line">
            <a:avLst/>
          </a:prstGeom>
          <a:noFill/>
          <a:ln w="9525">
            <a:solidFill>
              <a:schemeClr val="bg1">
                <a:lumMod val="50000"/>
              </a:schemeClr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HK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4606" name="Line 59"/>
          <p:cNvSpPr>
            <a:spLocks noChangeShapeType="1"/>
          </p:cNvSpPr>
          <p:nvPr/>
        </p:nvSpPr>
        <p:spPr bwMode="auto">
          <a:xfrm>
            <a:off x="6516688" y="3927474"/>
            <a:ext cx="920419" cy="551511"/>
          </a:xfrm>
          <a:prstGeom prst="line">
            <a:avLst/>
          </a:prstGeom>
          <a:noFill/>
          <a:ln w="9525">
            <a:solidFill>
              <a:schemeClr val="bg1">
                <a:lumMod val="50000"/>
              </a:schemeClr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HK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4607" name="Line 60"/>
          <p:cNvSpPr>
            <a:spLocks noChangeShapeType="1"/>
          </p:cNvSpPr>
          <p:nvPr/>
        </p:nvSpPr>
        <p:spPr bwMode="auto">
          <a:xfrm>
            <a:off x="7439079" y="3701455"/>
            <a:ext cx="40621" cy="779917"/>
          </a:xfrm>
          <a:prstGeom prst="line">
            <a:avLst/>
          </a:prstGeom>
          <a:noFill/>
          <a:ln w="9525">
            <a:solidFill>
              <a:schemeClr val="bg1">
                <a:lumMod val="50000"/>
              </a:schemeClr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HK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6655" name="AutoShape 61"/>
          <p:cNvSpPr>
            <a:spLocks noChangeArrowheads="1"/>
          </p:cNvSpPr>
          <p:nvPr/>
        </p:nvSpPr>
        <p:spPr bwMode="auto">
          <a:xfrm>
            <a:off x="2051050" y="3254375"/>
            <a:ext cx="1152525" cy="433388"/>
          </a:xfrm>
          <a:prstGeom prst="roundRect">
            <a:avLst>
              <a:gd name="adj" fmla="val 12495"/>
            </a:avLst>
          </a:prstGeom>
          <a:solidFill>
            <a:srgbClr val="C7CBF1"/>
          </a:solidFill>
          <a:ln w="22225">
            <a:solidFill>
              <a:srgbClr val="063DE8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75000"/>
              </a:spcBef>
              <a:buClr>
                <a:schemeClr val="accent2"/>
              </a:buClr>
              <a:buFont typeface="Wingdings" pitchFamily="2" charset="2"/>
              <a:buChar char="n"/>
              <a:defRPr sz="2400">
                <a:solidFill>
                  <a:srgbClr val="660066"/>
                </a:solidFill>
                <a:latin typeface="Tahoma" pitchFamily="34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Font typeface="Wingdings" pitchFamily="2" charset="2"/>
              <a:buChar char="n"/>
              <a:defRPr sz="2000">
                <a:solidFill>
                  <a:srgbClr val="9900CC"/>
                </a:solidFill>
                <a:latin typeface="Tahoma" pitchFamily="34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rgbClr val="6600CC"/>
                </a:solidFill>
                <a:latin typeface="Tahoma" pitchFamily="34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itchFamily="2" charset="2"/>
              <a:buChar char="n"/>
              <a:defRPr sz="1600">
                <a:solidFill>
                  <a:srgbClr val="333399"/>
                </a:solidFill>
                <a:latin typeface="Tahoma" pitchFamily="34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HK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標楷體" pitchFamily="65" charset="-120"/>
                <a:cs typeface="+mn-cs"/>
                <a:hlinkClick r:id="rId8" action="ppaction://hlinksldjump"/>
              </a:rPr>
              <a:t>教職員調配</a:t>
            </a:r>
            <a:endParaRPr kumimoji="0" lang="en-US" altLang="zh-TW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標楷體" pitchFamily="65" charset="-120"/>
              <a:cs typeface="+mn-cs"/>
            </a:endParaRPr>
          </a:p>
        </p:txBody>
      </p:sp>
      <p:sp>
        <p:nvSpPr>
          <p:cNvPr id="24609" name="Line 62"/>
          <p:cNvSpPr>
            <a:spLocks noChangeShapeType="1"/>
          </p:cNvSpPr>
          <p:nvPr/>
        </p:nvSpPr>
        <p:spPr bwMode="auto">
          <a:xfrm flipV="1">
            <a:off x="2339975" y="3687763"/>
            <a:ext cx="0" cy="196850"/>
          </a:xfrm>
          <a:prstGeom prst="line">
            <a:avLst/>
          </a:prstGeom>
          <a:noFill/>
          <a:ln w="9525">
            <a:solidFill>
              <a:schemeClr val="bg1">
                <a:lumMod val="50000"/>
              </a:schemeClr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HK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4610" name="Line 63"/>
          <p:cNvSpPr>
            <a:spLocks noChangeShapeType="1"/>
          </p:cNvSpPr>
          <p:nvPr/>
        </p:nvSpPr>
        <p:spPr bwMode="auto">
          <a:xfrm flipH="1" flipV="1">
            <a:off x="3132138" y="3687763"/>
            <a:ext cx="0" cy="1079500"/>
          </a:xfrm>
          <a:prstGeom prst="line">
            <a:avLst/>
          </a:prstGeom>
          <a:noFill/>
          <a:ln w="9525">
            <a:solidFill>
              <a:schemeClr val="bg1">
                <a:lumMod val="50000"/>
              </a:schemeClr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HK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4611" name="Line 64"/>
          <p:cNvSpPr>
            <a:spLocks noChangeShapeType="1"/>
          </p:cNvSpPr>
          <p:nvPr/>
        </p:nvSpPr>
        <p:spPr bwMode="auto">
          <a:xfrm flipV="1">
            <a:off x="6516688" y="2751138"/>
            <a:ext cx="671512" cy="17462"/>
          </a:xfrm>
          <a:prstGeom prst="line">
            <a:avLst/>
          </a:prstGeom>
          <a:noFill/>
          <a:ln w="9525">
            <a:solidFill>
              <a:schemeClr val="bg1">
                <a:lumMod val="50000"/>
              </a:schemeClr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HK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4612" name="Line 65"/>
          <p:cNvSpPr>
            <a:spLocks noChangeShapeType="1"/>
          </p:cNvSpPr>
          <p:nvPr/>
        </p:nvSpPr>
        <p:spPr bwMode="auto">
          <a:xfrm>
            <a:off x="5795963" y="3111500"/>
            <a:ext cx="12700" cy="584200"/>
          </a:xfrm>
          <a:prstGeom prst="line">
            <a:avLst/>
          </a:prstGeom>
          <a:noFill/>
          <a:ln w="9525">
            <a:solidFill>
              <a:schemeClr val="bg1">
                <a:lumMod val="50000"/>
              </a:schemeClr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HK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4613" name="Line 66"/>
          <p:cNvSpPr>
            <a:spLocks noChangeShapeType="1"/>
          </p:cNvSpPr>
          <p:nvPr/>
        </p:nvSpPr>
        <p:spPr bwMode="auto">
          <a:xfrm flipH="1">
            <a:off x="6354763" y="3106738"/>
            <a:ext cx="833437" cy="581025"/>
          </a:xfrm>
          <a:prstGeom prst="line">
            <a:avLst/>
          </a:prstGeom>
          <a:noFill/>
          <a:ln w="9525">
            <a:solidFill>
              <a:schemeClr val="bg1">
                <a:lumMod val="50000"/>
              </a:schemeClr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HK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4614" name="Line 67"/>
          <p:cNvSpPr>
            <a:spLocks noChangeShapeType="1"/>
          </p:cNvSpPr>
          <p:nvPr/>
        </p:nvSpPr>
        <p:spPr bwMode="auto">
          <a:xfrm flipH="1">
            <a:off x="6516688" y="3560763"/>
            <a:ext cx="782637" cy="269875"/>
          </a:xfrm>
          <a:prstGeom prst="line">
            <a:avLst/>
          </a:prstGeom>
          <a:noFill/>
          <a:ln w="9525">
            <a:solidFill>
              <a:schemeClr val="bg1">
                <a:lumMod val="50000"/>
              </a:schemeClr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HK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4615" name="Line 68"/>
          <p:cNvSpPr>
            <a:spLocks noChangeShapeType="1"/>
          </p:cNvSpPr>
          <p:nvPr/>
        </p:nvSpPr>
        <p:spPr bwMode="auto">
          <a:xfrm flipH="1" flipV="1">
            <a:off x="7799387" y="3106738"/>
            <a:ext cx="4837" cy="156438"/>
          </a:xfrm>
          <a:prstGeom prst="line">
            <a:avLst/>
          </a:prstGeom>
          <a:noFill/>
          <a:ln w="9525">
            <a:solidFill>
              <a:schemeClr val="bg1">
                <a:lumMod val="50000"/>
              </a:schemeClr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HK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4616" name="Line 69"/>
          <p:cNvSpPr>
            <a:spLocks noChangeShapeType="1"/>
          </p:cNvSpPr>
          <p:nvPr/>
        </p:nvSpPr>
        <p:spPr bwMode="auto">
          <a:xfrm flipV="1">
            <a:off x="6354763" y="3703708"/>
            <a:ext cx="984250" cy="1122292"/>
          </a:xfrm>
          <a:prstGeom prst="line">
            <a:avLst/>
          </a:prstGeom>
          <a:noFill/>
          <a:ln w="9525">
            <a:solidFill>
              <a:schemeClr val="bg1">
                <a:lumMod val="50000"/>
              </a:schemeClr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HK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4617" name="Line 70"/>
          <p:cNvSpPr>
            <a:spLocks noChangeShapeType="1"/>
          </p:cNvSpPr>
          <p:nvPr/>
        </p:nvSpPr>
        <p:spPr bwMode="auto">
          <a:xfrm flipH="1">
            <a:off x="4735513" y="4264025"/>
            <a:ext cx="773112" cy="561975"/>
          </a:xfrm>
          <a:prstGeom prst="line">
            <a:avLst/>
          </a:prstGeom>
          <a:noFill/>
          <a:ln w="9525">
            <a:solidFill>
              <a:schemeClr val="bg1">
                <a:lumMod val="50000"/>
              </a:schemeClr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HK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6665" name="Line 71"/>
          <p:cNvSpPr>
            <a:spLocks noChangeShapeType="1"/>
          </p:cNvSpPr>
          <p:nvPr/>
        </p:nvSpPr>
        <p:spPr bwMode="auto">
          <a:xfrm flipH="1">
            <a:off x="5795963" y="4264025"/>
            <a:ext cx="0" cy="561975"/>
          </a:xfrm>
          <a:prstGeom prst="line">
            <a:avLst/>
          </a:prstGeom>
          <a:noFill/>
          <a:ln w="3175">
            <a:solidFill>
              <a:schemeClr val="tx1"/>
            </a:solidFill>
            <a:miter lim="800000"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HK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6666" name="Rectangle 72"/>
          <p:cNvSpPr>
            <a:spLocks noChangeArrowheads="1"/>
          </p:cNvSpPr>
          <p:nvPr/>
        </p:nvSpPr>
        <p:spPr bwMode="auto">
          <a:xfrm rot="10800000" flipV="1">
            <a:off x="84138" y="2279650"/>
            <a:ext cx="1103312" cy="644525"/>
          </a:xfrm>
          <a:prstGeom prst="rect">
            <a:avLst/>
          </a:prstGeom>
          <a:solidFill>
            <a:schemeClr val="bg1"/>
          </a:solidFill>
          <a:ln w="22225">
            <a:solidFill>
              <a:srgbClr val="182DCA"/>
            </a:solidFill>
            <a:miter lim="800000"/>
            <a:headEnd/>
            <a:tailEnd/>
          </a:ln>
        </p:spPr>
        <p:txBody>
          <a:bodyPr lIns="90488" tIns="44450" rIns="90488" bIns="44450">
            <a:spAutoFit/>
          </a:bodyPr>
          <a:lstStyle>
            <a:lvl1pPr>
              <a:spcBef>
                <a:spcPct val="75000"/>
              </a:spcBef>
              <a:buClr>
                <a:schemeClr val="accent2"/>
              </a:buClr>
              <a:buFont typeface="Wingdings" pitchFamily="2" charset="2"/>
              <a:buChar char="n"/>
              <a:defRPr sz="2400">
                <a:solidFill>
                  <a:srgbClr val="660066"/>
                </a:solidFill>
                <a:latin typeface="Tahoma" pitchFamily="34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Font typeface="Wingdings" pitchFamily="2" charset="2"/>
              <a:buChar char="n"/>
              <a:defRPr sz="2000">
                <a:solidFill>
                  <a:srgbClr val="9900CC"/>
                </a:solidFill>
                <a:latin typeface="Tahoma" pitchFamily="34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rgbClr val="6600CC"/>
                </a:solidFill>
                <a:latin typeface="Tahoma" pitchFamily="34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itchFamily="2" charset="2"/>
              <a:buChar char="n"/>
              <a:defRPr sz="1600">
                <a:solidFill>
                  <a:srgbClr val="333399"/>
                </a:solidFill>
                <a:latin typeface="Tahoma" pitchFamily="34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細明體" pitchFamily="49" charset="-120"/>
                <a:cs typeface="+mn-cs"/>
              </a:rPr>
              <a:t>資料選取</a:t>
            </a:r>
            <a:endParaRPr kumimoji="0" lang="en-US" altLang="zh-TW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細明體" pitchFamily="49" charset="-120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細明體" pitchFamily="49" charset="-120"/>
                <a:cs typeface="+mn-cs"/>
              </a:rPr>
              <a:t>工具</a:t>
            </a:r>
            <a:endParaRPr kumimoji="0" lang="en-US" altLang="zh-TW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細明體" pitchFamily="49" charset="-120"/>
              <a:cs typeface="+mn-cs"/>
            </a:endParaRPr>
          </a:p>
        </p:txBody>
      </p:sp>
      <p:sp>
        <p:nvSpPr>
          <p:cNvPr id="24621" name="Line 75"/>
          <p:cNvSpPr>
            <a:spLocks noChangeShapeType="1"/>
          </p:cNvSpPr>
          <p:nvPr/>
        </p:nvSpPr>
        <p:spPr bwMode="auto">
          <a:xfrm flipH="1" flipV="1">
            <a:off x="3346450" y="3132138"/>
            <a:ext cx="1588" cy="1617662"/>
          </a:xfrm>
          <a:prstGeom prst="line">
            <a:avLst/>
          </a:prstGeom>
          <a:noFill/>
          <a:ln w="9525">
            <a:solidFill>
              <a:schemeClr val="bg1">
                <a:lumMod val="50000"/>
              </a:schemeClr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HK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4622" name="Line 76"/>
          <p:cNvSpPr>
            <a:spLocks noChangeShapeType="1"/>
          </p:cNvSpPr>
          <p:nvPr/>
        </p:nvSpPr>
        <p:spPr bwMode="auto">
          <a:xfrm>
            <a:off x="6446045" y="5273417"/>
            <a:ext cx="848517" cy="466984"/>
          </a:xfrm>
          <a:prstGeom prst="line">
            <a:avLst/>
          </a:prstGeom>
          <a:noFill/>
          <a:ln w="9525">
            <a:solidFill>
              <a:schemeClr val="bg1">
                <a:lumMod val="50000"/>
              </a:schemeClr>
            </a:solidFill>
            <a:miter lim="800000"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HK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6670" name="Line 77"/>
          <p:cNvSpPr>
            <a:spLocks noChangeShapeType="1"/>
          </p:cNvSpPr>
          <p:nvPr/>
        </p:nvSpPr>
        <p:spPr bwMode="auto">
          <a:xfrm flipV="1">
            <a:off x="6443663" y="4479925"/>
            <a:ext cx="792162" cy="43180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HK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6671" name="Rectangle 16"/>
          <p:cNvSpPr>
            <a:spLocks noChangeArrowheads="1"/>
          </p:cNvSpPr>
          <p:nvPr/>
        </p:nvSpPr>
        <p:spPr bwMode="auto">
          <a:xfrm>
            <a:off x="1509713" y="2319338"/>
            <a:ext cx="7131050" cy="3873500"/>
          </a:xfrm>
          <a:prstGeom prst="rect">
            <a:avLst/>
          </a:prstGeom>
          <a:noFill/>
          <a:ln w="25400">
            <a:solidFill>
              <a:srgbClr val="CC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75000"/>
              </a:spcBef>
              <a:buClr>
                <a:schemeClr val="accent2"/>
              </a:buClr>
              <a:buFont typeface="Wingdings" pitchFamily="2" charset="2"/>
              <a:buChar char="n"/>
              <a:defRPr sz="2400">
                <a:solidFill>
                  <a:srgbClr val="660066"/>
                </a:solidFill>
                <a:latin typeface="Tahoma" pitchFamily="34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Font typeface="Wingdings" pitchFamily="2" charset="2"/>
              <a:buChar char="n"/>
              <a:defRPr sz="2000">
                <a:solidFill>
                  <a:srgbClr val="9900CC"/>
                </a:solidFill>
                <a:latin typeface="Tahoma" pitchFamily="34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rgbClr val="6600CC"/>
                </a:solidFill>
                <a:latin typeface="Tahoma" pitchFamily="34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itchFamily="2" charset="2"/>
              <a:buChar char="n"/>
              <a:defRPr sz="1600">
                <a:solidFill>
                  <a:srgbClr val="333399"/>
                </a:solidFill>
                <a:latin typeface="Tahoma" pitchFamily="34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標楷體" pitchFamily="65" charset="-120"/>
              <a:cs typeface="+mn-cs"/>
            </a:endParaRPr>
          </a:p>
        </p:txBody>
      </p:sp>
      <p:sp>
        <p:nvSpPr>
          <p:cNvPr id="26672" name="Line 80"/>
          <p:cNvSpPr>
            <a:spLocks noChangeShapeType="1"/>
          </p:cNvSpPr>
          <p:nvPr/>
        </p:nvSpPr>
        <p:spPr bwMode="auto">
          <a:xfrm flipV="1">
            <a:off x="3030538" y="4119563"/>
            <a:ext cx="461962" cy="12223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HK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6674" name="AutoShape 54"/>
          <p:cNvSpPr>
            <a:spLocks noChangeArrowheads="1"/>
          </p:cNvSpPr>
          <p:nvPr/>
        </p:nvSpPr>
        <p:spPr bwMode="auto">
          <a:xfrm flipH="1" flipV="1">
            <a:off x="2078071" y="5389563"/>
            <a:ext cx="1295400" cy="758825"/>
          </a:xfrm>
          <a:prstGeom prst="roundRect">
            <a:avLst>
              <a:gd name="adj" fmla="val 12495"/>
            </a:avLst>
          </a:prstGeom>
          <a:solidFill>
            <a:srgbClr val="FCFEB9"/>
          </a:solidFill>
          <a:ln w="22225">
            <a:solidFill>
              <a:srgbClr val="063DE8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wrap="none" anchor="ctr"/>
          <a:lstStyle>
            <a:lvl1pPr>
              <a:spcBef>
                <a:spcPct val="75000"/>
              </a:spcBef>
              <a:buClr>
                <a:schemeClr val="accent2"/>
              </a:buClr>
              <a:buFont typeface="Wingdings" pitchFamily="2" charset="2"/>
              <a:buChar char="n"/>
              <a:defRPr sz="2400">
                <a:solidFill>
                  <a:srgbClr val="660066"/>
                </a:solidFill>
                <a:latin typeface="Tahoma" pitchFamily="34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Font typeface="Wingdings" pitchFamily="2" charset="2"/>
              <a:buChar char="n"/>
              <a:defRPr sz="2000">
                <a:solidFill>
                  <a:srgbClr val="9900CC"/>
                </a:solidFill>
                <a:latin typeface="Tahoma" pitchFamily="34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rgbClr val="6600CC"/>
                </a:solidFill>
                <a:latin typeface="Tahoma" pitchFamily="34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itchFamily="2" charset="2"/>
              <a:buChar char="n"/>
              <a:defRPr sz="1600">
                <a:solidFill>
                  <a:srgbClr val="333399"/>
                </a:solidFill>
                <a:latin typeface="Tahoma" pitchFamily="34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zh-TW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標楷體" pitchFamily="65" charset="-120"/>
                <a:cs typeface="+mn-cs"/>
              </a:rPr>
              <a:t>在職家庭及學生</a:t>
            </a:r>
            <a:endParaRPr kumimoji="0" lang="en-US" altLang="zh-TW" sz="1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標楷體" pitchFamily="65" charset="-120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zh-TW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標楷體" pitchFamily="65" charset="-120"/>
                <a:cs typeface="+mn-cs"/>
              </a:rPr>
              <a:t>資助事務處</a:t>
            </a:r>
            <a:endParaRPr kumimoji="0" lang="en-US" altLang="zh-TW" sz="1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標楷體" pitchFamily="65" charset="-120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US" altLang="zh-TW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標楷體" pitchFamily="65" charset="-120"/>
                <a:cs typeface="+mn-cs"/>
              </a:rPr>
              <a:t>(</a:t>
            </a:r>
            <a:r>
              <a:rPr kumimoji="0" lang="zh-TW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標楷體" pitchFamily="65" charset="-120"/>
                <a:cs typeface="+mn-cs"/>
              </a:rPr>
              <a:t>學生資助處</a:t>
            </a:r>
            <a:r>
              <a:rPr kumimoji="0" lang="en-US" altLang="zh-TW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標楷體" pitchFamily="65" charset="-120"/>
                <a:cs typeface="+mn-cs"/>
              </a:rPr>
              <a:t>)</a:t>
            </a:r>
          </a:p>
        </p:txBody>
      </p:sp>
      <p:sp>
        <p:nvSpPr>
          <p:cNvPr id="24631" name="Line 60"/>
          <p:cNvSpPr>
            <a:spLocks noChangeShapeType="1"/>
          </p:cNvSpPr>
          <p:nvPr/>
        </p:nvSpPr>
        <p:spPr bwMode="auto">
          <a:xfrm flipH="1">
            <a:off x="3419475" y="5268913"/>
            <a:ext cx="1677988" cy="354012"/>
          </a:xfrm>
          <a:prstGeom prst="line">
            <a:avLst/>
          </a:prstGeom>
          <a:noFill/>
          <a:ln w="9525">
            <a:solidFill>
              <a:schemeClr val="bg1">
                <a:lumMod val="50000"/>
              </a:schemeClr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HK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4632" name="Line 60"/>
          <p:cNvSpPr>
            <a:spLocks noChangeShapeType="1"/>
          </p:cNvSpPr>
          <p:nvPr/>
        </p:nvSpPr>
        <p:spPr bwMode="auto">
          <a:xfrm flipV="1">
            <a:off x="6516688" y="4646949"/>
            <a:ext cx="883906" cy="247312"/>
          </a:xfrm>
          <a:prstGeom prst="line">
            <a:avLst/>
          </a:prstGeom>
          <a:noFill/>
          <a:ln w="9525">
            <a:solidFill>
              <a:schemeClr val="bg1">
                <a:lumMod val="50000"/>
              </a:schemeClr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HK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4633" name="Line 60"/>
          <p:cNvSpPr>
            <a:spLocks noChangeShapeType="1"/>
          </p:cNvSpPr>
          <p:nvPr/>
        </p:nvSpPr>
        <p:spPr bwMode="auto">
          <a:xfrm>
            <a:off x="8564769" y="3106936"/>
            <a:ext cx="9219" cy="1406975"/>
          </a:xfrm>
          <a:prstGeom prst="line">
            <a:avLst/>
          </a:prstGeom>
          <a:noFill/>
          <a:ln w="9525">
            <a:solidFill>
              <a:schemeClr val="bg1">
                <a:lumMod val="50000"/>
              </a:schemeClr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HK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4634" name="Line 44"/>
          <p:cNvSpPr>
            <a:spLocks noChangeShapeType="1"/>
          </p:cNvSpPr>
          <p:nvPr/>
        </p:nvSpPr>
        <p:spPr bwMode="auto">
          <a:xfrm flipV="1">
            <a:off x="4500563" y="2997200"/>
            <a:ext cx="2687637" cy="777875"/>
          </a:xfrm>
          <a:prstGeom prst="line">
            <a:avLst/>
          </a:prstGeom>
          <a:noFill/>
          <a:ln w="9525">
            <a:solidFill>
              <a:schemeClr val="bg1">
                <a:lumMod val="50000"/>
              </a:schemeClr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HK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4635" name="Line 44"/>
          <p:cNvSpPr>
            <a:spLocks noChangeShapeType="1"/>
          </p:cNvSpPr>
          <p:nvPr/>
        </p:nvSpPr>
        <p:spPr bwMode="auto">
          <a:xfrm flipV="1">
            <a:off x="4427538" y="3140075"/>
            <a:ext cx="719137" cy="547688"/>
          </a:xfrm>
          <a:prstGeom prst="line">
            <a:avLst/>
          </a:prstGeom>
          <a:noFill/>
          <a:ln w="38100">
            <a:solidFill>
              <a:srgbClr val="FF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HK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6683" name="Line 71"/>
          <p:cNvSpPr>
            <a:spLocks noChangeShapeType="1"/>
          </p:cNvSpPr>
          <p:nvPr/>
        </p:nvSpPr>
        <p:spPr bwMode="auto">
          <a:xfrm>
            <a:off x="5200650" y="3132138"/>
            <a:ext cx="19050" cy="1693862"/>
          </a:xfrm>
          <a:prstGeom prst="line">
            <a:avLst/>
          </a:prstGeom>
          <a:noFill/>
          <a:ln w="3175">
            <a:solidFill>
              <a:schemeClr val="tx1"/>
            </a:solidFill>
            <a:miter lim="800000"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HK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6684" name="Rectangle 37"/>
          <p:cNvSpPr>
            <a:spLocks noChangeArrowheads="1"/>
          </p:cNvSpPr>
          <p:nvPr/>
        </p:nvSpPr>
        <p:spPr bwMode="auto">
          <a:xfrm>
            <a:off x="5341938" y="1541463"/>
            <a:ext cx="1165225" cy="431800"/>
          </a:xfrm>
          <a:prstGeom prst="rect">
            <a:avLst/>
          </a:prstGeom>
          <a:solidFill>
            <a:schemeClr val="bg1"/>
          </a:solidFill>
          <a:ln w="22225">
            <a:solidFill>
              <a:srgbClr val="182DCA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75000"/>
              </a:spcBef>
              <a:buClr>
                <a:schemeClr val="accent2"/>
              </a:buClr>
              <a:buFont typeface="Wingdings" pitchFamily="2" charset="2"/>
              <a:buChar char="n"/>
              <a:defRPr sz="2400">
                <a:solidFill>
                  <a:srgbClr val="660066"/>
                </a:solidFill>
                <a:latin typeface="Tahoma" pitchFamily="34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Font typeface="Wingdings" pitchFamily="2" charset="2"/>
              <a:buChar char="n"/>
              <a:defRPr sz="2000">
                <a:solidFill>
                  <a:srgbClr val="9900CC"/>
                </a:solidFill>
                <a:latin typeface="Tahoma" pitchFamily="34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rgbClr val="6600CC"/>
                </a:solidFill>
                <a:latin typeface="Tahoma" pitchFamily="34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itchFamily="2" charset="2"/>
              <a:buChar char="n"/>
              <a:defRPr sz="1600">
                <a:solidFill>
                  <a:srgbClr val="333399"/>
                </a:solidFill>
                <a:latin typeface="Tahoma" pitchFamily="34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zh-HK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細明體" pitchFamily="49" charset="-120"/>
                <a:cs typeface="+mn-cs"/>
              </a:rPr>
              <a:t>報告管理</a:t>
            </a:r>
            <a:endParaRPr kumimoji="0" lang="en-US" altLang="zh-TW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細明體" pitchFamily="49" charset="-120"/>
              <a:cs typeface="+mn-cs"/>
            </a:endParaRPr>
          </a:p>
        </p:txBody>
      </p:sp>
      <p:sp>
        <p:nvSpPr>
          <p:cNvPr id="26685" name="Rectangle 37"/>
          <p:cNvSpPr>
            <a:spLocks noChangeArrowheads="1"/>
          </p:cNvSpPr>
          <p:nvPr/>
        </p:nvSpPr>
        <p:spPr bwMode="auto">
          <a:xfrm>
            <a:off x="6951663" y="1541463"/>
            <a:ext cx="1165225" cy="431800"/>
          </a:xfrm>
          <a:prstGeom prst="rect">
            <a:avLst/>
          </a:prstGeom>
          <a:solidFill>
            <a:srgbClr val="FFC000"/>
          </a:solidFill>
          <a:ln w="22225">
            <a:solidFill>
              <a:srgbClr val="182DCA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75000"/>
              </a:spcBef>
              <a:buClr>
                <a:schemeClr val="accent2"/>
              </a:buClr>
              <a:buFont typeface="Wingdings" pitchFamily="2" charset="2"/>
              <a:buChar char="n"/>
              <a:defRPr sz="2400">
                <a:solidFill>
                  <a:srgbClr val="660066"/>
                </a:solidFill>
                <a:latin typeface="Tahoma" pitchFamily="34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Font typeface="Wingdings" pitchFamily="2" charset="2"/>
              <a:buChar char="n"/>
              <a:defRPr sz="2000">
                <a:solidFill>
                  <a:srgbClr val="9900CC"/>
                </a:solidFill>
                <a:latin typeface="Tahoma" pitchFamily="34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rgbClr val="6600CC"/>
                </a:solidFill>
                <a:latin typeface="Tahoma" pitchFamily="34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itchFamily="2" charset="2"/>
              <a:buChar char="n"/>
              <a:defRPr sz="1600">
                <a:solidFill>
                  <a:srgbClr val="333399"/>
                </a:solidFill>
                <a:latin typeface="Tahoma" pitchFamily="34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zh-HK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細明體" pitchFamily="49" charset="-120"/>
                <a:cs typeface="+mn-cs"/>
              </a:rPr>
              <a:t>代碼管理</a:t>
            </a:r>
            <a:endParaRPr kumimoji="0" lang="en-US" altLang="zh-TW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細明體" pitchFamily="49" charset="-120"/>
              <a:cs typeface="+mn-cs"/>
            </a:endParaRPr>
          </a:p>
        </p:txBody>
      </p:sp>
      <p:sp>
        <p:nvSpPr>
          <p:cNvPr id="24639" name="AutoShape 39"/>
          <p:cNvSpPr>
            <a:spLocks noChangeArrowheads="1"/>
          </p:cNvSpPr>
          <p:nvPr/>
        </p:nvSpPr>
        <p:spPr bwMode="auto">
          <a:xfrm>
            <a:off x="5926138" y="2036763"/>
            <a:ext cx="76200" cy="228600"/>
          </a:xfrm>
          <a:prstGeom prst="upDownArrow">
            <a:avLst>
              <a:gd name="adj1" fmla="val 50000"/>
              <a:gd name="adj2" fmla="val 40000"/>
            </a:avLst>
          </a:prstGeom>
          <a:solidFill>
            <a:schemeClr val="bg1">
              <a:lumMod val="6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CC0099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55000"/>
              <a:buFont typeface="Wingdings" pitchFamily="2" charset="2"/>
              <a:buChar char="n"/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4640" name="AutoShape 39"/>
          <p:cNvSpPr>
            <a:spLocks noChangeArrowheads="1"/>
          </p:cNvSpPr>
          <p:nvPr/>
        </p:nvSpPr>
        <p:spPr bwMode="auto">
          <a:xfrm>
            <a:off x="7524750" y="2033588"/>
            <a:ext cx="76200" cy="228600"/>
          </a:xfrm>
          <a:prstGeom prst="upDownArrow">
            <a:avLst>
              <a:gd name="adj1" fmla="val 50000"/>
              <a:gd name="adj2" fmla="val 40000"/>
            </a:avLst>
          </a:prstGeom>
          <a:solidFill>
            <a:schemeClr val="bg1">
              <a:lumMod val="6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CC0099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55000"/>
              <a:buFont typeface="Wingdings" pitchFamily="2" charset="2"/>
              <a:buChar char="n"/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6688" name="Rectangle 21"/>
          <p:cNvSpPr>
            <a:spLocks noChangeArrowheads="1"/>
          </p:cNvSpPr>
          <p:nvPr/>
        </p:nvSpPr>
        <p:spPr bwMode="auto">
          <a:xfrm>
            <a:off x="71438" y="3595687"/>
            <a:ext cx="1103312" cy="366713"/>
          </a:xfrm>
          <a:prstGeom prst="rect">
            <a:avLst/>
          </a:prstGeom>
          <a:solidFill>
            <a:schemeClr val="bg1"/>
          </a:solidFill>
          <a:ln w="22225">
            <a:solidFill>
              <a:srgbClr val="182DCA"/>
            </a:solidFill>
            <a:miter lim="800000"/>
            <a:headEnd/>
            <a:tailEnd/>
          </a:ln>
        </p:spPr>
        <p:txBody>
          <a:bodyPr lIns="90488" tIns="44450" rIns="90488" bIns="44450">
            <a:spAutoFit/>
          </a:bodyPr>
          <a:lstStyle>
            <a:lvl1pPr>
              <a:spcBef>
                <a:spcPct val="75000"/>
              </a:spcBef>
              <a:buClr>
                <a:schemeClr val="accent2"/>
              </a:buClr>
              <a:buFont typeface="Wingdings" pitchFamily="2" charset="2"/>
              <a:buChar char="n"/>
              <a:defRPr sz="2400">
                <a:solidFill>
                  <a:srgbClr val="660066"/>
                </a:solidFill>
                <a:latin typeface="Tahoma" pitchFamily="34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Font typeface="Wingdings" pitchFamily="2" charset="2"/>
              <a:buChar char="n"/>
              <a:defRPr sz="2000">
                <a:solidFill>
                  <a:srgbClr val="9900CC"/>
                </a:solidFill>
                <a:latin typeface="Tahoma" pitchFamily="34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rgbClr val="6600CC"/>
                </a:solidFill>
                <a:latin typeface="Tahoma" pitchFamily="34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itchFamily="2" charset="2"/>
              <a:buChar char="n"/>
              <a:defRPr sz="1600">
                <a:solidFill>
                  <a:srgbClr val="333399"/>
                </a:solidFill>
                <a:latin typeface="Tahoma" pitchFamily="34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zh-HK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細明體" pitchFamily="49" charset="-120"/>
                <a:cs typeface="+mn-cs"/>
              </a:rPr>
              <a:t>電子郵件</a:t>
            </a:r>
            <a:endParaRPr kumimoji="0" lang="en-US" altLang="zh-TW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細明體" pitchFamily="49" charset="-120"/>
              <a:cs typeface="+mn-cs"/>
            </a:endParaRPr>
          </a:p>
        </p:txBody>
      </p:sp>
      <p:sp>
        <p:nvSpPr>
          <p:cNvPr id="24642" name="AutoShape 73"/>
          <p:cNvSpPr>
            <a:spLocks noChangeArrowheads="1"/>
          </p:cNvSpPr>
          <p:nvPr/>
        </p:nvSpPr>
        <p:spPr bwMode="auto">
          <a:xfrm>
            <a:off x="1190625" y="3721100"/>
            <a:ext cx="285750" cy="101600"/>
          </a:xfrm>
          <a:prstGeom prst="leftRightArrow">
            <a:avLst>
              <a:gd name="adj1" fmla="val 50000"/>
              <a:gd name="adj2" fmla="val 40000"/>
            </a:avLst>
          </a:prstGeom>
          <a:solidFill>
            <a:schemeClr val="bg1">
              <a:lumMod val="6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CC0099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55000"/>
              <a:buFont typeface="Wingdings" pitchFamily="2" charset="2"/>
              <a:buChar char="n"/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6690" name="Rectangle 21"/>
          <p:cNvSpPr>
            <a:spLocks noChangeArrowheads="1"/>
          </p:cNvSpPr>
          <p:nvPr/>
        </p:nvSpPr>
        <p:spPr bwMode="auto">
          <a:xfrm>
            <a:off x="71438" y="4510087"/>
            <a:ext cx="1103312" cy="366713"/>
          </a:xfrm>
          <a:prstGeom prst="rect">
            <a:avLst/>
          </a:prstGeom>
          <a:solidFill>
            <a:schemeClr val="bg1"/>
          </a:solidFill>
          <a:ln w="22225">
            <a:solidFill>
              <a:srgbClr val="182DCA"/>
            </a:solidFill>
            <a:miter lim="800000"/>
            <a:headEnd/>
            <a:tailEnd/>
          </a:ln>
        </p:spPr>
        <p:txBody>
          <a:bodyPr lIns="90488" tIns="44450" rIns="90488" bIns="44450">
            <a:spAutoFit/>
          </a:bodyPr>
          <a:lstStyle>
            <a:lvl1pPr>
              <a:spcBef>
                <a:spcPct val="75000"/>
              </a:spcBef>
              <a:buClr>
                <a:schemeClr val="accent2"/>
              </a:buClr>
              <a:buFont typeface="Wingdings" pitchFamily="2" charset="2"/>
              <a:buChar char="n"/>
              <a:defRPr sz="2400">
                <a:solidFill>
                  <a:srgbClr val="660066"/>
                </a:solidFill>
                <a:latin typeface="Tahoma" pitchFamily="34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Font typeface="Wingdings" pitchFamily="2" charset="2"/>
              <a:buChar char="n"/>
              <a:defRPr sz="2000">
                <a:solidFill>
                  <a:srgbClr val="9900CC"/>
                </a:solidFill>
                <a:latin typeface="Tahoma" pitchFamily="34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rgbClr val="6600CC"/>
                </a:solidFill>
                <a:latin typeface="Tahoma" pitchFamily="34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itchFamily="2" charset="2"/>
              <a:buChar char="n"/>
              <a:defRPr sz="1600">
                <a:solidFill>
                  <a:srgbClr val="333399"/>
                </a:solidFill>
                <a:latin typeface="Tahoma" pitchFamily="34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zh-HK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細明體" pitchFamily="49" charset="-120"/>
                <a:cs typeface="+mn-cs"/>
              </a:rPr>
              <a:t>設定</a:t>
            </a:r>
            <a:endParaRPr kumimoji="0" lang="en-US" altLang="zh-TW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細明體" pitchFamily="49" charset="-120"/>
              <a:cs typeface="+mn-cs"/>
            </a:endParaRPr>
          </a:p>
        </p:txBody>
      </p:sp>
      <p:sp>
        <p:nvSpPr>
          <p:cNvPr id="26691" name="Rectangle 37"/>
          <p:cNvSpPr>
            <a:spLocks noChangeArrowheads="1"/>
          </p:cNvSpPr>
          <p:nvPr/>
        </p:nvSpPr>
        <p:spPr bwMode="auto">
          <a:xfrm>
            <a:off x="2038350" y="1558925"/>
            <a:ext cx="1165225" cy="431800"/>
          </a:xfrm>
          <a:prstGeom prst="rect">
            <a:avLst/>
          </a:prstGeom>
          <a:solidFill>
            <a:schemeClr val="bg1"/>
          </a:solidFill>
          <a:ln w="22225">
            <a:solidFill>
              <a:srgbClr val="182DCA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75000"/>
              </a:spcBef>
              <a:buClr>
                <a:schemeClr val="accent2"/>
              </a:buClr>
              <a:buFont typeface="Wingdings" pitchFamily="2" charset="2"/>
              <a:buChar char="n"/>
              <a:defRPr sz="2400">
                <a:solidFill>
                  <a:srgbClr val="660066"/>
                </a:solidFill>
                <a:latin typeface="Tahoma" pitchFamily="34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Font typeface="Wingdings" pitchFamily="2" charset="2"/>
              <a:buChar char="n"/>
              <a:defRPr sz="2000">
                <a:solidFill>
                  <a:srgbClr val="9900CC"/>
                </a:solidFill>
                <a:latin typeface="Tahoma" pitchFamily="34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rgbClr val="6600CC"/>
                </a:solidFill>
                <a:latin typeface="Tahoma" pitchFamily="34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itchFamily="2" charset="2"/>
              <a:buChar char="n"/>
              <a:defRPr sz="1600">
                <a:solidFill>
                  <a:srgbClr val="333399"/>
                </a:solidFill>
                <a:latin typeface="Tahoma" pitchFamily="34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zh-HK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細明體" pitchFamily="49" charset="-120"/>
                <a:cs typeface="+mn-cs"/>
              </a:rPr>
              <a:t>系統保安</a:t>
            </a:r>
            <a:endParaRPr kumimoji="0" lang="en-US" altLang="zh-TW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細明體" pitchFamily="49" charset="-120"/>
              <a:cs typeface="+mn-cs"/>
            </a:endParaRPr>
          </a:p>
        </p:txBody>
      </p:sp>
      <p:sp>
        <p:nvSpPr>
          <p:cNvPr id="24646" name="AutoShape 39"/>
          <p:cNvSpPr>
            <a:spLocks noChangeArrowheads="1"/>
          </p:cNvSpPr>
          <p:nvPr/>
        </p:nvSpPr>
        <p:spPr bwMode="auto">
          <a:xfrm>
            <a:off x="2609850" y="2030413"/>
            <a:ext cx="76200" cy="228600"/>
          </a:xfrm>
          <a:prstGeom prst="upDownArrow">
            <a:avLst>
              <a:gd name="adj1" fmla="val 50000"/>
              <a:gd name="adj2" fmla="val 40000"/>
            </a:avLst>
          </a:prstGeom>
          <a:solidFill>
            <a:schemeClr val="bg1">
              <a:lumMod val="6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CC0099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55000"/>
              <a:buFont typeface="Wingdings" pitchFamily="2" charset="2"/>
              <a:buChar char="n"/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6693" name="Rectangle 21"/>
          <p:cNvSpPr>
            <a:spLocks noChangeArrowheads="1"/>
          </p:cNvSpPr>
          <p:nvPr/>
        </p:nvSpPr>
        <p:spPr bwMode="auto">
          <a:xfrm>
            <a:off x="71438" y="5487988"/>
            <a:ext cx="1103312" cy="366712"/>
          </a:xfrm>
          <a:prstGeom prst="rect">
            <a:avLst/>
          </a:prstGeom>
          <a:solidFill>
            <a:schemeClr val="bg1"/>
          </a:solidFill>
          <a:ln w="22225">
            <a:solidFill>
              <a:srgbClr val="182DCA"/>
            </a:solidFill>
            <a:miter lim="800000"/>
            <a:headEnd/>
            <a:tailEnd/>
          </a:ln>
        </p:spPr>
        <p:txBody>
          <a:bodyPr lIns="90488" tIns="44450" rIns="90488" bIns="44450">
            <a:spAutoFit/>
          </a:bodyPr>
          <a:lstStyle>
            <a:lvl1pPr>
              <a:spcBef>
                <a:spcPct val="75000"/>
              </a:spcBef>
              <a:buClr>
                <a:schemeClr val="accent2"/>
              </a:buClr>
              <a:buFont typeface="Wingdings" pitchFamily="2" charset="2"/>
              <a:buChar char="n"/>
              <a:defRPr sz="2400">
                <a:solidFill>
                  <a:srgbClr val="660066"/>
                </a:solidFill>
                <a:latin typeface="Tahoma" pitchFamily="34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Font typeface="Wingdings" pitchFamily="2" charset="2"/>
              <a:buChar char="n"/>
              <a:defRPr sz="2000">
                <a:solidFill>
                  <a:srgbClr val="9900CC"/>
                </a:solidFill>
                <a:latin typeface="Tahoma" pitchFamily="34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rgbClr val="6600CC"/>
                </a:solidFill>
                <a:latin typeface="Tahoma" pitchFamily="34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itchFamily="2" charset="2"/>
              <a:buChar char="n"/>
              <a:defRPr sz="1600">
                <a:solidFill>
                  <a:srgbClr val="333399"/>
                </a:solidFill>
                <a:latin typeface="Tahoma" pitchFamily="34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HK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細明體" pitchFamily="49" charset="-120"/>
                <a:cs typeface="+mn-cs"/>
              </a:rPr>
              <a:t>聯遞系統</a:t>
            </a:r>
            <a:endParaRPr kumimoji="0" lang="en-US" altLang="zh-TW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細明體" pitchFamily="49" charset="-120"/>
              <a:cs typeface="+mn-cs"/>
            </a:endParaRPr>
          </a:p>
        </p:txBody>
      </p:sp>
      <p:sp>
        <p:nvSpPr>
          <p:cNvPr id="24648" name="AutoShape 73"/>
          <p:cNvSpPr>
            <a:spLocks noChangeArrowheads="1"/>
          </p:cNvSpPr>
          <p:nvPr/>
        </p:nvSpPr>
        <p:spPr bwMode="auto">
          <a:xfrm>
            <a:off x="1185863" y="5616575"/>
            <a:ext cx="285750" cy="101600"/>
          </a:xfrm>
          <a:prstGeom prst="leftRightArrow">
            <a:avLst>
              <a:gd name="adj1" fmla="val 50000"/>
              <a:gd name="adj2" fmla="val 40000"/>
            </a:avLst>
          </a:prstGeom>
          <a:solidFill>
            <a:schemeClr val="bg1">
              <a:lumMod val="6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CC0099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55000"/>
              <a:buFont typeface="Wingdings" pitchFamily="2" charset="2"/>
              <a:buChar char="n"/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4649" name="AutoShape 73"/>
          <p:cNvSpPr>
            <a:spLocks noChangeArrowheads="1"/>
          </p:cNvSpPr>
          <p:nvPr/>
        </p:nvSpPr>
        <p:spPr bwMode="auto">
          <a:xfrm>
            <a:off x="1200150" y="2551113"/>
            <a:ext cx="285750" cy="101600"/>
          </a:xfrm>
          <a:prstGeom prst="leftRightArrow">
            <a:avLst>
              <a:gd name="adj1" fmla="val 50000"/>
              <a:gd name="adj2" fmla="val 40000"/>
            </a:avLst>
          </a:prstGeom>
          <a:solidFill>
            <a:schemeClr val="bg1">
              <a:lumMod val="6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CC0099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55000"/>
              <a:buFont typeface="Wingdings" pitchFamily="2" charset="2"/>
              <a:buChar char="n"/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52" name="左-上雙向箭號 251"/>
          <p:cNvSpPr/>
          <p:nvPr/>
        </p:nvSpPr>
        <p:spPr>
          <a:xfrm flipH="1">
            <a:off x="539750" y="5919788"/>
            <a:ext cx="1439863" cy="741362"/>
          </a:xfrm>
          <a:prstGeom prst="leftUpArrow">
            <a:avLst>
              <a:gd name="adj1" fmla="val 4785"/>
              <a:gd name="adj2" fmla="val 11523"/>
              <a:gd name="adj3" fmla="val 6260"/>
            </a:avLst>
          </a:prstGeom>
          <a:solidFill>
            <a:srgbClr val="00B050"/>
          </a:solidFill>
          <a:ln w="9525"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HK" alt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26699" name="投影片編號版面配置區 1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75000"/>
              </a:spcBef>
              <a:buClr>
                <a:schemeClr val="accent2"/>
              </a:buClr>
              <a:buFont typeface="Wingdings" pitchFamily="2" charset="2"/>
              <a:buChar char="n"/>
              <a:defRPr sz="2400">
                <a:solidFill>
                  <a:srgbClr val="660066"/>
                </a:solidFill>
                <a:latin typeface="Tahoma" pitchFamily="34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Font typeface="Wingdings" pitchFamily="2" charset="2"/>
              <a:buChar char="n"/>
              <a:defRPr sz="2000">
                <a:solidFill>
                  <a:srgbClr val="9900CC"/>
                </a:solidFill>
                <a:latin typeface="Tahoma" pitchFamily="34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rgbClr val="6600CC"/>
                </a:solidFill>
                <a:latin typeface="Tahoma" pitchFamily="34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itchFamily="2" charset="2"/>
              <a:buChar char="n"/>
              <a:defRPr sz="1600">
                <a:solidFill>
                  <a:srgbClr val="333399"/>
                </a:solidFill>
                <a:latin typeface="Tahoma" pitchFamily="34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charset="0"/>
                <a:ea typeface="新細明體" charset="-120"/>
                <a:cs typeface="Arial" charset="0"/>
              </a:rPr>
              <a:t>P.</a:t>
            </a:r>
            <a:r>
              <a:rPr kumimoji="0" lang="zh-TW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charset="0"/>
                <a:ea typeface="新細明體" charset="-120"/>
                <a:cs typeface="Arial" charset="0"/>
              </a:rPr>
              <a:t> </a:t>
            </a:r>
            <a:fld id="{2618DD48-C925-4A02-9C0A-2FEEDC3451CC}" type="slidenum">
              <a:rPr kumimoji="0" lang="en-US" altLang="zh-TW" sz="1200" b="0" i="0" u="none" strike="noStrike" kern="120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charset="0"/>
                <a:ea typeface="新細明體" charset="-120"/>
                <a:cs typeface="Arial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altLang="zh-TW" sz="1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charset="0"/>
              <a:ea typeface="新細明體" charset="-120"/>
              <a:cs typeface="Arial" charset="0"/>
            </a:endParaRPr>
          </a:p>
        </p:txBody>
      </p:sp>
      <p:pic>
        <p:nvPicPr>
          <p:cNvPr id="26700" name="Picture 16" descr="j0223450[1]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6232525"/>
            <a:ext cx="1366838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702" name="AutoShape 57"/>
          <p:cNvSpPr>
            <a:spLocks noChangeArrowheads="1"/>
          </p:cNvSpPr>
          <p:nvPr/>
        </p:nvSpPr>
        <p:spPr bwMode="auto">
          <a:xfrm>
            <a:off x="3708400" y="5691188"/>
            <a:ext cx="1027113" cy="457200"/>
          </a:xfrm>
          <a:prstGeom prst="roundRect">
            <a:avLst>
              <a:gd name="adj" fmla="val 12495"/>
            </a:avLst>
          </a:prstGeom>
          <a:solidFill>
            <a:srgbClr val="FCFEB9"/>
          </a:solidFill>
          <a:ln w="22225">
            <a:solidFill>
              <a:srgbClr val="063DE8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75000"/>
              </a:spcBef>
              <a:buClr>
                <a:schemeClr val="accent2"/>
              </a:buClr>
              <a:buFont typeface="Wingdings" pitchFamily="2" charset="2"/>
              <a:buChar char="n"/>
              <a:defRPr sz="2400">
                <a:solidFill>
                  <a:srgbClr val="660066"/>
                </a:solidFill>
                <a:latin typeface="Tahoma" pitchFamily="34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Font typeface="Wingdings" pitchFamily="2" charset="2"/>
              <a:buChar char="n"/>
              <a:defRPr sz="2000">
                <a:solidFill>
                  <a:srgbClr val="9900CC"/>
                </a:solidFill>
                <a:latin typeface="Tahoma" pitchFamily="34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rgbClr val="6600CC"/>
                </a:solidFill>
                <a:latin typeface="Tahoma" pitchFamily="34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itchFamily="2" charset="2"/>
              <a:buChar char="n"/>
              <a:defRPr sz="1600">
                <a:solidFill>
                  <a:srgbClr val="333399"/>
                </a:solidFill>
                <a:latin typeface="Tahoma" pitchFamily="34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標楷體" pitchFamily="65" charset="-120"/>
                <a:cs typeface="+mn-cs"/>
              </a:rPr>
              <a:t>人才資料庫</a:t>
            </a:r>
            <a:endParaRPr kumimoji="0" lang="en-US" altLang="zh-TW" sz="1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標楷體" pitchFamily="65" charset="-120"/>
              <a:cs typeface="+mn-cs"/>
            </a:endParaRPr>
          </a:p>
        </p:txBody>
      </p:sp>
      <p:sp>
        <p:nvSpPr>
          <p:cNvPr id="81" name="Line 60"/>
          <p:cNvSpPr>
            <a:spLocks noChangeShapeType="1"/>
          </p:cNvSpPr>
          <p:nvPr/>
        </p:nvSpPr>
        <p:spPr bwMode="auto">
          <a:xfrm flipH="1">
            <a:off x="4768850" y="5314950"/>
            <a:ext cx="784225" cy="604838"/>
          </a:xfrm>
          <a:prstGeom prst="line">
            <a:avLst/>
          </a:prstGeom>
          <a:noFill/>
          <a:ln w="9525">
            <a:solidFill>
              <a:schemeClr val="bg1">
                <a:lumMod val="50000"/>
              </a:schemeClr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HK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6705" name="AutoShape 12"/>
          <p:cNvSpPr>
            <a:spLocks noChangeArrowheads="1"/>
          </p:cNvSpPr>
          <p:nvPr/>
        </p:nvSpPr>
        <p:spPr bwMode="auto">
          <a:xfrm>
            <a:off x="5130800" y="4826000"/>
            <a:ext cx="1382713" cy="468313"/>
          </a:xfrm>
          <a:prstGeom prst="roundRect">
            <a:avLst>
              <a:gd name="adj" fmla="val 12495"/>
            </a:avLst>
          </a:prstGeom>
          <a:solidFill>
            <a:srgbClr val="FFC000"/>
          </a:solidFill>
          <a:ln w="22225">
            <a:solidFill>
              <a:srgbClr val="063DE8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75000"/>
              </a:spcBef>
              <a:buClr>
                <a:schemeClr val="accent2"/>
              </a:buClr>
              <a:buFont typeface="Wingdings" pitchFamily="2" charset="2"/>
              <a:buChar char="n"/>
              <a:defRPr sz="2400">
                <a:solidFill>
                  <a:srgbClr val="660066"/>
                </a:solidFill>
                <a:latin typeface="Tahoma" pitchFamily="34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Font typeface="Wingdings" pitchFamily="2" charset="2"/>
              <a:buChar char="n"/>
              <a:defRPr sz="2000">
                <a:solidFill>
                  <a:srgbClr val="9900CC"/>
                </a:solidFill>
                <a:latin typeface="Tahoma" pitchFamily="34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rgbClr val="6600CC"/>
                </a:solidFill>
                <a:latin typeface="Tahoma" pitchFamily="34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itchFamily="2" charset="2"/>
              <a:buChar char="n"/>
              <a:defRPr sz="1600">
                <a:solidFill>
                  <a:srgbClr val="333399"/>
                </a:solidFill>
                <a:latin typeface="Tahoma" pitchFamily="34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zh-HK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標楷體" pitchFamily="65" charset="-120"/>
                <a:cs typeface="+mn-cs"/>
                <a:hlinkClick r:id="rId10" action="ppaction://hlinksldjump"/>
              </a:rPr>
              <a:t>學生資料</a:t>
            </a:r>
            <a:endParaRPr kumimoji="0" lang="en-US" altLang="zh-TW" sz="1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標楷體" pitchFamily="65" charset="-120"/>
              <a:cs typeface="+mn-cs"/>
            </a:endParaRPr>
          </a:p>
        </p:txBody>
      </p:sp>
      <p:sp>
        <p:nvSpPr>
          <p:cNvPr id="83" name="AutoShape 73"/>
          <p:cNvSpPr>
            <a:spLocks noChangeArrowheads="1"/>
          </p:cNvSpPr>
          <p:nvPr/>
        </p:nvSpPr>
        <p:spPr bwMode="auto">
          <a:xfrm>
            <a:off x="1200150" y="4646612"/>
            <a:ext cx="285750" cy="101600"/>
          </a:xfrm>
          <a:prstGeom prst="leftRightArrow">
            <a:avLst>
              <a:gd name="adj1" fmla="val 50000"/>
              <a:gd name="adj2" fmla="val 40000"/>
            </a:avLst>
          </a:prstGeom>
          <a:solidFill>
            <a:schemeClr val="bg1">
              <a:lumMod val="6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CC0099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55000"/>
              <a:buFont typeface="Wingdings" pitchFamily="2" charset="2"/>
              <a:buChar char="n"/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4" name="AutoShape 15">
            <a:extLst>
              <a:ext uri="{FF2B5EF4-FFF2-40B4-BE49-F238E27FC236}">
                <a16:creationId xmlns:a16="http://schemas.microsoft.com/office/drawing/2014/main" id="{628BDCA0-E087-4B62-B7DD-FA40DF63CC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08850" y="5019080"/>
            <a:ext cx="1285919" cy="408781"/>
          </a:xfrm>
          <a:prstGeom prst="roundRect">
            <a:avLst>
              <a:gd name="adj" fmla="val 12495"/>
            </a:avLst>
          </a:prstGeom>
          <a:solidFill>
            <a:srgbClr val="FFFFCC"/>
          </a:solidFill>
          <a:ln w="22225">
            <a:solidFill>
              <a:srgbClr val="063DE8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75000"/>
              </a:spcBef>
              <a:buClr>
                <a:schemeClr val="accent2"/>
              </a:buClr>
              <a:buFont typeface="Wingdings" pitchFamily="2" charset="2"/>
              <a:buChar char="n"/>
              <a:defRPr sz="2400">
                <a:solidFill>
                  <a:srgbClr val="660066"/>
                </a:solidFill>
                <a:latin typeface="Tahoma" pitchFamily="34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Font typeface="Wingdings" pitchFamily="2" charset="2"/>
              <a:buChar char="n"/>
              <a:defRPr sz="2000">
                <a:solidFill>
                  <a:srgbClr val="9900CC"/>
                </a:solidFill>
                <a:latin typeface="Tahoma" pitchFamily="34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rgbClr val="6600CC"/>
                </a:solidFill>
                <a:latin typeface="Tahoma" pitchFamily="34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itchFamily="2" charset="2"/>
              <a:buChar char="n"/>
              <a:defRPr sz="1600">
                <a:solidFill>
                  <a:srgbClr val="333399"/>
                </a:solidFill>
                <a:latin typeface="Tahoma" pitchFamily="34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zh-TW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標楷體" pitchFamily="65" charset="-120"/>
                <a:cs typeface="+mn-cs"/>
              </a:rPr>
              <a:t>申請大專院校</a:t>
            </a:r>
            <a:r>
              <a:rPr kumimoji="0" lang="en-US" altLang="zh-TW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標楷體" pitchFamily="65" charset="-120"/>
                <a:cs typeface="+mn-cs"/>
              </a:rPr>
              <a:t> </a:t>
            </a:r>
            <a:endParaRPr kumimoji="0" lang="en-US" altLang="zh-TW" sz="1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標楷體" pitchFamily="65" charset="-120"/>
              <a:cs typeface="+mn-cs"/>
            </a:endParaRPr>
          </a:p>
        </p:txBody>
      </p:sp>
      <p:sp>
        <p:nvSpPr>
          <p:cNvPr id="85" name="Line 59">
            <a:extLst>
              <a:ext uri="{FF2B5EF4-FFF2-40B4-BE49-F238E27FC236}">
                <a16:creationId xmlns:a16="http://schemas.microsoft.com/office/drawing/2014/main" id="{85836FEC-1BC3-4541-BE0E-D892CE97587A}"/>
              </a:ext>
            </a:extLst>
          </p:cNvPr>
          <p:cNvSpPr>
            <a:spLocks noChangeShapeType="1"/>
          </p:cNvSpPr>
          <p:nvPr/>
        </p:nvSpPr>
        <p:spPr bwMode="auto">
          <a:xfrm>
            <a:off x="6551849" y="5158956"/>
            <a:ext cx="742713" cy="5849"/>
          </a:xfrm>
          <a:prstGeom prst="line">
            <a:avLst/>
          </a:prstGeom>
          <a:noFill/>
          <a:ln w="9525">
            <a:solidFill>
              <a:schemeClr val="bg1">
                <a:lumMod val="50000"/>
              </a:schemeClr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HK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86" name="Line 59">
            <a:extLst>
              <a:ext uri="{FF2B5EF4-FFF2-40B4-BE49-F238E27FC236}">
                <a16:creationId xmlns:a16="http://schemas.microsoft.com/office/drawing/2014/main" id="{6F4D0F8B-158F-4521-89C0-05CA35773F6B}"/>
              </a:ext>
            </a:extLst>
          </p:cNvPr>
          <p:cNvSpPr>
            <a:spLocks noChangeShapeType="1"/>
          </p:cNvSpPr>
          <p:nvPr/>
        </p:nvSpPr>
        <p:spPr bwMode="auto">
          <a:xfrm>
            <a:off x="6172700" y="4284254"/>
            <a:ext cx="1119563" cy="765512"/>
          </a:xfrm>
          <a:prstGeom prst="line">
            <a:avLst/>
          </a:prstGeom>
          <a:noFill/>
          <a:ln w="9525">
            <a:solidFill>
              <a:schemeClr val="bg1">
                <a:lumMod val="50000"/>
              </a:schemeClr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HK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87" name="AutoShape 14">
            <a:extLst>
              <a:ext uri="{FF2B5EF4-FFF2-40B4-BE49-F238E27FC236}">
                <a16:creationId xmlns:a16="http://schemas.microsoft.com/office/drawing/2014/main" id="{495BCC57-9DBD-4A98-A138-698A92019B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87233" y="3979069"/>
            <a:ext cx="1060949" cy="428535"/>
          </a:xfrm>
          <a:prstGeom prst="roundRect">
            <a:avLst>
              <a:gd name="adj" fmla="val 12495"/>
            </a:avLst>
          </a:prstGeom>
          <a:solidFill>
            <a:srgbClr val="FFFFCC"/>
          </a:solidFill>
          <a:ln w="22225">
            <a:solidFill>
              <a:srgbClr val="063DE8"/>
            </a:solidFill>
            <a:round/>
            <a:headEnd/>
            <a:tailEnd/>
          </a:ln>
          <a:effectLst/>
          <a:extLst/>
        </p:spPr>
        <p:txBody>
          <a:bodyPr wrap="none" anchor="ctr"/>
          <a:lstStyle>
            <a:lvl1pPr>
              <a:spcBef>
                <a:spcPct val="75000"/>
              </a:spcBef>
              <a:buClr>
                <a:schemeClr val="accent2"/>
              </a:buClr>
              <a:buFont typeface="Wingdings" pitchFamily="2" charset="2"/>
              <a:buChar char="n"/>
              <a:defRPr sz="2400">
                <a:solidFill>
                  <a:srgbClr val="660066"/>
                </a:solidFill>
                <a:latin typeface="Tahoma" pitchFamily="34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Font typeface="Wingdings" pitchFamily="2" charset="2"/>
              <a:buChar char="n"/>
              <a:defRPr sz="2000">
                <a:solidFill>
                  <a:srgbClr val="9900CC"/>
                </a:solidFill>
                <a:latin typeface="Tahoma" pitchFamily="34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rgbClr val="6600CC"/>
                </a:solidFill>
                <a:latin typeface="Tahoma" pitchFamily="34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itchFamily="2" charset="2"/>
              <a:buChar char="n"/>
              <a:defRPr sz="1600">
                <a:solidFill>
                  <a:srgbClr val="333399"/>
                </a:solidFill>
                <a:latin typeface="Tahoma" pitchFamily="34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標楷體" pitchFamily="65" charset="-120"/>
                <a:cs typeface="+mn-cs"/>
              </a:rPr>
              <a:t>學校活動管理</a:t>
            </a:r>
            <a:endParaRPr kumimoji="0" lang="en-US" altLang="zh-TW" sz="1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標楷體" pitchFamily="65" charset="-120"/>
              <a:cs typeface="+mn-cs"/>
            </a:endParaRPr>
          </a:p>
        </p:txBody>
      </p:sp>
      <p:sp>
        <p:nvSpPr>
          <p:cNvPr id="89" name="Line 60">
            <a:extLst>
              <a:ext uri="{FF2B5EF4-FFF2-40B4-BE49-F238E27FC236}">
                <a16:creationId xmlns:a16="http://schemas.microsoft.com/office/drawing/2014/main" id="{AE47AFAA-0EB5-47DD-8A76-4EDD09EA4865}"/>
              </a:ext>
            </a:extLst>
          </p:cNvPr>
          <p:cNvSpPr>
            <a:spLocks noChangeShapeType="1"/>
          </p:cNvSpPr>
          <p:nvPr/>
        </p:nvSpPr>
        <p:spPr bwMode="auto">
          <a:xfrm>
            <a:off x="7707479" y="3668937"/>
            <a:ext cx="26821" cy="310132"/>
          </a:xfrm>
          <a:prstGeom prst="line">
            <a:avLst/>
          </a:prstGeom>
          <a:noFill/>
          <a:ln w="9525">
            <a:solidFill>
              <a:schemeClr val="bg1">
                <a:lumMod val="50000"/>
              </a:schemeClr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HK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90" name="Line 60">
            <a:extLst>
              <a:ext uri="{FF2B5EF4-FFF2-40B4-BE49-F238E27FC236}">
                <a16:creationId xmlns:a16="http://schemas.microsoft.com/office/drawing/2014/main" id="{3526D41A-DE81-45AA-872C-4208B5D7A55B}"/>
              </a:ext>
            </a:extLst>
          </p:cNvPr>
          <p:cNvSpPr>
            <a:spLocks noChangeShapeType="1"/>
          </p:cNvSpPr>
          <p:nvPr/>
        </p:nvSpPr>
        <p:spPr bwMode="auto">
          <a:xfrm>
            <a:off x="8481194" y="3106737"/>
            <a:ext cx="25036" cy="872331"/>
          </a:xfrm>
          <a:prstGeom prst="line">
            <a:avLst/>
          </a:prstGeom>
          <a:noFill/>
          <a:ln w="9525">
            <a:solidFill>
              <a:schemeClr val="bg1">
                <a:lumMod val="50000"/>
              </a:schemeClr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HK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88" name="向右箭號 87">
            <a:hlinkClick r:id="rId11" action="ppaction://hlinksldjump"/>
          </p:cNvPr>
          <p:cNvSpPr/>
          <p:nvPr/>
        </p:nvSpPr>
        <p:spPr bwMode="auto">
          <a:xfrm>
            <a:off x="7901783" y="6170215"/>
            <a:ext cx="1235074" cy="658019"/>
          </a:xfrm>
          <a:prstGeom prst="rightArrow">
            <a:avLst/>
          </a:prstGeom>
          <a:ln>
            <a:headEnd/>
            <a:tailEnd/>
          </a:ln>
          <a:ex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90000" tIns="46800" rIns="90000" bIns="4680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下一頁</a:t>
            </a:r>
            <a:endParaRPr kumimoji="0" lang="zh-HK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標楷體" pitchFamily="65" charset="-120"/>
              <a:ea typeface="標楷體" pitchFamily="65" charset="-120"/>
              <a:cs typeface="+mn-cs"/>
            </a:endParaRPr>
          </a:p>
        </p:txBody>
      </p:sp>
      <p:sp>
        <p:nvSpPr>
          <p:cNvPr id="26645" name="Line 45"/>
          <p:cNvSpPr>
            <a:spLocks noChangeShapeType="1"/>
          </p:cNvSpPr>
          <p:nvPr/>
        </p:nvSpPr>
        <p:spPr bwMode="auto">
          <a:xfrm>
            <a:off x="4500563" y="3911600"/>
            <a:ext cx="811212" cy="0"/>
          </a:xfrm>
          <a:prstGeom prst="line">
            <a:avLst/>
          </a:prstGeom>
          <a:noFill/>
          <a:ln w="38100">
            <a:solidFill>
              <a:srgbClr val="FF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HK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4600" name="Line 52"/>
          <p:cNvSpPr>
            <a:spLocks noChangeShapeType="1"/>
          </p:cNvSpPr>
          <p:nvPr/>
        </p:nvSpPr>
        <p:spPr bwMode="auto">
          <a:xfrm>
            <a:off x="4284663" y="4171950"/>
            <a:ext cx="846137" cy="739775"/>
          </a:xfrm>
          <a:prstGeom prst="line">
            <a:avLst/>
          </a:prstGeom>
          <a:noFill/>
          <a:ln w="38100">
            <a:solidFill>
              <a:srgbClr val="FF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HK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4620" name="Line 74"/>
          <p:cNvSpPr>
            <a:spLocks noChangeShapeType="1"/>
          </p:cNvSpPr>
          <p:nvPr/>
        </p:nvSpPr>
        <p:spPr bwMode="auto">
          <a:xfrm flipH="1" flipV="1">
            <a:off x="3181350" y="3433763"/>
            <a:ext cx="598488" cy="254000"/>
          </a:xfrm>
          <a:prstGeom prst="line">
            <a:avLst/>
          </a:prstGeom>
          <a:noFill/>
          <a:ln w="38100">
            <a:solidFill>
              <a:srgbClr val="FF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HK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563565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zh-HK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學校管理</a:t>
            </a:r>
            <a:r>
              <a:rPr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模組 </a:t>
            </a:r>
            <a:r>
              <a:rPr lang="en-US" altLang="zh-TW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- </a:t>
            </a:r>
            <a:r>
              <a:rPr lang="zh-HK" altLang="en-US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記錄</a:t>
            </a:r>
            <a:r>
              <a:rPr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及更新學校資料</a:t>
            </a:r>
            <a:endParaRPr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24579" name="投影片編號版面配置區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folHlink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folHlink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folHlink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1600">
                <a:solidFill>
                  <a:schemeClr val="folHlink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P. </a:t>
            </a:r>
            <a:fld id="{E54D0803-7400-4B5E-96AD-60DAB1833179}" type="slidenum">
              <a:rPr kumimoji="0" lang="en-US" altLang="zh-TW" sz="1200" b="0" i="0" u="none" strike="noStrike" kern="120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altLang="zh-TW" sz="1200" b="0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graphicFrame>
        <p:nvGraphicFramePr>
          <p:cNvPr id="11" name="內容版面配置區 10"/>
          <p:cNvGraphicFramePr>
            <a:graphicFrameLocks noGrp="1"/>
          </p:cNvGraphicFramePr>
          <p:nvPr>
            <p:ph idx="1"/>
            <p:extLst/>
          </p:nvPr>
        </p:nvGraphicFramePr>
        <p:xfrm>
          <a:off x="381000" y="1030778"/>
          <a:ext cx="9153698" cy="58272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4" name="矩形 13">
            <a:hlinkClick r:id="rId7" action="ppaction://hlinksldjump"/>
          </p:cNvPr>
          <p:cNvSpPr/>
          <p:nvPr/>
        </p:nvSpPr>
        <p:spPr bwMode="auto">
          <a:xfrm>
            <a:off x="7086600" y="6096000"/>
            <a:ext cx="1219200" cy="635000"/>
          </a:xfrm>
          <a:prstGeom prst="rect">
            <a:avLst/>
          </a:prstGeom>
          <a:ln>
            <a:headEnd/>
            <a:tailEnd/>
          </a:ln>
          <a:ex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90000" tIns="46800" rIns="90000" bIns="4680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zh-TW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返回</a:t>
            </a:r>
            <a:endParaRPr kumimoji="0" lang="en-US" altLang="zh-TW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標楷體" pitchFamily="65" charset="-120"/>
              <a:ea typeface="標楷體" pitchFamily="65" charset="-120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zh-TW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模組關係圖</a:t>
            </a:r>
            <a:endParaRPr kumimoji="0" lang="zh-HK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標楷體" pitchFamily="65" charset="-120"/>
              <a:ea typeface="標楷體" pitchFamily="65" charset="-120"/>
              <a:cs typeface="+mn-cs"/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8600" y="1520825"/>
            <a:ext cx="1704975" cy="4981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10869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18ED5BD7-971C-4B62-AF14-74CFE3DECA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D1B76327-0ED3-4A62-BB32-70B5F5BB514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B03BBBEC-543F-482E-8D40-90E881FA9B3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2D369B67-B53C-4C58-B756-D5B1341D7CF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5E08EBE3-32C2-4E25-B12D-DB02BAFE090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634409C2-B7E9-4FF4-82C7-BF2446B78E7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F08E31D9-8650-4FFF-9BA2-DE0B60D8C70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DFD704AA-E085-4284-BEEE-5BD7E44F31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E9288D73-0FF5-4D9E-B3B4-1548B7B53DB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28189805-3FE5-42F7-8F0F-67F7E11C16E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EFEB548C-5E69-490E-B0F8-9F05941DA69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8127D5A3-21A0-4EB9-8FBA-96294F2E6DD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80A3273B-572F-4DA4-8A03-8580E021540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D55762A4-D39C-49B3-B37A-CA09EB2D377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AD5E8BEA-7C94-47D8-A488-18FE128702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1" grpId="0">
        <p:bldSub>
          <a:bldDgm bld="one"/>
        </p:bldSub>
      </p:bldGraphic>
      <p:bldP spid="1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4957" y="3579143"/>
            <a:ext cx="5326324" cy="2839586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zh-TW" altLang="en-US" sz="2800" smtClean="0">
                <a:effectLst>
                  <a:outerShdw blurRad="38100" dist="38100" dir="2700000" algn="tl">
                    <a:srgbClr val="C0C0C0"/>
                  </a:outerShdw>
                </a:effectLst>
                <a:ea typeface="新細明體" panose="02020500000000000000" pitchFamily="18" charset="-120"/>
              </a:rPr>
              <a:t>學校管理模組 與 教職員資料模組 的關係</a:t>
            </a:r>
            <a:endParaRPr lang="zh-HK" altLang="en-US" sz="2800" smtClean="0">
              <a:effectLst>
                <a:outerShdw blurRad="38100" dist="38100" dir="2700000" algn="tl">
                  <a:srgbClr val="C0C0C0"/>
                </a:outerShdw>
              </a:effectLst>
              <a:ea typeface="新細明體" panose="02020500000000000000" pitchFamily="18" charset="-120"/>
            </a:endParaRPr>
          </a:p>
        </p:txBody>
      </p:sp>
      <p:sp>
        <p:nvSpPr>
          <p:cNvPr id="25603" name="投影片編號版面配置區 2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folHlink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folHlink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folHlink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1600">
                <a:solidFill>
                  <a:schemeClr val="folHlink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P.</a:t>
            </a:r>
            <a:fld id="{F3E084BC-D63C-41D6-BE80-125A0D6FDDFD}" type="slidenum">
              <a:rPr kumimoji="0" lang="en-US" altLang="zh-TW" sz="1200" b="0" i="0" u="none" strike="noStrike" kern="120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altLang="zh-TW" sz="1200" b="0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4" name="矩形 3">
            <a:hlinkClick r:id="rId3" action="ppaction://hlinksldjump"/>
          </p:cNvPr>
          <p:cNvSpPr/>
          <p:nvPr/>
        </p:nvSpPr>
        <p:spPr bwMode="auto">
          <a:xfrm>
            <a:off x="152400" y="6089650"/>
            <a:ext cx="1219200" cy="635000"/>
          </a:xfrm>
          <a:prstGeom prst="rect">
            <a:avLst/>
          </a:prstGeom>
          <a:ln>
            <a:headEnd/>
            <a:tailEnd/>
          </a:ln>
          <a:ex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90000" tIns="46800" rIns="90000" bIns="4680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zh-TW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返回</a:t>
            </a:r>
            <a:endParaRPr kumimoji="0" lang="en-US" altLang="zh-TW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標楷體" pitchFamily="65" charset="-120"/>
              <a:ea typeface="標楷體" pitchFamily="65" charset="-120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zh-TW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模組關係圖</a:t>
            </a:r>
            <a:endParaRPr kumimoji="0" lang="zh-HK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標楷體" pitchFamily="65" charset="-120"/>
              <a:ea typeface="標楷體" pitchFamily="65" charset="-120"/>
              <a:cs typeface="+mn-cs"/>
            </a:endParaRPr>
          </a:p>
        </p:txBody>
      </p:sp>
      <p:sp>
        <p:nvSpPr>
          <p:cNvPr id="5" name="Text Box 11"/>
          <p:cNvSpPr txBox="1">
            <a:spLocks noChangeArrowheads="1"/>
          </p:cNvSpPr>
          <p:nvPr/>
        </p:nvSpPr>
        <p:spPr bwMode="auto">
          <a:xfrm>
            <a:off x="381000" y="1295400"/>
            <a:ext cx="2339102" cy="52322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ea typeface="新細明體" charset="-120"/>
                <a:cs typeface="+mn-cs"/>
              </a:rPr>
              <a:t>學校管理模組</a:t>
            </a:r>
            <a:endParaRPr kumimoji="1" lang="en-US" altLang="zh-TW" sz="2800" b="1" i="0" u="none" strike="noStrike" kern="1200" cap="none" spc="0" normalizeH="0" baseline="0" noProof="0" dirty="0" smtClean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Times New Roman" panose="02020603050405020304" pitchFamily="18" charset="0"/>
              <a:ea typeface="新細明體" charset="-120"/>
              <a:cs typeface="+mn-cs"/>
            </a:endParaRPr>
          </a:p>
        </p:txBody>
      </p:sp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5562600" y="1303196"/>
            <a:ext cx="2787943" cy="52322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ea typeface="新細明體" charset="-120"/>
                <a:cs typeface="+mn-cs"/>
              </a:rPr>
              <a:t>教職員資料</a:t>
            </a:r>
            <a:r>
              <a:rPr kumimoji="1" lang="zh-TW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ea typeface="新細明體" charset="-120"/>
                <a:cs typeface="+mn-cs"/>
              </a:rPr>
              <a:t>模組</a:t>
            </a:r>
            <a:endParaRPr kumimoji="1" lang="en-US" altLang="zh-TW" sz="2800" b="1" i="0" u="none" strike="noStrike" kern="1200" cap="none" spc="0" normalizeH="0" baseline="0" noProof="0" dirty="0" smtClean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Times New Roman" panose="02020603050405020304" pitchFamily="18" charset="0"/>
              <a:ea typeface="新細明體" charset="-120"/>
              <a:cs typeface="+mn-cs"/>
            </a:endParaRP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5552651" y="2174205"/>
            <a:ext cx="3400425" cy="113877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1" lang="zh-TW" altLang="en-US" sz="17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新細明體" pitchFamily="18" charset="-120"/>
                <a:cs typeface="+mn-cs"/>
              </a:rPr>
              <a:t>  </a:t>
            </a:r>
            <a:r>
              <a:rPr kumimoji="1" lang="zh-TW" altLang="en-US" sz="1700" b="1" i="0" u="sng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新細明體" pitchFamily="18" charset="-120"/>
                <a:cs typeface="+mn-cs"/>
              </a:rPr>
              <a:t>教職員資料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Times New Roman" pitchFamily="18" charset="0"/>
              <a:buChar char="–"/>
              <a:tabLst/>
              <a:defRPr/>
            </a:pPr>
            <a:r>
              <a:rPr kumimoji="1" lang="zh-TW" alt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新細明體" pitchFamily="18" charset="-120"/>
                <a:cs typeface="+mn-cs"/>
              </a:rPr>
              <a:t>檢查教職員編制與實</a:t>
            </a:r>
            <a:r>
              <a:rPr kumimoji="1" lang="zh-TW" altLang="en-US" sz="17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新細明體" pitchFamily="18" charset="-120"/>
                <a:cs typeface="+mn-cs"/>
              </a:rPr>
              <a:t>額數目</a:t>
            </a:r>
            <a:endParaRPr kumimoji="1" lang="en-US" altLang="zh-TW" sz="1700" b="0" i="0" u="none" strike="noStrike" kern="1200" cap="none" spc="0" normalizeH="0" baseline="0" noProof="0" dirty="0" smtClean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新細明體" pitchFamily="18" charset="-120"/>
              <a:cs typeface="+mn-cs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Times New Roman" pitchFamily="18" charset="0"/>
              <a:buChar char="–"/>
              <a:tabLst/>
              <a:defRPr/>
            </a:pPr>
            <a:r>
              <a:rPr kumimoji="1" lang="zh-TW" altLang="en-US" sz="17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新細明體" pitchFamily="18" charset="-120"/>
                <a:cs typeface="+mn-cs"/>
              </a:rPr>
              <a:t>為每班安排班主任</a:t>
            </a:r>
            <a:endParaRPr kumimoji="1" lang="en-US" altLang="zh-TW" sz="1700" b="0" i="0" u="none" strike="noStrike" kern="1200" cap="none" spc="0" normalizeH="0" baseline="0" noProof="0" dirty="0" smtClean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新細明體" pitchFamily="18" charset="-120"/>
              <a:cs typeface="+mn-cs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Times New Roman" pitchFamily="18" charset="0"/>
              <a:buChar char="–"/>
              <a:tabLst/>
              <a:defRPr/>
            </a:pPr>
            <a:r>
              <a:rPr kumimoji="1" lang="zh-TW" altLang="en-US" sz="17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新細明體" pitchFamily="18" charset="-120"/>
                <a:cs typeface="+mn-cs"/>
              </a:rPr>
              <a:t>編排各</a:t>
            </a:r>
            <a:r>
              <a:rPr kumimoji="1" lang="zh-TW" altLang="en-US" sz="1700" b="0" i="0" u="none" strike="noStrike" kern="1200" cap="none" spc="0" normalizeH="0" baseline="0" noProof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新細明體" pitchFamily="18" charset="-120"/>
                <a:cs typeface="+mn-cs"/>
              </a:rPr>
              <a:t>科目教師</a:t>
            </a:r>
            <a:endParaRPr kumimoji="1" lang="en-US" altLang="zh-TW" sz="17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新細明體" pitchFamily="18" charset="-120"/>
              <a:cs typeface="+mn-cs"/>
            </a:endParaRPr>
          </a:p>
        </p:txBody>
      </p:sp>
      <p:sp>
        <p:nvSpPr>
          <p:cNvPr id="8" name="Text Box 13"/>
          <p:cNvSpPr txBox="1">
            <a:spLocks noChangeArrowheads="1"/>
          </p:cNvSpPr>
          <p:nvPr/>
        </p:nvSpPr>
        <p:spPr bwMode="auto">
          <a:xfrm>
            <a:off x="328408" y="1908780"/>
            <a:ext cx="1338828" cy="369332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>
            <a:spAutoFit/>
          </a:bodyPr>
          <a:lstStyle>
            <a:defPPr>
              <a:defRPr lang="en-US"/>
            </a:defPPr>
            <a:lvl1pPr algn="l" eaLnBrk="1" hangingPunct="1">
              <a:defRPr kumimoji="1" sz="1600" b="1">
                <a:ea typeface="新細明體" charset="-120"/>
              </a:defRPr>
            </a:lvl1pPr>
            <a:lvl2pPr marL="742950" indent="-285750"/>
            <a:lvl3pPr marL="1143000" indent="-228600"/>
            <a:lvl4pPr marL="1600200" indent="-228600"/>
            <a:lvl5pPr marL="2057400" indent="-228600"/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新細明體" charset="-120"/>
                <a:cs typeface="+mn-cs"/>
              </a:rPr>
              <a:t>教職員編制</a:t>
            </a:r>
            <a:endParaRPr kumimoji="1" lang="zh-TW" altLang="en-US" sz="18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新細明體" charset="-120"/>
              <a:cs typeface="+mn-cs"/>
            </a:endParaRPr>
          </a:p>
        </p:txBody>
      </p:sp>
      <p:sp>
        <p:nvSpPr>
          <p:cNvPr id="9" name="Text Box 14"/>
          <p:cNvSpPr txBox="1">
            <a:spLocks noChangeArrowheads="1"/>
          </p:cNvSpPr>
          <p:nvPr/>
        </p:nvSpPr>
        <p:spPr bwMode="auto">
          <a:xfrm>
            <a:off x="326429" y="2743592"/>
            <a:ext cx="2634054" cy="1477328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>
            <a:spAutoFit/>
          </a:bodyPr>
          <a:lstStyle>
            <a:defPPr>
              <a:defRPr lang="en-US"/>
            </a:defPPr>
            <a:lvl1pPr algn="l" eaLnBrk="1" hangingPunct="1">
              <a:defRPr kumimoji="1" sz="1600" b="1">
                <a:ea typeface="新細明體" charset="-120"/>
              </a:defRPr>
            </a:lvl1pPr>
            <a:lvl2pPr marL="742950" indent="-285750"/>
            <a:lvl3pPr marL="1143000" indent="-228600"/>
            <a:lvl4pPr marL="1600200" indent="-228600"/>
            <a:lvl5pPr marL="2057400" indent="-228600"/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新細明體" charset="-120"/>
                <a:cs typeface="+mn-cs"/>
              </a:rPr>
              <a:t>為每班</a:t>
            </a:r>
            <a:r>
              <a:rPr kumimoji="1" lang="en-US" altLang="zh-TW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新細明體" charset="-120"/>
                <a:cs typeface="+mn-cs"/>
              </a:rPr>
              <a:t>/</a:t>
            </a:r>
            <a:r>
              <a:rPr kumimoji="1" lang="zh-TW" alt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新細明體" charset="-120"/>
                <a:cs typeface="+mn-cs"/>
              </a:rPr>
              <a:t>級設定科目詳情</a:t>
            </a:r>
            <a:r>
              <a:rPr kumimoji="1" lang="en-US" altLang="zh-TW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新細明體" charset="-120"/>
                <a:cs typeface="+mn-cs"/>
              </a:rPr>
              <a:t>: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zh-TW" alt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新細明體" charset="-120"/>
                <a:cs typeface="+mn-cs"/>
              </a:rPr>
              <a:t>班本必修科</a:t>
            </a:r>
            <a:endParaRPr kumimoji="1" lang="en-US" altLang="zh-TW" sz="18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新細明體" charset="-120"/>
              <a:cs typeface="+mn-cs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zh-TW" alt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新細明體" charset="-120"/>
                <a:cs typeface="+mn-cs"/>
              </a:rPr>
              <a:t>班本選修科</a:t>
            </a:r>
            <a:endParaRPr kumimoji="1" lang="en-US" altLang="zh-TW" sz="18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新細明體" charset="-120"/>
              <a:cs typeface="+mn-cs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zh-TW" alt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新細明體" charset="-120"/>
                <a:cs typeface="+mn-cs"/>
              </a:rPr>
              <a:t>跨班別科目組別</a:t>
            </a:r>
            <a:endParaRPr kumimoji="1" lang="en-US" altLang="zh-TW" sz="18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新細明體" charset="-120"/>
              <a:cs typeface="+mn-cs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zh-TW" alt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新細明體" charset="-120"/>
                <a:cs typeface="+mn-cs"/>
              </a:rPr>
              <a:t>科目組別</a:t>
            </a:r>
          </a:p>
        </p:txBody>
      </p:sp>
      <p:sp>
        <p:nvSpPr>
          <p:cNvPr id="11" name="Text Box 18"/>
          <p:cNvSpPr txBox="1">
            <a:spLocks noChangeArrowheads="1"/>
          </p:cNvSpPr>
          <p:nvPr/>
        </p:nvSpPr>
        <p:spPr bwMode="auto">
          <a:xfrm>
            <a:off x="326429" y="2329855"/>
            <a:ext cx="1107996" cy="369332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>
            <a:spAutoFit/>
          </a:bodyPr>
          <a:lstStyle>
            <a:defPPr>
              <a:defRPr lang="en-US"/>
            </a:defPPr>
            <a:lvl1pPr algn="l" eaLnBrk="1" hangingPunct="1">
              <a:defRPr kumimoji="1" sz="1600" b="1">
                <a:ea typeface="新細明體" charset="-120"/>
              </a:defRPr>
            </a:lvl1pPr>
            <a:lvl2pPr marL="742950" indent="-285750"/>
            <a:lvl3pPr marL="1143000" indent="-228600"/>
            <a:lvl4pPr marL="1600200" indent="-228600"/>
            <a:lvl5pPr marL="2057400" indent="-228600"/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新細明體" charset="-120"/>
                <a:cs typeface="+mn-cs"/>
              </a:rPr>
              <a:t>班別資料</a:t>
            </a:r>
          </a:p>
        </p:txBody>
      </p:sp>
      <p:sp>
        <p:nvSpPr>
          <p:cNvPr id="25623" name="Line 23"/>
          <p:cNvSpPr>
            <a:spLocks noChangeShapeType="1"/>
          </p:cNvSpPr>
          <p:nvPr/>
        </p:nvSpPr>
        <p:spPr bwMode="auto">
          <a:xfrm>
            <a:off x="2960688" y="3375025"/>
            <a:ext cx="2016125" cy="23813"/>
          </a:xfrm>
          <a:prstGeom prst="line">
            <a:avLst/>
          </a:prstGeom>
          <a:noFill/>
          <a:ln w="28575">
            <a:solidFill>
              <a:srgbClr val="7030A0"/>
            </a:solidFill>
            <a:prstDash val="lg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HK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5624" name="Line 25"/>
          <p:cNvSpPr>
            <a:spLocks noChangeShapeType="1"/>
          </p:cNvSpPr>
          <p:nvPr/>
        </p:nvSpPr>
        <p:spPr bwMode="auto">
          <a:xfrm>
            <a:off x="4976813" y="2084388"/>
            <a:ext cx="0" cy="1314450"/>
          </a:xfrm>
          <a:prstGeom prst="line">
            <a:avLst/>
          </a:prstGeom>
          <a:noFill/>
          <a:ln w="28575">
            <a:solidFill>
              <a:srgbClr val="7030A0"/>
            </a:solidFill>
            <a:prstDash val="lg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HK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5625" name="Line 29"/>
          <p:cNvSpPr>
            <a:spLocks noChangeShapeType="1"/>
          </p:cNvSpPr>
          <p:nvPr/>
        </p:nvSpPr>
        <p:spPr bwMode="auto">
          <a:xfrm flipV="1">
            <a:off x="1666875" y="2093913"/>
            <a:ext cx="3309938" cy="4762"/>
          </a:xfrm>
          <a:prstGeom prst="line">
            <a:avLst/>
          </a:prstGeom>
          <a:noFill/>
          <a:ln w="28575">
            <a:solidFill>
              <a:srgbClr val="7030A0"/>
            </a:solidFill>
            <a:prstDash val="lg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HK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5626" name="Line 29"/>
          <p:cNvSpPr>
            <a:spLocks noChangeShapeType="1"/>
          </p:cNvSpPr>
          <p:nvPr/>
        </p:nvSpPr>
        <p:spPr bwMode="auto">
          <a:xfrm>
            <a:off x="1435100" y="2514600"/>
            <a:ext cx="3541713" cy="26988"/>
          </a:xfrm>
          <a:prstGeom prst="line">
            <a:avLst/>
          </a:prstGeom>
          <a:noFill/>
          <a:ln w="28575">
            <a:solidFill>
              <a:srgbClr val="7030A0"/>
            </a:solidFill>
            <a:prstDash val="lg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HK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5627" name="Line 26"/>
          <p:cNvSpPr>
            <a:spLocks noChangeShapeType="1"/>
          </p:cNvSpPr>
          <p:nvPr/>
        </p:nvSpPr>
        <p:spPr bwMode="auto">
          <a:xfrm flipV="1">
            <a:off x="4976813" y="2736850"/>
            <a:ext cx="576262" cy="7938"/>
          </a:xfrm>
          <a:prstGeom prst="line">
            <a:avLst/>
          </a:prstGeom>
          <a:noFill/>
          <a:ln w="28575">
            <a:solidFill>
              <a:srgbClr val="7030A0"/>
            </a:solidFill>
            <a:prstDash val="lgDash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HK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5629" name="矩形 2"/>
          <p:cNvSpPr>
            <a:spLocks noChangeArrowheads="1"/>
          </p:cNvSpPr>
          <p:nvPr/>
        </p:nvSpPr>
        <p:spPr bwMode="auto">
          <a:xfrm>
            <a:off x="3056735" y="5334000"/>
            <a:ext cx="2602117" cy="603250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folHlink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folHlink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folHlink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1600">
                <a:solidFill>
                  <a:schemeClr val="folHlink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HK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187341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zh-TW" altLang="en-US" sz="2800" smtClean="0">
                <a:effectLst>
                  <a:outerShdw blurRad="38100" dist="38100" dir="2700000" algn="tl">
                    <a:srgbClr val="C0C0C0"/>
                  </a:outerShdw>
                </a:effectLst>
                <a:ea typeface="新細明體" panose="02020500000000000000" pitchFamily="18" charset="-120"/>
              </a:rPr>
              <a:t>學校管理模組 與 教職員調配模組 的關係</a:t>
            </a:r>
            <a:endParaRPr lang="zh-HK" altLang="en-US" sz="2800" smtClean="0">
              <a:effectLst>
                <a:outerShdw blurRad="38100" dist="38100" dir="2700000" algn="tl">
                  <a:srgbClr val="C0C0C0"/>
                </a:outerShdw>
              </a:effectLst>
              <a:ea typeface="新細明體" panose="02020500000000000000" pitchFamily="18" charset="-120"/>
            </a:endParaRPr>
          </a:p>
        </p:txBody>
      </p:sp>
      <p:sp>
        <p:nvSpPr>
          <p:cNvPr id="26627" name="投影片編號版面配置區 2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folHlink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folHlink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folHlink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1600">
                <a:solidFill>
                  <a:schemeClr val="folHlink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P.</a:t>
            </a:r>
            <a:fld id="{D98D8AD2-B67C-4701-B442-2FC97C34243D}" type="slidenum">
              <a:rPr kumimoji="0" lang="en-US" altLang="zh-TW" sz="1200" b="0" i="0" u="none" strike="noStrike" kern="120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altLang="zh-TW" sz="1200" b="0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4" name="矩形 3">
            <a:hlinkClick r:id="rId2" action="ppaction://hlinksldjump"/>
          </p:cNvPr>
          <p:cNvSpPr/>
          <p:nvPr/>
        </p:nvSpPr>
        <p:spPr bwMode="auto">
          <a:xfrm>
            <a:off x="152400" y="6096000"/>
            <a:ext cx="1219200" cy="635000"/>
          </a:xfrm>
          <a:prstGeom prst="rect">
            <a:avLst/>
          </a:prstGeom>
          <a:ln>
            <a:headEnd/>
            <a:tailEnd/>
          </a:ln>
          <a:ex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90000" tIns="46800" rIns="90000" bIns="4680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zh-TW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返回</a:t>
            </a:r>
            <a:endParaRPr kumimoji="0" lang="en-US" altLang="zh-TW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標楷體" pitchFamily="65" charset="-120"/>
              <a:ea typeface="標楷體" pitchFamily="65" charset="-120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zh-TW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模組關係圖</a:t>
            </a:r>
            <a:endParaRPr kumimoji="0" lang="zh-HK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標楷體" pitchFamily="65" charset="-120"/>
              <a:ea typeface="標楷體" pitchFamily="65" charset="-120"/>
              <a:cs typeface="+mn-cs"/>
            </a:endParaRPr>
          </a:p>
        </p:txBody>
      </p:sp>
      <p:sp>
        <p:nvSpPr>
          <p:cNvPr id="5" name="Text Box 11"/>
          <p:cNvSpPr txBox="1">
            <a:spLocks noChangeArrowheads="1"/>
          </p:cNvSpPr>
          <p:nvPr/>
        </p:nvSpPr>
        <p:spPr bwMode="auto">
          <a:xfrm>
            <a:off x="303017" y="1275090"/>
            <a:ext cx="2339102" cy="52322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ea typeface="新細明體" charset="-120"/>
                <a:cs typeface="+mn-cs"/>
              </a:rPr>
              <a:t>學校管理模組</a:t>
            </a:r>
            <a:endParaRPr kumimoji="1" lang="en-US" altLang="zh-TW" sz="2800" b="1" i="0" u="none" strike="noStrike" kern="1200" cap="none" spc="0" normalizeH="0" baseline="0" noProof="0" dirty="0" smtClean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Times New Roman" panose="02020603050405020304" pitchFamily="18" charset="0"/>
              <a:ea typeface="新細明體" charset="-120"/>
              <a:cs typeface="+mn-cs"/>
            </a:endParaRPr>
          </a:p>
        </p:txBody>
      </p:sp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5572361" y="1294136"/>
            <a:ext cx="2787943" cy="52322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ea typeface="新細明體" charset="-120"/>
                <a:cs typeface="+mn-cs"/>
              </a:rPr>
              <a:t>教職員調配模組 </a:t>
            </a:r>
            <a:endParaRPr kumimoji="1" lang="en-US" altLang="zh-TW" sz="2800" b="1" i="0" u="none" strike="noStrike" kern="1200" cap="none" spc="0" normalizeH="0" baseline="0" noProof="0" dirty="0" smtClean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Times New Roman" panose="02020603050405020304" pitchFamily="18" charset="0"/>
              <a:ea typeface="新細明體" charset="-120"/>
              <a:cs typeface="+mn-cs"/>
            </a:endParaRP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5572361" y="1909648"/>
            <a:ext cx="2047639" cy="615553"/>
          </a:xfrm>
          <a:prstGeom prst="rect">
            <a:avLst/>
          </a:prstGeom>
          <a:solidFill>
            <a:srgbClr val="FFCCFF"/>
          </a:solidFill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1" lang="zh-TW" altLang="en-US" sz="1700" b="1" i="0" u="sng" strike="noStrike" kern="1200" cap="none" spc="0" normalizeH="0" baseline="0" noProof="0" dirty="0">
                <a:ln>
                  <a:noFill/>
                </a:ln>
                <a:solidFill>
                  <a:srgbClr val="FF66CC"/>
                </a:solidFill>
                <a:effectLst/>
                <a:uLnTx/>
                <a:uFillTx/>
                <a:latin typeface="Times New Roman" panose="02020603050405020304" pitchFamily="18" charset="0"/>
                <a:ea typeface="新細明體" charset="-120"/>
                <a:cs typeface="+mn-cs"/>
              </a:rPr>
              <a:t>教職員調配</a:t>
            </a:r>
            <a:endParaRPr kumimoji="1" lang="en-US" altLang="zh-TW" sz="1700" b="1" i="0" u="sng" strike="noStrike" kern="1200" cap="none" spc="0" normalizeH="0" baseline="0" noProof="0" dirty="0" smtClean="0">
              <a:ln>
                <a:noFill/>
              </a:ln>
              <a:solidFill>
                <a:srgbClr val="FF66CC"/>
              </a:solidFill>
              <a:effectLst/>
              <a:uLnTx/>
              <a:uFillTx/>
              <a:latin typeface="Times New Roman" panose="02020603050405020304" pitchFamily="18" charset="0"/>
              <a:ea typeface="新細明體" charset="-120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1" lang="zh-TW" altLang="en-US" sz="17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66CC"/>
                </a:solidFill>
                <a:effectLst/>
                <a:uLnTx/>
                <a:uFillTx/>
                <a:latin typeface="Times New Roman" panose="02020603050405020304" pitchFamily="18" charset="0"/>
                <a:ea typeface="新細明體" charset="-120"/>
                <a:cs typeface="+mn-cs"/>
              </a:rPr>
              <a:t>  設定代課條件</a:t>
            </a:r>
            <a:endParaRPr kumimoji="1" lang="en-US" altLang="zh-TW" sz="1700" b="0" i="0" u="none" strike="noStrike" kern="1200" cap="none" spc="0" normalizeH="0" baseline="0" noProof="0" dirty="0" smtClean="0">
              <a:ln>
                <a:noFill/>
              </a:ln>
              <a:solidFill>
                <a:srgbClr val="FF66CC"/>
              </a:solidFill>
              <a:effectLst/>
              <a:uLnTx/>
              <a:uFillTx/>
              <a:latin typeface="Times New Roman" panose="02020603050405020304" pitchFamily="18" charset="0"/>
              <a:ea typeface="新細明體" charset="-120"/>
              <a:cs typeface="+mn-cs"/>
            </a:endParaRPr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0388" y="3129021"/>
            <a:ext cx="4672012" cy="357271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26643" name="矩形 2"/>
          <p:cNvSpPr>
            <a:spLocks noChangeArrowheads="1"/>
          </p:cNvSpPr>
          <p:nvPr/>
        </p:nvSpPr>
        <p:spPr bwMode="auto">
          <a:xfrm>
            <a:off x="2720102" y="5943600"/>
            <a:ext cx="5472112" cy="528109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folHlink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folHlink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folHlink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1600">
                <a:solidFill>
                  <a:schemeClr val="folHlink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HK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3" name="Text Box 14"/>
          <p:cNvSpPr txBox="1">
            <a:spLocks noChangeArrowheads="1"/>
          </p:cNvSpPr>
          <p:nvPr/>
        </p:nvSpPr>
        <p:spPr bwMode="auto">
          <a:xfrm>
            <a:off x="292573" y="2288698"/>
            <a:ext cx="2634054" cy="1477328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>
            <a:spAutoFit/>
          </a:bodyPr>
          <a:lstStyle>
            <a:defPPr>
              <a:defRPr lang="en-US"/>
            </a:defPPr>
            <a:lvl1pPr algn="l" eaLnBrk="1" hangingPunct="1">
              <a:defRPr kumimoji="1" sz="1600" b="1">
                <a:ea typeface="新細明體" charset="-120"/>
              </a:defRPr>
            </a:lvl1pPr>
            <a:lvl2pPr marL="742950" indent="-285750"/>
            <a:lvl3pPr marL="1143000" indent="-228600"/>
            <a:lvl4pPr marL="1600200" indent="-228600"/>
            <a:lvl5pPr marL="2057400" indent="-228600"/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新細明體" charset="-120"/>
                <a:cs typeface="+mn-cs"/>
              </a:rPr>
              <a:t>為每班</a:t>
            </a:r>
            <a:r>
              <a:rPr kumimoji="1" lang="en-US" altLang="zh-TW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新細明體" charset="-120"/>
                <a:cs typeface="+mn-cs"/>
              </a:rPr>
              <a:t>/</a:t>
            </a:r>
            <a:r>
              <a:rPr kumimoji="1" lang="zh-TW" alt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新細明體" charset="-120"/>
                <a:cs typeface="+mn-cs"/>
              </a:rPr>
              <a:t>級設定科目詳情</a:t>
            </a:r>
            <a:r>
              <a:rPr kumimoji="1" lang="en-US" altLang="zh-TW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新細明體" charset="-120"/>
                <a:cs typeface="+mn-cs"/>
              </a:rPr>
              <a:t>: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zh-TW" alt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新細明體" charset="-120"/>
                <a:cs typeface="+mn-cs"/>
              </a:rPr>
              <a:t>班本必修科</a:t>
            </a:r>
            <a:endParaRPr kumimoji="1" lang="en-US" altLang="zh-TW" sz="18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新細明體" charset="-120"/>
              <a:cs typeface="+mn-cs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zh-TW" alt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新細明體" charset="-120"/>
                <a:cs typeface="+mn-cs"/>
              </a:rPr>
              <a:t>班本選修科</a:t>
            </a:r>
            <a:endParaRPr kumimoji="1" lang="en-US" altLang="zh-TW" sz="18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新細明體" charset="-120"/>
              <a:cs typeface="+mn-cs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zh-TW" alt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新細明體" charset="-120"/>
                <a:cs typeface="+mn-cs"/>
              </a:rPr>
              <a:t>跨班別科目組別</a:t>
            </a:r>
            <a:endParaRPr kumimoji="1" lang="en-US" altLang="zh-TW" sz="18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新細明體" charset="-120"/>
              <a:cs typeface="+mn-cs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zh-TW" alt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新細明體" charset="-120"/>
                <a:cs typeface="+mn-cs"/>
              </a:rPr>
              <a:t>科目組別</a:t>
            </a:r>
          </a:p>
        </p:txBody>
      </p:sp>
      <p:sp>
        <p:nvSpPr>
          <p:cNvPr id="14" name="Text Box 18"/>
          <p:cNvSpPr txBox="1">
            <a:spLocks noChangeArrowheads="1"/>
          </p:cNvSpPr>
          <p:nvPr/>
        </p:nvSpPr>
        <p:spPr bwMode="auto">
          <a:xfrm>
            <a:off x="303017" y="1837366"/>
            <a:ext cx="1107996" cy="369332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>
            <a:spAutoFit/>
          </a:bodyPr>
          <a:lstStyle>
            <a:defPPr>
              <a:defRPr lang="en-US"/>
            </a:defPPr>
            <a:lvl1pPr algn="l" eaLnBrk="1" hangingPunct="1">
              <a:defRPr kumimoji="1" sz="1600" b="1">
                <a:ea typeface="新細明體" charset="-120"/>
              </a:defRPr>
            </a:lvl1pPr>
            <a:lvl2pPr marL="742950" indent="-285750"/>
            <a:lvl3pPr marL="1143000" indent="-228600"/>
            <a:lvl4pPr marL="1600200" indent="-228600"/>
            <a:lvl5pPr marL="2057400" indent="-228600"/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新細明體" charset="-120"/>
                <a:cs typeface="+mn-cs"/>
              </a:rPr>
              <a:t>班別資料</a:t>
            </a:r>
          </a:p>
        </p:txBody>
      </p:sp>
      <p:cxnSp>
        <p:nvCxnSpPr>
          <p:cNvPr id="15" name="AutoShape 10"/>
          <p:cNvCxnSpPr>
            <a:cxnSpLocks noChangeShapeType="1"/>
          </p:cNvCxnSpPr>
          <p:nvPr/>
        </p:nvCxnSpPr>
        <p:spPr bwMode="auto">
          <a:xfrm flipV="1">
            <a:off x="2927350" y="2057400"/>
            <a:ext cx="2645011" cy="971550"/>
          </a:xfrm>
          <a:prstGeom prst="bentConnector3">
            <a:avLst>
              <a:gd name="adj1" fmla="val 50000"/>
            </a:avLst>
          </a:prstGeom>
          <a:noFill/>
          <a:ln w="28575">
            <a:solidFill>
              <a:srgbClr val="FF66CC"/>
            </a:solidFill>
            <a:prstDash val="dashDot"/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" name="直線接點 15"/>
          <p:cNvCxnSpPr/>
          <p:nvPr/>
        </p:nvCxnSpPr>
        <p:spPr>
          <a:xfrm flipV="1">
            <a:off x="1404950" y="2060532"/>
            <a:ext cx="2841625" cy="3176"/>
          </a:xfrm>
          <a:prstGeom prst="line">
            <a:avLst/>
          </a:prstGeom>
          <a:ln w="28575">
            <a:solidFill>
              <a:srgbClr val="FF66CC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7584458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zh-TW" altLang="en-US" sz="2800" smtClean="0">
                <a:effectLst>
                  <a:outerShdw blurRad="38100" dist="38100" dir="2700000" algn="tl">
                    <a:srgbClr val="C0C0C0"/>
                  </a:outerShdw>
                </a:effectLst>
                <a:ea typeface="新細明體" panose="02020500000000000000" pitchFamily="18" charset="-120"/>
              </a:rPr>
              <a:t>學校管理模組 與 學生資料模組 的關係</a:t>
            </a:r>
            <a:endParaRPr lang="zh-HK" altLang="en-US" sz="2800" smtClean="0">
              <a:effectLst>
                <a:outerShdw blurRad="38100" dist="38100" dir="2700000" algn="tl">
                  <a:srgbClr val="C0C0C0"/>
                </a:outerShdw>
              </a:effectLst>
              <a:ea typeface="新細明體" panose="02020500000000000000" pitchFamily="18" charset="-120"/>
            </a:endParaRPr>
          </a:p>
        </p:txBody>
      </p:sp>
      <p:sp>
        <p:nvSpPr>
          <p:cNvPr id="27651" name="投影片編號版面配置區 2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folHlink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folHlink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folHlink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1600">
                <a:solidFill>
                  <a:schemeClr val="folHlink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P.</a:t>
            </a:r>
            <a:fld id="{6954B62A-3DB0-4C77-8A72-98A2AF94A7BC}" type="slidenum">
              <a:rPr kumimoji="0" lang="en-US" altLang="zh-TW" sz="1200" b="0" i="0" u="none" strike="noStrike" kern="120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altLang="zh-TW" sz="1200" b="0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4" name="矩形 3">
            <a:hlinkClick r:id="rId2" action="ppaction://hlinksldjump"/>
          </p:cNvPr>
          <p:cNvSpPr/>
          <p:nvPr/>
        </p:nvSpPr>
        <p:spPr bwMode="auto">
          <a:xfrm>
            <a:off x="152400" y="6096000"/>
            <a:ext cx="1219200" cy="635000"/>
          </a:xfrm>
          <a:prstGeom prst="rect">
            <a:avLst/>
          </a:prstGeom>
          <a:ln>
            <a:headEnd/>
            <a:tailEnd/>
          </a:ln>
          <a:ex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90000" tIns="46800" rIns="90000" bIns="4680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zh-TW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返回</a:t>
            </a:r>
            <a:endParaRPr kumimoji="0" lang="en-US" altLang="zh-TW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標楷體" pitchFamily="65" charset="-120"/>
              <a:ea typeface="標楷體" pitchFamily="65" charset="-120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zh-TW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模組關係圖</a:t>
            </a:r>
            <a:endParaRPr kumimoji="0" lang="zh-HK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標楷體" pitchFamily="65" charset="-120"/>
              <a:ea typeface="標楷體" pitchFamily="65" charset="-120"/>
              <a:cs typeface="+mn-cs"/>
            </a:endParaRP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4937076" y="1872071"/>
            <a:ext cx="3901103" cy="877163"/>
          </a:xfrm>
          <a:prstGeom prst="rect">
            <a:avLst/>
          </a:prstGeom>
          <a:solidFill>
            <a:srgbClr val="FFCCFF"/>
          </a:solidFill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1" lang="zh-TW" altLang="en-US" sz="17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新細明體" pitchFamily="18" charset="-120"/>
                <a:cs typeface="+mn-cs"/>
              </a:rPr>
              <a:t>  </a:t>
            </a:r>
            <a:r>
              <a:rPr kumimoji="1" lang="zh-TW" altLang="en-US" sz="1700" b="1" i="0" u="sng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新細明體" pitchFamily="18" charset="-120"/>
                <a:cs typeface="+mn-cs"/>
              </a:rPr>
              <a:t>學生資料</a:t>
            </a:r>
            <a:endParaRPr kumimoji="1" lang="en-US" altLang="zh-TW" sz="1700" b="1" i="0" u="sng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新細明體" pitchFamily="18" charset="-120"/>
              <a:cs typeface="+mn-cs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Times New Roman" pitchFamily="18" charset="0"/>
              <a:buChar char="–"/>
              <a:tabLst/>
              <a:defRPr/>
            </a:pPr>
            <a:r>
              <a:rPr kumimoji="1" lang="zh-TW" altLang="en-US" sz="17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新細明體" pitchFamily="18" charset="-120"/>
                <a:cs typeface="+mn-cs"/>
              </a:rPr>
              <a:t>用作學生註冊的班別資料</a:t>
            </a:r>
            <a:r>
              <a:rPr kumimoji="1" lang="en-US" altLang="zh-TW" sz="17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新細明體" pitchFamily="18" charset="-120"/>
                <a:cs typeface="+mn-cs"/>
              </a:rPr>
              <a:t>    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Times New Roman" pitchFamily="18" charset="0"/>
              <a:buChar char="–"/>
              <a:tabLst/>
              <a:defRPr/>
            </a:pPr>
            <a:r>
              <a:rPr kumimoji="1" lang="zh-TW" altLang="en-US" sz="17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新細明體" pitchFamily="18" charset="-120"/>
                <a:cs typeface="+mn-cs"/>
              </a:rPr>
              <a:t>用作科目</a:t>
            </a:r>
            <a:r>
              <a:rPr kumimoji="1" lang="en-US" altLang="zh-TW" sz="17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新細明體" pitchFamily="18" charset="-120"/>
                <a:cs typeface="+mn-cs"/>
              </a:rPr>
              <a:t>/</a:t>
            </a:r>
            <a:r>
              <a:rPr kumimoji="1" lang="zh-TW" altLang="en-US" sz="17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新細明體" pitchFamily="18" charset="-120"/>
                <a:cs typeface="+mn-cs"/>
              </a:rPr>
              <a:t>科目組別選擇的科目資料</a:t>
            </a:r>
            <a:endParaRPr kumimoji="1" lang="en-US" altLang="zh-TW" sz="1700" b="0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新細明體" pitchFamily="18" charset="-120"/>
              <a:cs typeface="+mn-cs"/>
            </a:endParaRPr>
          </a:p>
        </p:txBody>
      </p: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292573" y="2288698"/>
            <a:ext cx="2634054" cy="1477328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>
            <a:spAutoFit/>
          </a:bodyPr>
          <a:lstStyle>
            <a:defPPr>
              <a:defRPr lang="en-US"/>
            </a:defPPr>
            <a:lvl1pPr algn="l" eaLnBrk="1" hangingPunct="1">
              <a:defRPr kumimoji="1" sz="1600" b="1">
                <a:ea typeface="新細明體" charset="-120"/>
              </a:defRPr>
            </a:lvl1pPr>
            <a:lvl2pPr marL="742950" indent="-285750"/>
            <a:lvl3pPr marL="1143000" indent="-228600"/>
            <a:lvl4pPr marL="1600200" indent="-228600"/>
            <a:lvl5pPr marL="2057400" indent="-228600"/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新細明體" charset="-120"/>
                <a:cs typeface="+mn-cs"/>
              </a:rPr>
              <a:t>為每班</a:t>
            </a:r>
            <a:r>
              <a:rPr kumimoji="1" lang="en-US" altLang="zh-TW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新細明體" charset="-120"/>
                <a:cs typeface="+mn-cs"/>
              </a:rPr>
              <a:t>/</a:t>
            </a:r>
            <a:r>
              <a:rPr kumimoji="1" lang="zh-TW" alt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新細明體" charset="-120"/>
                <a:cs typeface="+mn-cs"/>
              </a:rPr>
              <a:t>級設定科目詳情</a:t>
            </a:r>
            <a:r>
              <a:rPr kumimoji="1" lang="en-US" altLang="zh-TW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新細明體" charset="-120"/>
                <a:cs typeface="+mn-cs"/>
              </a:rPr>
              <a:t>: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zh-TW" alt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新細明體" charset="-120"/>
                <a:cs typeface="+mn-cs"/>
              </a:rPr>
              <a:t>班本必修科</a:t>
            </a:r>
            <a:endParaRPr kumimoji="1" lang="en-US" altLang="zh-TW" sz="18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新細明體" charset="-120"/>
              <a:cs typeface="+mn-cs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zh-TW" alt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新細明體" charset="-120"/>
                <a:cs typeface="+mn-cs"/>
              </a:rPr>
              <a:t>班本選修科</a:t>
            </a:r>
            <a:endParaRPr kumimoji="1" lang="en-US" altLang="zh-TW" sz="18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新細明體" charset="-120"/>
              <a:cs typeface="+mn-cs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zh-TW" alt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新細明體" charset="-120"/>
                <a:cs typeface="+mn-cs"/>
              </a:rPr>
              <a:t>跨班別科目組別</a:t>
            </a:r>
            <a:endParaRPr kumimoji="1" lang="en-US" altLang="zh-TW" sz="18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新細明體" charset="-120"/>
              <a:cs typeface="+mn-cs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zh-TW" alt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新細明體" charset="-120"/>
                <a:cs typeface="+mn-cs"/>
              </a:rPr>
              <a:t>科目組別</a:t>
            </a:r>
          </a:p>
        </p:txBody>
      </p:sp>
      <p:sp>
        <p:nvSpPr>
          <p:cNvPr id="8" name="Text Box 18"/>
          <p:cNvSpPr txBox="1">
            <a:spLocks noChangeArrowheads="1"/>
          </p:cNvSpPr>
          <p:nvPr/>
        </p:nvSpPr>
        <p:spPr bwMode="auto">
          <a:xfrm>
            <a:off x="303017" y="1837366"/>
            <a:ext cx="1107996" cy="369332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>
            <a:spAutoFit/>
          </a:bodyPr>
          <a:lstStyle>
            <a:defPPr>
              <a:defRPr lang="en-US"/>
            </a:defPPr>
            <a:lvl1pPr algn="l" eaLnBrk="1" hangingPunct="1">
              <a:defRPr kumimoji="1" sz="1600" b="1">
                <a:ea typeface="新細明體" charset="-120"/>
              </a:defRPr>
            </a:lvl1pPr>
            <a:lvl2pPr marL="742950" indent="-285750"/>
            <a:lvl3pPr marL="1143000" indent="-228600"/>
            <a:lvl4pPr marL="1600200" indent="-228600"/>
            <a:lvl5pPr marL="2057400" indent="-228600"/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新細明體" charset="-120"/>
                <a:cs typeface="+mn-cs"/>
              </a:rPr>
              <a:t>班別資料</a:t>
            </a:r>
          </a:p>
        </p:txBody>
      </p:sp>
      <p:cxnSp>
        <p:nvCxnSpPr>
          <p:cNvPr id="27662" name="AutoShape 10"/>
          <p:cNvCxnSpPr>
            <a:cxnSpLocks noChangeShapeType="1"/>
          </p:cNvCxnSpPr>
          <p:nvPr/>
        </p:nvCxnSpPr>
        <p:spPr bwMode="auto">
          <a:xfrm flipV="1">
            <a:off x="2927350" y="2019300"/>
            <a:ext cx="2009775" cy="1009650"/>
          </a:xfrm>
          <a:prstGeom prst="bentConnector3">
            <a:avLst>
              <a:gd name="adj1" fmla="val 50000"/>
            </a:avLst>
          </a:prstGeom>
          <a:noFill/>
          <a:ln w="28575">
            <a:solidFill>
              <a:srgbClr val="FF66CC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" name="直線接點 9"/>
          <p:cNvCxnSpPr/>
          <p:nvPr/>
        </p:nvCxnSpPr>
        <p:spPr>
          <a:xfrm flipV="1">
            <a:off x="1411288" y="2019300"/>
            <a:ext cx="2841625" cy="3175"/>
          </a:xfrm>
          <a:prstGeom prst="line">
            <a:avLst/>
          </a:prstGeom>
          <a:ln w="28575">
            <a:solidFill>
              <a:srgbClr val="FF66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292573" y="1229651"/>
            <a:ext cx="2339102" cy="52322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ea typeface="新細明體" charset="-120"/>
                <a:cs typeface="+mn-cs"/>
              </a:rPr>
              <a:t>學校管理模組</a:t>
            </a:r>
            <a:endParaRPr kumimoji="1" lang="en-US" altLang="zh-TW" sz="2800" b="1" i="0" u="none" strike="noStrike" kern="1200" cap="none" spc="0" normalizeH="0" baseline="0" noProof="0" dirty="0" smtClean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Times New Roman" panose="02020603050405020304" pitchFamily="18" charset="0"/>
              <a:ea typeface="新細明體" charset="-120"/>
              <a:cs typeface="+mn-cs"/>
            </a:endParaRPr>
          </a:p>
        </p:txBody>
      </p:sp>
      <p:sp>
        <p:nvSpPr>
          <p:cNvPr id="16" name="Text Box 11"/>
          <p:cNvSpPr txBox="1">
            <a:spLocks noChangeArrowheads="1"/>
          </p:cNvSpPr>
          <p:nvPr/>
        </p:nvSpPr>
        <p:spPr bwMode="auto">
          <a:xfrm>
            <a:off x="4937076" y="1314146"/>
            <a:ext cx="2428870" cy="52322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ea typeface="新細明體" charset="-120"/>
                <a:cs typeface="+mn-cs"/>
              </a:rPr>
              <a:t>學生資料模組 </a:t>
            </a:r>
            <a:endParaRPr kumimoji="1" lang="en-US" altLang="zh-TW" sz="2800" b="1" i="0" u="none" strike="noStrike" kern="1200" cap="none" spc="0" normalizeH="0" baseline="0" noProof="0" dirty="0" smtClean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Times New Roman" panose="02020603050405020304" pitchFamily="18" charset="0"/>
              <a:ea typeface="新細明體" charset="-120"/>
              <a:cs typeface="+mn-cs"/>
            </a:endParaRPr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4012" y="3210884"/>
            <a:ext cx="5351470" cy="3256890"/>
          </a:xfrm>
          <a:prstGeom prst="rect">
            <a:avLst/>
          </a:prstGeom>
          <a:ln w="9525">
            <a:noFill/>
          </a:ln>
        </p:spPr>
      </p:pic>
      <p:sp>
        <p:nvSpPr>
          <p:cNvPr id="27671" name="矩形 2"/>
          <p:cNvSpPr>
            <a:spLocks noChangeArrowheads="1"/>
          </p:cNvSpPr>
          <p:nvPr/>
        </p:nvSpPr>
        <p:spPr bwMode="auto">
          <a:xfrm>
            <a:off x="4038601" y="4555434"/>
            <a:ext cx="4372894" cy="1998081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folHlink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folHlink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folHlink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1600">
                <a:solidFill>
                  <a:schemeClr val="folHlink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HK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239951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2446" y="2814757"/>
            <a:ext cx="6931070" cy="3481122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zh-TW" altLang="en-US" sz="2800" smtClean="0">
                <a:effectLst>
                  <a:outerShdw blurRad="38100" dist="38100" dir="2700000" algn="tl">
                    <a:srgbClr val="C0C0C0"/>
                  </a:outerShdw>
                </a:effectLst>
                <a:ea typeface="新細明體" panose="02020500000000000000" pitchFamily="18" charset="-120"/>
              </a:rPr>
              <a:t>學校管理模組 與 學生出席資料模組的關係</a:t>
            </a:r>
            <a:endParaRPr lang="zh-HK" altLang="en-US" sz="2800" smtClean="0">
              <a:effectLst>
                <a:outerShdw blurRad="38100" dist="38100" dir="2700000" algn="tl">
                  <a:srgbClr val="C0C0C0"/>
                </a:outerShdw>
              </a:effectLst>
              <a:ea typeface="新細明體" panose="02020500000000000000" pitchFamily="18" charset="-120"/>
            </a:endParaRPr>
          </a:p>
        </p:txBody>
      </p:sp>
      <p:sp>
        <p:nvSpPr>
          <p:cNvPr id="28675" name="投影片編號版面配置區 2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folHlink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folHlink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folHlink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1600">
                <a:solidFill>
                  <a:schemeClr val="folHlink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P.</a:t>
            </a:r>
            <a:fld id="{FB6F2A2D-0DF5-4CC8-AA8D-73DF9C202E36}" type="slidenum">
              <a:rPr kumimoji="0" lang="en-US" altLang="zh-TW" sz="1200" b="0" i="0" u="none" strike="noStrike" kern="120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altLang="zh-TW" sz="1200" b="0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4" name="矩形 3">
            <a:hlinkClick r:id="rId3" action="ppaction://hlinksldjump"/>
          </p:cNvPr>
          <p:cNvSpPr/>
          <p:nvPr/>
        </p:nvSpPr>
        <p:spPr bwMode="auto">
          <a:xfrm>
            <a:off x="152400" y="6096000"/>
            <a:ext cx="1219200" cy="635000"/>
          </a:xfrm>
          <a:prstGeom prst="rect">
            <a:avLst/>
          </a:prstGeom>
          <a:ln>
            <a:headEnd/>
            <a:tailEnd/>
          </a:ln>
          <a:ex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90000" tIns="46800" rIns="90000" bIns="4680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zh-TW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返回</a:t>
            </a:r>
            <a:endParaRPr kumimoji="0" lang="en-US" altLang="zh-TW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標楷體" pitchFamily="65" charset="-120"/>
              <a:ea typeface="標楷體" pitchFamily="65" charset="-120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zh-TW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模組關係圖</a:t>
            </a:r>
            <a:endParaRPr kumimoji="0" lang="zh-HK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標楷體" pitchFamily="65" charset="-120"/>
              <a:ea typeface="標楷體" pitchFamily="65" charset="-120"/>
              <a:cs typeface="+mn-cs"/>
            </a:endParaRPr>
          </a:p>
        </p:txBody>
      </p: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5572361" y="1909648"/>
            <a:ext cx="3352800" cy="615553"/>
          </a:xfrm>
          <a:prstGeom prst="rect">
            <a:avLst/>
          </a:prstGeom>
          <a:solidFill>
            <a:srgbClr val="CCECFF"/>
          </a:solidFill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1" lang="zh-TW" altLang="en-US" sz="17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Times New Roman" panose="02020603050405020304" pitchFamily="18" charset="0"/>
                <a:ea typeface="新細明體" charset="-120"/>
                <a:cs typeface="+mn-cs"/>
              </a:rPr>
              <a:t>  </a:t>
            </a:r>
            <a:r>
              <a:rPr kumimoji="1" lang="zh-TW" altLang="en-US" sz="1700" b="1" i="0" u="sng" strike="noStrike" kern="1200" cap="none" spc="0" normalizeH="0" baseline="0" noProof="0" dirty="0" smtClean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Times New Roman" panose="02020603050405020304" pitchFamily="18" charset="0"/>
                <a:ea typeface="新細明體" charset="-120"/>
                <a:cs typeface="+mn-cs"/>
              </a:rPr>
              <a:t>學生出席資料</a:t>
            </a:r>
            <a:endParaRPr kumimoji="1" lang="en-US" altLang="zh-TW" sz="1700" b="1" i="0" u="sng" strike="noStrike" kern="1200" cap="none" spc="0" normalizeH="0" baseline="0" noProof="0" dirty="0" smtClean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Times New Roman" panose="02020603050405020304" pitchFamily="18" charset="0"/>
              <a:ea typeface="新細明體" charset="-120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1" lang="zh-TW" altLang="en-US" sz="17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Times New Roman" panose="02020603050405020304" pitchFamily="18" charset="0"/>
                <a:ea typeface="新細明體" charset="-120"/>
                <a:cs typeface="+mn-cs"/>
              </a:rPr>
              <a:t>  計算出席的上課日數</a:t>
            </a:r>
            <a:endParaRPr kumimoji="1" lang="en-US" altLang="zh-TW" sz="1700" b="0" i="0" u="none" strike="noStrike" kern="1200" cap="none" spc="0" normalizeH="0" baseline="0" noProof="0" dirty="0" smtClean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Times New Roman" panose="02020603050405020304" pitchFamily="18" charset="0"/>
              <a:ea typeface="新細明體" charset="-120"/>
              <a:cs typeface="+mn-cs"/>
            </a:endParaRPr>
          </a:p>
        </p:txBody>
      </p:sp>
      <p:sp>
        <p:nvSpPr>
          <p:cNvPr id="6" name="Text Box 13"/>
          <p:cNvSpPr txBox="1">
            <a:spLocks noChangeArrowheads="1"/>
          </p:cNvSpPr>
          <p:nvPr/>
        </p:nvSpPr>
        <p:spPr bwMode="auto">
          <a:xfrm>
            <a:off x="359544" y="1949027"/>
            <a:ext cx="1107996" cy="369332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>
            <a:spAutoFit/>
          </a:bodyPr>
          <a:lstStyle>
            <a:defPPr>
              <a:defRPr lang="en-US"/>
            </a:defPPr>
            <a:lvl1pPr algn="l" eaLnBrk="1" hangingPunct="1">
              <a:defRPr kumimoji="1" sz="1600" b="1">
                <a:ea typeface="新細明體" charset="-120"/>
              </a:defRPr>
            </a:lvl1pPr>
            <a:lvl2pPr marL="742950" indent="-285750"/>
            <a:lvl3pPr marL="1143000" indent="-228600"/>
            <a:lvl4pPr marL="1600200" indent="-228600"/>
            <a:lvl5pPr marL="2057400" indent="-228600"/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新細明體" charset="-120"/>
                <a:cs typeface="+mn-cs"/>
              </a:rPr>
              <a:t>編修校曆</a:t>
            </a:r>
          </a:p>
        </p:txBody>
      </p:sp>
      <p:cxnSp>
        <p:nvCxnSpPr>
          <p:cNvPr id="28683" name="AutoShape 31"/>
          <p:cNvCxnSpPr>
            <a:cxnSpLocks noChangeShapeType="1"/>
          </p:cNvCxnSpPr>
          <p:nvPr/>
        </p:nvCxnSpPr>
        <p:spPr bwMode="auto">
          <a:xfrm>
            <a:off x="1466850" y="2109788"/>
            <a:ext cx="4105275" cy="134937"/>
          </a:xfrm>
          <a:prstGeom prst="bentConnector3">
            <a:avLst>
              <a:gd name="adj1" fmla="val 50000"/>
            </a:avLst>
          </a:prstGeom>
          <a:noFill/>
          <a:ln w="28575">
            <a:solidFill>
              <a:srgbClr val="00B0F0"/>
            </a:solidFill>
            <a:prstDash val="lgDash"/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358035" y="1344709"/>
            <a:ext cx="2339102" cy="52322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ea typeface="新細明體" charset="-120"/>
                <a:cs typeface="+mn-cs"/>
              </a:rPr>
              <a:t>學校管理模組</a:t>
            </a:r>
            <a:endParaRPr kumimoji="1" lang="en-US" altLang="zh-TW" sz="2800" b="1" i="0" u="none" strike="noStrike" kern="1200" cap="none" spc="0" normalizeH="0" baseline="0" noProof="0" dirty="0" smtClean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Times New Roman" panose="02020603050405020304" pitchFamily="18" charset="0"/>
              <a:ea typeface="新細明體" charset="-120"/>
              <a:cs typeface="+mn-cs"/>
            </a:endParaRPr>
          </a:p>
        </p:txBody>
      </p:sp>
      <p:sp>
        <p:nvSpPr>
          <p:cNvPr id="10" name="Text Box 11"/>
          <p:cNvSpPr txBox="1">
            <a:spLocks noChangeArrowheads="1"/>
          </p:cNvSpPr>
          <p:nvPr/>
        </p:nvSpPr>
        <p:spPr bwMode="auto">
          <a:xfrm>
            <a:off x="5570852" y="1325019"/>
            <a:ext cx="3057247" cy="52322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ea typeface="新細明體" charset="-120"/>
                <a:cs typeface="+mn-cs"/>
              </a:rPr>
              <a:t>學生出席資料模組</a:t>
            </a:r>
            <a:endParaRPr kumimoji="1" lang="en-US" altLang="zh-TW" sz="2800" b="1" i="0" u="none" strike="noStrike" kern="1200" cap="none" spc="0" normalizeH="0" baseline="0" noProof="0" dirty="0" smtClean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Times New Roman" panose="02020603050405020304" pitchFamily="18" charset="0"/>
              <a:ea typeface="新細明體" charset="-120"/>
              <a:cs typeface="+mn-cs"/>
            </a:endParaRPr>
          </a:p>
        </p:txBody>
      </p:sp>
      <p:sp>
        <p:nvSpPr>
          <p:cNvPr id="28691" name="矩形 2"/>
          <p:cNvSpPr>
            <a:spLocks noChangeArrowheads="1"/>
          </p:cNvSpPr>
          <p:nvPr/>
        </p:nvSpPr>
        <p:spPr bwMode="auto">
          <a:xfrm>
            <a:off x="1525409" y="4343400"/>
            <a:ext cx="6452527" cy="1649924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folHlink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folHlink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folHlink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1600">
                <a:solidFill>
                  <a:schemeClr val="folHlink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HK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027597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1158" y="4554869"/>
            <a:ext cx="5764029" cy="2161511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zh-TW" altLang="en-US" sz="2800" smtClean="0">
                <a:effectLst>
                  <a:outerShdw blurRad="38100" dist="38100" dir="2700000" algn="tl">
                    <a:srgbClr val="C0C0C0"/>
                  </a:outerShdw>
                </a:effectLst>
                <a:ea typeface="新細明體" panose="02020500000000000000" pitchFamily="18" charset="-120"/>
              </a:rPr>
              <a:t>學校管理模組 與 學生成績模組 的關係</a:t>
            </a:r>
            <a:endParaRPr lang="zh-HK" altLang="en-US" sz="2800" smtClean="0">
              <a:effectLst>
                <a:outerShdw blurRad="38100" dist="38100" dir="2700000" algn="tl">
                  <a:srgbClr val="C0C0C0"/>
                </a:outerShdw>
              </a:effectLst>
              <a:ea typeface="新細明體" panose="02020500000000000000" pitchFamily="18" charset="-120"/>
            </a:endParaRPr>
          </a:p>
        </p:txBody>
      </p:sp>
      <p:sp>
        <p:nvSpPr>
          <p:cNvPr id="29699" name="投影片編號版面配置區 2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folHlink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folHlink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folHlink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1600">
                <a:solidFill>
                  <a:schemeClr val="folHlink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P.</a:t>
            </a:r>
            <a:fld id="{2497BCAF-CA52-4807-8718-2528EDB4F2F2}" type="slidenum">
              <a:rPr kumimoji="0" lang="en-US" altLang="zh-TW" sz="1200" b="0" i="0" u="none" strike="noStrike" kern="120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altLang="zh-TW" sz="1200" b="0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4" name="矩形 3">
            <a:hlinkClick r:id="rId3" action="ppaction://hlinksldjump"/>
          </p:cNvPr>
          <p:cNvSpPr/>
          <p:nvPr/>
        </p:nvSpPr>
        <p:spPr bwMode="auto">
          <a:xfrm>
            <a:off x="152400" y="6096000"/>
            <a:ext cx="1219200" cy="635000"/>
          </a:xfrm>
          <a:prstGeom prst="rect">
            <a:avLst/>
          </a:prstGeom>
          <a:ln>
            <a:headEnd/>
            <a:tailEnd/>
          </a:ln>
          <a:ex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90000" tIns="46800" rIns="90000" bIns="4680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zh-TW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返回</a:t>
            </a:r>
            <a:endParaRPr kumimoji="0" lang="en-US" altLang="zh-TW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標楷體" pitchFamily="65" charset="-120"/>
              <a:ea typeface="標楷體" pitchFamily="65" charset="-120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zh-TW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模組關係圖</a:t>
            </a:r>
            <a:endParaRPr kumimoji="0" lang="zh-HK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標楷體" pitchFamily="65" charset="-120"/>
              <a:ea typeface="標楷體" pitchFamily="65" charset="-120"/>
              <a:cs typeface="+mn-cs"/>
            </a:endParaRP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4367850" y="2333735"/>
            <a:ext cx="4614841" cy="1138773"/>
          </a:xfrm>
          <a:prstGeom prst="rect">
            <a:avLst/>
          </a:prstGeom>
          <a:solidFill>
            <a:srgbClr val="FFFFCC"/>
          </a:solidFill>
          <a:ln w="12700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1" lang="zh-TW" altLang="en-US" sz="17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Times New Roman" panose="02020603050405020304" pitchFamily="18" charset="0"/>
                <a:ea typeface="新細明體" pitchFamily="18" charset="-120"/>
                <a:cs typeface="+mn-cs"/>
              </a:rPr>
              <a:t>  </a:t>
            </a:r>
            <a:r>
              <a:rPr kumimoji="1" lang="zh-TW" altLang="en-US" sz="1700" b="1" i="0" u="sng" strike="noStrike" kern="1200" cap="none" spc="0" normalizeH="0" baseline="0" noProof="0" dirty="0" smtClean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Times New Roman" panose="02020603050405020304" pitchFamily="18" charset="0"/>
                <a:ea typeface="新細明體" pitchFamily="18" charset="-120"/>
                <a:cs typeface="+mn-cs"/>
              </a:rPr>
              <a:t>學生成績</a:t>
            </a:r>
            <a:endParaRPr kumimoji="1" lang="en-US" altLang="zh-TW" sz="1700" b="1" i="0" u="sng" strike="noStrike" kern="1200" cap="none" spc="0" normalizeH="0" baseline="0" noProof="0" dirty="0" smtClean="0">
              <a:ln>
                <a:noFill/>
              </a:ln>
              <a:solidFill>
                <a:srgbClr val="663300"/>
              </a:solidFill>
              <a:effectLst/>
              <a:uLnTx/>
              <a:uFillTx/>
              <a:latin typeface="Times New Roman" panose="02020603050405020304" pitchFamily="18" charset="0"/>
              <a:ea typeface="新細明體" pitchFamily="18" charset="-120"/>
              <a:cs typeface="+mn-cs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Times New Roman" pitchFamily="18" charset="0"/>
              <a:buChar char="–"/>
              <a:tabLst/>
              <a:defRPr/>
            </a:pPr>
            <a:r>
              <a:rPr kumimoji="1" lang="zh-TW" altLang="en-US" sz="17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Times New Roman" panose="02020603050405020304" pitchFamily="18" charset="0"/>
                <a:ea typeface="新細明體" pitchFamily="18" charset="-120"/>
                <a:cs typeface="+mn-cs"/>
              </a:rPr>
              <a:t>用作學生升級的班別資料</a:t>
            </a:r>
            <a:r>
              <a:rPr kumimoji="1" lang="en-US" altLang="zh-TW" sz="17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Times New Roman" panose="02020603050405020304" pitchFamily="18" charset="0"/>
                <a:ea typeface="新細明體" pitchFamily="18" charset="-120"/>
                <a:cs typeface="+mn-cs"/>
              </a:rPr>
              <a:t>     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Times New Roman" pitchFamily="18" charset="0"/>
              <a:buChar char="–"/>
              <a:tabLst/>
              <a:defRPr/>
            </a:pPr>
            <a:r>
              <a:rPr kumimoji="1" lang="zh-TW" altLang="en-US" sz="17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Times New Roman" panose="02020603050405020304" pitchFamily="18" charset="0"/>
                <a:ea typeface="新細明體" pitchFamily="18" charset="-120"/>
                <a:cs typeface="+mn-cs"/>
              </a:rPr>
              <a:t>用作考績綱要設定的班別、科目及學期資料</a:t>
            </a:r>
            <a:endParaRPr kumimoji="1" lang="en-US" altLang="zh-TW" sz="1700" b="0" i="0" u="none" strike="noStrike" kern="1200" cap="none" spc="0" normalizeH="0" baseline="0" noProof="0" dirty="0" smtClean="0">
              <a:ln>
                <a:noFill/>
              </a:ln>
              <a:solidFill>
                <a:srgbClr val="663300"/>
              </a:solidFill>
              <a:effectLst/>
              <a:uLnTx/>
              <a:uFillTx/>
              <a:latin typeface="Times New Roman" panose="02020603050405020304" pitchFamily="18" charset="0"/>
              <a:ea typeface="新細明體" pitchFamily="18" charset="-120"/>
              <a:cs typeface="+mn-cs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Times New Roman" pitchFamily="18" charset="0"/>
              <a:buChar char="–"/>
              <a:tabLst/>
              <a:defRPr/>
            </a:pPr>
            <a:r>
              <a:rPr kumimoji="1" lang="zh-TW" altLang="en-US" sz="17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Times New Roman" panose="02020603050405020304" pitchFamily="18" charset="0"/>
                <a:ea typeface="新細明體" pitchFamily="18" charset="-120"/>
                <a:cs typeface="+mn-cs"/>
              </a:rPr>
              <a:t>確定考績綱要前必須先確定學校資料</a:t>
            </a:r>
            <a:endParaRPr kumimoji="1" lang="en-US" altLang="zh-TW" sz="1700" b="0" i="0" u="none" strike="noStrike" kern="1200" cap="none" spc="0" normalizeH="0" baseline="0" noProof="0" dirty="0" smtClean="0">
              <a:ln>
                <a:noFill/>
              </a:ln>
              <a:solidFill>
                <a:srgbClr val="663300"/>
              </a:solidFill>
              <a:effectLst/>
              <a:uLnTx/>
              <a:uFillTx/>
              <a:latin typeface="Times New Roman" panose="02020603050405020304" pitchFamily="18" charset="0"/>
              <a:ea typeface="新細明體" pitchFamily="18" charset="-120"/>
              <a:cs typeface="+mn-cs"/>
            </a:endParaRPr>
          </a:p>
        </p:txBody>
      </p:sp>
      <p:sp>
        <p:nvSpPr>
          <p:cNvPr id="6" name="Text Box 13"/>
          <p:cNvSpPr txBox="1">
            <a:spLocks noChangeArrowheads="1"/>
          </p:cNvSpPr>
          <p:nvPr/>
        </p:nvSpPr>
        <p:spPr bwMode="auto">
          <a:xfrm>
            <a:off x="296155" y="1841912"/>
            <a:ext cx="1107996" cy="369332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>
            <a:spAutoFit/>
          </a:bodyPr>
          <a:lstStyle>
            <a:defPPr>
              <a:defRPr lang="en-US"/>
            </a:defPPr>
            <a:lvl1pPr algn="l" eaLnBrk="1" hangingPunct="1">
              <a:defRPr kumimoji="1" sz="1600" b="1">
                <a:ea typeface="新細明體" charset="-120"/>
              </a:defRPr>
            </a:lvl1pPr>
            <a:lvl2pPr marL="742950" indent="-285750"/>
            <a:lvl3pPr marL="1143000" indent="-228600"/>
            <a:lvl4pPr marL="1600200" indent="-228600"/>
            <a:lvl5pPr marL="2057400" indent="-228600"/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新細明體" charset="-120"/>
                <a:cs typeface="+mn-cs"/>
              </a:rPr>
              <a:t>編修校曆</a:t>
            </a:r>
          </a:p>
        </p:txBody>
      </p: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282183" y="2730584"/>
            <a:ext cx="2634054" cy="1477328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>
            <a:spAutoFit/>
          </a:bodyPr>
          <a:lstStyle>
            <a:defPPr>
              <a:defRPr lang="en-US"/>
            </a:defPPr>
            <a:lvl1pPr algn="l" eaLnBrk="1" hangingPunct="1">
              <a:defRPr kumimoji="1" sz="1600" b="1">
                <a:ea typeface="新細明體" charset="-120"/>
              </a:defRPr>
            </a:lvl1pPr>
            <a:lvl2pPr marL="742950" indent="-285750"/>
            <a:lvl3pPr marL="1143000" indent="-228600"/>
            <a:lvl4pPr marL="1600200" indent="-228600"/>
            <a:lvl5pPr marL="2057400" indent="-228600"/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新細明體" charset="-120"/>
                <a:cs typeface="+mn-cs"/>
              </a:rPr>
              <a:t>為每班</a:t>
            </a:r>
            <a:r>
              <a:rPr kumimoji="1" lang="en-US" altLang="zh-TW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新細明體" charset="-120"/>
                <a:cs typeface="+mn-cs"/>
              </a:rPr>
              <a:t>/</a:t>
            </a:r>
            <a:r>
              <a:rPr kumimoji="1" lang="zh-TW" alt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新細明體" charset="-120"/>
                <a:cs typeface="+mn-cs"/>
              </a:rPr>
              <a:t>級設定科目詳情</a:t>
            </a:r>
            <a:r>
              <a:rPr kumimoji="1" lang="en-US" altLang="zh-TW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新細明體" charset="-120"/>
                <a:cs typeface="+mn-cs"/>
              </a:rPr>
              <a:t>: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zh-TW" alt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新細明體" charset="-120"/>
                <a:cs typeface="+mn-cs"/>
              </a:rPr>
              <a:t>班本必修科</a:t>
            </a:r>
            <a:endParaRPr kumimoji="1" lang="en-US" altLang="zh-TW" sz="18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新細明體" charset="-120"/>
              <a:cs typeface="+mn-cs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zh-TW" alt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新細明體" charset="-120"/>
                <a:cs typeface="+mn-cs"/>
              </a:rPr>
              <a:t>班本選修科</a:t>
            </a:r>
            <a:endParaRPr kumimoji="1" lang="en-US" altLang="zh-TW" sz="18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新細明體" charset="-120"/>
              <a:cs typeface="+mn-cs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zh-TW" alt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新細明體" charset="-120"/>
                <a:cs typeface="+mn-cs"/>
              </a:rPr>
              <a:t>跨班別科目組別</a:t>
            </a:r>
            <a:endParaRPr kumimoji="1" lang="en-US" altLang="zh-TW" sz="18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新細明體" charset="-120"/>
              <a:cs typeface="+mn-cs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zh-TW" alt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新細明體" charset="-120"/>
                <a:cs typeface="+mn-cs"/>
              </a:rPr>
              <a:t>科目組別</a:t>
            </a:r>
          </a:p>
        </p:txBody>
      </p:sp>
      <p:sp>
        <p:nvSpPr>
          <p:cNvPr id="8" name="Text Box 17"/>
          <p:cNvSpPr txBox="1">
            <a:spLocks noChangeArrowheads="1"/>
          </p:cNvSpPr>
          <p:nvPr/>
        </p:nvSpPr>
        <p:spPr bwMode="auto">
          <a:xfrm>
            <a:off x="287010" y="4254677"/>
            <a:ext cx="1569660" cy="369332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>
            <a:spAutoFit/>
          </a:bodyPr>
          <a:lstStyle>
            <a:defPPr>
              <a:defRPr lang="en-US"/>
            </a:defPPr>
            <a:lvl1pPr algn="l" eaLnBrk="1" hangingPunct="1">
              <a:defRPr kumimoji="1" sz="1600" b="1">
                <a:ea typeface="新細明體" charset="-120"/>
              </a:defRPr>
            </a:lvl1pPr>
            <a:lvl2pPr marL="742950" indent="-285750"/>
            <a:lvl3pPr marL="1143000" indent="-228600"/>
            <a:lvl4pPr marL="1600200" indent="-228600"/>
            <a:lvl5pPr marL="2057400" indent="-228600"/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新細明體" charset="-120"/>
                <a:cs typeface="+mn-cs"/>
              </a:rPr>
              <a:t>確定學校資料</a:t>
            </a:r>
          </a:p>
        </p:txBody>
      </p:sp>
      <p:sp>
        <p:nvSpPr>
          <p:cNvPr id="9" name="Text Box 18"/>
          <p:cNvSpPr txBox="1">
            <a:spLocks noChangeArrowheads="1"/>
          </p:cNvSpPr>
          <p:nvPr/>
        </p:nvSpPr>
        <p:spPr bwMode="auto">
          <a:xfrm>
            <a:off x="296909" y="2306777"/>
            <a:ext cx="1107996" cy="369332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>
            <a:spAutoFit/>
          </a:bodyPr>
          <a:lstStyle>
            <a:defPPr>
              <a:defRPr lang="en-US"/>
            </a:defPPr>
            <a:lvl1pPr algn="l" eaLnBrk="1" hangingPunct="1">
              <a:defRPr kumimoji="1" sz="1600" b="1">
                <a:ea typeface="新細明體" charset="-120"/>
              </a:defRPr>
            </a:lvl1pPr>
            <a:lvl2pPr marL="742950" indent="-285750"/>
            <a:lvl3pPr marL="1143000" indent="-228600"/>
            <a:lvl4pPr marL="1600200" indent="-228600"/>
            <a:lvl5pPr marL="2057400" indent="-228600"/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新細明體" charset="-120"/>
                <a:cs typeface="+mn-cs"/>
              </a:rPr>
              <a:t>班別資料</a:t>
            </a:r>
          </a:p>
        </p:txBody>
      </p:sp>
      <p:sp>
        <p:nvSpPr>
          <p:cNvPr id="29716" name="Line 21"/>
          <p:cNvSpPr>
            <a:spLocks noChangeShapeType="1"/>
          </p:cNvSpPr>
          <p:nvPr/>
        </p:nvSpPr>
        <p:spPr bwMode="auto">
          <a:xfrm flipH="1">
            <a:off x="4003675" y="1989138"/>
            <a:ext cx="4763" cy="2439987"/>
          </a:xfrm>
          <a:prstGeom prst="line">
            <a:avLst/>
          </a:prstGeom>
          <a:noFill/>
          <a:ln w="28575">
            <a:solidFill>
              <a:srgbClr val="FFC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HK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9717" name="Line 22"/>
          <p:cNvSpPr>
            <a:spLocks noChangeShapeType="1"/>
          </p:cNvSpPr>
          <p:nvPr/>
        </p:nvSpPr>
        <p:spPr bwMode="auto">
          <a:xfrm>
            <a:off x="1414463" y="2017713"/>
            <a:ext cx="2589212" cy="1587"/>
          </a:xfrm>
          <a:prstGeom prst="line">
            <a:avLst/>
          </a:prstGeom>
          <a:noFill/>
          <a:ln w="28575">
            <a:solidFill>
              <a:srgbClr val="FFC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HK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9718" name="Line 22"/>
          <p:cNvSpPr>
            <a:spLocks noChangeShapeType="1"/>
          </p:cNvSpPr>
          <p:nvPr/>
        </p:nvSpPr>
        <p:spPr bwMode="auto">
          <a:xfrm flipV="1">
            <a:off x="2921000" y="3252788"/>
            <a:ext cx="1066800" cy="20637"/>
          </a:xfrm>
          <a:prstGeom prst="line">
            <a:avLst/>
          </a:prstGeom>
          <a:noFill/>
          <a:ln w="28575">
            <a:solidFill>
              <a:srgbClr val="FFC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HK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9719" name="Line 22"/>
          <p:cNvSpPr>
            <a:spLocks noChangeShapeType="1"/>
          </p:cNvSpPr>
          <p:nvPr/>
        </p:nvSpPr>
        <p:spPr bwMode="auto">
          <a:xfrm>
            <a:off x="1857375" y="4449763"/>
            <a:ext cx="2130425" cy="9525"/>
          </a:xfrm>
          <a:prstGeom prst="line">
            <a:avLst/>
          </a:prstGeom>
          <a:noFill/>
          <a:ln w="28575">
            <a:solidFill>
              <a:srgbClr val="FFC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HK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9720" name="Line 34"/>
          <p:cNvSpPr>
            <a:spLocks noChangeShapeType="1"/>
          </p:cNvSpPr>
          <p:nvPr/>
        </p:nvSpPr>
        <p:spPr bwMode="auto">
          <a:xfrm>
            <a:off x="4005263" y="3041650"/>
            <a:ext cx="361950" cy="20638"/>
          </a:xfrm>
          <a:prstGeom prst="line">
            <a:avLst/>
          </a:prstGeom>
          <a:noFill/>
          <a:ln w="28575">
            <a:solidFill>
              <a:srgbClr val="FFC000"/>
            </a:solidFill>
            <a:prstDash val="dash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HK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9721" name="Line 22"/>
          <p:cNvSpPr>
            <a:spLocks noChangeShapeType="1"/>
          </p:cNvSpPr>
          <p:nvPr/>
        </p:nvSpPr>
        <p:spPr bwMode="auto">
          <a:xfrm flipV="1">
            <a:off x="1397000" y="2452688"/>
            <a:ext cx="2590800" cy="1587"/>
          </a:xfrm>
          <a:prstGeom prst="line">
            <a:avLst/>
          </a:prstGeom>
          <a:noFill/>
          <a:ln w="28575">
            <a:solidFill>
              <a:srgbClr val="FFC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HK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9" name="Text Box 11"/>
          <p:cNvSpPr txBox="1">
            <a:spLocks noChangeArrowheads="1"/>
          </p:cNvSpPr>
          <p:nvPr/>
        </p:nvSpPr>
        <p:spPr bwMode="auto">
          <a:xfrm>
            <a:off x="4367850" y="1370321"/>
            <a:ext cx="2428870" cy="52322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ea typeface="新細明體" charset="-120"/>
                <a:cs typeface="+mn-cs"/>
              </a:rPr>
              <a:t>學生成績模組 </a:t>
            </a:r>
            <a:endParaRPr kumimoji="1" lang="en-US" altLang="zh-TW" sz="2800" b="1" i="0" u="none" strike="noStrike" kern="1200" cap="none" spc="0" normalizeH="0" baseline="0" noProof="0" dirty="0" smtClean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Times New Roman" panose="02020603050405020304" pitchFamily="18" charset="0"/>
              <a:ea typeface="新細明體" charset="-120"/>
              <a:cs typeface="+mn-cs"/>
            </a:endParaRPr>
          </a:p>
        </p:txBody>
      </p:sp>
      <p:sp>
        <p:nvSpPr>
          <p:cNvPr id="20" name="Text Box 11"/>
          <p:cNvSpPr txBox="1">
            <a:spLocks noChangeArrowheads="1"/>
          </p:cNvSpPr>
          <p:nvPr/>
        </p:nvSpPr>
        <p:spPr bwMode="auto">
          <a:xfrm>
            <a:off x="292060" y="1274501"/>
            <a:ext cx="2339102" cy="52322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ea typeface="新細明體" charset="-120"/>
                <a:cs typeface="+mn-cs"/>
              </a:rPr>
              <a:t>學校管理模組</a:t>
            </a:r>
            <a:endParaRPr kumimoji="1" lang="en-US" altLang="zh-TW" sz="2800" b="1" i="0" u="none" strike="noStrike" kern="1200" cap="none" spc="0" normalizeH="0" baseline="0" noProof="0" dirty="0" smtClean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Times New Roman" panose="02020603050405020304" pitchFamily="18" charset="0"/>
              <a:ea typeface="新細明體" charset="-120"/>
              <a:cs typeface="+mn-cs"/>
            </a:endParaRPr>
          </a:p>
        </p:txBody>
      </p:sp>
      <p:sp>
        <p:nvSpPr>
          <p:cNvPr id="29729" name="矩形 2"/>
          <p:cNvSpPr>
            <a:spLocks noChangeArrowheads="1"/>
          </p:cNvSpPr>
          <p:nvPr/>
        </p:nvSpPr>
        <p:spPr bwMode="auto">
          <a:xfrm>
            <a:off x="6858000" y="5655854"/>
            <a:ext cx="762000" cy="847725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folHlink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folHlink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folHlink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1600">
                <a:solidFill>
                  <a:schemeClr val="folHlink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HK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395079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zh-TW" altLang="en-US" sz="2800" smtClean="0">
                <a:effectLst>
                  <a:outerShdw blurRad="38100" dist="38100" dir="2700000" algn="tl">
                    <a:srgbClr val="C0C0C0"/>
                  </a:outerShdw>
                </a:effectLst>
                <a:ea typeface="新細明體" panose="02020500000000000000" pitchFamily="18" charset="-120"/>
              </a:rPr>
              <a:t>學校管理模組 與 時間表編排 的關係</a:t>
            </a:r>
            <a:endParaRPr lang="zh-HK" altLang="en-US" sz="2800" smtClean="0">
              <a:effectLst>
                <a:outerShdw blurRad="38100" dist="38100" dir="2700000" algn="tl">
                  <a:srgbClr val="C0C0C0"/>
                </a:outerShdw>
              </a:effectLst>
              <a:ea typeface="新細明體" panose="02020500000000000000" pitchFamily="18" charset="-120"/>
            </a:endParaRPr>
          </a:p>
        </p:txBody>
      </p:sp>
      <p:sp>
        <p:nvSpPr>
          <p:cNvPr id="30723" name="投影片編號版面配置區 2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folHlink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folHlink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folHlink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1600">
                <a:solidFill>
                  <a:schemeClr val="folHlink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P.</a:t>
            </a:r>
            <a:fld id="{2B2A0EA6-0923-431B-9B44-E8037977B6F8}" type="slidenum">
              <a:rPr kumimoji="0" lang="en-US" altLang="zh-TW" sz="1200" b="0" i="0" u="none" strike="noStrike" kern="120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altLang="zh-TW" sz="1200" b="0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4" name="矩形 3">
            <a:hlinkClick r:id="rId2" action="ppaction://hlinksldjump"/>
          </p:cNvPr>
          <p:cNvSpPr/>
          <p:nvPr/>
        </p:nvSpPr>
        <p:spPr bwMode="auto">
          <a:xfrm>
            <a:off x="155575" y="6096000"/>
            <a:ext cx="1219200" cy="635000"/>
          </a:xfrm>
          <a:prstGeom prst="rect">
            <a:avLst/>
          </a:prstGeom>
          <a:ln>
            <a:headEnd/>
            <a:tailEnd/>
          </a:ln>
          <a:ex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90000" tIns="46800" rIns="90000" bIns="4680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zh-TW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返回</a:t>
            </a:r>
            <a:endParaRPr kumimoji="0" lang="en-US" altLang="zh-TW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標楷體" pitchFamily="65" charset="-120"/>
              <a:ea typeface="標楷體" pitchFamily="65" charset="-120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zh-TW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模組關係圖</a:t>
            </a:r>
            <a:endParaRPr kumimoji="0" lang="zh-HK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標楷體" pitchFamily="65" charset="-120"/>
              <a:ea typeface="標楷體" pitchFamily="65" charset="-120"/>
              <a:cs typeface="+mn-cs"/>
            </a:endParaRPr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5325958" y="1999019"/>
            <a:ext cx="3400425" cy="1400383"/>
          </a:xfrm>
          <a:prstGeom prst="rect">
            <a:avLst/>
          </a:prstGeom>
          <a:solidFill>
            <a:srgbClr val="CCFFCC"/>
          </a:solidFill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1" lang="zh-TW" altLang="en-US" sz="17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新細明體" pitchFamily="18" charset="-120"/>
                <a:cs typeface="+mn-cs"/>
              </a:rPr>
              <a:t>  </a:t>
            </a:r>
            <a:r>
              <a:rPr kumimoji="1" lang="zh-TW" altLang="en-US" sz="1700" b="1" i="0" u="sng" strike="noStrike" kern="1200" cap="none" spc="0" normalizeH="0" baseline="0" noProof="0" dirty="0" smtClean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新細明體" pitchFamily="18" charset="-120"/>
                <a:cs typeface="+mn-cs"/>
              </a:rPr>
              <a:t>時間表編排</a:t>
            </a:r>
            <a:endParaRPr kumimoji="1" lang="en-US" altLang="zh-TW" sz="1700" b="1" i="0" u="sng" strike="noStrike" kern="1200" cap="none" spc="0" normalizeH="0" baseline="0" noProof="0" dirty="0" smtClean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Times New Roman" panose="02020603050405020304" pitchFamily="18" charset="0"/>
              <a:ea typeface="新細明體" pitchFamily="18" charset="-120"/>
              <a:cs typeface="+mn-cs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Times New Roman" pitchFamily="18" charset="0"/>
              <a:buChar char="–"/>
              <a:tabLst/>
              <a:defRPr/>
            </a:pPr>
            <a:r>
              <a:rPr kumimoji="1" lang="zh-TW" altLang="en-US" sz="17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新細明體" pitchFamily="18" charset="-120"/>
                <a:cs typeface="+mn-cs"/>
              </a:rPr>
              <a:t>抽取設施、班別、 科目、科目教師及星期制</a:t>
            </a:r>
            <a:r>
              <a:rPr kumimoji="1" lang="en-US" altLang="zh-TW" sz="17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新細明體" pitchFamily="18" charset="-120"/>
                <a:cs typeface="+mn-cs"/>
              </a:rPr>
              <a:t>/</a:t>
            </a:r>
            <a:r>
              <a:rPr kumimoji="1" lang="zh-TW" altLang="en-US" sz="17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新細明體" pitchFamily="18" charset="-120"/>
                <a:cs typeface="+mn-cs"/>
              </a:rPr>
              <a:t>循環制等資料作</a:t>
            </a:r>
            <a:r>
              <a:rPr kumimoji="1" lang="zh-TW" alt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新細明體" pitchFamily="18" charset="-120"/>
                <a:cs typeface="+mn-cs"/>
              </a:rPr>
              <a:t>時間表</a:t>
            </a:r>
            <a:r>
              <a:rPr kumimoji="1" lang="zh-TW" altLang="en-US" sz="17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新細明體" pitchFamily="18" charset="-120"/>
                <a:cs typeface="+mn-cs"/>
              </a:rPr>
              <a:t>編排之用</a:t>
            </a:r>
            <a:endParaRPr kumimoji="1" lang="en-US" altLang="zh-TW" sz="1700" b="0" i="0" u="none" strike="noStrike" kern="1200" cap="none" spc="0" normalizeH="0" baseline="0" noProof="0" dirty="0" smtClean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Times New Roman" panose="02020603050405020304" pitchFamily="18" charset="0"/>
              <a:ea typeface="新細明體" pitchFamily="18" charset="-120"/>
              <a:cs typeface="+mn-cs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Times New Roman" pitchFamily="18" charset="0"/>
              <a:buChar char="–"/>
              <a:tabLst/>
              <a:defRPr/>
            </a:pPr>
            <a:r>
              <a:rPr kumimoji="1" lang="zh-TW" alt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新細明體" pitchFamily="18" charset="-120"/>
                <a:cs typeface="+mn-cs"/>
              </a:rPr>
              <a:t>於班別資料檢視</a:t>
            </a:r>
            <a:r>
              <a:rPr kumimoji="1" lang="zh-TW" altLang="en-US" sz="17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新細明體" pitchFamily="18" charset="-120"/>
                <a:cs typeface="+mn-cs"/>
              </a:rPr>
              <a:t>班別時間表</a:t>
            </a:r>
            <a:endParaRPr kumimoji="1" lang="en-US" altLang="zh-TW" sz="1700" b="0" i="0" u="none" strike="noStrike" kern="1200" cap="none" spc="0" normalizeH="0" baseline="0" noProof="0" dirty="0" smtClean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Times New Roman" panose="02020603050405020304" pitchFamily="18" charset="0"/>
              <a:ea typeface="新細明體" pitchFamily="18" charset="-120"/>
              <a:cs typeface="+mn-cs"/>
            </a:endParaRPr>
          </a:p>
        </p:txBody>
      </p:sp>
      <p:sp>
        <p:nvSpPr>
          <p:cNvPr id="6" name="Text Box 13"/>
          <p:cNvSpPr txBox="1">
            <a:spLocks noChangeArrowheads="1"/>
          </p:cNvSpPr>
          <p:nvPr/>
        </p:nvSpPr>
        <p:spPr bwMode="auto">
          <a:xfrm>
            <a:off x="89644" y="1863829"/>
            <a:ext cx="1107996" cy="369332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>
            <a:spAutoFit/>
          </a:bodyPr>
          <a:lstStyle>
            <a:defPPr>
              <a:defRPr lang="en-US"/>
            </a:defPPr>
            <a:lvl1pPr algn="l" eaLnBrk="1" hangingPunct="1">
              <a:defRPr kumimoji="1" sz="1600" b="1">
                <a:ea typeface="新細明體" charset="-120"/>
              </a:defRPr>
            </a:lvl1pPr>
            <a:lvl2pPr marL="742950" indent="-285750"/>
            <a:lvl3pPr marL="1143000" indent="-228600"/>
            <a:lvl4pPr marL="1600200" indent="-228600"/>
            <a:lvl5pPr marL="2057400" indent="-228600"/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新細明體" charset="-120"/>
                <a:cs typeface="+mn-cs"/>
              </a:rPr>
              <a:t>編修校曆</a:t>
            </a:r>
          </a:p>
        </p:txBody>
      </p: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87665" y="3133809"/>
            <a:ext cx="2634054" cy="1477328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>
            <a:spAutoFit/>
          </a:bodyPr>
          <a:lstStyle>
            <a:defPPr>
              <a:defRPr lang="en-US"/>
            </a:defPPr>
            <a:lvl1pPr algn="l" eaLnBrk="1" hangingPunct="1">
              <a:defRPr kumimoji="1" sz="1600" b="1">
                <a:ea typeface="新細明體" charset="-120"/>
              </a:defRPr>
            </a:lvl1pPr>
            <a:lvl2pPr marL="742950" indent="-285750"/>
            <a:lvl3pPr marL="1143000" indent="-228600"/>
            <a:lvl4pPr marL="1600200" indent="-228600"/>
            <a:lvl5pPr marL="2057400" indent="-228600"/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新細明體" charset="-120"/>
                <a:cs typeface="+mn-cs"/>
              </a:rPr>
              <a:t>為每班</a:t>
            </a:r>
            <a:r>
              <a:rPr kumimoji="1" lang="en-US" altLang="zh-TW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新細明體" charset="-120"/>
                <a:cs typeface="+mn-cs"/>
              </a:rPr>
              <a:t>/</a:t>
            </a:r>
            <a:r>
              <a:rPr kumimoji="1" lang="zh-TW" alt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新細明體" charset="-120"/>
                <a:cs typeface="+mn-cs"/>
              </a:rPr>
              <a:t>級設定科目詳情</a:t>
            </a:r>
            <a:r>
              <a:rPr kumimoji="1" lang="en-US" altLang="zh-TW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新細明體" charset="-120"/>
                <a:cs typeface="+mn-cs"/>
              </a:rPr>
              <a:t>: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zh-TW" alt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新細明體" charset="-120"/>
                <a:cs typeface="+mn-cs"/>
              </a:rPr>
              <a:t>班本必修科</a:t>
            </a:r>
            <a:endParaRPr kumimoji="1" lang="en-US" altLang="zh-TW" sz="18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新細明體" charset="-120"/>
              <a:cs typeface="+mn-cs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zh-TW" alt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新細明體" charset="-120"/>
                <a:cs typeface="+mn-cs"/>
              </a:rPr>
              <a:t>班本選修科</a:t>
            </a:r>
            <a:endParaRPr kumimoji="1" lang="en-US" altLang="zh-TW" sz="18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新細明體" charset="-120"/>
              <a:cs typeface="+mn-cs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zh-TW" alt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新細明體" charset="-120"/>
                <a:cs typeface="+mn-cs"/>
              </a:rPr>
              <a:t>跨班別科目組別</a:t>
            </a:r>
            <a:endParaRPr kumimoji="1" lang="en-US" altLang="zh-TW" sz="18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新細明體" charset="-120"/>
              <a:cs typeface="+mn-cs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zh-TW" alt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新細明體" charset="-120"/>
                <a:cs typeface="+mn-cs"/>
              </a:rPr>
              <a:t>科目組別</a:t>
            </a:r>
          </a:p>
        </p:txBody>
      </p:sp>
      <p:sp>
        <p:nvSpPr>
          <p:cNvPr id="8" name="Text Box 16"/>
          <p:cNvSpPr txBox="1">
            <a:spLocks noChangeArrowheads="1"/>
          </p:cNvSpPr>
          <p:nvPr/>
        </p:nvSpPr>
        <p:spPr bwMode="auto">
          <a:xfrm>
            <a:off x="89644" y="2293632"/>
            <a:ext cx="1569660" cy="369332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新細明體" charset="-120"/>
                <a:cs typeface="+mn-cs"/>
              </a:rPr>
              <a:t>學校設施資料</a:t>
            </a:r>
            <a:endParaRPr kumimoji="1" lang="en-US" altLang="zh-TW" sz="18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新細明體" charset="-120"/>
              <a:cs typeface="+mn-cs"/>
            </a:endParaRPr>
          </a:p>
        </p:txBody>
      </p:sp>
      <p:sp>
        <p:nvSpPr>
          <p:cNvPr id="9" name="Text Box 18"/>
          <p:cNvSpPr txBox="1">
            <a:spLocks noChangeArrowheads="1"/>
          </p:cNvSpPr>
          <p:nvPr/>
        </p:nvSpPr>
        <p:spPr bwMode="auto">
          <a:xfrm>
            <a:off x="89644" y="2723435"/>
            <a:ext cx="1107996" cy="369332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>
            <a:spAutoFit/>
          </a:bodyPr>
          <a:lstStyle>
            <a:defPPr>
              <a:defRPr lang="en-US"/>
            </a:defPPr>
            <a:lvl1pPr algn="l" eaLnBrk="1" hangingPunct="1">
              <a:defRPr kumimoji="1" sz="1600" b="1">
                <a:ea typeface="新細明體" charset="-120"/>
              </a:defRPr>
            </a:lvl1pPr>
            <a:lvl2pPr marL="742950" indent="-285750"/>
            <a:lvl3pPr marL="1143000" indent="-228600"/>
            <a:lvl4pPr marL="1600200" indent="-228600"/>
            <a:lvl5pPr marL="2057400" indent="-228600"/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新細明體" charset="-120"/>
                <a:cs typeface="+mn-cs"/>
              </a:rPr>
              <a:t>班別資料</a:t>
            </a:r>
          </a:p>
        </p:txBody>
      </p:sp>
      <p:sp>
        <p:nvSpPr>
          <p:cNvPr id="30740" name="Line 23"/>
          <p:cNvSpPr>
            <a:spLocks noChangeShapeType="1"/>
          </p:cNvSpPr>
          <p:nvPr/>
        </p:nvSpPr>
        <p:spPr bwMode="auto">
          <a:xfrm>
            <a:off x="2720975" y="3940175"/>
            <a:ext cx="2016125" cy="23813"/>
          </a:xfrm>
          <a:prstGeom prst="line">
            <a:avLst/>
          </a:prstGeom>
          <a:noFill/>
          <a:ln w="28575">
            <a:solidFill>
              <a:srgbClr val="00B05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HK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30741" name="Line 25"/>
          <p:cNvSpPr>
            <a:spLocks noChangeShapeType="1"/>
          </p:cNvSpPr>
          <p:nvPr/>
        </p:nvSpPr>
        <p:spPr bwMode="auto">
          <a:xfrm>
            <a:off x="4737100" y="2039938"/>
            <a:ext cx="17463" cy="1924050"/>
          </a:xfrm>
          <a:prstGeom prst="line">
            <a:avLst/>
          </a:prstGeom>
          <a:noFill/>
          <a:ln w="28575">
            <a:solidFill>
              <a:srgbClr val="00B05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HK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30742" name="Line 29"/>
          <p:cNvSpPr>
            <a:spLocks noChangeShapeType="1"/>
          </p:cNvSpPr>
          <p:nvPr/>
        </p:nvSpPr>
        <p:spPr bwMode="auto">
          <a:xfrm>
            <a:off x="1196975" y="2047875"/>
            <a:ext cx="3540125" cy="0"/>
          </a:xfrm>
          <a:prstGeom prst="line">
            <a:avLst/>
          </a:prstGeom>
          <a:noFill/>
          <a:ln w="28575">
            <a:solidFill>
              <a:srgbClr val="00B05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HK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30743" name="Line 29"/>
          <p:cNvSpPr>
            <a:spLocks noChangeShapeType="1"/>
          </p:cNvSpPr>
          <p:nvPr/>
        </p:nvSpPr>
        <p:spPr bwMode="auto">
          <a:xfrm>
            <a:off x="1658938" y="2493963"/>
            <a:ext cx="3078162" cy="3175"/>
          </a:xfrm>
          <a:prstGeom prst="line">
            <a:avLst/>
          </a:prstGeom>
          <a:noFill/>
          <a:ln w="28575">
            <a:solidFill>
              <a:srgbClr val="00B05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HK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30744" name="Line 29"/>
          <p:cNvSpPr>
            <a:spLocks noChangeShapeType="1"/>
          </p:cNvSpPr>
          <p:nvPr/>
        </p:nvSpPr>
        <p:spPr bwMode="auto">
          <a:xfrm flipV="1">
            <a:off x="1209675" y="2898775"/>
            <a:ext cx="3540125" cy="17463"/>
          </a:xfrm>
          <a:prstGeom prst="line">
            <a:avLst/>
          </a:prstGeom>
          <a:noFill/>
          <a:ln w="28575">
            <a:solidFill>
              <a:srgbClr val="00B05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HK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6" name="Text Box 11"/>
          <p:cNvSpPr txBox="1">
            <a:spLocks noChangeArrowheads="1"/>
          </p:cNvSpPr>
          <p:nvPr/>
        </p:nvSpPr>
        <p:spPr bwMode="auto">
          <a:xfrm>
            <a:off x="114071" y="1240449"/>
            <a:ext cx="2339102" cy="52322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ea typeface="新細明體" charset="-120"/>
                <a:cs typeface="+mn-cs"/>
              </a:rPr>
              <a:t>學校管理模組</a:t>
            </a:r>
            <a:endParaRPr kumimoji="1" lang="en-US" altLang="zh-TW" sz="2800" b="1" i="0" u="none" strike="noStrike" kern="1200" cap="none" spc="0" normalizeH="0" baseline="0" noProof="0" dirty="0" smtClean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Times New Roman" panose="02020603050405020304" pitchFamily="18" charset="0"/>
              <a:ea typeface="新細明體" charset="-120"/>
              <a:cs typeface="+mn-cs"/>
            </a:endParaRPr>
          </a:p>
        </p:txBody>
      </p:sp>
      <p:sp>
        <p:nvSpPr>
          <p:cNvPr id="17" name="Text Box 11"/>
          <p:cNvSpPr txBox="1">
            <a:spLocks noChangeArrowheads="1"/>
          </p:cNvSpPr>
          <p:nvPr/>
        </p:nvSpPr>
        <p:spPr bwMode="auto">
          <a:xfrm>
            <a:off x="5325958" y="1240449"/>
            <a:ext cx="2069797" cy="52322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ea typeface="新細明體" charset="-120"/>
                <a:cs typeface="+mn-cs"/>
              </a:rPr>
              <a:t>時間表編排 </a:t>
            </a:r>
            <a:endParaRPr kumimoji="1" lang="en-US" altLang="zh-TW" sz="2800" b="1" i="0" u="none" strike="noStrike" kern="1200" cap="none" spc="0" normalizeH="0" baseline="0" noProof="0" dirty="0" smtClean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Times New Roman" panose="02020603050405020304" pitchFamily="18" charset="0"/>
              <a:ea typeface="新細明體" charset="-120"/>
              <a:cs typeface="+mn-cs"/>
            </a:endParaRPr>
          </a:p>
        </p:txBody>
      </p:sp>
      <p:sp>
        <p:nvSpPr>
          <p:cNvPr id="30751" name="Line 26"/>
          <p:cNvSpPr>
            <a:spLocks noChangeShapeType="1"/>
          </p:cNvSpPr>
          <p:nvPr/>
        </p:nvSpPr>
        <p:spPr bwMode="auto">
          <a:xfrm flipV="1">
            <a:off x="4737100" y="2692400"/>
            <a:ext cx="576263" cy="6350"/>
          </a:xfrm>
          <a:prstGeom prst="line">
            <a:avLst/>
          </a:prstGeom>
          <a:noFill/>
          <a:ln w="28575">
            <a:solidFill>
              <a:srgbClr val="00B050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HK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30752" name="圖片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4108450"/>
            <a:ext cx="5767388" cy="22828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493235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zh-HK" sz="3600" smtClean="0">
                <a:effectLst>
                  <a:outerShdw blurRad="38100" dist="38100" dir="2700000" algn="tl">
                    <a:srgbClr val="C0C0C0"/>
                  </a:outerShdw>
                </a:effectLst>
                <a:latin typeface="新細明體" panose="02020500000000000000" pitchFamily="18" charset="-120"/>
                <a:ea typeface="新細明體" panose="02020500000000000000" pitchFamily="18" charset="-120"/>
              </a:rPr>
              <a:t>學校管理</a:t>
            </a:r>
            <a:r>
              <a:rPr sz="3600" smtClean="0">
                <a:effectLst>
                  <a:outerShdw blurRad="38100" dist="38100" dir="2700000" algn="tl">
                    <a:srgbClr val="C0C0C0"/>
                  </a:outerShdw>
                </a:effectLst>
                <a:latin typeface="新細明體" panose="02020500000000000000" pitchFamily="18" charset="-120"/>
                <a:ea typeface="新細明體" panose="02020500000000000000" pitchFamily="18" charset="-120"/>
              </a:rPr>
              <a:t>模組 </a:t>
            </a:r>
            <a:r>
              <a:rPr lang="en-US" altLang="zh-TW" sz="36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新細明體" panose="02020500000000000000" pitchFamily="18" charset="-120"/>
                <a:ea typeface="新細明體" panose="02020500000000000000" pitchFamily="18" charset="-120"/>
              </a:rPr>
              <a:t>–</a:t>
            </a:r>
            <a:r>
              <a:rPr sz="3600" smtClean="0">
                <a:effectLst>
                  <a:outerShdw blurRad="38100" dist="38100" dir="2700000" algn="tl">
                    <a:srgbClr val="C0C0C0"/>
                  </a:outerShdw>
                </a:effectLst>
                <a:latin typeface="新細明體" panose="02020500000000000000" pitchFamily="18" charset="-120"/>
                <a:ea typeface="新細明體" panose="02020500000000000000" pitchFamily="18" charset="-120"/>
              </a:rPr>
              <a:t> </a:t>
            </a:r>
            <a:r>
              <a:rPr sz="3600" smtClean="0">
                <a:effectLst>
                  <a:outerShdw blurRad="38100" dist="38100" dir="2700000" algn="tl">
                    <a:srgbClr val="C0C0C0"/>
                  </a:outerShdw>
                </a:effectLst>
                <a:ea typeface="新細明體" panose="02020500000000000000" pitchFamily="18" charset="-120"/>
              </a:rPr>
              <a:t>每個學年的工作</a:t>
            </a:r>
            <a:endParaRPr lang="zh-HK" sz="3600" smtClean="0">
              <a:effectLst>
                <a:outerShdw blurRad="38100" dist="38100" dir="2700000" algn="tl">
                  <a:srgbClr val="C0C0C0"/>
                </a:outerShdw>
              </a:effectLst>
              <a:ea typeface="新細明體" panose="02020500000000000000" pitchFamily="18" charset="-120"/>
            </a:endParaRPr>
          </a:p>
        </p:txBody>
      </p:sp>
      <p:sp>
        <p:nvSpPr>
          <p:cNvPr id="31747" name="投影片編號版面配置區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folHlink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folHlink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folHlink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1600">
                <a:solidFill>
                  <a:schemeClr val="folHlink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P. </a:t>
            </a:r>
            <a:fld id="{7BF547FF-1E41-476F-B2D0-81993B892BAA}" type="slidenum">
              <a:rPr kumimoji="0" lang="en-US" altLang="zh-TW" sz="1200" b="0" i="0" u="none" strike="noStrike" kern="120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altLang="zh-TW" sz="1200" b="0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graphicFrame>
        <p:nvGraphicFramePr>
          <p:cNvPr id="10" name="內容版面配置區 9"/>
          <p:cNvGraphicFramePr>
            <a:graphicFrameLocks noGrp="1"/>
          </p:cNvGraphicFramePr>
          <p:nvPr>
            <p:ph idx="1"/>
            <p:extLst/>
          </p:nvPr>
        </p:nvGraphicFramePr>
        <p:xfrm>
          <a:off x="533400" y="1346200"/>
          <a:ext cx="8015288" cy="5384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向右箭號 5">
            <a:hlinkClick r:id="rId7" action="ppaction://hlinksldjump"/>
          </p:cNvPr>
          <p:cNvSpPr/>
          <p:nvPr/>
        </p:nvSpPr>
        <p:spPr bwMode="auto">
          <a:xfrm>
            <a:off x="7891463" y="6192838"/>
            <a:ext cx="1235074" cy="658019"/>
          </a:xfrm>
          <a:prstGeom prst="rightArrow">
            <a:avLst/>
          </a:prstGeom>
          <a:ln>
            <a:headEnd/>
            <a:tailEnd/>
          </a:ln>
          <a:ex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90000" tIns="46800" rIns="90000" bIns="4680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下一頁</a:t>
            </a:r>
            <a:endParaRPr kumimoji="0" lang="zh-HK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標楷體" pitchFamily="65" charset="-120"/>
              <a:ea typeface="標楷體" pitchFamily="65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3151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sz="3600" smtClean="0">
                <a:effectLst>
                  <a:outerShdw blurRad="38100" dist="38100" dir="2700000" algn="tl">
                    <a:srgbClr val="C0C0C0"/>
                  </a:outerShdw>
                </a:effectLst>
                <a:latin typeface="新細明體" panose="02020500000000000000" pitchFamily="18" charset="-120"/>
                <a:ea typeface="新細明體" panose="02020500000000000000" pitchFamily="18" charset="-120"/>
              </a:rPr>
              <a:t>學校管理模組 </a:t>
            </a:r>
            <a:r>
              <a:rPr lang="en-US" altLang="zh-TW" sz="36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新細明體" panose="02020500000000000000" pitchFamily="18" charset="-120"/>
                <a:ea typeface="新細明體" panose="02020500000000000000" pitchFamily="18" charset="-120"/>
              </a:rPr>
              <a:t>–</a:t>
            </a:r>
            <a:r>
              <a:rPr lang="zh-HK" sz="3600">
                <a:effectLst>
                  <a:outerShdw blurRad="38100" dist="38100" dir="2700000" algn="tl">
                    <a:srgbClr val="C0C0C0"/>
                  </a:outerShdw>
                </a:effectLst>
                <a:latin typeface="新細明體" panose="02020500000000000000" pitchFamily="18" charset="-120"/>
                <a:ea typeface="新細明體" panose="02020500000000000000" pitchFamily="18" charset="-120"/>
              </a:rPr>
              <a:t>策劃新學年的</a:t>
            </a:r>
            <a:r>
              <a:rPr lang="zh-HK" sz="3600" smtClean="0">
                <a:effectLst>
                  <a:outerShdw blurRad="38100" dist="38100" dir="2700000" algn="tl">
                    <a:srgbClr val="C0C0C0"/>
                  </a:outerShdw>
                </a:effectLst>
                <a:latin typeface="新細明體" panose="02020500000000000000" pitchFamily="18" charset="-120"/>
                <a:ea typeface="新細明體" panose="02020500000000000000" pitchFamily="18" charset="-120"/>
              </a:rPr>
              <a:t>流程</a:t>
            </a:r>
            <a:endParaRPr sz="3600" smtClean="0">
              <a:effectLst>
                <a:outerShdw blurRad="38100" dist="38100" dir="2700000" algn="tl">
                  <a:srgbClr val="C0C0C0"/>
                </a:outerShdw>
              </a:effectLst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32771" name="投影片編號版面配置區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folHlink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folHlink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folHlink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1600">
                <a:solidFill>
                  <a:schemeClr val="folHlink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P. </a:t>
            </a:r>
            <a:fld id="{CA3F493B-87FA-4FC4-83EB-1CAA3516E865}" type="slidenum">
              <a:rPr kumimoji="0" lang="en-US" altLang="zh-TW" sz="1200" b="0" i="0" u="none" strike="noStrike" kern="120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altLang="zh-TW" sz="1200" b="0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graphicFrame>
        <p:nvGraphicFramePr>
          <p:cNvPr id="2" name="資料庫圖表 1"/>
          <p:cNvGraphicFramePr/>
          <p:nvPr>
            <p:extLst/>
          </p:nvPr>
        </p:nvGraphicFramePr>
        <p:xfrm>
          <a:off x="1800755" y="1286933"/>
          <a:ext cx="5638800" cy="5435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矩形 4">
            <a:hlinkClick r:id="rId8" action="ppaction://hlinksldjump"/>
          </p:cNvPr>
          <p:cNvSpPr/>
          <p:nvPr/>
        </p:nvSpPr>
        <p:spPr bwMode="auto">
          <a:xfrm>
            <a:off x="155575" y="6096000"/>
            <a:ext cx="1219200" cy="635000"/>
          </a:xfrm>
          <a:prstGeom prst="rect">
            <a:avLst/>
          </a:prstGeom>
          <a:ln>
            <a:headEnd/>
            <a:tailEnd/>
          </a:ln>
          <a:ex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90000" tIns="46800" rIns="90000" bIns="4680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zh-TW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返回</a:t>
            </a:r>
            <a:endParaRPr kumimoji="0" lang="en-US" altLang="zh-TW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標楷體" pitchFamily="65" charset="-120"/>
              <a:ea typeface="標楷體" pitchFamily="65" charset="-120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zh-TW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學年工作流程</a:t>
            </a:r>
            <a:endParaRPr kumimoji="0" lang="zh-HK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標楷體" pitchFamily="65" charset="-120"/>
              <a:ea typeface="標楷體" pitchFamily="65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6479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3" name="Rectangle 3"/>
          <p:cNvSpPr>
            <a:spLocks noGrp="1" noChangeArrowheads="1"/>
          </p:cNvSpPr>
          <p:nvPr>
            <p:ph idx="1"/>
          </p:nvPr>
        </p:nvSpPr>
        <p:spPr>
          <a:xfrm>
            <a:off x="899592" y="2276872"/>
            <a:ext cx="7776864" cy="2880320"/>
          </a:xfrm>
        </p:spPr>
        <p:txBody>
          <a:bodyPr/>
          <a:lstStyle/>
          <a:p>
            <a:r>
              <a:rPr lang="zh-HK" altLang="en-US" sz="4400" dirty="0" smtClean="0">
                <a:solidFill>
                  <a:srgbClr val="008000"/>
                </a:solidFill>
                <a:latin typeface="微軟正黑體" pitchFamily="34" charset="-120"/>
                <a:ea typeface="微軟正黑體" pitchFamily="34" charset="-120"/>
              </a:rPr>
              <a:t>策劃</a:t>
            </a:r>
            <a:r>
              <a:rPr lang="zh-HK" altLang="en-US" sz="4400" dirty="0">
                <a:solidFill>
                  <a:srgbClr val="008000"/>
                </a:solidFill>
                <a:latin typeface="微軟正黑體" pitchFamily="34" charset="-120"/>
                <a:ea typeface="微軟正黑體" pitchFamily="34" charset="-120"/>
              </a:rPr>
              <a:t>新學年</a:t>
            </a:r>
            <a:endParaRPr lang="en-US" altLang="zh-HK" sz="4400" dirty="0">
              <a:solidFill>
                <a:srgbClr val="008000"/>
              </a:solidFill>
              <a:latin typeface="微軟正黑體" pitchFamily="34" charset="-120"/>
              <a:ea typeface="微軟正黑體" pitchFamily="34" charset="-120"/>
            </a:endParaRPr>
          </a:p>
          <a:p>
            <a:r>
              <a:rPr lang="zh-HK" altLang="en-US" sz="4400" dirty="0" smtClean="0">
                <a:solidFill>
                  <a:srgbClr val="008000"/>
                </a:solidFill>
                <a:latin typeface="微軟正黑體" pitchFamily="34" charset="-120"/>
                <a:ea typeface="微軟正黑體" pitchFamily="34" charset="-120"/>
              </a:rPr>
              <a:t>學校</a:t>
            </a:r>
            <a:r>
              <a:rPr lang="zh-HK" altLang="en-US" sz="4400" dirty="0">
                <a:solidFill>
                  <a:srgbClr val="008000"/>
                </a:solidFill>
                <a:latin typeface="微軟正黑體" pitchFamily="34" charset="-120"/>
                <a:ea typeface="微軟正黑體" pitchFamily="34" charset="-120"/>
              </a:rPr>
              <a:t>管理</a:t>
            </a:r>
            <a:endParaRPr lang="en-US" altLang="zh-HK" sz="4400" dirty="0">
              <a:solidFill>
                <a:srgbClr val="008000"/>
              </a:solidFill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sz="4400" dirty="0">
                <a:solidFill>
                  <a:srgbClr val="008000"/>
                </a:solidFill>
                <a:latin typeface="微軟正黑體" pitchFamily="34" charset="-120"/>
                <a:ea typeface="微軟正黑體" pitchFamily="34" charset="-120"/>
              </a:rPr>
              <a:t>學生相關模組</a:t>
            </a:r>
          </a:p>
        </p:txBody>
      </p:sp>
      <p:sp>
        <p:nvSpPr>
          <p:cNvPr id="2" name="矩形 1"/>
          <p:cNvSpPr/>
          <p:nvPr/>
        </p:nvSpPr>
        <p:spPr>
          <a:xfrm>
            <a:off x="1691680" y="325105"/>
            <a:ext cx="5688632" cy="923330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程序</a:t>
            </a:r>
            <a:endParaRPr kumimoji="0" lang="en-US" altLang="zh-TW" sz="5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7487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zh-TW" sz="36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新細明體" panose="02020500000000000000" pitchFamily="18" charset="-120"/>
                <a:ea typeface="新細明體" panose="02020500000000000000" pitchFamily="18" charset="-120"/>
              </a:rPr>
              <a:t>1.</a:t>
            </a:r>
            <a:r>
              <a:rPr sz="3600" smtClean="0">
                <a:effectLst>
                  <a:outerShdw blurRad="38100" dist="38100" dir="2700000" algn="tl">
                    <a:srgbClr val="C0C0C0"/>
                  </a:outerShdw>
                </a:effectLst>
                <a:latin typeface="新細明體" panose="02020500000000000000" pitchFamily="18" charset="-120"/>
                <a:ea typeface="新細明體" panose="02020500000000000000" pitchFamily="18" charset="-120"/>
              </a:rPr>
              <a:t> </a:t>
            </a:r>
            <a:r>
              <a:rPr lang="zh-HK" sz="3600" smtClean="0">
                <a:effectLst>
                  <a:outerShdw blurRad="38100" dist="38100" dir="2700000" algn="tl">
                    <a:srgbClr val="C0C0C0"/>
                  </a:outerShdw>
                </a:effectLst>
                <a:latin typeface="新細明體" panose="02020500000000000000" pitchFamily="18" charset="-120"/>
                <a:ea typeface="新細明體" panose="02020500000000000000" pitchFamily="18" charset="-120"/>
              </a:rPr>
              <a:t>策劃新學年</a:t>
            </a:r>
            <a:r>
              <a:rPr sz="3600" smtClean="0">
                <a:effectLst>
                  <a:outerShdw blurRad="38100" dist="38100" dir="2700000" algn="tl">
                    <a:srgbClr val="C0C0C0"/>
                  </a:outerShdw>
                </a:effectLst>
                <a:latin typeface="新細明體" panose="02020500000000000000" pitchFamily="18" charset="-120"/>
                <a:ea typeface="新細明體" panose="02020500000000000000" pitchFamily="18" charset="-120"/>
              </a:rPr>
              <a:t>的先決條件</a:t>
            </a:r>
            <a:endParaRPr lang="zh-HK" sz="3600" smtClean="0">
              <a:effectLst>
                <a:outerShdw blurRad="38100" dist="38100" dir="2700000" algn="tl">
                  <a:srgbClr val="C0C0C0"/>
                </a:outerShdw>
              </a:effectLst>
              <a:ea typeface="新細明體" panose="02020500000000000000" pitchFamily="18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23888" y="1255713"/>
            <a:ext cx="8077200" cy="954087"/>
          </a:xfrm>
        </p:spPr>
        <p:txBody>
          <a:bodyPr/>
          <a:lstStyle/>
          <a:p>
            <a:pPr>
              <a:defRPr/>
            </a:pPr>
            <a:r>
              <a:rPr lang="zh-TW" altLang="en-US" sz="3200" b="1" dirty="0" smtClean="0">
                <a:solidFill>
                  <a:srgbClr val="80008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教職員資料模組 </a:t>
            </a:r>
            <a:r>
              <a:rPr lang="zh-TW" altLang="en-US" sz="2800" dirty="0" smtClean="0">
                <a:solidFill>
                  <a:srgbClr val="80008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處理教職員受聘</a:t>
            </a:r>
            <a:r>
              <a:rPr lang="en-US" altLang="zh-TW" sz="2800" dirty="0" smtClean="0">
                <a:solidFill>
                  <a:srgbClr val="80008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/</a:t>
            </a:r>
            <a:r>
              <a:rPr lang="zh-TW" altLang="en-US" sz="2800" dirty="0" smtClean="0">
                <a:solidFill>
                  <a:srgbClr val="80008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離職</a:t>
            </a:r>
            <a:r>
              <a:rPr lang="en-US" altLang="zh-TW" sz="2800" dirty="0" smtClean="0">
                <a:solidFill>
                  <a:srgbClr val="80008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:</a:t>
            </a:r>
          </a:p>
          <a:p>
            <a:pPr>
              <a:buFont typeface="Wingdings" panose="05000000000000000000" pitchFamily="2" charset="2"/>
              <a:buNone/>
              <a:defRPr/>
            </a:pPr>
            <a:r>
              <a:rPr lang="zh-TW" altLang="en-US" sz="1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新細明體" panose="02020500000000000000" pitchFamily="18" charset="-120"/>
                <a:ea typeface="新細明體" panose="02020500000000000000" pitchFamily="18" charset="-120"/>
              </a:rPr>
              <a:t>      </a:t>
            </a:r>
            <a:r>
              <a:rPr lang="zh-TW" altLang="en-US" sz="2000" dirty="0" smtClean="0">
                <a:solidFill>
                  <a:schemeClr val="tx2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教職員資料 </a:t>
            </a:r>
            <a:r>
              <a:rPr lang="en-US" altLang="zh-TW" sz="2000" dirty="0" smtClean="0">
                <a:solidFill>
                  <a:schemeClr val="tx2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&gt; </a:t>
            </a:r>
            <a:r>
              <a:rPr lang="zh-TW" altLang="en-US" sz="2000" dirty="0" smtClean="0">
                <a:solidFill>
                  <a:schemeClr val="tx2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教職員概況 </a:t>
            </a:r>
            <a:endParaRPr lang="en-US" altLang="zh-TW" sz="2000" dirty="0" smtClean="0">
              <a:solidFill>
                <a:schemeClr val="tx2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pPr>
              <a:buFont typeface="Wingdings" panose="05000000000000000000" pitchFamily="2" charset="2"/>
              <a:buNone/>
              <a:defRPr/>
            </a:pPr>
            <a:endParaRPr lang="en-US" altLang="zh-TW" sz="2000" dirty="0">
              <a:solidFill>
                <a:schemeClr val="tx2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pPr>
              <a:buFont typeface="Wingdings" panose="05000000000000000000" pitchFamily="2" charset="2"/>
              <a:buNone/>
              <a:defRPr/>
            </a:pPr>
            <a:endParaRPr lang="en-US" altLang="zh-TW" sz="2000" dirty="0" smtClean="0">
              <a:solidFill>
                <a:schemeClr val="tx2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pPr>
              <a:buFont typeface="Wingdings" panose="05000000000000000000" pitchFamily="2" charset="2"/>
              <a:buNone/>
              <a:defRPr/>
            </a:pPr>
            <a:endParaRPr lang="en-US" altLang="zh-TW" sz="2000" dirty="0">
              <a:solidFill>
                <a:schemeClr val="tx2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pPr>
              <a:buFont typeface="Wingdings" panose="05000000000000000000" pitchFamily="2" charset="2"/>
              <a:buNone/>
              <a:defRPr/>
            </a:pPr>
            <a:endParaRPr lang="en-US" altLang="zh-TW" sz="2000" dirty="0">
              <a:solidFill>
                <a:schemeClr val="tx2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pPr>
              <a:buFont typeface="Wingdings" panose="05000000000000000000" pitchFamily="2" charset="2"/>
              <a:buNone/>
              <a:defRPr/>
            </a:pPr>
            <a:endParaRPr lang="en-US" altLang="zh-TW" sz="2000" dirty="0" smtClean="0">
              <a:solidFill>
                <a:schemeClr val="tx2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pPr>
              <a:defRPr/>
            </a:pPr>
            <a:endParaRPr lang="zh-HK" altLang="en-US" dirty="0" smtClean="0">
              <a:ea typeface="新細明體" panose="02020500000000000000" pitchFamily="18" charset="-120"/>
            </a:endParaRPr>
          </a:p>
        </p:txBody>
      </p:sp>
      <p:sp>
        <p:nvSpPr>
          <p:cNvPr id="34820" name="投影片編號版面配置區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folHlink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folHlink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folHlink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1600">
                <a:solidFill>
                  <a:schemeClr val="folHlink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P. </a:t>
            </a:r>
            <a:fld id="{26730743-421F-4678-BCEB-76834EED09DF}" type="slidenum">
              <a:rPr kumimoji="0" lang="en-US" altLang="zh-TW" sz="1200" b="0" i="0" u="none" strike="noStrike" kern="120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altLang="zh-TW" sz="1200" b="0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pic>
        <p:nvPicPr>
          <p:cNvPr id="11" name="圖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209800"/>
            <a:ext cx="4267200" cy="1482725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4629679"/>
            <a:ext cx="7224712" cy="2084387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內容版面配置區 2"/>
          <p:cNvSpPr txBox="1">
            <a:spLocks/>
          </p:cNvSpPr>
          <p:nvPr/>
        </p:nvSpPr>
        <p:spPr bwMode="auto">
          <a:xfrm>
            <a:off x="533400" y="3692525"/>
            <a:ext cx="8077200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99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folHlink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folHlink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1600">
                <a:solidFill>
                  <a:schemeClr val="folHlink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0504D"/>
              </a:buClr>
              <a:buSzPct val="60000"/>
              <a:buFont typeface="Wingdings" panose="05000000000000000000" pitchFamily="2" charset="2"/>
              <a:buChar char="n"/>
              <a:tabLst/>
              <a:defRPr/>
            </a:pPr>
            <a:r>
              <a:rPr kumimoji="0" lang="zh-TW" alt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新細明體" panose="02020500000000000000" pitchFamily="18" charset="-120"/>
                <a:ea typeface="新細明體" panose="02020500000000000000" pitchFamily="18" charset="-120"/>
                <a:cs typeface="+mn-cs"/>
              </a:rPr>
              <a:t>代碼管理模組 </a:t>
            </a:r>
            <a:r>
              <a:rPr kumimoji="0" lang="zh-TW" alt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新細明體" panose="02020500000000000000" pitchFamily="18" charset="-120"/>
                <a:ea typeface="新細明體" panose="02020500000000000000" pitchFamily="18" charset="-120"/>
                <a:cs typeface="+mn-cs"/>
              </a:rPr>
              <a:t>編修相關代碼表</a:t>
            </a:r>
            <a:r>
              <a:rPr kumimoji="0" lang="en-US" altLang="zh-TW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新細明體" panose="02020500000000000000" pitchFamily="18" charset="-120"/>
                <a:ea typeface="新細明體" panose="02020500000000000000" pitchFamily="18" charset="-120"/>
                <a:cs typeface="+mn-cs"/>
              </a:rPr>
              <a:t>: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0504D"/>
              </a:buClr>
              <a:buSzPct val="60000"/>
              <a:buFont typeface="Wingdings" panose="05000000000000000000" pitchFamily="2" charset="2"/>
              <a:buNone/>
              <a:tabLst/>
              <a:defRPr/>
            </a:pPr>
            <a:r>
              <a:rPr kumimoji="0" lang="zh-TW" alt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新細明體" panose="02020500000000000000" pitchFamily="18" charset="-120"/>
                <a:ea typeface="新細明體" panose="02020500000000000000" pitchFamily="18" charset="-120"/>
                <a:cs typeface="+mn-cs"/>
              </a:rPr>
              <a:t>     代碼管理 </a:t>
            </a:r>
            <a:r>
              <a:rPr kumimoji="0" lang="en-US" altLang="zh-TW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新細明體" panose="02020500000000000000" pitchFamily="18" charset="-120"/>
                <a:ea typeface="新細明體" panose="02020500000000000000" pitchFamily="18" charset="-120"/>
                <a:cs typeface="+mn-cs"/>
              </a:rPr>
              <a:t>&gt; </a:t>
            </a:r>
            <a:r>
              <a:rPr kumimoji="0" lang="zh-TW" alt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新細明體" panose="02020500000000000000" pitchFamily="18" charset="-120"/>
                <a:ea typeface="新細明體" panose="02020500000000000000" pitchFamily="18" charset="-120"/>
                <a:cs typeface="+mn-cs"/>
              </a:rPr>
              <a:t>編修代碼表</a:t>
            </a:r>
            <a:endParaRPr kumimoji="0" lang="en-US" altLang="zh-TW" sz="2000" b="0" i="0" u="none" strike="noStrike" kern="0" cap="none" spc="0" normalizeH="0" baseline="0" noProof="0" dirty="0" smtClean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新細明體" panose="02020500000000000000" pitchFamily="18" charset="-120"/>
              <a:ea typeface="新細明體" panose="02020500000000000000" pitchFamily="18" charset="-120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0504D"/>
              </a:buClr>
              <a:buSzPct val="60000"/>
              <a:buFont typeface="Wingdings" panose="05000000000000000000" pitchFamily="2" charset="2"/>
              <a:buNone/>
              <a:tabLst/>
              <a:defRPr/>
            </a:pPr>
            <a:endParaRPr kumimoji="0" lang="en-US" altLang="zh-TW" sz="2000" b="0" i="0" u="none" strike="noStrike" kern="0" cap="none" spc="0" normalizeH="0" baseline="0" noProof="0" dirty="0" smtClean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新細明體" panose="02020500000000000000" pitchFamily="18" charset="-120"/>
              <a:ea typeface="新細明體" panose="02020500000000000000" pitchFamily="18" charset="-120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0504D"/>
              </a:buClr>
              <a:buSzPct val="60000"/>
              <a:buFont typeface="Wingdings" panose="05000000000000000000" pitchFamily="2" charset="2"/>
              <a:buChar char="n"/>
              <a:tabLst/>
              <a:defRPr/>
            </a:pPr>
            <a:endParaRPr kumimoji="0" lang="zh-HK" altLang="en-US" sz="2400" b="0" i="0" u="none" strike="noStrike" kern="0" cap="none" spc="0" normalizeH="0" baseline="0" noProof="0" dirty="0" smtClean="0">
              <a:ln>
                <a:noFill/>
              </a:ln>
              <a:solidFill>
                <a:srgbClr val="800080"/>
              </a:solidFill>
              <a:effectLst/>
              <a:uLnTx/>
              <a:uFillTx/>
              <a:latin typeface="Tahoma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" name="圓角矩形 4"/>
          <p:cNvSpPr/>
          <p:nvPr/>
        </p:nvSpPr>
        <p:spPr bwMode="auto">
          <a:xfrm>
            <a:off x="1785085" y="6102779"/>
            <a:ext cx="6414749" cy="696620"/>
          </a:xfrm>
          <a:prstGeom prst="roundRect">
            <a:avLst/>
          </a:prstGeom>
          <a:solidFill>
            <a:srgbClr val="FFCCFF"/>
          </a:solidFill>
          <a:ln w="38160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  <a:extLst/>
        </p:spPr>
        <p:txBody>
          <a:bodyPr lIns="90000" tIns="46800" rIns="90000" bIns="46800"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kumimoji="0" lang="zh-TW" altLang="en-US" sz="3200" b="0" i="0" u="none" strike="noStrike" kern="1200" cap="none" spc="0" normalizeH="0" baseline="0" noProof="0" dirty="0" smtClean="0">
              <a:ln>
                <a:noFill/>
              </a:ln>
              <a:solidFill>
                <a:srgbClr val="CC00CC"/>
              </a:solidFill>
              <a:effectLst/>
              <a:uLnTx/>
              <a:uFillTx/>
              <a:latin typeface="標楷體" pitchFamily="65" charset="-120"/>
              <a:ea typeface="標楷體" pitchFamily="65" charset="-120"/>
              <a:cs typeface="+mn-cs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1766888" y="6078445"/>
            <a:ext cx="652190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Times New Roman" panose="02020603050405020304" pitchFamily="18" charset="0"/>
                <a:ea typeface="新細明體" panose="02020500000000000000" pitchFamily="18" charset="-120"/>
                <a:cs typeface="+mn-cs"/>
              </a:rPr>
              <a:t>有關 </a:t>
            </a:r>
            <a:r>
              <a:rPr kumimoji="0" lang="en-US" altLang="zh-TW" sz="2000" b="0" i="0" u="none" strike="noStrike" kern="0" cap="none" spc="0" normalizeH="0" baseline="0" noProof="0" dirty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Times New Roman" panose="02020603050405020304" pitchFamily="18" charset="0"/>
                <a:ea typeface="新細明體" panose="02020500000000000000" pitchFamily="18" charset="-120"/>
                <a:cs typeface="+mn-cs"/>
              </a:rPr>
              <a:t>2023 </a:t>
            </a:r>
            <a:r>
              <a:rPr kumimoji="0" lang="zh-TW" alt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Times New Roman" panose="02020603050405020304" pitchFamily="18" charset="0"/>
                <a:ea typeface="新細明體" panose="02020500000000000000" pitchFamily="18" charset="-120"/>
                <a:cs typeface="+mn-cs"/>
              </a:rPr>
              <a:t>學年科目代碼的變更，詳情請留意課程發展處於 </a:t>
            </a:r>
            <a:r>
              <a:rPr kumimoji="0" lang="en-US" altLang="zh-TW" sz="2000" b="0" i="0" u="none" strike="noStrike" kern="0" cap="none" spc="0" normalizeH="0" baseline="0" noProof="0" dirty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Times New Roman" panose="02020603050405020304" pitchFamily="18" charset="0"/>
                <a:ea typeface="新細明體" panose="02020500000000000000" pitchFamily="18" charset="-120"/>
                <a:cs typeface="+mn-cs"/>
              </a:rPr>
              <a:t>2023</a:t>
            </a:r>
            <a:r>
              <a:rPr kumimoji="0" lang="zh-TW" alt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Times New Roman" panose="02020603050405020304" pitchFamily="18" charset="0"/>
                <a:ea typeface="新細明體" panose="02020500000000000000" pitchFamily="18" charset="-120"/>
                <a:cs typeface="+mn-cs"/>
              </a:rPr>
              <a:t>年 </a:t>
            </a:r>
            <a:r>
              <a:rPr kumimoji="0" lang="en-US" altLang="zh-TW" sz="2000" b="0" i="0" u="none" strike="noStrike" kern="0" cap="none" spc="0" normalizeH="0" baseline="0" noProof="0" dirty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Times New Roman" panose="02020603050405020304" pitchFamily="18" charset="0"/>
                <a:ea typeface="新細明體" panose="02020500000000000000" pitchFamily="18" charset="-120"/>
                <a:cs typeface="+mn-cs"/>
              </a:rPr>
              <a:t>6 </a:t>
            </a:r>
            <a:r>
              <a:rPr kumimoji="0" lang="zh-TW" alt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Times New Roman" panose="02020603050405020304" pitchFamily="18" charset="0"/>
                <a:ea typeface="新細明體" panose="02020500000000000000" pitchFamily="18" charset="-120"/>
                <a:cs typeface="+mn-cs"/>
              </a:rPr>
              <a:t>月發出的訊息。</a:t>
            </a:r>
            <a:endParaRPr kumimoji="0" lang="zh-TW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8" name="矩形 7"/>
          <p:cNvSpPr/>
          <p:nvPr/>
        </p:nvSpPr>
        <p:spPr bwMode="auto">
          <a:xfrm>
            <a:off x="778329" y="6176169"/>
            <a:ext cx="304800" cy="195262"/>
          </a:xfrm>
          <a:prstGeom prst="rect">
            <a:avLst/>
          </a:prstGeom>
          <a:noFill/>
          <a:ln>
            <a:solidFill>
              <a:srgbClr val="FF0000"/>
            </a:solidFill>
            <a:headEnd/>
            <a:tailEnd/>
          </a:ln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0000" tIns="46800" rIns="90000" bIns="46800"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kumimoji="0" lang="zh-TW" altLang="en-US" sz="3200" b="0" i="0" u="none" strike="noStrike" kern="1200" cap="none" spc="0" normalizeH="0" baseline="0" noProof="0" dirty="0" smtClean="0">
              <a:ln>
                <a:noFill/>
              </a:ln>
              <a:solidFill>
                <a:srgbClr val="CC00CC"/>
              </a:solidFill>
              <a:effectLst/>
              <a:uLnTx/>
              <a:uFillTx/>
              <a:latin typeface="標楷體" pitchFamily="65" charset="-120"/>
              <a:ea typeface="標楷體" pitchFamily="65" charset="-120"/>
              <a:cs typeface="+mn-cs"/>
            </a:endParaRPr>
          </a:p>
        </p:txBody>
      </p:sp>
      <p:cxnSp>
        <p:nvCxnSpPr>
          <p:cNvPr id="19" name="直線接點 18"/>
          <p:cNvCxnSpPr>
            <a:stCxn id="8" idx="3"/>
          </p:cNvCxnSpPr>
          <p:nvPr/>
        </p:nvCxnSpPr>
        <p:spPr bwMode="auto">
          <a:xfrm>
            <a:off x="1083129" y="6273800"/>
            <a:ext cx="683759" cy="0"/>
          </a:xfrm>
          <a:prstGeom prst="line">
            <a:avLst/>
          </a:prstGeom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24458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" grpId="0" animBg="1"/>
      <p:bldP spid="4" grpId="0"/>
      <p:bldP spid="8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698" y="2481708"/>
            <a:ext cx="5519204" cy="2316172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115714" name="Rectangle 205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zh-TW" sz="3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1.</a:t>
            </a:r>
            <a:r>
              <a:rPr sz="3600">
                <a:latin typeface="新細明體" panose="02020500000000000000" pitchFamily="18" charset="-120"/>
                <a:ea typeface="新細明體" panose="02020500000000000000" pitchFamily="18" charset="-120"/>
              </a:rPr>
              <a:t> </a:t>
            </a:r>
            <a:r>
              <a:rPr lang="zh-HK" sz="3600">
                <a:latin typeface="新細明體" panose="02020500000000000000" pitchFamily="18" charset="-120"/>
                <a:ea typeface="新細明體" panose="02020500000000000000" pitchFamily="18" charset="-120"/>
              </a:rPr>
              <a:t>策劃新學年</a:t>
            </a:r>
            <a:r>
              <a:rPr sz="3600">
                <a:latin typeface="新細明體" panose="02020500000000000000" pitchFamily="18" charset="-120"/>
                <a:ea typeface="新細明體" panose="02020500000000000000" pitchFamily="18" charset="-120"/>
              </a:rPr>
              <a:t>的先決條件</a:t>
            </a:r>
            <a:endParaRPr lang="zh-HK" sz="3600" smtClean="0">
              <a:effectLst>
                <a:outerShdw blurRad="38100" dist="38100" dir="2700000" algn="tl">
                  <a:srgbClr val="C0C0C0"/>
                </a:outerShdw>
              </a:effectLst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3076" name="Rectangle 2051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zh-TW" altLang="en-US" sz="2800" dirty="0" smtClean="0">
                <a:solidFill>
                  <a:srgbClr val="80008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開始 </a:t>
            </a:r>
            <a:r>
              <a:rPr lang="zh-TW" altLang="en-US" sz="3200" b="1" dirty="0" smtClean="0">
                <a:solidFill>
                  <a:srgbClr val="80008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策劃新學年</a:t>
            </a:r>
            <a:r>
              <a:rPr lang="en-US" altLang="zh-TW" sz="2800" dirty="0" smtClean="0">
                <a:solidFill>
                  <a:srgbClr val="80008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:</a:t>
            </a:r>
            <a:endParaRPr lang="en-US" altLang="zh-TW" sz="2800" dirty="0">
              <a:solidFill>
                <a:srgbClr val="800080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zh-TW" altLang="en-US" sz="2000" dirty="0" smtClean="0">
                <a:solidFill>
                  <a:schemeClr val="tx2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     學校</a:t>
            </a:r>
            <a:r>
              <a:rPr lang="zh-TW" altLang="en-US" sz="2000" dirty="0">
                <a:solidFill>
                  <a:schemeClr val="tx2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管理 </a:t>
            </a:r>
            <a:r>
              <a:rPr lang="en-US" altLang="zh-TW" sz="2000" dirty="0">
                <a:solidFill>
                  <a:schemeClr val="tx2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&gt; </a:t>
            </a:r>
            <a:r>
              <a:rPr lang="zh-TW" altLang="en-US" sz="2000" dirty="0">
                <a:solidFill>
                  <a:schemeClr val="tx2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策劃新學年 </a:t>
            </a:r>
            <a:r>
              <a:rPr lang="en-US" altLang="zh-TW" sz="2000" dirty="0">
                <a:solidFill>
                  <a:schemeClr val="tx2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&gt; </a:t>
            </a:r>
            <a:r>
              <a:rPr lang="zh-TW" altLang="en-US" sz="2000" dirty="0">
                <a:solidFill>
                  <a:schemeClr val="tx2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策劃新學年 </a:t>
            </a:r>
            <a:endParaRPr lang="zh-TW" altLang="en-US" sz="2000" dirty="0" smtClean="0">
              <a:solidFill>
                <a:schemeClr val="tx2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35844" name="投影片編號版面配置區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folHlink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folHlink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folHlink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1600">
                <a:solidFill>
                  <a:schemeClr val="folHlink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P. </a:t>
            </a:r>
            <a:fld id="{CC3798A8-CE07-4EF5-98DB-323681C03849}" type="slidenum">
              <a:rPr kumimoji="0" lang="en-US" altLang="zh-TW" sz="1200" b="0" i="0" u="none" strike="noStrike" kern="120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altLang="zh-TW" sz="1200" b="0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7" name="矩形 6">
            <a:hlinkClick r:id="rId4" action="ppaction://hlinksldjump"/>
          </p:cNvPr>
          <p:cNvSpPr/>
          <p:nvPr/>
        </p:nvSpPr>
        <p:spPr bwMode="auto">
          <a:xfrm>
            <a:off x="155575" y="6096000"/>
            <a:ext cx="1219200" cy="635000"/>
          </a:xfrm>
          <a:prstGeom prst="rect">
            <a:avLst/>
          </a:prstGeom>
          <a:ln>
            <a:headEnd/>
            <a:tailEnd/>
          </a:ln>
          <a:ex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90000" tIns="46800" rIns="90000" bIns="4680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zh-TW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返回</a:t>
            </a:r>
            <a:endParaRPr kumimoji="0" lang="en-US" altLang="zh-TW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標楷體" pitchFamily="65" charset="-120"/>
              <a:ea typeface="標楷體" pitchFamily="65" charset="-120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zh-TW" alt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策劃新學年流程</a:t>
            </a:r>
            <a:endParaRPr kumimoji="0" lang="zh-HK" alt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標楷體" pitchFamily="65" charset="-120"/>
              <a:ea typeface="標楷體" pitchFamily="65" charset="-120"/>
              <a:cs typeface="+mn-cs"/>
            </a:endParaRPr>
          </a:p>
        </p:txBody>
      </p:sp>
      <p:sp>
        <p:nvSpPr>
          <p:cNvPr id="8" name="爆炸 1 7"/>
          <p:cNvSpPr/>
          <p:nvPr/>
        </p:nvSpPr>
        <p:spPr bwMode="auto">
          <a:xfrm>
            <a:off x="4503738" y="726812"/>
            <a:ext cx="4584700" cy="2070100"/>
          </a:xfrm>
          <a:prstGeom prst="irregularSeal1">
            <a:avLst/>
          </a:prstGeom>
          <a:ln>
            <a:headEnd/>
            <a:tailEnd/>
          </a:ln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90000" tIns="46800" rIns="90000" bIns="46800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zh-TW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減少輸入資料的時間</a:t>
            </a:r>
            <a:endParaRPr kumimoji="0" lang="zh-HK" altLang="en-US" sz="3200" b="0" i="0" u="none" strike="noStrike" kern="1200" cap="none" spc="0" normalizeH="0" baseline="0" noProof="0" dirty="0" smtClean="0">
              <a:ln>
                <a:noFill/>
              </a:ln>
              <a:solidFill>
                <a:srgbClr val="CC00CC"/>
              </a:solidFill>
              <a:effectLst/>
              <a:uLnTx/>
              <a:uFillTx/>
              <a:latin typeface="標楷體" pitchFamily="65" charset="-120"/>
              <a:ea typeface="標楷體" pitchFamily="65" charset="-120"/>
              <a:cs typeface="+mn-cs"/>
            </a:endParaRPr>
          </a:p>
        </p:txBody>
      </p:sp>
      <p:pic>
        <p:nvPicPr>
          <p:cNvPr id="35846" name="圖片 3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2969829"/>
            <a:ext cx="2086461" cy="9562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666" y="3917178"/>
            <a:ext cx="5757411" cy="247650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13" name="圖片 3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2180" y="4430378"/>
            <a:ext cx="2086461" cy="9562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95345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7832" y="2438399"/>
            <a:ext cx="7075580" cy="3643313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zh-HK" sz="36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新細明體" panose="02020500000000000000" pitchFamily="18" charset="-120"/>
                <a:ea typeface="新細明體" panose="02020500000000000000" pitchFamily="18" charset="-120"/>
              </a:rPr>
              <a:t>2.</a:t>
            </a:r>
            <a:r>
              <a:rPr lang="zh-HK" sz="3600" smtClean="0">
                <a:effectLst>
                  <a:outerShdw blurRad="38100" dist="38100" dir="2700000" algn="tl">
                    <a:srgbClr val="C0C0C0"/>
                  </a:outerShdw>
                </a:effectLst>
                <a:latin typeface="新細明體" panose="02020500000000000000" pitchFamily="18" charset="-120"/>
                <a:ea typeface="新細明體" panose="02020500000000000000" pitchFamily="18" charset="-120"/>
              </a:rPr>
              <a:t> 編修校曆</a:t>
            </a:r>
            <a:r>
              <a:rPr sz="3600" smtClean="0">
                <a:effectLst>
                  <a:outerShdw blurRad="38100" dist="38100" dir="2700000" algn="tl">
                    <a:srgbClr val="C0C0C0"/>
                  </a:outerShdw>
                </a:effectLst>
                <a:latin typeface="新細明體" panose="02020500000000000000" pitchFamily="18" charset="-120"/>
                <a:ea typeface="新細明體" panose="02020500000000000000" pitchFamily="18" charset="-120"/>
              </a:rPr>
              <a:t> </a:t>
            </a:r>
            <a:r>
              <a:rPr lang="en-US" altLang="zh-TW" sz="36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新細明體" panose="02020500000000000000" pitchFamily="18" charset="-120"/>
                <a:ea typeface="新細明體" panose="02020500000000000000" pitchFamily="18" charset="-120"/>
              </a:rPr>
              <a:t>–</a:t>
            </a:r>
            <a:r>
              <a:rPr sz="3600" smtClean="0">
                <a:effectLst>
                  <a:outerShdw blurRad="38100" dist="38100" dir="2700000" algn="tl">
                    <a:srgbClr val="C0C0C0"/>
                  </a:outerShdw>
                </a:effectLst>
                <a:latin typeface="新細明體" panose="02020500000000000000" pitchFamily="18" charset="-120"/>
                <a:ea typeface="新細明體" panose="02020500000000000000" pitchFamily="18" charset="-120"/>
              </a:rPr>
              <a:t> 必須輸入</a:t>
            </a:r>
            <a:endParaRPr lang="zh-HK" sz="3600" smtClean="0">
              <a:effectLst>
                <a:outerShdw blurRad="38100" dist="38100" dir="2700000" algn="tl">
                  <a:srgbClr val="C0C0C0"/>
                </a:outerShdw>
              </a:effectLst>
              <a:ea typeface="新細明體" panose="02020500000000000000" pitchFamily="18" charset="-120"/>
            </a:endParaRPr>
          </a:p>
        </p:txBody>
      </p:sp>
      <p:sp>
        <p:nvSpPr>
          <p:cNvPr id="3584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zh-TW" altLang="en-US" sz="2800" dirty="0" smtClean="0">
                <a:ea typeface="新細明體" panose="02020500000000000000" pitchFamily="18" charset="-120"/>
              </a:rPr>
              <a:t>更新校曆 </a:t>
            </a:r>
            <a:r>
              <a:rPr lang="zh-TW" altLang="en-US" sz="2800" b="1" dirty="0" smtClean="0">
                <a:ea typeface="新細明體" panose="02020500000000000000" pitchFamily="18" charset="-120"/>
              </a:rPr>
              <a:t>基本設定</a:t>
            </a:r>
            <a:endParaRPr lang="en-US" altLang="zh-TW" sz="2800" b="1" dirty="0" smtClean="0">
              <a:ea typeface="新細明體" panose="02020500000000000000" pitchFamily="18" charset="-120"/>
            </a:endParaRP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zh-TW" altLang="en-US" sz="2000" dirty="0" smtClean="0">
                <a:solidFill>
                  <a:schemeClr val="tx2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     學校管理 </a:t>
            </a:r>
            <a:r>
              <a:rPr lang="en-US" altLang="zh-TW" sz="2000" dirty="0" smtClean="0">
                <a:solidFill>
                  <a:schemeClr val="tx2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&gt; </a:t>
            </a:r>
            <a:r>
              <a:rPr lang="zh-TW" altLang="en-US" sz="2000" dirty="0" smtClean="0">
                <a:solidFill>
                  <a:schemeClr val="tx2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校曆編修 </a:t>
            </a:r>
            <a:r>
              <a:rPr lang="en-US" altLang="zh-TW" sz="2000" dirty="0" smtClean="0">
                <a:solidFill>
                  <a:schemeClr val="tx2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&gt; </a:t>
            </a:r>
            <a:r>
              <a:rPr lang="zh-TW" altLang="en-US" sz="2000" dirty="0" smtClean="0">
                <a:solidFill>
                  <a:schemeClr val="tx2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校曆設定 </a:t>
            </a:r>
            <a:r>
              <a:rPr lang="en-US" altLang="zh-TW" sz="2000" dirty="0" smtClean="0">
                <a:solidFill>
                  <a:schemeClr val="tx2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&gt; </a:t>
            </a:r>
            <a:r>
              <a:rPr lang="zh-TW" altLang="en-US" sz="2000" dirty="0" smtClean="0">
                <a:solidFill>
                  <a:schemeClr val="tx2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基本設定</a:t>
            </a:r>
            <a:endParaRPr lang="zh-HK" altLang="en-US" dirty="0" smtClean="0">
              <a:ea typeface="新細明體" panose="02020500000000000000" pitchFamily="18" charset="-120"/>
            </a:endParaRPr>
          </a:p>
        </p:txBody>
      </p:sp>
      <p:sp>
        <p:nvSpPr>
          <p:cNvPr id="37892" name="投影片編號版面配置區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folHlink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folHlink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folHlink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1600">
                <a:solidFill>
                  <a:schemeClr val="folHlink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P. </a:t>
            </a:r>
            <a:fld id="{414079D3-6326-4638-9917-2B849CBF61D6}" type="slidenum">
              <a:rPr kumimoji="0" lang="en-US" altLang="zh-TW" sz="1200" b="0" i="0" u="none" strike="noStrike" kern="120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altLang="zh-TW" sz="1200" b="0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pic>
        <p:nvPicPr>
          <p:cNvPr id="37894" name="圖片 12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3581400"/>
            <a:ext cx="1862138" cy="85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5" name="圖片 1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3581400"/>
            <a:ext cx="1862138" cy="85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73548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94" y="2416833"/>
            <a:ext cx="6253700" cy="2231367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zh-HK" sz="36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新細明體" panose="02020500000000000000" pitchFamily="18" charset="-120"/>
                <a:ea typeface="新細明體" panose="02020500000000000000" pitchFamily="18" charset="-120"/>
              </a:rPr>
              <a:t>2.</a:t>
            </a:r>
            <a:r>
              <a:rPr lang="zh-HK" sz="3600" smtClean="0">
                <a:effectLst>
                  <a:outerShdw blurRad="38100" dist="38100" dir="2700000" algn="tl">
                    <a:srgbClr val="C0C0C0"/>
                  </a:outerShdw>
                </a:effectLst>
                <a:latin typeface="新細明體" panose="02020500000000000000" pitchFamily="18" charset="-120"/>
                <a:ea typeface="新細明體" panose="02020500000000000000" pitchFamily="18" charset="-120"/>
              </a:rPr>
              <a:t> 編修校曆</a:t>
            </a:r>
            <a:r>
              <a:rPr sz="3600" smtClean="0">
                <a:effectLst>
                  <a:outerShdw blurRad="38100" dist="38100" dir="2700000" algn="tl">
                    <a:srgbClr val="C0C0C0"/>
                  </a:outerShdw>
                </a:effectLst>
                <a:latin typeface="新細明體" panose="02020500000000000000" pitchFamily="18" charset="-120"/>
                <a:ea typeface="新細明體" panose="02020500000000000000" pitchFamily="18" charset="-120"/>
              </a:rPr>
              <a:t> </a:t>
            </a:r>
            <a:r>
              <a:rPr lang="en-US" altLang="zh-TW" sz="36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新細明體" panose="02020500000000000000" pitchFamily="18" charset="-120"/>
                <a:ea typeface="新細明體" panose="02020500000000000000" pitchFamily="18" charset="-120"/>
              </a:rPr>
              <a:t>–</a:t>
            </a:r>
            <a:r>
              <a:rPr sz="3600" smtClean="0">
                <a:effectLst>
                  <a:outerShdw blurRad="38100" dist="38100" dir="2700000" algn="tl">
                    <a:srgbClr val="C0C0C0"/>
                  </a:outerShdw>
                </a:effectLst>
                <a:latin typeface="新細明體" panose="02020500000000000000" pitchFamily="18" charset="-120"/>
                <a:ea typeface="新細明體" panose="02020500000000000000" pitchFamily="18" charset="-120"/>
              </a:rPr>
              <a:t> </a:t>
            </a:r>
            <a:r>
              <a:rPr sz="3600">
                <a:effectLst>
                  <a:outerShdw blurRad="38100" dist="38100" dir="2700000" algn="tl">
                    <a:srgbClr val="C0C0C0"/>
                  </a:outerShdw>
                </a:effectLst>
                <a:latin typeface="新細明體" panose="02020500000000000000" pitchFamily="18" charset="-120"/>
                <a:ea typeface="新細明體" panose="02020500000000000000" pitchFamily="18" charset="-120"/>
              </a:rPr>
              <a:t>必須輸入</a:t>
            </a:r>
            <a:endParaRPr lang="zh-HK" sz="3600" smtClean="0">
              <a:effectLst>
                <a:outerShdw blurRad="38100" dist="38100" dir="2700000" algn="tl">
                  <a:srgbClr val="C0C0C0"/>
                </a:outerShdw>
              </a:effectLst>
              <a:ea typeface="新細明體" panose="02020500000000000000" pitchFamily="18" charset="-120"/>
            </a:endParaRPr>
          </a:p>
        </p:txBody>
      </p:sp>
      <p:sp>
        <p:nvSpPr>
          <p:cNvPr id="36867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zh-TW" altLang="en-US" sz="2800" dirty="0" smtClean="0">
                <a:ea typeface="新細明體" panose="02020500000000000000" pitchFamily="18" charset="-120"/>
              </a:rPr>
              <a:t>更新 </a:t>
            </a:r>
            <a:r>
              <a:rPr lang="zh-TW" altLang="en-US" sz="2800" b="1" dirty="0" smtClean="0">
                <a:ea typeface="新細明體" panose="02020500000000000000" pitchFamily="18" charset="-120"/>
              </a:rPr>
              <a:t>學期資料 </a:t>
            </a:r>
            <a:r>
              <a:rPr lang="zh-TW" altLang="en-US" sz="2800" dirty="0" smtClean="0">
                <a:ea typeface="新細明體" panose="02020500000000000000" pitchFamily="18" charset="-120"/>
              </a:rPr>
              <a:t>及 </a:t>
            </a:r>
            <a:r>
              <a:rPr lang="zh-TW" altLang="en-US" sz="2800" b="1" dirty="0" smtClean="0">
                <a:ea typeface="新細明體" panose="02020500000000000000" pitchFamily="18" charset="-120"/>
              </a:rPr>
              <a:t>考績數目</a:t>
            </a:r>
            <a:endParaRPr lang="en-US" altLang="zh-TW" sz="2800" b="1" dirty="0" smtClean="0">
              <a:ea typeface="新細明體" panose="02020500000000000000" pitchFamily="18" charset="-120"/>
            </a:endParaRP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zh-TW" altLang="en-US" sz="2000" dirty="0" smtClean="0">
                <a:solidFill>
                  <a:schemeClr val="tx2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     學校管理 </a:t>
            </a:r>
            <a:r>
              <a:rPr lang="en-US" altLang="zh-TW" sz="2000" dirty="0" smtClean="0">
                <a:solidFill>
                  <a:schemeClr val="tx2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&gt; </a:t>
            </a:r>
            <a:r>
              <a:rPr lang="zh-TW" altLang="en-US" sz="2000" dirty="0" smtClean="0">
                <a:solidFill>
                  <a:schemeClr val="tx2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校曆編修 </a:t>
            </a:r>
            <a:r>
              <a:rPr lang="en-US" altLang="zh-TW" sz="2000" dirty="0" smtClean="0">
                <a:solidFill>
                  <a:schemeClr val="tx2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&gt;  </a:t>
            </a:r>
            <a:r>
              <a:rPr lang="zh-TW" altLang="en-US" sz="2000" dirty="0" smtClean="0">
                <a:solidFill>
                  <a:schemeClr val="tx2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校曆設定 </a:t>
            </a:r>
            <a:r>
              <a:rPr lang="en-US" altLang="zh-TW" sz="2000" dirty="0" smtClean="0">
                <a:solidFill>
                  <a:schemeClr val="tx2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&gt;  </a:t>
            </a:r>
            <a:r>
              <a:rPr lang="zh-TW" altLang="en-US" sz="2000" dirty="0" smtClean="0">
                <a:solidFill>
                  <a:schemeClr val="tx2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學期資料</a:t>
            </a:r>
          </a:p>
          <a:p>
            <a:pPr>
              <a:defRPr/>
            </a:pPr>
            <a:endParaRPr lang="zh-HK" altLang="en-US" dirty="0" smtClean="0">
              <a:ea typeface="新細明體" panose="02020500000000000000" pitchFamily="18" charset="-120"/>
            </a:endParaRPr>
          </a:p>
        </p:txBody>
      </p:sp>
      <p:sp>
        <p:nvSpPr>
          <p:cNvPr id="38916" name="投影片編號版面配置區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folHlink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folHlink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folHlink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1600">
                <a:solidFill>
                  <a:schemeClr val="folHlink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P. </a:t>
            </a:r>
            <a:fld id="{122F3BEF-5998-40B3-90F2-8CC946381E2F}" type="slidenum">
              <a:rPr kumimoji="0" lang="en-US" altLang="zh-TW" sz="1200" b="0" i="0" u="none" strike="noStrike" kern="120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altLang="zh-TW" sz="1200" b="0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4461" y="3709410"/>
            <a:ext cx="7086600" cy="2620849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10" name="矩形 2"/>
          <p:cNvSpPr>
            <a:spLocks noChangeArrowheads="1"/>
          </p:cNvSpPr>
          <p:nvPr/>
        </p:nvSpPr>
        <p:spPr bwMode="auto">
          <a:xfrm>
            <a:off x="1654461" y="5387692"/>
            <a:ext cx="7086600" cy="596261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folHlink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folHlink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folHlink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1600">
                <a:solidFill>
                  <a:schemeClr val="folHlink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HK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5722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620838" y="234950"/>
            <a:ext cx="7377112" cy="762000"/>
          </a:xfrm>
        </p:spPr>
        <p:txBody>
          <a:bodyPr/>
          <a:lstStyle/>
          <a:p>
            <a:pPr>
              <a:defRPr/>
            </a:pPr>
            <a:r>
              <a:rPr lang="en-US" altLang="zh-HK" dirty="0">
                <a:latin typeface="新細明體" panose="02020500000000000000" pitchFamily="18" charset="-120"/>
                <a:ea typeface="新細明體" panose="02020500000000000000" pitchFamily="18" charset="-120"/>
              </a:rPr>
              <a:t>2. </a:t>
            </a:r>
            <a:r>
              <a:rPr lang="zh-HK" dirty="0">
                <a:latin typeface="新細明體" panose="02020500000000000000" pitchFamily="18" charset="-120"/>
                <a:ea typeface="新細明體" panose="02020500000000000000" pitchFamily="18" charset="-120"/>
              </a:rPr>
              <a:t>編修校</a:t>
            </a:r>
            <a:r>
              <a:rPr lang="zh-HK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曆</a:t>
            </a:r>
            <a:endParaRPr lang="zh-HK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39939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en-US" altLang="zh-TW" sz="2200" b="1" u="sng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《</a:t>
            </a:r>
            <a:r>
              <a:rPr lang="zh-TW" altLang="en-US" sz="2200" b="1" u="sng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教育規例</a:t>
            </a:r>
            <a:r>
              <a:rPr lang="en-US" altLang="zh-TW" sz="2200" b="1" u="sng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》</a:t>
            </a:r>
            <a:r>
              <a:rPr lang="zh-TW" altLang="en-US" sz="2200" b="1" u="sng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第 </a:t>
            </a:r>
            <a:r>
              <a:rPr lang="en-US" altLang="zh-TW" sz="2200" b="1" u="sng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79 </a:t>
            </a:r>
            <a:r>
              <a:rPr lang="zh-TW" altLang="en-US" sz="2200" b="1" u="sng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條</a:t>
            </a:r>
            <a:r>
              <a:rPr lang="en-US" altLang="zh-TW" sz="2200" b="1" u="sng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(</a:t>
            </a:r>
            <a:r>
              <a:rPr lang="zh-TW" altLang="en-US" sz="2200" b="1" u="sng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第 </a:t>
            </a:r>
            <a:r>
              <a:rPr lang="en-US" altLang="zh-TW" sz="2200" b="1" u="sng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279A </a:t>
            </a:r>
            <a:r>
              <a:rPr lang="zh-TW" altLang="en-US" sz="2200" b="1" u="sng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章</a:t>
            </a:r>
            <a:r>
              <a:rPr lang="en-US" altLang="zh-TW" sz="2200" b="1" u="sng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)</a:t>
            </a:r>
            <a:r>
              <a:rPr lang="zh-TW" altLang="en-US" sz="2200" b="1" u="sng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條文如下：</a:t>
            </a:r>
            <a:endParaRPr lang="en-US" altLang="zh-TW" sz="2200" b="1" u="sng" dirty="0" smtClean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pPr algn="just">
              <a:buFont typeface="Wingdings" panose="05000000000000000000" pitchFamily="2" charset="2"/>
              <a:buNone/>
            </a:pPr>
            <a:r>
              <a:rPr lang="zh-TW" altLang="en-US" sz="22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「校監須於每年</a:t>
            </a:r>
            <a:r>
              <a:rPr lang="zh-TW" altLang="en-US" sz="2200" u="sng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八月十五日前</a:t>
            </a:r>
            <a:r>
              <a:rPr lang="zh-TW" altLang="en-US" sz="22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將新學年內擬訂定的所有假期通知教育統籌局常任秘書長， 包括為某宗事件致意而訂定的特別假期， 以及該校暫停日常工作的所有日期。」</a:t>
            </a:r>
            <a:endParaRPr lang="en-US" altLang="zh-TW" sz="2200" dirty="0" smtClean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pPr algn="just"/>
            <a:endParaRPr lang="en-US" altLang="zh-TW" sz="800" b="1" u="sng" dirty="0" smtClean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pPr algn="just"/>
            <a:r>
              <a:rPr lang="zh-TW" altLang="en-US" sz="2200" b="1" u="sng" dirty="0" smtClean="0">
                <a:solidFill>
                  <a:srgbClr val="3333CC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教育局通告第 </a:t>
            </a:r>
            <a:r>
              <a:rPr lang="en-US" altLang="zh-TW" sz="2200" b="1" u="sng" dirty="0" smtClean="0">
                <a:solidFill>
                  <a:srgbClr val="3333CC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7/2005 </a:t>
            </a:r>
            <a:r>
              <a:rPr lang="zh-TW" altLang="en-US" sz="2200" b="1" u="sng" dirty="0" smtClean="0">
                <a:solidFill>
                  <a:srgbClr val="3333CC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號的內容節錄如下：</a:t>
            </a:r>
            <a:endParaRPr lang="en-US" altLang="zh-TW" sz="2200" b="1" u="sng" dirty="0" smtClean="0">
              <a:solidFill>
                <a:srgbClr val="3333CC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pPr algn="just">
              <a:buFont typeface="Wingdings" panose="05000000000000000000" pitchFamily="2" charset="2"/>
              <a:buNone/>
            </a:pPr>
            <a:r>
              <a:rPr lang="zh-TW" altLang="en-US" sz="2200" dirty="0" smtClean="0">
                <a:solidFill>
                  <a:srgbClr val="3333CC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「公營</a:t>
            </a:r>
            <a:r>
              <a:rPr lang="zh-TW" altLang="en-US" sz="2200" u="sng" dirty="0" smtClean="0">
                <a:solidFill>
                  <a:srgbClr val="3333CC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學校假期</a:t>
            </a:r>
            <a:r>
              <a:rPr lang="zh-TW" altLang="en-US" sz="2200" dirty="0" smtClean="0">
                <a:solidFill>
                  <a:srgbClr val="3333CC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，包括公眾假期在內，每年應為</a:t>
            </a:r>
            <a:r>
              <a:rPr lang="zh-TW" altLang="en-US" sz="2200" u="sng" dirty="0" smtClean="0">
                <a:solidFill>
                  <a:srgbClr val="3333CC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九十日</a:t>
            </a:r>
            <a:r>
              <a:rPr lang="zh-TW" altLang="en-US" sz="2200" dirty="0" smtClean="0">
                <a:solidFill>
                  <a:srgbClr val="3333CC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， 另加</a:t>
            </a:r>
            <a:r>
              <a:rPr lang="zh-TW" altLang="en-US" sz="2200" u="sng" dirty="0" smtClean="0">
                <a:solidFill>
                  <a:srgbClr val="3333CC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三天</a:t>
            </a:r>
            <a:r>
              <a:rPr lang="zh-TW" altLang="en-US" sz="2200" dirty="0" smtClean="0">
                <a:solidFill>
                  <a:srgbClr val="3333CC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校方</a:t>
            </a:r>
            <a:r>
              <a:rPr lang="zh-TW" altLang="en-US" sz="2200" u="sng" dirty="0" smtClean="0">
                <a:solidFill>
                  <a:srgbClr val="3333CC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自行決定的假期</a:t>
            </a:r>
            <a:r>
              <a:rPr lang="zh-TW" altLang="en-US" sz="2200" dirty="0" smtClean="0">
                <a:solidFill>
                  <a:srgbClr val="3333CC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。」</a:t>
            </a:r>
            <a:endParaRPr lang="en-US" altLang="zh-TW" sz="2200" dirty="0" smtClean="0">
              <a:solidFill>
                <a:srgbClr val="3333CC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pPr algn="just">
              <a:buFont typeface="Wingdings" panose="05000000000000000000" pitchFamily="2" charset="2"/>
              <a:buNone/>
            </a:pPr>
            <a:r>
              <a:rPr lang="zh-TW" altLang="en-US" sz="2200" dirty="0" smtClean="0">
                <a:solidFill>
                  <a:srgbClr val="3333CC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「配合課程發展議會在 </a:t>
            </a:r>
            <a:r>
              <a:rPr lang="en-US" altLang="zh-TW" sz="2200" dirty="0" smtClean="0">
                <a:solidFill>
                  <a:srgbClr val="3333CC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2002 </a:t>
            </a:r>
            <a:r>
              <a:rPr lang="zh-TW" altLang="en-US" sz="2200" dirty="0" smtClean="0">
                <a:solidFill>
                  <a:srgbClr val="3333CC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年</a:t>
            </a:r>
            <a:r>
              <a:rPr lang="en-US" altLang="zh-TW" sz="2200" dirty="0" smtClean="0">
                <a:solidFill>
                  <a:srgbClr val="3333CC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《</a:t>
            </a:r>
            <a:r>
              <a:rPr lang="zh-TW" altLang="en-US" sz="2200" dirty="0" smtClean="0">
                <a:solidFill>
                  <a:srgbClr val="3333CC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基礎教育課程指引</a:t>
            </a:r>
            <a:r>
              <a:rPr lang="en-US" altLang="zh-TW" sz="2200" dirty="0" smtClean="0">
                <a:solidFill>
                  <a:srgbClr val="3333CC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》</a:t>
            </a:r>
            <a:r>
              <a:rPr lang="zh-TW" altLang="en-US" sz="2200" dirty="0" smtClean="0">
                <a:solidFill>
                  <a:srgbClr val="3333CC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中所提出的建議，</a:t>
            </a:r>
            <a:r>
              <a:rPr lang="zh-TW" altLang="en-US" sz="2200" u="sng" dirty="0" smtClean="0">
                <a:solidFill>
                  <a:srgbClr val="3333CC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全日制學校</a:t>
            </a:r>
            <a:r>
              <a:rPr lang="zh-TW" altLang="en-US" sz="2200" dirty="0" smtClean="0">
                <a:solidFill>
                  <a:srgbClr val="3333CC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每學年的上學日數</a:t>
            </a:r>
            <a:r>
              <a:rPr lang="zh-TW" altLang="en-US" sz="2200" u="sng" dirty="0" smtClean="0">
                <a:solidFill>
                  <a:srgbClr val="3333CC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不應少於 </a:t>
            </a:r>
            <a:r>
              <a:rPr lang="en-US" altLang="zh-TW" sz="2200" u="sng" dirty="0" smtClean="0">
                <a:solidFill>
                  <a:srgbClr val="3333CC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190 </a:t>
            </a:r>
            <a:r>
              <a:rPr lang="zh-TW" altLang="en-US" sz="2200" u="sng" dirty="0" smtClean="0">
                <a:solidFill>
                  <a:srgbClr val="3333CC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日</a:t>
            </a:r>
            <a:r>
              <a:rPr lang="zh-TW" altLang="en-US" sz="2200" dirty="0" smtClean="0">
                <a:solidFill>
                  <a:srgbClr val="3333CC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；</a:t>
            </a:r>
            <a:r>
              <a:rPr lang="zh-TW" altLang="en-US" sz="2200" u="sng" dirty="0" smtClean="0">
                <a:solidFill>
                  <a:srgbClr val="3333CC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半日制小學</a:t>
            </a:r>
            <a:r>
              <a:rPr lang="zh-TW" altLang="en-US" sz="2200" dirty="0" smtClean="0">
                <a:solidFill>
                  <a:srgbClr val="3333CC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則</a:t>
            </a:r>
            <a:r>
              <a:rPr lang="zh-TW" altLang="en-US" sz="2200" u="sng" dirty="0" smtClean="0">
                <a:solidFill>
                  <a:srgbClr val="3333CC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不應少於 </a:t>
            </a:r>
            <a:r>
              <a:rPr lang="en-US" altLang="zh-TW" sz="2200" u="sng" dirty="0" smtClean="0">
                <a:solidFill>
                  <a:srgbClr val="3333CC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209 </a:t>
            </a:r>
            <a:r>
              <a:rPr lang="zh-TW" altLang="en-US" sz="2200" u="sng" dirty="0" smtClean="0">
                <a:solidFill>
                  <a:srgbClr val="3333CC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日</a:t>
            </a:r>
            <a:r>
              <a:rPr lang="zh-TW" altLang="en-US" sz="2200" dirty="0" smtClean="0">
                <a:solidFill>
                  <a:srgbClr val="3333CC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。」</a:t>
            </a:r>
            <a:endParaRPr lang="en-US" altLang="zh-TW" sz="2200" dirty="0" smtClean="0">
              <a:solidFill>
                <a:srgbClr val="3333CC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endParaRPr lang="zh-HK" altLang="en-US" dirty="0" smtClean="0">
              <a:ea typeface="新細明體" panose="02020500000000000000" pitchFamily="18" charset="-120"/>
            </a:endParaRPr>
          </a:p>
        </p:txBody>
      </p:sp>
      <p:sp>
        <p:nvSpPr>
          <p:cNvPr id="39940" name="投影片編號版面配置區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folHlink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folHlink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folHlink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1600">
                <a:solidFill>
                  <a:schemeClr val="folHlink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P. </a:t>
            </a:r>
            <a:fld id="{D2656350-86A9-4064-8D81-98AB21375ED3}" type="slidenum">
              <a:rPr kumimoji="0" lang="en-US" altLang="zh-TW" sz="1200" b="0" i="0" u="none" strike="noStrike" kern="120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altLang="zh-TW" sz="1200" b="0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5" name="矩形 4"/>
          <p:cNvSpPr/>
          <p:nvPr/>
        </p:nvSpPr>
        <p:spPr bwMode="auto">
          <a:xfrm>
            <a:off x="996950" y="5359400"/>
            <a:ext cx="8001000" cy="914400"/>
          </a:xfrm>
          <a:prstGeom prst="rect">
            <a:avLst/>
          </a:prstGeom>
          <a:ln>
            <a:headEnd/>
            <a:tailEnd/>
          </a:ln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90000" tIns="46800" rIns="90000" bIns="4680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zh-TW" alt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新細明體" panose="02020500000000000000" pitchFamily="18" charset="-120"/>
                <a:ea typeface="新細明體" panose="02020500000000000000" pitchFamily="18" charset="-120"/>
                <a:cs typeface="+mn-cs"/>
              </a:rPr>
              <a:t>有關校曆表的擬定，詳情請參閱 </a:t>
            </a:r>
            <a:r>
              <a:rPr kumimoji="0" lang="zh-TW" altLang="en-US" sz="22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新細明體" panose="02020500000000000000" pitchFamily="18" charset="-120"/>
                <a:ea typeface="新細明體" panose="02020500000000000000" pitchFamily="18" charset="-120"/>
                <a:cs typeface="+mn-cs"/>
                <a:hlinkClick r:id="rId2"/>
              </a:rPr>
              <a:t>學校行政手冊</a:t>
            </a:r>
            <a:r>
              <a:rPr kumimoji="0" lang="zh-TW" alt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新細明體" panose="02020500000000000000" pitchFamily="18" charset="-120"/>
                <a:ea typeface="新細明體" panose="02020500000000000000" pitchFamily="18" charset="-120"/>
                <a:cs typeface="+mn-cs"/>
              </a:rPr>
              <a:t> </a:t>
            </a:r>
            <a:r>
              <a:rPr kumimoji="0" lang="zh-TW" alt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新細明體" panose="02020500000000000000" pitchFamily="18" charset="-120"/>
                <a:ea typeface="新細明體" panose="02020500000000000000" pitchFamily="18" charset="-120"/>
                <a:cs typeface="+mn-cs"/>
              </a:rPr>
              <a:t>、 </a:t>
            </a:r>
            <a:r>
              <a:rPr kumimoji="0" lang="zh-TW" altLang="en-US" sz="2200" b="1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新細明體" panose="02020500000000000000" pitchFamily="18" charset="-120"/>
                <a:ea typeface="新細明體" panose="02020500000000000000" pitchFamily="18" charset="-120"/>
                <a:cs typeface="+mn-cs"/>
                <a:hlinkClick r:id="rId3"/>
              </a:rPr>
              <a:t>教育局</a:t>
            </a:r>
            <a:r>
              <a:rPr kumimoji="0" lang="zh-TW" altLang="en-US" sz="22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新細明體" panose="02020500000000000000" pitchFamily="18" charset="-120"/>
                <a:ea typeface="新細明體" panose="02020500000000000000" pitchFamily="18" charset="-120"/>
                <a:cs typeface="+mn-cs"/>
                <a:hlinkClick r:id="rId3"/>
              </a:rPr>
              <a:t>通告</a:t>
            </a:r>
            <a:r>
              <a:rPr kumimoji="0" lang="zh-TW" altLang="en-US" sz="2200" b="1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新細明體" panose="02020500000000000000" pitchFamily="18" charset="-120"/>
                <a:ea typeface="新細明體" panose="02020500000000000000" pitchFamily="18" charset="-120"/>
                <a:cs typeface="+mn-cs"/>
                <a:hlinkClick r:id="rId3"/>
              </a:rPr>
              <a:t>第 </a:t>
            </a:r>
            <a:r>
              <a:rPr kumimoji="0" lang="en-US" altLang="zh-TW" sz="2200" b="1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新細明體" panose="02020500000000000000" pitchFamily="18" charset="-120"/>
                <a:ea typeface="新細明體" panose="02020500000000000000" pitchFamily="18" charset="-120"/>
                <a:cs typeface="+mn-cs"/>
                <a:hlinkClick r:id="rId3"/>
              </a:rPr>
              <a:t>7/2005 </a:t>
            </a:r>
            <a:r>
              <a:rPr kumimoji="0" lang="zh-TW" altLang="en-US" sz="2200" b="1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新細明體" panose="02020500000000000000" pitchFamily="18" charset="-120"/>
                <a:ea typeface="新細明體" panose="02020500000000000000" pitchFamily="18" charset="-120"/>
                <a:cs typeface="+mn-cs"/>
                <a:hlinkClick r:id="rId3"/>
              </a:rPr>
              <a:t>號</a:t>
            </a:r>
            <a:r>
              <a:rPr kumimoji="0" lang="zh-TW" altLang="en-US" sz="2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新細明體" panose="02020500000000000000" pitchFamily="18" charset="-120"/>
                <a:ea typeface="新細明體" panose="02020500000000000000" pitchFamily="18" charset="-120"/>
                <a:cs typeface="+mn-cs"/>
                <a:hlinkClick r:id="rId3"/>
              </a:rPr>
              <a:t> </a:t>
            </a:r>
            <a:r>
              <a:rPr kumimoji="0" lang="zh-TW" alt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新細明體" panose="02020500000000000000" pitchFamily="18" charset="-120"/>
                <a:ea typeface="新細明體" panose="02020500000000000000" pitchFamily="18" charset="-120"/>
                <a:cs typeface="+mn-cs"/>
              </a:rPr>
              <a:t>、 </a:t>
            </a:r>
            <a:r>
              <a:rPr kumimoji="0" lang="zh-TW" altLang="en-US" sz="22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新細明體" panose="02020500000000000000" pitchFamily="18" charset="-120"/>
                <a:ea typeface="新細明體" panose="02020500000000000000" pitchFamily="18" charset="-120"/>
                <a:cs typeface="+mn-cs"/>
                <a:hlinkClick r:id="rId4"/>
              </a:rPr>
              <a:t>教育局通告第 </a:t>
            </a:r>
            <a:r>
              <a:rPr kumimoji="0" lang="en-US" altLang="zh-TW" sz="2200" b="1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新細明體" panose="02020500000000000000" pitchFamily="18" charset="-120"/>
                <a:ea typeface="新細明體" panose="02020500000000000000" pitchFamily="18" charset="-120"/>
                <a:cs typeface="+mn-cs"/>
                <a:hlinkClick r:id="rId4"/>
              </a:rPr>
              <a:t>5/2020 </a:t>
            </a:r>
            <a:r>
              <a:rPr kumimoji="0" lang="zh-TW" altLang="en-US" sz="22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新細明體" panose="02020500000000000000" pitchFamily="18" charset="-120"/>
                <a:ea typeface="新細明體" panose="02020500000000000000" pitchFamily="18" charset="-120"/>
                <a:cs typeface="+mn-cs"/>
                <a:hlinkClick r:id="rId4"/>
              </a:rPr>
              <a:t>號</a:t>
            </a:r>
            <a:r>
              <a:rPr kumimoji="0" lang="zh-TW" alt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新細明體" panose="02020500000000000000" pitchFamily="18" charset="-120"/>
                <a:ea typeface="新細明體" panose="02020500000000000000" pitchFamily="18" charset="-120"/>
                <a:cs typeface="+mn-cs"/>
              </a:rPr>
              <a:t>及 </a:t>
            </a:r>
            <a:r>
              <a:rPr kumimoji="0" lang="zh-TW" alt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新細明體" panose="02020500000000000000" pitchFamily="18" charset="-120"/>
                <a:ea typeface="新細明體" panose="02020500000000000000" pitchFamily="18" charset="-120"/>
                <a:cs typeface="+mn-cs"/>
              </a:rPr>
              <a:t>教育規例</a:t>
            </a:r>
            <a:r>
              <a:rPr kumimoji="0" lang="zh-TW" alt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新細明體" panose="02020500000000000000" pitchFamily="18" charset="-120"/>
                <a:ea typeface="新細明體" panose="02020500000000000000" pitchFamily="18" charset="-120"/>
                <a:cs typeface="+mn-cs"/>
              </a:rPr>
              <a:t>第 </a:t>
            </a:r>
            <a:r>
              <a:rPr kumimoji="0" lang="en-US" altLang="zh-TW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新細明體" panose="02020500000000000000" pitchFamily="18" charset="-120"/>
                <a:ea typeface="新細明體" panose="02020500000000000000" pitchFamily="18" charset="-120"/>
                <a:cs typeface="+mn-cs"/>
              </a:rPr>
              <a:t>79-82 </a:t>
            </a:r>
            <a:r>
              <a:rPr kumimoji="0" lang="zh-TW" alt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新細明體" panose="02020500000000000000" pitchFamily="18" charset="-120"/>
                <a:ea typeface="新細明體" panose="02020500000000000000" pitchFamily="18" charset="-120"/>
                <a:cs typeface="+mn-cs"/>
              </a:rPr>
              <a:t>條</a:t>
            </a:r>
            <a:r>
              <a:rPr kumimoji="0" lang="zh-TW" alt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新細明體" panose="02020500000000000000" pitchFamily="18" charset="-120"/>
                <a:ea typeface="新細明體" panose="02020500000000000000" pitchFamily="18" charset="-120"/>
                <a:cs typeface="+mn-cs"/>
              </a:rPr>
              <a:t>。</a:t>
            </a:r>
            <a:endParaRPr kumimoji="0" lang="zh-HK" altLang="en-US" sz="2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新細明體" panose="02020500000000000000" pitchFamily="18" charset="-12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2758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384" y="1371600"/>
            <a:ext cx="1981200" cy="5038725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620838" y="234950"/>
            <a:ext cx="7377112" cy="762000"/>
          </a:xfrm>
        </p:spPr>
        <p:txBody>
          <a:bodyPr/>
          <a:lstStyle/>
          <a:p>
            <a:pPr>
              <a:defRPr/>
            </a:pPr>
            <a:r>
              <a:rPr lang="en-US" altLang="zh-HK" dirty="0">
                <a:latin typeface="新細明體" panose="02020500000000000000" pitchFamily="18" charset="-120"/>
                <a:ea typeface="新細明體" panose="02020500000000000000" pitchFamily="18" charset="-120"/>
              </a:rPr>
              <a:t>2. </a:t>
            </a:r>
            <a:r>
              <a:rPr lang="zh-HK" dirty="0">
                <a:latin typeface="新細明體" panose="02020500000000000000" pitchFamily="18" charset="-120"/>
                <a:ea typeface="新細明體" panose="02020500000000000000" pitchFamily="18" charset="-120"/>
              </a:rPr>
              <a:t>編修校</a:t>
            </a:r>
            <a:r>
              <a:rPr lang="zh-HK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曆</a:t>
            </a:r>
            <a:endParaRPr lang="zh-HK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39939" name="內容版面配置區 2"/>
          <p:cNvSpPr>
            <a:spLocks noGrp="1"/>
          </p:cNvSpPr>
          <p:nvPr>
            <p:ph idx="1"/>
          </p:nvPr>
        </p:nvSpPr>
        <p:spPr>
          <a:xfrm>
            <a:off x="2386584" y="1473200"/>
            <a:ext cx="6314504" cy="4608513"/>
          </a:xfrm>
        </p:spPr>
        <p:txBody>
          <a:bodyPr/>
          <a:lstStyle/>
          <a:p>
            <a:r>
              <a:rPr lang="zh-TW" altLang="en-US" dirty="0" smtClean="0">
                <a:ea typeface="新細明體" panose="02020500000000000000" pitchFamily="18" charset="-120"/>
                <a:hlinkClick r:id="rId3" action="ppaction://hlinksldjump"/>
              </a:rPr>
              <a:t>協助</a:t>
            </a:r>
            <a:r>
              <a:rPr lang="zh-TW" altLang="en-US" dirty="0">
                <a:ea typeface="新細明體" panose="02020500000000000000" pitchFamily="18" charset="-120"/>
                <a:hlinkClick r:id="rId3" action="ppaction://hlinksldjump"/>
              </a:rPr>
              <a:t>學校檢查學校假期及上學日數的計算方法是否按照教育局</a:t>
            </a:r>
            <a:r>
              <a:rPr lang="zh-TW" altLang="en-US" dirty="0" smtClean="0">
                <a:ea typeface="新細明體" panose="02020500000000000000" pitchFamily="18" charset="-120"/>
                <a:hlinkClick r:id="rId3" action="ppaction://hlinksldjump"/>
              </a:rPr>
              <a:t>通告及</a:t>
            </a:r>
            <a:r>
              <a:rPr lang="zh-TW" altLang="en-US" dirty="0">
                <a:ea typeface="新細明體" panose="02020500000000000000" pitchFamily="18" charset="-120"/>
                <a:hlinkClick r:id="rId3" action="ppaction://hlinksldjump"/>
              </a:rPr>
              <a:t>附件的指引 </a:t>
            </a:r>
            <a:endParaRPr lang="en-US" altLang="zh-TW" dirty="0" smtClean="0">
              <a:ea typeface="新細明體" panose="02020500000000000000" pitchFamily="18" charset="-120"/>
            </a:endParaRPr>
          </a:p>
          <a:p>
            <a:endParaRPr lang="en-US" altLang="zh-TW" dirty="0">
              <a:ea typeface="新細明體" panose="02020500000000000000" pitchFamily="18" charset="-120"/>
            </a:endParaRPr>
          </a:p>
          <a:p>
            <a:r>
              <a:rPr lang="zh-TW" altLang="en-US" dirty="0">
                <a:ea typeface="新細明體" panose="02020500000000000000" pitchFamily="18" charset="-120"/>
                <a:hlinkClick r:id="rId4" action="ppaction://hlinksldjump"/>
              </a:rPr>
              <a:t>除編修學校假期及事項資料外，用戶亦可按學校需要，自行編修週六和週日上課日及調整循環週上課日資料</a:t>
            </a:r>
            <a:endParaRPr lang="en-US" altLang="zh-TW" dirty="0">
              <a:ea typeface="新細明體" panose="02020500000000000000" pitchFamily="18" charset="-120"/>
            </a:endParaRPr>
          </a:p>
          <a:p>
            <a:endParaRPr lang="en-US" altLang="zh-TW" dirty="0" smtClean="0">
              <a:ea typeface="新細明體" panose="02020500000000000000" pitchFamily="18" charset="-120"/>
            </a:endParaRPr>
          </a:p>
          <a:p>
            <a:r>
              <a:rPr lang="zh-TW" altLang="en-US" dirty="0" smtClean="0">
                <a:ea typeface="新細明體" panose="02020500000000000000" pitchFamily="18" charset="-120"/>
                <a:hlinkClick r:id="rId5" action="ppaction://hlinksldjump"/>
              </a:rPr>
              <a:t>提供</a:t>
            </a:r>
            <a:r>
              <a:rPr lang="zh-TW" altLang="en-US" dirty="0">
                <a:ea typeface="新細明體" panose="02020500000000000000" pitchFamily="18" charset="-120"/>
                <a:hlinkClick r:id="rId5" action="ppaction://hlinksldjump"/>
              </a:rPr>
              <a:t>中英文版及不同格式的校曆表範本，方便學校製作及印製校曆</a:t>
            </a:r>
            <a:r>
              <a:rPr lang="zh-TW" altLang="en-US" dirty="0" smtClean="0">
                <a:ea typeface="新細明體" panose="02020500000000000000" pitchFamily="18" charset="-120"/>
                <a:hlinkClick r:id="rId5" action="ppaction://hlinksldjump"/>
              </a:rPr>
              <a:t>表</a:t>
            </a:r>
            <a:endParaRPr lang="zh-TW" altLang="en-US" dirty="0">
              <a:ea typeface="新細明體" panose="02020500000000000000" pitchFamily="18" charset="-120"/>
            </a:endParaRPr>
          </a:p>
          <a:p>
            <a:pPr marL="0" indent="0">
              <a:buNone/>
            </a:pPr>
            <a:endParaRPr lang="zh-HK" altLang="en-US" dirty="0" smtClean="0">
              <a:ea typeface="新細明體" panose="02020500000000000000" pitchFamily="18" charset="-120"/>
            </a:endParaRPr>
          </a:p>
        </p:txBody>
      </p:sp>
      <p:sp>
        <p:nvSpPr>
          <p:cNvPr id="39940" name="投影片編號版面配置區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folHlink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folHlink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folHlink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1600">
                <a:solidFill>
                  <a:schemeClr val="folHlink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P. </a:t>
            </a:r>
            <a:fld id="{D2656350-86A9-4064-8D81-98AB21375ED3}" type="slidenum">
              <a:rPr kumimoji="0" lang="en-US" altLang="zh-TW" sz="1200" b="0" i="0" u="none" strike="noStrike" kern="120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altLang="zh-TW" sz="1200" b="0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6" name="矩形 5"/>
          <p:cNvSpPr/>
          <p:nvPr/>
        </p:nvSpPr>
        <p:spPr bwMode="auto">
          <a:xfrm>
            <a:off x="405384" y="2819400"/>
            <a:ext cx="1981200" cy="914400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prstClr val="white"/>
              </a:buClr>
              <a:buSzPct val="100000"/>
              <a:buFont typeface="Wingdings" pitchFamily="2" charset="2"/>
              <a:buNone/>
              <a:tabLst/>
              <a:defRPr/>
            </a:pPr>
            <a:endParaRPr kumimoji="0" lang="zh-TW" altLang="en-US" sz="2000" b="1" i="0" u="none" strike="noStrike" kern="1200" cap="none" spc="0" normalizeH="0" baseline="0" noProof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rebuchet MS" pitchFamily="34" charset="0"/>
              <a:ea typeface="新細明體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3642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2617010"/>
            <a:ext cx="7772400" cy="3846592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zh-HK" sz="36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新細明體" panose="02020500000000000000" pitchFamily="18" charset="-120"/>
                <a:ea typeface="新細明體" panose="02020500000000000000" pitchFamily="18" charset="-120"/>
              </a:rPr>
              <a:t>2.</a:t>
            </a:r>
            <a:r>
              <a:rPr lang="zh-HK" sz="3600" smtClean="0">
                <a:effectLst>
                  <a:outerShdw blurRad="38100" dist="38100" dir="2700000" algn="tl">
                    <a:srgbClr val="C0C0C0"/>
                  </a:outerShdw>
                </a:effectLst>
                <a:latin typeface="新細明體" panose="02020500000000000000" pitchFamily="18" charset="-120"/>
                <a:ea typeface="新細明體" panose="02020500000000000000" pitchFamily="18" charset="-120"/>
              </a:rPr>
              <a:t> 編修校曆</a:t>
            </a:r>
            <a:endParaRPr lang="zh-HK" sz="3600" smtClean="0">
              <a:effectLst>
                <a:outerShdw blurRad="38100" dist="38100" dir="2700000" algn="tl">
                  <a:srgbClr val="C0C0C0"/>
                </a:outerShdw>
              </a:effectLst>
              <a:ea typeface="新細明體" panose="02020500000000000000" pitchFamily="18" charset="-120"/>
            </a:endParaRPr>
          </a:p>
        </p:txBody>
      </p:sp>
      <p:sp>
        <p:nvSpPr>
          <p:cNvPr id="44035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  <a:defRPr/>
            </a:pPr>
            <a:r>
              <a:rPr lang="zh-TW" altLang="en-US" sz="2800" b="1" dirty="0" smtClean="0">
                <a:ea typeface="新細明體" panose="02020500000000000000" pitchFamily="18" charset="-120"/>
              </a:rPr>
              <a:t>　</a:t>
            </a:r>
            <a:endParaRPr lang="en-US" altLang="zh-TW" sz="2800" dirty="0" smtClean="0">
              <a:ea typeface="新細明體" panose="02020500000000000000" pitchFamily="18" charset="-120"/>
            </a:endParaRPr>
          </a:p>
          <a:p>
            <a:pPr>
              <a:buFont typeface="Wingdings" panose="05000000000000000000" pitchFamily="2" charset="2"/>
              <a:buNone/>
              <a:defRPr/>
            </a:pPr>
            <a:endParaRPr lang="zh-HK" altLang="en-US" dirty="0" smtClean="0">
              <a:ea typeface="新細明體" panose="02020500000000000000" pitchFamily="18" charset="-120"/>
            </a:endParaRPr>
          </a:p>
        </p:txBody>
      </p:sp>
      <p:sp>
        <p:nvSpPr>
          <p:cNvPr id="44036" name="投影片編號版面配置區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folHlink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folHlink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folHlink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1600">
                <a:solidFill>
                  <a:schemeClr val="folHlink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P. </a:t>
            </a:r>
            <a:fld id="{60D980EF-F14A-4C03-89AE-14D5A854E04D}" type="slidenum">
              <a:rPr kumimoji="0" lang="en-US" altLang="zh-TW" sz="1200" b="0" i="0" u="none" strike="noStrike" kern="120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altLang="zh-TW" sz="1200" b="0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9" name="圓角矩形 8"/>
          <p:cNvSpPr/>
          <p:nvPr/>
        </p:nvSpPr>
        <p:spPr bwMode="auto">
          <a:xfrm>
            <a:off x="609600" y="1317701"/>
            <a:ext cx="7652220" cy="1117478"/>
          </a:xfrm>
          <a:prstGeom prst="round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新細明體" panose="02020500000000000000" pitchFamily="18" charset="-120"/>
                <a:ea typeface="+mn-ea"/>
                <a:cs typeface="+mn-cs"/>
              </a:rPr>
              <a:t>學校假期及上學日數計算方法按照教育局通告及附件的指引計算</a:t>
            </a:r>
          </a:p>
        </p:txBody>
      </p:sp>
      <p:sp>
        <p:nvSpPr>
          <p:cNvPr id="8" name="動作按鈕: 上一項 3">
            <a:hlinkClick r:id="rId3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285163" y="6326476"/>
            <a:ext cx="720725" cy="503237"/>
          </a:xfrm>
          <a:prstGeom prst="actionButtonBackPrevious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  <a:tileRect/>
          </a:gradFill>
          <a:ln w="28575" algn="ctr">
            <a:solidFill>
              <a:srgbClr val="00B0F0"/>
            </a:solidFill>
            <a:round/>
            <a:headEnd/>
            <a:tailEnd/>
          </a:ln>
          <a:effectLst/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新細明體" pitchFamily="18" charset="-120"/>
              <a:cs typeface="+mn-cs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5791200" y="4267200"/>
            <a:ext cx="2121421" cy="189071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HK" alt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0930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2438400"/>
            <a:ext cx="7004941" cy="398406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zh-HK" sz="36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新細明體" panose="02020500000000000000" pitchFamily="18" charset="-120"/>
                <a:ea typeface="新細明體" panose="02020500000000000000" pitchFamily="18" charset="-120"/>
              </a:rPr>
              <a:t>2.</a:t>
            </a:r>
            <a:r>
              <a:rPr lang="zh-HK" sz="3600" smtClean="0">
                <a:effectLst>
                  <a:outerShdw blurRad="38100" dist="38100" dir="2700000" algn="tl">
                    <a:srgbClr val="C0C0C0"/>
                  </a:outerShdw>
                </a:effectLst>
                <a:latin typeface="新細明體" panose="02020500000000000000" pitchFamily="18" charset="-120"/>
                <a:ea typeface="新細明體" panose="02020500000000000000" pitchFamily="18" charset="-120"/>
              </a:rPr>
              <a:t> 編修校曆</a:t>
            </a:r>
            <a:endParaRPr lang="zh-HK" sz="3600" smtClean="0">
              <a:effectLst>
                <a:outerShdw blurRad="38100" dist="38100" dir="2700000" algn="tl">
                  <a:srgbClr val="C0C0C0"/>
                </a:outerShdw>
              </a:effectLst>
              <a:ea typeface="新細明體" panose="02020500000000000000" pitchFamily="18" charset="-120"/>
            </a:endParaRPr>
          </a:p>
        </p:txBody>
      </p:sp>
      <p:sp>
        <p:nvSpPr>
          <p:cNvPr id="44035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  <a:defRPr/>
            </a:pPr>
            <a:r>
              <a:rPr lang="zh-TW" altLang="en-US" sz="2800" b="1" dirty="0" smtClean="0">
                <a:ea typeface="新細明體" panose="02020500000000000000" pitchFamily="18" charset="-120"/>
              </a:rPr>
              <a:t>　</a:t>
            </a:r>
            <a:endParaRPr lang="en-US" altLang="zh-TW" sz="2800" dirty="0" smtClean="0">
              <a:ea typeface="新細明體" panose="02020500000000000000" pitchFamily="18" charset="-120"/>
            </a:endParaRPr>
          </a:p>
          <a:p>
            <a:pPr>
              <a:buFont typeface="Wingdings" panose="05000000000000000000" pitchFamily="2" charset="2"/>
              <a:buNone/>
              <a:defRPr/>
            </a:pPr>
            <a:endParaRPr lang="zh-HK" altLang="en-US" dirty="0" smtClean="0">
              <a:ea typeface="新細明體" panose="02020500000000000000" pitchFamily="18" charset="-120"/>
            </a:endParaRPr>
          </a:p>
        </p:txBody>
      </p:sp>
      <p:sp>
        <p:nvSpPr>
          <p:cNvPr id="44036" name="投影片編號版面配置區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folHlink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folHlink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folHlink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1600">
                <a:solidFill>
                  <a:schemeClr val="folHlink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P. </a:t>
            </a:r>
            <a:fld id="{60D980EF-F14A-4C03-89AE-14D5A854E04D}" type="slidenum">
              <a:rPr kumimoji="0" lang="en-US" altLang="zh-TW" sz="1200" b="0" i="0" u="none" strike="noStrike" kern="120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altLang="zh-TW" sz="1200" b="0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12" name="內容版面配置區 2"/>
          <p:cNvSpPr txBox="1">
            <a:spLocks/>
          </p:cNvSpPr>
          <p:nvPr/>
        </p:nvSpPr>
        <p:spPr bwMode="auto">
          <a:xfrm>
            <a:off x="928688" y="1473200"/>
            <a:ext cx="8215312" cy="460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99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folHlink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folHlink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1600">
                <a:solidFill>
                  <a:schemeClr val="folHlink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0504D"/>
              </a:buClr>
              <a:buSzPct val="60000"/>
              <a:buFont typeface="Wingdings" panose="05000000000000000000" pitchFamily="2" charset="2"/>
              <a:buChar char="n"/>
              <a:tabLst/>
              <a:defRPr/>
            </a:pPr>
            <a:r>
              <a:rPr kumimoji="0" lang="zh-TW" alt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Tahoma"/>
                <a:ea typeface="新細明體" panose="02020500000000000000" pitchFamily="18" charset="-120"/>
                <a:cs typeface="+mn-cs"/>
              </a:rPr>
              <a:t>如有需要，用戶可編修 </a:t>
            </a:r>
            <a:r>
              <a:rPr kumimoji="0" lang="zh-TW" alt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Tahoma"/>
                <a:ea typeface="新細明體" panose="02020500000000000000" pitchFamily="18" charset="-120"/>
                <a:cs typeface="+mn-cs"/>
              </a:rPr>
              <a:t>週六 </a:t>
            </a:r>
            <a:r>
              <a:rPr kumimoji="0" lang="zh-TW" alt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Tahoma"/>
                <a:ea typeface="新細明體" panose="02020500000000000000" pitchFamily="18" charset="-120"/>
                <a:cs typeface="+mn-cs"/>
              </a:rPr>
              <a:t>和 </a:t>
            </a:r>
            <a:r>
              <a:rPr kumimoji="0" lang="zh-TW" alt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Tahoma"/>
                <a:ea typeface="新細明體" panose="02020500000000000000" pitchFamily="18" charset="-120"/>
                <a:cs typeface="+mn-cs"/>
              </a:rPr>
              <a:t>週日 </a:t>
            </a:r>
            <a:r>
              <a:rPr kumimoji="0" lang="zh-TW" alt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Tahoma"/>
                <a:ea typeface="新細明體" panose="02020500000000000000" pitchFamily="18" charset="-120"/>
                <a:cs typeface="+mn-cs"/>
              </a:rPr>
              <a:t>上課日</a:t>
            </a:r>
            <a:endParaRPr kumimoji="0" lang="en-US" altLang="zh-TW" sz="2800" b="0" i="0" u="none" strike="noStrike" kern="0" cap="none" spc="0" normalizeH="0" baseline="0" noProof="0" dirty="0" smtClean="0">
              <a:ln>
                <a:noFill/>
              </a:ln>
              <a:solidFill>
                <a:srgbClr val="800080"/>
              </a:solidFill>
              <a:effectLst/>
              <a:uLnTx/>
              <a:uFillTx/>
              <a:latin typeface="Tahoma"/>
              <a:ea typeface="新細明體" panose="02020500000000000000" pitchFamily="18" charset="-120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0504D"/>
              </a:buClr>
              <a:buSzPct val="60000"/>
              <a:buFont typeface="Wingdings" panose="05000000000000000000" pitchFamily="2" charset="2"/>
              <a:buNone/>
              <a:tabLst/>
              <a:defRPr/>
            </a:pPr>
            <a:r>
              <a:rPr kumimoji="0" lang="zh-TW" alt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新細明體" panose="02020500000000000000" pitchFamily="18" charset="-120"/>
                <a:ea typeface="新細明體" panose="02020500000000000000" pitchFamily="18" charset="-120"/>
                <a:cs typeface="+mn-cs"/>
              </a:rPr>
              <a:t>     學校管理 </a:t>
            </a:r>
            <a:r>
              <a:rPr kumimoji="0" lang="en-US" altLang="zh-TW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新細明體" panose="02020500000000000000" pitchFamily="18" charset="-120"/>
                <a:ea typeface="新細明體" panose="02020500000000000000" pitchFamily="18" charset="-120"/>
                <a:cs typeface="+mn-cs"/>
              </a:rPr>
              <a:t>&gt; </a:t>
            </a:r>
            <a:r>
              <a:rPr kumimoji="0" lang="zh-TW" alt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新細明體" panose="02020500000000000000" pitchFamily="18" charset="-120"/>
                <a:ea typeface="新細明體" panose="02020500000000000000" pitchFamily="18" charset="-120"/>
                <a:cs typeface="+mn-cs"/>
              </a:rPr>
              <a:t>校曆編修 </a:t>
            </a:r>
            <a:r>
              <a:rPr kumimoji="0" lang="en-US" altLang="zh-TW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新細明體" panose="02020500000000000000" pitchFamily="18" charset="-120"/>
                <a:ea typeface="新細明體" panose="02020500000000000000" pitchFamily="18" charset="-120"/>
                <a:cs typeface="+mn-cs"/>
              </a:rPr>
              <a:t>&gt; </a:t>
            </a:r>
            <a:r>
              <a:rPr kumimoji="0" lang="zh-TW" alt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新細明體" panose="02020500000000000000" pitchFamily="18" charset="-120"/>
                <a:ea typeface="新細明體" panose="02020500000000000000" pitchFamily="18" charset="-120"/>
                <a:cs typeface="+mn-cs"/>
              </a:rPr>
              <a:t>設定 </a:t>
            </a:r>
            <a:r>
              <a:rPr kumimoji="0" lang="en-US" altLang="zh-TW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新細明體" panose="02020500000000000000" pitchFamily="18" charset="-120"/>
                <a:ea typeface="新細明體" panose="02020500000000000000" pitchFamily="18" charset="-120"/>
                <a:cs typeface="+mn-cs"/>
              </a:rPr>
              <a:t>&gt; </a:t>
            </a:r>
            <a:r>
              <a:rPr kumimoji="0" lang="zh-TW" alt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新細明體" panose="02020500000000000000" pitchFamily="18" charset="-120"/>
                <a:ea typeface="新細明體" panose="02020500000000000000" pitchFamily="18" charset="-120"/>
                <a:cs typeface="+mn-cs"/>
              </a:rPr>
              <a:t>編修週六和週日</a:t>
            </a:r>
          </a:p>
        </p:txBody>
      </p:sp>
      <p:pic>
        <p:nvPicPr>
          <p:cNvPr id="14" name="圖片 7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888" y="4347307"/>
            <a:ext cx="1524000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圖片 8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545" y="5575300"/>
            <a:ext cx="1524000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52098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5006" y="2362200"/>
            <a:ext cx="6292112" cy="4176713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zh-HK" sz="36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新細明體" panose="02020500000000000000" pitchFamily="18" charset="-120"/>
                <a:ea typeface="新細明體" panose="02020500000000000000" pitchFamily="18" charset="-120"/>
              </a:rPr>
              <a:t>2.</a:t>
            </a:r>
            <a:r>
              <a:rPr lang="zh-HK" sz="3600" smtClean="0">
                <a:effectLst>
                  <a:outerShdw blurRad="38100" dist="38100" dir="2700000" algn="tl">
                    <a:srgbClr val="C0C0C0"/>
                  </a:outerShdw>
                </a:effectLst>
                <a:latin typeface="新細明體" panose="02020500000000000000" pitchFamily="18" charset="-120"/>
                <a:ea typeface="新細明體" panose="02020500000000000000" pitchFamily="18" charset="-120"/>
              </a:rPr>
              <a:t> 編修校曆</a:t>
            </a:r>
            <a:endParaRPr lang="zh-HK" sz="3600" smtClean="0">
              <a:effectLst>
                <a:outerShdw blurRad="38100" dist="38100" dir="2700000" algn="tl">
                  <a:srgbClr val="C0C0C0"/>
                </a:outerShdw>
              </a:effectLst>
              <a:ea typeface="新細明體" panose="02020500000000000000" pitchFamily="18" charset="-120"/>
            </a:endParaRPr>
          </a:p>
        </p:txBody>
      </p:sp>
      <p:sp>
        <p:nvSpPr>
          <p:cNvPr id="44035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  <a:defRPr/>
            </a:pPr>
            <a:r>
              <a:rPr lang="zh-TW" altLang="en-US" sz="2800" b="1" dirty="0" smtClean="0">
                <a:ea typeface="新細明體" panose="02020500000000000000" pitchFamily="18" charset="-120"/>
              </a:rPr>
              <a:t>　</a:t>
            </a:r>
            <a:endParaRPr lang="en-US" altLang="zh-TW" sz="2800" dirty="0" smtClean="0">
              <a:ea typeface="新細明體" panose="02020500000000000000" pitchFamily="18" charset="-120"/>
            </a:endParaRPr>
          </a:p>
          <a:p>
            <a:pPr>
              <a:buFont typeface="Wingdings" panose="05000000000000000000" pitchFamily="2" charset="2"/>
              <a:buNone/>
              <a:defRPr/>
            </a:pPr>
            <a:endParaRPr lang="zh-HK" altLang="en-US" dirty="0" smtClean="0">
              <a:ea typeface="新細明體" panose="02020500000000000000" pitchFamily="18" charset="-120"/>
            </a:endParaRPr>
          </a:p>
        </p:txBody>
      </p:sp>
      <p:sp>
        <p:nvSpPr>
          <p:cNvPr id="44036" name="投影片編號版面配置區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folHlink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folHlink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folHlink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1600">
                <a:solidFill>
                  <a:schemeClr val="folHlink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P. </a:t>
            </a:r>
            <a:fld id="{60D980EF-F14A-4C03-89AE-14D5A854E04D}" type="slidenum">
              <a:rPr kumimoji="0" lang="en-US" altLang="zh-TW" sz="1200" b="0" i="0" u="none" strike="noStrike" kern="120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US" altLang="zh-TW" sz="1200" b="0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9" name="內容版面配置區 2"/>
          <p:cNvSpPr txBox="1">
            <a:spLocks/>
          </p:cNvSpPr>
          <p:nvPr/>
        </p:nvSpPr>
        <p:spPr bwMode="auto">
          <a:xfrm>
            <a:off x="928688" y="1473200"/>
            <a:ext cx="8215312" cy="460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99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folHlink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folHlink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1600">
                <a:solidFill>
                  <a:schemeClr val="folHlink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0504D"/>
              </a:buClr>
              <a:buSzPct val="60000"/>
              <a:buFont typeface="Wingdings" panose="05000000000000000000" pitchFamily="2" charset="2"/>
              <a:buChar char="n"/>
              <a:tabLst/>
              <a:defRPr/>
            </a:pPr>
            <a:r>
              <a:rPr kumimoji="0" lang="zh-TW" alt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Tahoma"/>
                <a:ea typeface="新細明體" panose="02020500000000000000" pitchFamily="18" charset="-120"/>
                <a:cs typeface="+mn-cs"/>
              </a:rPr>
              <a:t>如有需要，用戶可 </a:t>
            </a:r>
            <a:r>
              <a:rPr kumimoji="0" lang="zh-TW" alt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Tahoma"/>
                <a:ea typeface="新細明體" panose="02020500000000000000" pitchFamily="18" charset="-120"/>
                <a:cs typeface="+mn-cs"/>
              </a:rPr>
              <a:t>調整循環週上課日 </a:t>
            </a:r>
            <a:r>
              <a:rPr kumimoji="0" lang="zh-TW" alt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Tahoma"/>
                <a:ea typeface="新細明體" panose="02020500000000000000" pitchFamily="18" charset="-120"/>
                <a:cs typeface="+mn-cs"/>
              </a:rPr>
              <a:t>資料</a:t>
            </a:r>
            <a:endParaRPr kumimoji="0" lang="en-US" altLang="zh-TW" sz="2800" b="0" i="0" u="none" strike="noStrike" kern="0" cap="none" spc="0" normalizeH="0" baseline="0" noProof="0" dirty="0" smtClean="0">
              <a:ln>
                <a:noFill/>
              </a:ln>
              <a:solidFill>
                <a:srgbClr val="800080"/>
              </a:solidFill>
              <a:effectLst/>
              <a:uLnTx/>
              <a:uFillTx/>
              <a:latin typeface="Tahoma"/>
              <a:ea typeface="新細明體" panose="02020500000000000000" pitchFamily="18" charset="-120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0504D"/>
              </a:buClr>
              <a:buSzPct val="60000"/>
              <a:buFont typeface="Wingdings" panose="05000000000000000000" pitchFamily="2" charset="2"/>
              <a:buNone/>
              <a:tabLst/>
              <a:defRPr/>
            </a:pPr>
            <a:r>
              <a:rPr kumimoji="0" lang="zh-TW" alt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新細明體" panose="02020500000000000000" pitchFamily="18" charset="-120"/>
                <a:ea typeface="新細明體" panose="02020500000000000000" pitchFamily="18" charset="-120"/>
                <a:cs typeface="+mn-cs"/>
              </a:rPr>
              <a:t>      學校管理 </a:t>
            </a:r>
            <a:r>
              <a:rPr kumimoji="0" lang="en-US" altLang="zh-TW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新細明體" panose="02020500000000000000" pitchFamily="18" charset="-120"/>
                <a:ea typeface="新細明體" panose="02020500000000000000" pitchFamily="18" charset="-120"/>
                <a:cs typeface="+mn-cs"/>
              </a:rPr>
              <a:t>&gt; </a:t>
            </a:r>
            <a:r>
              <a:rPr kumimoji="0" lang="zh-TW" alt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新細明體" panose="02020500000000000000" pitchFamily="18" charset="-120"/>
                <a:ea typeface="新細明體" panose="02020500000000000000" pitchFamily="18" charset="-120"/>
                <a:cs typeface="+mn-cs"/>
              </a:rPr>
              <a:t>校曆編修 </a:t>
            </a:r>
            <a:r>
              <a:rPr kumimoji="0" lang="en-US" altLang="zh-TW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新細明體" panose="02020500000000000000" pitchFamily="18" charset="-120"/>
                <a:ea typeface="新細明體" panose="02020500000000000000" pitchFamily="18" charset="-120"/>
                <a:cs typeface="+mn-cs"/>
              </a:rPr>
              <a:t>&gt; </a:t>
            </a:r>
            <a:r>
              <a:rPr kumimoji="0" lang="zh-TW" alt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新細明體" panose="02020500000000000000" pitchFamily="18" charset="-120"/>
                <a:ea typeface="新細明體" panose="02020500000000000000" pitchFamily="18" charset="-120"/>
                <a:cs typeface="+mn-cs"/>
              </a:rPr>
              <a:t>校曆 </a:t>
            </a:r>
            <a:r>
              <a:rPr kumimoji="0" lang="en-US" altLang="zh-TW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新細明體" panose="02020500000000000000" pitchFamily="18" charset="-120"/>
                <a:ea typeface="新細明體" panose="02020500000000000000" pitchFamily="18" charset="-120"/>
                <a:cs typeface="+mn-cs"/>
              </a:rPr>
              <a:t>&gt; </a:t>
            </a:r>
            <a:r>
              <a:rPr kumimoji="0" lang="zh-TW" alt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新細明體" panose="02020500000000000000" pitchFamily="18" charset="-120"/>
                <a:ea typeface="新細明體" panose="02020500000000000000" pitchFamily="18" charset="-120"/>
                <a:cs typeface="+mn-cs"/>
              </a:rPr>
              <a:t>月份</a:t>
            </a:r>
          </a:p>
        </p:txBody>
      </p:sp>
      <p:sp>
        <p:nvSpPr>
          <p:cNvPr id="11" name="矩形 10"/>
          <p:cNvSpPr>
            <a:spLocks noChangeArrowheads="1"/>
          </p:cNvSpPr>
          <p:nvPr/>
        </p:nvSpPr>
        <p:spPr bwMode="auto">
          <a:xfrm>
            <a:off x="3030118" y="5791200"/>
            <a:ext cx="627482" cy="634825"/>
          </a:xfrm>
          <a:prstGeom prst="rect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folHlink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folHlink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folHlink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1600">
                <a:solidFill>
                  <a:schemeClr val="folHlink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HK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6" name="矩形 15"/>
          <p:cNvSpPr>
            <a:spLocks noChangeArrowheads="1"/>
          </p:cNvSpPr>
          <p:nvPr/>
        </p:nvSpPr>
        <p:spPr bwMode="auto">
          <a:xfrm>
            <a:off x="5867400" y="3235227"/>
            <a:ext cx="914400" cy="422373"/>
          </a:xfrm>
          <a:prstGeom prst="rect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folHlink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folHlink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folHlink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1600">
                <a:solidFill>
                  <a:schemeClr val="folHlink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HK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7" name="動作按鈕: 上一項 3">
            <a:hlinkClick r:id="rId3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285163" y="6326476"/>
            <a:ext cx="720725" cy="503237"/>
          </a:xfrm>
          <a:prstGeom prst="actionButtonBackPrevious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  <a:tileRect/>
          </a:gradFill>
          <a:ln w="28575" algn="ctr">
            <a:solidFill>
              <a:srgbClr val="00B0F0"/>
            </a:solidFill>
            <a:round/>
            <a:headEnd/>
            <a:tailEnd/>
          </a:ln>
          <a:effectLst/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新細明體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5162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zh-HK" sz="36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新細明體" panose="02020500000000000000" pitchFamily="18" charset="-120"/>
                <a:ea typeface="新細明體" panose="02020500000000000000" pitchFamily="18" charset="-120"/>
              </a:rPr>
              <a:t>2.</a:t>
            </a:r>
            <a:r>
              <a:rPr lang="zh-HK" sz="3600" smtClean="0">
                <a:effectLst>
                  <a:outerShdw blurRad="38100" dist="38100" dir="2700000" algn="tl">
                    <a:srgbClr val="C0C0C0"/>
                  </a:outerShdw>
                </a:effectLst>
                <a:latin typeface="新細明體" panose="02020500000000000000" pitchFamily="18" charset="-120"/>
                <a:ea typeface="新細明體" panose="02020500000000000000" pitchFamily="18" charset="-120"/>
              </a:rPr>
              <a:t> 編修校曆</a:t>
            </a:r>
            <a:endParaRPr lang="zh-HK" sz="3600" smtClean="0">
              <a:effectLst>
                <a:outerShdw blurRad="38100" dist="38100" dir="2700000" algn="tl">
                  <a:srgbClr val="C0C0C0"/>
                </a:outerShdw>
              </a:effectLst>
              <a:ea typeface="新細明體" panose="02020500000000000000" pitchFamily="18" charset="-120"/>
            </a:endParaRPr>
          </a:p>
        </p:txBody>
      </p:sp>
      <p:sp>
        <p:nvSpPr>
          <p:cNvPr id="44035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  <a:defRPr/>
            </a:pPr>
            <a:r>
              <a:rPr lang="zh-TW" altLang="en-US" sz="2800" b="1" dirty="0" smtClean="0">
                <a:ea typeface="新細明體" panose="02020500000000000000" pitchFamily="18" charset="-120"/>
              </a:rPr>
              <a:t>　</a:t>
            </a:r>
            <a:endParaRPr lang="en-US" altLang="zh-TW" sz="2800" dirty="0" smtClean="0">
              <a:ea typeface="新細明體" panose="02020500000000000000" pitchFamily="18" charset="-120"/>
            </a:endParaRPr>
          </a:p>
          <a:p>
            <a:pPr>
              <a:buFont typeface="Wingdings" panose="05000000000000000000" pitchFamily="2" charset="2"/>
              <a:buNone/>
              <a:defRPr/>
            </a:pPr>
            <a:endParaRPr lang="zh-HK" altLang="en-US" dirty="0" smtClean="0">
              <a:ea typeface="新細明體" panose="02020500000000000000" pitchFamily="18" charset="-120"/>
            </a:endParaRPr>
          </a:p>
        </p:txBody>
      </p:sp>
      <p:sp>
        <p:nvSpPr>
          <p:cNvPr id="44036" name="投影片編號版面配置區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folHlink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folHlink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folHlink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1600">
                <a:solidFill>
                  <a:schemeClr val="folHlink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P. </a:t>
            </a:r>
            <a:fld id="{60D980EF-F14A-4C03-89AE-14D5A854E04D}" type="slidenum">
              <a:rPr kumimoji="0" lang="en-US" altLang="zh-TW" sz="1200" b="0" i="0" u="none" strike="noStrike" kern="120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US" altLang="zh-TW" sz="1200" b="0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10" name="圓角矩形 9"/>
          <p:cNvSpPr/>
          <p:nvPr/>
        </p:nvSpPr>
        <p:spPr bwMode="auto">
          <a:xfrm>
            <a:off x="440266" y="1294975"/>
            <a:ext cx="7796195" cy="356449"/>
          </a:xfrm>
          <a:prstGeom prst="roundRect">
            <a:avLst/>
          </a:prstGeom>
          <a:solidFill>
            <a:srgbClr val="0070C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新細明體" panose="02020500000000000000" pitchFamily="18" charset="-120"/>
                <a:ea typeface="+mn-ea"/>
                <a:cs typeface="+mn-cs"/>
              </a:rPr>
              <a:t>中</a:t>
            </a:r>
            <a:r>
              <a:rPr kumimoji="0" lang="zh-HK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新細明體" panose="02020500000000000000" pitchFamily="18" charset="-120"/>
                <a:ea typeface="+mn-ea"/>
                <a:cs typeface="+mn-cs"/>
              </a:rPr>
              <a:t>文版校曆表範本</a:t>
            </a:r>
            <a:endParaRPr kumimoji="0" lang="zh-TW" altLang="zh-HK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新細明體" panose="02020500000000000000" pitchFamily="18" charset="-120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569" y="1752600"/>
            <a:ext cx="7722283" cy="4544751"/>
          </a:xfrm>
          <a:prstGeom prst="rect">
            <a:avLst/>
          </a:prstGeom>
          <a:ln w="952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257058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036" y="622895"/>
            <a:ext cx="1790700" cy="5686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3" name="Text Box 5"/>
          <p:cNvSpPr txBox="1">
            <a:spLocks noChangeArrowheads="1"/>
          </p:cNvSpPr>
          <p:nvPr/>
        </p:nvSpPr>
        <p:spPr bwMode="auto">
          <a:xfrm>
            <a:off x="1692275" y="3644900"/>
            <a:ext cx="633571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zh-TW" altLang="zh-TW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新細明體" pitchFamily="18" charset="-120"/>
              <a:cs typeface="+mn-cs"/>
            </a:endParaRPr>
          </a:p>
        </p:txBody>
      </p:sp>
      <p:sp>
        <p:nvSpPr>
          <p:cNvPr id="3" name="圓角矩形圖說文字 2"/>
          <p:cNvSpPr/>
          <p:nvPr/>
        </p:nvSpPr>
        <p:spPr>
          <a:xfrm>
            <a:off x="3635896" y="4011613"/>
            <a:ext cx="4896544" cy="2304256"/>
          </a:xfrm>
          <a:prstGeom prst="wedgeRoundRectCallout">
            <a:avLst>
              <a:gd name="adj1" fmla="val -82041"/>
              <a:gd name="adj2" fmla="val -66605"/>
              <a:gd name="adj3" fmla="val 16667"/>
            </a:avLst>
          </a:prstGeom>
          <a:gradFill flip="none" rotWithShape="1"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003">
            <a:schemeClr val="dk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6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C1C1C">
                    <a:lumMod val="75000"/>
                  </a:srgbClr>
                </a:solidFill>
                <a:effectLst/>
                <a:uLnTx/>
                <a:uFillTx/>
                <a:latin typeface="Arial" charset="0"/>
                <a:ea typeface="微軟正黑體" pitchFamily="34" charset="-120"/>
                <a:cs typeface="+mn-cs"/>
              </a:rPr>
              <a:t>策劃新</a:t>
            </a:r>
            <a:r>
              <a:rPr kumimoji="0" lang="zh-TW" altLang="en-US" sz="6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C1C1C">
                    <a:lumMod val="75000"/>
                  </a:srgbClr>
                </a:solidFill>
                <a:effectLst/>
                <a:uLnTx/>
                <a:uFillTx/>
                <a:latin typeface="Arial"/>
                <a:ea typeface="微軟正黑體" pitchFamily="34" charset="-120"/>
                <a:cs typeface="+mn-cs"/>
              </a:rPr>
              <a:t>學年</a:t>
            </a:r>
          </a:p>
        </p:txBody>
      </p:sp>
      <p:sp>
        <p:nvSpPr>
          <p:cNvPr id="5" name="矩形 4"/>
          <p:cNvSpPr/>
          <p:nvPr/>
        </p:nvSpPr>
        <p:spPr>
          <a:xfrm>
            <a:off x="391319" y="636612"/>
            <a:ext cx="1804417" cy="360040"/>
          </a:xfrm>
          <a:prstGeom prst="rect">
            <a:avLst/>
          </a:prstGeom>
          <a:gradFill flip="none" rotWithShape="1">
            <a:gsLst>
              <a:gs pos="74000">
                <a:schemeClr val="accent1">
                  <a:shade val="30000"/>
                  <a:satMod val="115000"/>
                  <a:alpha val="0"/>
                </a:schemeClr>
              </a:gs>
              <a:gs pos="52000">
                <a:schemeClr val="accent1">
                  <a:shade val="67500"/>
                  <a:satMod val="115000"/>
                  <a:lumMod val="74000"/>
                  <a:lumOff val="26000"/>
                  <a:alpha val="0"/>
                </a:schemeClr>
              </a:gs>
              <a:gs pos="100000">
                <a:schemeClr val="bg2">
                  <a:lumMod val="90000"/>
                  <a:alpha val="98000"/>
                </a:schemeClr>
              </a:gs>
            </a:gsLst>
            <a:path path="circle">
              <a:fillToRect l="50000" t="50000" r="50000" b="50000"/>
            </a:path>
            <a:tileRect/>
          </a:gra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圓角矩形圖說文字 5"/>
          <p:cNvSpPr/>
          <p:nvPr/>
        </p:nvSpPr>
        <p:spPr>
          <a:xfrm>
            <a:off x="3383670" y="1491165"/>
            <a:ext cx="4896544" cy="2304256"/>
          </a:xfrm>
          <a:prstGeom prst="wedgeRoundRectCallout">
            <a:avLst>
              <a:gd name="adj1" fmla="val -90540"/>
              <a:gd name="adj2" fmla="val -79005"/>
              <a:gd name="adj3" fmla="val 16667"/>
            </a:avLst>
          </a:prstGeom>
          <a:gradFill flip="none" rotWithShape="1"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003">
            <a:schemeClr val="dk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6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C1C1C">
                    <a:lumMod val="75000"/>
                  </a:srgbClr>
                </a:solidFill>
                <a:effectLst/>
                <a:uLnTx/>
                <a:uFillTx/>
                <a:latin typeface="Arial"/>
                <a:ea typeface="微軟正黑體" pitchFamily="34" charset="-120"/>
                <a:cs typeface="+mn-cs"/>
              </a:rPr>
              <a:t>學校管理</a:t>
            </a:r>
          </a:p>
        </p:txBody>
      </p:sp>
    </p:spTree>
    <p:extLst>
      <p:ext uri="{BB962C8B-B14F-4D97-AF65-F5344CB8AC3E}">
        <p14:creationId xmlns:p14="http://schemas.microsoft.com/office/powerpoint/2010/main" val="86216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zh-HK" sz="36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新細明體" panose="02020500000000000000" pitchFamily="18" charset="-120"/>
                <a:ea typeface="新細明體" panose="02020500000000000000" pitchFamily="18" charset="-120"/>
              </a:rPr>
              <a:t>2.</a:t>
            </a:r>
            <a:r>
              <a:rPr lang="zh-HK" sz="3600" smtClean="0">
                <a:effectLst>
                  <a:outerShdw blurRad="38100" dist="38100" dir="2700000" algn="tl">
                    <a:srgbClr val="C0C0C0"/>
                  </a:outerShdw>
                </a:effectLst>
                <a:latin typeface="新細明體" panose="02020500000000000000" pitchFamily="18" charset="-120"/>
                <a:ea typeface="新細明體" panose="02020500000000000000" pitchFamily="18" charset="-120"/>
              </a:rPr>
              <a:t> 編修校曆</a:t>
            </a:r>
            <a:endParaRPr lang="zh-HK" sz="3600" smtClean="0">
              <a:effectLst>
                <a:outerShdw blurRad="38100" dist="38100" dir="2700000" algn="tl">
                  <a:srgbClr val="C0C0C0"/>
                </a:outerShdw>
              </a:effectLst>
              <a:ea typeface="新細明體" panose="02020500000000000000" pitchFamily="18" charset="-120"/>
            </a:endParaRPr>
          </a:p>
        </p:txBody>
      </p:sp>
      <p:sp>
        <p:nvSpPr>
          <p:cNvPr id="44035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  <a:defRPr/>
            </a:pPr>
            <a:r>
              <a:rPr lang="zh-TW" altLang="en-US" sz="2800" b="1" dirty="0" smtClean="0">
                <a:ea typeface="新細明體" panose="02020500000000000000" pitchFamily="18" charset="-120"/>
              </a:rPr>
              <a:t>　</a:t>
            </a:r>
            <a:endParaRPr lang="en-US" altLang="zh-TW" sz="2800" dirty="0" smtClean="0">
              <a:ea typeface="新細明體" panose="02020500000000000000" pitchFamily="18" charset="-120"/>
            </a:endParaRPr>
          </a:p>
          <a:p>
            <a:pPr>
              <a:buFont typeface="Wingdings" panose="05000000000000000000" pitchFamily="2" charset="2"/>
              <a:buNone/>
              <a:defRPr/>
            </a:pPr>
            <a:endParaRPr lang="zh-HK" altLang="en-US" dirty="0" smtClean="0">
              <a:ea typeface="新細明體" panose="02020500000000000000" pitchFamily="18" charset="-120"/>
            </a:endParaRPr>
          </a:p>
        </p:txBody>
      </p:sp>
      <p:sp>
        <p:nvSpPr>
          <p:cNvPr id="44036" name="投影片編號版面配置區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folHlink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folHlink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folHlink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1600">
                <a:solidFill>
                  <a:schemeClr val="folHlink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P. </a:t>
            </a:r>
            <a:fld id="{60D980EF-F14A-4C03-89AE-14D5A854E04D}" type="slidenum">
              <a:rPr kumimoji="0" lang="en-US" altLang="zh-TW" sz="1200" b="0" i="0" u="none" strike="noStrike" kern="120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US" altLang="zh-TW" sz="1200" b="0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8" name="圓角矩形 7"/>
          <p:cNvSpPr/>
          <p:nvPr/>
        </p:nvSpPr>
        <p:spPr bwMode="auto">
          <a:xfrm>
            <a:off x="440266" y="1294975"/>
            <a:ext cx="7796195" cy="356449"/>
          </a:xfrm>
          <a:prstGeom prst="roundRect">
            <a:avLst/>
          </a:prstGeom>
          <a:solidFill>
            <a:srgbClr val="0070C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新細明體" panose="02020500000000000000" pitchFamily="18" charset="-120"/>
                <a:ea typeface="+mn-ea"/>
                <a:cs typeface="+mn-cs"/>
              </a:rPr>
              <a:t>英</a:t>
            </a:r>
            <a:r>
              <a:rPr kumimoji="0" lang="zh-HK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新細明體" panose="02020500000000000000" pitchFamily="18" charset="-120"/>
                <a:ea typeface="+mn-ea"/>
                <a:cs typeface="+mn-cs"/>
              </a:rPr>
              <a:t>文版校曆表範本</a:t>
            </a:r>
            <a:endParaRPr kumimoji="0" lang="zh-TW" altLang="zh-HK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新細明體" panose="02020500000000000000" pitchFamily="18" charset="-120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266" y="1752600"/>
            <a:ext cx="7824463" cy="4563048"/>
          </a:xfrm>
          <a:prstGeom prst="rect">
            <a:avLst/>
          </a:prstGeom>
          <a:ln w="952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628077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zh-HK" sz="36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新細明體" panose="02020500000000000000" pitchFamily="18" charset="-120"/>
                <a:ea typeface="新細明體" panose="02020500000000000000" pitchFamily="18" charset="-120"/>
              </a:rPr>
              <a:t>2.</a:t>
            </a:r>
            <a:r>
              <a:rPr lang="zh-HK" sz="3600" smtClean="0">
                <a:effectLst>
                  <a:outerShdw blurRad="38100" dist="38100" dir="2700000" algn="tl">
                    <a:srgbClr val="C0C0C0"/>
                  </a:outerShdw>
                </a:effectLst>
                <a:latin typeface="新細明體" panose="02020500000000000000" pitchFamily="18" charset="-120"/>
                <a:ea typeface="新細明體" panose="02020500000000000000" pitchFamily="18" charset="-120"/>
              </a:rPr>
              <a:t> 編修校曆</a:t>
            </a:r>
            <a:endParaRPr lang="zh-HK" sz="3600" smtClean="0">
              <a:effectLst>
                <a:outerShdw blurRad="38100" dist="38100" dir="2700000" algn="tl">
                  <a:srgbClr val="C0C0C0"/>
                </a:outerShdw>
              </a:effectLst>
              <a:ea typeface="新細明體" panose="02020500000000000000" pitchFamily="18" charset="-120"/>
            </a:endParaRPr>
          </a:p>
        </p:txBody>
      </p:sp>
      <p:sp>
        <p:nvSpPr>
          <p:cNvPr id="44035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  <a:defRPr/>
            </a:pPr>
            <a:r>
              <a:rPr lang="zh-TW" altLang="en-US" sz="2800" b="1" dirty="0" smtClean="0">
                <a:ea typeface="新細明體" panose="02020500000000000000" pitchFamily="18" charset="-120"/>
              </a:rPr>
              <a:t>　</a:t>
            </a:r>
            <a:endParaRPr lang="en-US" altLang="zh-TW" sz="2800" dirty="0" smtClean="0">
              <a:ea typeface="新細明體" panose="02020500000000000000" pitchFamily="18" charset="-120"/>
            </a:endParaRPr>
          </a:p>
          <a:p>
            <a:pPr>
              <a:buFont typeface="Wingdings" panose="05000000000000000000" pitchFamily="2" charset="2"/>
              <a:buNone/>
              <a:defRPr/>
            </a:pPr>
            <a:endParaRPr lang="zh-HK" altLang="en-US" dirty="0" smtClean="0">
              <a:ea typeface="新細明體" panose="02020500000000000000" pitchFamily="18" charset="-120"/>
            </a:endParaRPr>
          </a:p>
        </p:txBody>
      </p:sp>
      <p:sp>
        <p:nvSpPr>
          <p:cNvPr id="44036" name="投影片編號版面配置區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folHlink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folHlink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folHlink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1600">
                <a:solidFill>
                  <a:schemeClr val="folHlink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P. </a:t>
            </a:r>
            <a:fld id="{60D980EF-F14A-4C03-89AE-14D5A854E04D}" type="slidenum">
              <a:rPr kumimoji="0" lang="en-US" altLang="zh-TW" sz="1200" b="0" i="0" u="none" strike="noStrike" kern="120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n-US" altLang="zh-TW" sz="1200" b="0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6" name="圓角矩形 5"/>
          <p:cNvSpPr/>
          <p:nvPr/>
        </p:nvSpPr>
        <p:spPr bwMode="auto">
          <a:xfrm>
            <a:off x="440266" y="1294975"/>
            <a:ext cx="7772985" cy="381425"/>
          </a:xfrm>
          <a:prstGeom prst="roundRect">
            <a:avLst/>
          </a:prstGeom>
          <a:solidFill>
            <a:srgbClr val="0070C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新細明體" panose="02020500000000000000" pitchFamily="18" charset="-120"/>
                <a:ea typeface="新細明體" panose="02020500000000000000" pitchFamily="18" charset="-120"/>
                <a:cs typeface="+mn-cs"/>
              </a:rPr>
              <a:t>不同格式檔案： </a:t>
            </a:r>
            <a:r>
              <a:rPr kumimoji="0" lang="en-US" altLang="zh-TW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新細明體" panose="02020500000000000000" pitchFamily="18" charset="-120"/>
                <a:ea typeface="新細明體" panose="02020500000000000000" pitchFamily="18" charset="-120"/>
                <a:cs typeface="+mn-cs"/>
              </a:rPr>
              <a:t>PDF / WORD / RICH TEXT / </a:t>
            </a:r>
            <a:r>
              <a:rPr kumimoji="0" lang="en-US" altLang="zh-TW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新細明體" panose="02020500000000000000" pitchFamily="18" charset="-120"/>
                <a:ea typeface="新細明體" panose="02020500000000000000" pitchFamily="18" charset="-120"/>
                <a:cs typeface="+mn-cs"/>
              </a:rPr>
              <a:t>EXCEL</a:t>
            </a:r>
            <a:endParaRPr kumimoji="0" lang="en-US" altLang="zh-TW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新細明體" panose="02020500000000000000" pitchFamily="18" charset="-12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8" name="動作按鈕: 上一項 3">
            <a:hlinkClick r:id="rId2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285163" y="6326476"/>
            <a:ext cx="720725" cy="503237"/>
          </a:xfrm>
          <a:prstGeom prst="actionButtonBackPrevious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  <a:tileRect/>
          </a:gradFill>
          <a:ln w="28575" algn="ctr">
            <a:solidFill>
              <a:srgbClr val="00B0F0"/>
            </a:solidFill>
            <a:round/>
            <a:headEnd/>
            <a:tailEnd/>
          </a:ln>
          <a:effectLst/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新細明體" pitchFamily="18" charset="-120"/>
              <a:cs typeface="+mn-cs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399" y="1752600"/>
            <a:ext cx="7686113" cy="4522421"/>
          </a:xfrm>
          <a:prstGeom prst="rect">
            <a:avLst/>
          </a:prstGeom>
          <a:ln w="952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870516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04" y="2362199"/>
            <a:ext cx="5022841" cy="3898537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zh-HK" sz="36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新細明體" panose="02020500000000000000" pitchFamily="18" charset="-120"/>
                <a:ea typeface="新細明體" panose="02020500000000000000" pitchFamily="18" charset="-120"/>
              </a:rPr>
              <a:t>2.</a:t>
            </a:r>
            <a:r>
              <a:rPr lang="zh-HK" sz="36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新細明體" panose="02020500000000000000" pitchFamily="18" charset="-120"/>
                <a:ea typeface="新細明體" panose="02020500000000000000" pitchFamily="18" charset="-120"/>
              </a:rPr>
              <a:t> 編修校曆</a:t>
            </a:r>
            <a:r>
              <a:rPr lang="zh-TW" altLang="en-US" sz="36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新細明體" panose="02020500000000000000" pitchFamily="18" charset="-120"/>
                <a:ea typeface="新細明體" panose="02020500000000000000" pitchFamily="18" charset="-120"/>
              </a:rPr>
              <a:t>步驟</a:t>
            </a:r>
            <a:endParaRPr lang="zh-HK" sz="3600" dirty="0" smtClean="0">
              <a:effectLst>
                <a:outerShdw blurRad="38100" dist="38100" dir="2700000" algn="tl">
                  <a:srgbClr val="C0C0C0"/>
                </a:outerShdw>
              </a:effectLst>
              <a:ea typeface="新細明體" panose="02020500000000000000" pitchFamily="18" charset="-120"/>
            </a:endParaRPr>
          </a:p>
        </p:txBody>
      </p:sp>
      <p:sp>
        <p:nvSpPr>
          <p:cNvPr id="38915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zh-TW" altLang="en-US" sz="2800" dirty="0" smtClean="0">
                <a:ea typeface="新細明體" panose="02020500000000000000" pitchFamily="18" charset="-120"/>
                <a:sym typeface="Wingdings" panose="05000000000000000000" pitchFamily="2" charset="2"/>
              </a:rPr>
              <a:t> </a:t>
            </a:r>
            <a:r>
              <a:rPr lang="zh-TW" altLang="en-US" sz="2800" dirty="0" smtClean="0">
                <a:ea typeface="新細明體" panose="02020500000000000000" pitchFamily="18" charset="-120"/>
              </a:rPr>
              <a:t>更新 </a:t>
            </a:r>
            <a:r>
              <a:rPr lang="zh-TW" altLang="en-US" sz="2800" b="1" dirty="0" smtClean="0">
                <a:ea typeface="新細明體" panose="02020500000000000000" pitchFamily="18" charset="-120"/>
              </a:rPr>
              <a:t>假期表 </a:t>
            </a:r>
            <a:r>
              <a:rPr lang="zh-TW" altLang="en-US" sz="2800" dirty="0" smtClean="0">
                <a:ea typeface="新細明體" panose="02020500000000000000" pitchFamily="18" charset="-120"/>
              </a:rPr>
              <a:t>及 </a:t>
            </a:r>
            <a:r>
              <a:rPr lang="zh-TW" altLang="en-US" sz="2800" b="1" dirty="0" smtClean="0">
                <a:ea typeface="新細明體" panose="02020500000000000000" pitchFamily="18" charset="-120"/>
              </a:rPr>
              <a:t>學校事項</a:t>
            </a:r>
            <a:endParaRPr lang="en-US" altLang="zh-TW" sz="2800" b="1" dirty="0" smtClean="0">
              <a:ea typeface="新細明體" panose="02020500000000000000" pitchFamily="18" charset="-120"/>
            </a:endParaRP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zh-TW" altLang="en-US" sz="2000" dirty="0" smtClean="0">
                <a:solidFill>
                  <a:schemeClr val="tx2"/>
                </a:solidFill>
                <a:ea typeface="新細明體" panose="02020500000000000000" pitchFamily="18" charset="-120"/>
              </a:rPr>
              <a:t>    </a:t>
            </a:r>
            <a:r>
              <a:rPr lang="zh-TW" altLang="en-US" sz="2000" dirty="0">
                <a:solidFill>
                  <a:schemeClr val="tx2"/>
                </a:solidFill>
                <a:ea typeface="新細明體" panose="02020500000000000000" pitchFamily="18" charset="-120"/>
              </a:rPr>
              <a:t> </a:t>
            </a:r>
            <a:r>
              <a:rPr lang="zh-TW" altLang="en-US" sz="2000" dirty="0" smtClean="0">
                <a:solidFill>
                  <a:schemeClr val="tx2"/>
                </a:solidFill>
                <a:ea typeface="新細明體" panose="02020500000000000000" pitchFamily="18" charset="-120"/>
              </a:rPr>
              <a:t>學校管理 </a:t>
            </a:r>
            <a:r>
              <a:rPr lang="en-US" altLang="zh-TW" sz="2000" dirty="0" smtClean="0">
                <a:solidFill>
                  <a:schemeClr val="tx2"/>
                </a:solidFill>
                <a:ea typeface="新細明體" panose="02020500000000000000" pitchFamily="18" charset="-120"/>
              </a:rPr>
              <a:t>&gt; </a:t>
            </a:r>
            <a:r>
              <a:rPr lang="zh-TW" altLang="en-US" sz="2000" dirty="0" smtClean="0">
                <a:solidFill>
                  <a:schemeClr val="tx2"/>
                </a:solidFill>
                <a:ea typeface="新細明體" panose="02020500000000000000" pitchFamily="18" charset="-120"/>
              </a:rPr>
              <a:t>校曆編修 </a:t>
            </a:r>
            <a:r>
              <a:rPr lang="en-US" altLang="zh-TW" sz="2000" dirty="0" smtClean="0">
                <a:solidFill>
                  <a:schemeClr val="tx2"/>
                </a:solidFill>
                <a:ea typeface="新細明體" panose="02020500000000000000" pitchFamily="18" charset="-120"/>
              </a:rPr>
              <a:t>&gt; </a:t>
            </a:r>
            <a:r>
              <a:rPr lang="zh-TW" altLang="en-US" sz="2000" dirty="0" smtClean="0">
                <a:solidFill>
                  <a:schemeClr val="tx2"/>
                </a:solidFill>
                <a:ea typeface="新細明體" panose="02020500000000000000" pitchFamily="18" charset="-120"/>
              </a:rPr>
              <a:t>校曆設定</a:t>
            </a:r>
          </a:p>
          <a:p>
            <a:pPr>
              <a:defRPr/>
            </a:pPr>
            <a:endParaRPr lang="zh-HK" altLang="en-US" dirty="0" smtClean="0">
              <a:ea typeface="新細明體" panose="02020500000000000000" pitchFamily="18" charset="-120"/>
            </a:endParaRPr>
          </a:p>
        </p:txBody>
      </p:sp>
      <p:sp>
        <p:nvSpPr>
          <p:cNvPr id="40964" name="投影片編號版面配置區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folHlink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folHlink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folHlink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1600">
                <a:solidFill>
                  <a:schemeClr val="folHlink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P. </a:t>
            </a:r>
            <a:fld id="{400A5F0B-0C8A-4118-BB99-990DB1F4A1AF}" type="slidenum">
              <a:rPr kumimoji="0" lang="en-US" altLang="zh-TW" sz="1200" b="0" i="0" u="none" strike="noStrike" kern="120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n-US" altLang="zh-TW" sz="1200" b="0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pic>
        <p:nvPicPr>
          <p:cNvPr id="40967" name="圖片 9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912" y="5760502"/>
            <a:ext cx="18288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2329023"/>
            <a:ext cx="4350913" cy="4376577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18" name="圖片 9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6681" y="6260737"/>
            <a:ext cx="1758950" cy="80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07005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610" y="2529207"/>
            <a:ext cx="7647796" cy="3846592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zh-HK" sz="36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新細明體" panose="02020500000000000000" pitchFamily="18" charset="-120"/>
                <a:ea typeface="新細明體" panose="02020500000000000000" pitchFamily="18" charset="-120"/>
              </a:rPr>
              <a:t>2.</a:t>
            </a:r>
            <a:r>
              <a:rPr lang="zh-HK" sz="36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新細明體" panose="02020500000000000000" pitchFamily="18" charset="-120"/>
                <a:ea typeface="新細明體" panose="02020500000000000000" pitchFamily="18" charset="-120"/>
              </a:rPr>
              <a:t> 編修校曆</a:t>
            </a:r>
            <a:r>
              <a:rPr lang="zh-TW" altLang="en-US" sz="3600" dirty="0">
                <a:effectLst>
                  <a:outerShdw blurRad="38100" dist="38100" dir="2700000" algn="tl">
                    <a:srgbClr val="C0C0C0"/>
                  </a:outerShdw>
                </a:effectLst>
                <a:latin typeface="新細明體" panose="02020500000000000000" pitchFamily="18" charset="-120"/>
                <a:ea typeface="新細明體" panose="02020500000000000000" pitchFamily="18" charset="-120"/>
              </a:rPr>
              <a:t>步驟</a:t>
            </a:r>
            <a:endParaRPr lang="zh-HK" sz="3600" dirty="0" smtClean="0">
              <a:effectLst>
                <a:outerShdw blurRad="38100" dist="38100" dir="2700000" algn="tl">
                  <a:srgbClr val="C0C0C0"/>
                </a:outerShdw>
              </a:effectLst>
              <a:ea typeface="新細明體" panose="02020500000000000000" pitchFamily="18" charset="-120"/>
            </a:endParaRPr>
          </a:p>
        </p:txBody>
      </p:sp>
      <p:sp>
        <p:nvSpPr>
          <p:cNvPr id="41987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zh-TW" altLang="en-US" sz="2800" dirty="0" smtClean="0">
                <a:ea typeface="新細明體" panose="02020500000000000000" pitchFamily="18" charset="-120"/>
                <a:sym typeface="Wingdings" panose="05000000000000000000" pitchFamily="2" charset="2"/>
              </a:rPr>
              <a:t> </a:t>
            </a:r>
            <a:r>
              <a:rPr lang="zh-TW" altLang="en-US" sz="2800" b="1" dirty="0" smtClean="0">
                <a:ea typeface="新細明體" panose="02020500000000000000" pitchFamily="18" charset="-120"/>
              </a:rPr>
              <a:t>上課日 </a:t>
            </a:r>
            <a:r>
              <a:rPr lang="zh-TW" altLang="en-US" sz="2800" dirty="0" smtClean="0">
                <a:ea typeface="新細明體" panose="02020500000000000000" pitchFamily="18" charset="-120"/>
              </a:rPr>
              <a:t>計算工具</a:t>
            </a:r>
            <a:endParaRPr lang="en-US" altLang="zh-TW" sz="2800" dirty="0" smtClean="0">
              <a:ea typeface="新細明體" panose="02020500000000000000" pitchFamily="18" charset="-120"/>
            </a:endParaRP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zh-TW" altLang="en-US" sz="2000" dirty="0" smtClean="0">
                <a:solidFill>
                  <a:schemeClr val="tx2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      學校管理 </a:t>
            </a:r>
            <a:r>
              <a:rPr lang="en-US" altLang="zh-TW" sz="2000" dirty="0" smtClean="0">
                <a:solidFill>
                  <a:schemeClr val="tx2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&gt; </a:t>
            </a:r>
            <a:r>
              <a:rPr lang="zh-TW" altLang="en-US" sz="2000" dirty="0" smtClean="0">
                <a:solidFill>
                  <a:schemeClr val="tx2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校曆編修 </a:t>
            </a:r>
            <a:r>
              <a:rPr lang="en-US" altLang="zh-TW" sz="2000" dirty="0" smtClean="0">
                <a:solidFill>
                  <a:schemeClr val="tx2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&gt;  </a:t>
            </a:r>
            <a:r>
              <a:rPr lang="zh-TW" altLang="en-US" sz="2000" dirty="0" smtClean="0">
                <a:solidFill>
                  <a:schemeClr val="tx2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校曆設定 </a:t>
            </a:r>
            <a:r>
              <a:rPr lang="en-US" altLang="zh-TW" sz="2000" dirty="0" smtClean="0">
                <a:solidFill>
                  <a:schemeClr val="tx2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&gt;  </a:t>
            </a:r>
            <a:r>
              <a:rPr lang="zh-TW" altLang="en-US" sz="2000" dirty="0" smtClean="0">
                <a:solidFill>
                  <a:schemeClr val="tx2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上課日</a:t>
            </a:r>
          </a:p>
          <a:p>
            <a:pPr>
              <a:buFont typeface="Wingdings" panose="05000000000000000000" pitchFamily="2" charset="2"/>
              <a:buNone/>
              <a:defRPr/>
            </a:pPr>
            <a:endParaRPr lang="zh-HK" altLang="en-US" dirty="0" smtClean="0">
              <a:ea typeface="新細明體" panose="02020500000000000000" pitchFamily="18" charset="-120"/>
            </a:endParaRPr>
          </a:p>
        </p:txBody>
      </p:sp>
      <p:sp>
        <p:nvSpPr>
          <p:cNvPr id="41988" name="投影片編號版面配置區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folHlink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folHlink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folHlink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1600">
                <a:solidFill>
                  <a:schemeClr val="folHlink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P. </a:t>
            </a:r>
            <a:fld id="{B28C6B57-2C36-4813-A9FD-6E5F3125832A}" type="slidenum">
              <a:rPr kumimoji="0" lang="en-US" altLang="zh-TW" sz="1200" b="0" i="0" u="none" strike="noStrike" kern="120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en-US" altLang="zh-TW" sz="1200" b="0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41991" name="矩形 7"/>
          <p:cNvSpPr>
            <a:spLocks noChangeArrowheads="1"/>
          </p:cNvSpPr>
          <p:nvPr/>
        </p:nvSpPr>
        <p:spPr bwMode="auto">
          <a:xfrm>
            <a:off x="620690" y="5353238"/>
            <a:ext cx="7458718" cy="285561"/>
          </a:xfrm>
          <a:prstGeom prst="rect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folHlink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folHlink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folHlink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1600">
                <a:solidFill>
                  <a:schemeClr val="folHlink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HK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1" name="爆炸 1 10"/>
          <p:cNvSpPr/>
          <p:nvPr/>
        </p:nvSpPr>
        <p:spPr bwMode="auto">
          <a:xfrm>
            <a:off x="4446588" y="2117990"/>
            <a:ext cx="4584700" cy="2070100"/>
          </a:xfrm>
          <a:prstGeom prst="irregularSeal1">
            <a:avLst/>
          </a:prstGeom>
          <a:ln>
            <a:headEnd/>
            <a:tailEnd/>
          </a:ln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90000" tIns="46800" rIns="90000" bIns="46800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zh-TW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系統可自動計算總授課日數，供用戶參考</a:t>
            </a:r>
          </a:p>
        </p:txBody>
      </p:sp>
    </p:spTree>
    <p:extLst>
      <p:ext uri="{BB962C8B-B14F-4D97-AF65-F5344CB8AC3E}">
        <p14:creationId xmlns:p14="http://schemas.microsoft.com/office/powerpoint/2010/main" val="3765973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zh-HK" sz="36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新細明體" panose="02020500000000000000" pitchFamily="18" charset="-120"/>
                <a:ea typeface="新細明體" panose="02020500000000000000" pitchFamily="18" charset="-120"/>
              </a:rPr>
              <a:t>2.</a:t>
            </a:r>
            <a:r>
              <a:rPr lang="zh-HK" sz="36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新細明體" panose="02020500000000000000" pitchFamily="18" charset="-120"/>
                <a:ea typeface="新細明體" panose="02020500000000000000" pitchFamily="18" charset="-120"/>
              </a:rPr>
              <a:t> 編修校曆</a:t>
            </a:r>
            <a:r>
              <a:rPr lang="zh-TW" altLang="en-US" sz="3600" dirty="0">
                <a:effectLst>
                  <a:outerShdw blurRad="38100" dist="38100" dir="2700000" algn="tl">
                    <a:srgbClr val="C0C0C0"/>
                  </a:outerShdw>
                </a:effectLst>
                <a:latin typeface="新細明體" panose="02020500000000000000" pitchFamily="18" charset="-120"/>
                <a:ea typeface="新細明體" panose="02020500000000000000" pitchFamily="18" charset="-120"/>
              </a:rPr>
              <a:t>步驟</a:t>
            </a:r>
            <a:endParaRPr lang="zh-HK" sz="3600" dirty="0" smtClean="0">
              <a:effectLst>
                <a:outerShdw blurRad="38100" dist="38100" dir="2700000" algn="tl">
                  <a:srgbClr val="C0C0C0"/>
                </a:outerShdw>
              </a:effectLst>
              <a:ea typeface="新細明體" panose="02020500000000000000" pitchFamily="18" charset="-120"/>
            </a:endParaRPr>
          </a:p>
        </p:txBody>
      </p:sp>
      <p:sp>
        <p:nvSpPr>
          <p:cNvPr id="44035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zh-TW" altLang="en-US" sz="2800" dirty="0" smtClean="0">
                <a:ea typeface="新細明體" panose="02020500000000000000" pitchFamily="18" charset="-120"/>
                <a:sym typeface="Wingdings" panose="05000000000000000000" pitchFamily="2" charset="2"/>
              </a:rPr>
              <a:t></a:t>
            </a:r>
            <a:r>
              <a:rPr lang="zh-TW" altLang="en-US" sz="2800" dirty="0" smtClean="0">
                <a:latin typeface="新細明體" panose="02020500000000000000" pitchFamily="18" charset="-120"/>
                <a:ea typeface="新細明體" panose="02020500000000000000" pitchFamily="18" charset="-120"/>
                <a:sym typeface="Wingdings" panose="05000000000000000000" pitchFamily="2" charset="2"/>
              </a:rPr>
              <a:t> 印製</a:t>
            </a:r>
            <a:r>
              <a:rPr lang="zh-TW" altLang="en-US" sz="28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 </a:t>
            </a:r>
            <a:r>
              <a:rPr lang="zh-TW" altLang="en-US" sz="2800" b="1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校曆表  </a:t>
            </a:r>
            <a:endParaRPr lang="en-US" altLang="zh-TW" sz="2800" b="1" dirty="0" smtClean="0">
              <a:ea typeface="新細明體" panose="02020500000000000000" pitchFamily="18" charset="-120"/>
            </a:endParaRPr>
          </a:p>
          <a:p>
            <a:pPr marL="0" indent="0">
              <a:buNone/>
              <a:defRPr/>
            </a:pPr>
            <a:r>
              <a:rPr lang="en-US" altLang="zh-TW" sz="2800" b="1" dirty="0" smtClean="0">
                <a:solidFill>
                  <a:schemeClr val="tx2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    </a:t>
            </a:r>
            <a:r>
              <a:rPr lang="zh-TW" altLang="en-US" sz="2000" dirty="0" smtClean="0">
                <a:solidFill>
                  <a:schemeClr val="tx2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學校管理 </a:t>
            </a:r>
            <a:r>
              <a:rPr lang="en-US" altLang="zh-TW" sz="2000" dirty="0" smtClean="0">
                <a:solidFill>
                  <a:schemeClr val="tx2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&gt; </a:t>
            </a:r>
            <a:r>
              <a:rPr lang="zh-TW" altLang="en-US" sz="2000" dirty="0" smtClean="0">
                <a:solidFill>
                  <a:schemeClr val="tx2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報告</a:t>
            </a:r>
          </a:p>
          <a:p>
            <a:pPr>
              <a:buFont typeface="Wingdings" panose="05000000000000000000" pitchFamily="2" charset="2"/>
              <a:buNone/>
              <a:defRPr/>
            </a:pPr>
            <a:endParaRPr lang="zh-HK" altLang="en-US" dirty="0" smtClean="0">
              <a:ea typeface="新細明體" panose="02020500000000000000" pitchFamily="18" charset="-120"/>
            </a:endParaRPr>
          </a:p>
        </p:txBody>
      </p:sp>
      <p:sp>
        <p:nvSpPr>
          <p:cNvPr id="44036" name="投影片編號版面配置區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folHlink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folHlink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folHlink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1600">
                <a:solidFill>
                  <a:schemeClr val="folHlink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P. </a:t>
            </a:r>
            <a:fld id="{60D980EF-F14A-4C03-89AE-14D5A854E04D}" type="slidenum">
              <a:rPr kumimoji="0" lang="en-US" altLang="zh-TW" sz="1200" b="0" i="0" u="none" strike="noStrike" kern="120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en-US" altLang="zh-TW" sz="1200" b="0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pic>
        <p:nvPicPr>
          <p:cNvPr id="8" name="圖片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88810" y="2655128"/>
            <a:ext cx="5867400" cy="3644072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038" name="矩形 7"/>
          <p:cNvSpPr>
            <a:spLocks noChangeArrowheads="1"/>
          </p:cNvSpPr>
          <p:nvPr/>
        </p:nvSpPr>
        <p:spPr bwMode="auto">
          <a:xfrm>
            <a:off x="1488810" y="5791201"/>
            <a:ext cx="1787789" cy="263790"/>
          </a:xfrm>
          <a:prstGeom prst="rect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folHlink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folHlink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folHlink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1600">
                <a:solidFill>
                  <a:schemeClr val="folHlink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HK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9804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1246" y="2334934"/>
            <a:ext cx="3741962" cy="4465276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zh-HK" sz="36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新細明體" panose="02020500000000000000" pitchFamily="18" charset="-120"/>
                <a:ea typeface="新細明體" panose="02020500000000000000" pitchFamily="18" charset="-120"/>
              </a:rPr>
              <a:t>2.</a:t>
            </a:r>
            <a:r>
              <a:rPr lang="zh-HK" sz="36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新細明體" panose="02020500000000000000" pitchFamily="18" charset="-120"/>
                <a:ea typeface="新細明體" panose="02020500000000000000" pitchFamily="18" charset="-120"/>
              </a:rPr>
              <a:t> 編修校曆</a:t>
            </a:r>
            <a:r>
              <a:rPr lang="zh-TW" altLang="en-US" sz="3600" dirty="0">
                <a:effectLst>
                  <a:outerShdw blurRad="38100" dist="38100" dir="2700000" algn="tl">
                    <a:srgbClr val="C0C0C0"/>
                  </a:outerShdw>
                </a:effectLst>
                <a:latin typeface="新細明體" panose="02020500000000000000" pitchFamily="18" charset="-120"/>
                <a:ea typeface="新細明體" panose="02020500000000000000" pitchFamily="18" charset="-120"/>
              </a:rPr>
              <a:t>步驟</a:t>
            </a:r>
            <a:endParaRPr lang="zh-HK" sz="3600" dirty="0" smtClean="0">
              <a:effectLst>
                <a:outerShdw blurRad="38100" dist="38100" dir="2700000" algn="tl">
                  <a:srgbClr val="C0C0C0"/>
                </a:outerShdw>
              </a:effectLst>
              <a:ea typeface="新細明體" panose="02020500000000000000" pitchFamily="18" charset="-120"/>
            </a:endParaRPr>
          </a:p>
        </p:txBody>
      </p:sp>
      <p:sp>
        <p:nvSpPr>
          <p:cNvPr id="44035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zh-TW" altLang="en-US" sz="2800" dirty="0">
                <a:latin typeface="新細明體" panose="02020500000000000000" pitchFamily="18" charset="-120"/>
                <a:ea typeface="新細明體" panose="02020500000000000000" pitchFamily="18" charset="-120"/>
                <a:sym typeface="Wingdings" panose="05000000000000000000" pitchFamily="2" charset="2"/>
              </a:rPr>
              <a:t> </a:t>
            </a:r>
            <a:r>
              <a:rPr lang="zh-TW" altLang="en-US" sz="2800" dirty="0" smtClean="0">
                <a:latin typeface="新細明體" panose="02020500000000000000" pitchFamily="18" charset="-120"/>
                <a:ea typeface="新細明體" panose="02020500000000000000" pitchFamily="18" charset="-120"/>
                <a:sym typeface="Wingdings" panose="05000000000000000000" pitchFamily="2" charset="2"/>
              </a:rPr>
              <a:t>匯出</a:t>
            </a:r>
            <a:r>
              <a:rPr lang="zh-TW" altLang="en-US" sz="2800" dirty="0">
                <a:latin typeface="新細明體" panose="02020500000000000000" pitchFamily="18" charset="-120"/>
                <a:ea typeface="新細明體" panose="02020500000000000000" pitchFamily="18" charset="-120"/>
                <a:sym typeface="Wingdings" panose="05000000000000000000" pitchFamily="2" charset="2"/>
              </a:rPr>
              <a:t>校曆資料</a:t>
            </a:r>
            <a:r>
              <a:rPr lang="zh-TW" altLang="en-US" sz="2800" dirty="0" smtClean="0">
                <a:latin typeface="新細明體" panose="02020500000000000000" pitchFamily="18" charset="-120"/>
                <a:ea typeface="新細明體" panose="02020500000000000000" pitchFamily="18" charset="-120"/>
                <a:sym typeface="Wingdings" panose="05000000000000000000" pitchFamily="2" charset="2"/>
              </a:rPr>
              <a:t>為 </a:t>
            </a:r>
            <a:r>
              <a:rPr lang="en-US" altLang="zh-TW" sz="2800" b="1" dirty="0" smtClean="0">
                <a:latin typeface="新細明體" panose="02020500000000000000" pitchFamily="18" charset="-120"/>
                <a:ea typeface="新細明體" panose="02020500000000000000" pitchFamily="18" charset="-120"/>
                <a:sym typeface="Wingdings" panose="05000000000000000000" pitchFamily="2" charset="2"/>
              </a:rPr>
              <a:t>ICS </a:t>
            </a:r>
            <a:r>
              <a:rPr lang="zh-TW" altLang="en-US" sz="2800" b="1" dirty="0" smtClean="0">
                <a:latin typeface="新細明體" panose="02020500000000000000" pitchFamily="18" charset="-120"/>
                <a:ea typeface="新細明體" panose="02020500000000000000" pitchFamily="18" charset="-120"/>
                <a:sym typeface="Wingdings" panose="05000000000000000000" pitchFamily="2" charset="2"/>
              </a:rPr>
              <a:t>檔案</a:t>
            </a:r>
            <a:endParaRPr lang="en-US" altLang="zh-TW" sz="2800" b="1" dirty="0" smtClean="0">
              <a:latin typeface="新細明體" panose="02020500000000000000" pitchFamily="18" charset="-120"/>
              <a:ea typeface="新細明體" panose="02020500000000000000" pitchFamily="18" charset="-120"/>
              <a:sym typeface="Wingdings" panose="05000000000000000000" pitchFamily="2" charset="2"/>
            </a:endParaRPr>
          </a:p>
          <a:p>
            <a:pPr marL="0" indent="0">
              <a:buNone/>
              <a:defRPr/>
            </a:pPr>
            <a:r>
              <a:rPr lang="zh-TW" altLang="en-US" sz="2000" dirty="0" smtClean="0">
                <a:solidFill>
                  <a:schemeClr val="tx2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            學校管理 </a:t>
            </a:r>
            <a:r>
              <a:rPr lang="en-US" altLang="zh-TW" sz="2000" dirty="0" smtClean="0">
                <a:solidFill>
                  <a:schemeClr val="tx2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&gt; </a:t>
            </a:r>
            <a:r>
              <a:rPr lang="zh-TW" altLang="en-US" sz="2000" dirty="0" smtClean="0">
                <a:solidFill>
                  <a:schemeClr val="tx2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校曆編修 </a:t>
            </a:r>
            <a:r>
              <a:rPr lang="en-US" altLang="zh-TW" sz="2000" dirty="0" smtClean="0">
                <a:solidFill>
                  <a:schemeClr val="tx2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&gt; </a:t>
            </a:r>
            <a:r>
              <a:rPr lang="zh-TW" altLang="en-US" sz="2000" dirty="0" smtClean="0">
                <a:solidFill>
                  <a:schemeClr val="tx2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匯出 </a:t>
            </a:r>
            <a:endParaRPr lang="zh-HK" altLang="en-US" dirty="0" smtClean="0">
              <a:ea typeface="新細明體" panose="02020500000000000000" pitchFamily="18" charset="-120"/>
            </a:endParaRPr>
          </a:p>
        </p:txBody>
      </p:sp>
      <p:sp>
        <p:nvSpPr>
          <p:cNvPr id="44036" name="投影片編號版面配置區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folHlink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folHlink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folHlink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1600">
                <a:solidFill>
                  <a:schemeClr val="folHlink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P. </a:t>
            </a:r>
            <a:fld id="{60D980EF-F14A-4C03-89AE-14D5A854E04D}" type="slidenum">
              <a:rPr kumimoji="0" lang="en-US" altLang="zh-TW" sz="1200" b="0" i="0" u="none" strike="noStrike" kern="120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en-US" altLang="zh-TW" sz="1200" b="0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44038" name="矩形 7"/>
          <p:cNvSpPr>
            <a:spLocks noChangeArrowheads="1"/>
          </p:cNvSpPr>
          <p:nvPr/>
        </p:nvSpPr>
        <p:spPr bwMode="auto">
          <a:xfrm>
            <a:off x="1741246" y="6622478"/>
            <a:ext cx="391176" cy="177732"/>
          </a:xfrm>
          <a:prstGeom prst="rect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folHlink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folHlink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folHlink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1600">
                <a:solidFill>
                  <a:schemeClr val="folHlink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HK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0" name="向右箭號 9"/>
          <p:cNvSpPr/>
          <p:nvPr/>
        </p:nvSpPr>
        <p:spPr bwMode="auto">
          <a:xfrm rot="10800000">
            <a:off x="5543468" y="4707403"/>
            <a:ext cx="1209441" cy="727491"/>
          </a:xfrm>
          <a:prstGeom prst="rightArrow">
            <a:avLst/>
          </a:prstGeom>
          <a:noFill/>
          <a:ln w="25400">
            <a:solidFill>
              <a:srgbClr val="FF0000"/>
            </a:solidFill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prstClr val="white"/>
              </a:buClr>
              <a:buSzPct val="100000"/>
              <a:buFont typeface="Wingdings" pitchFamily="2" charset="2"/>
              <a:buNone/>
              <a:tabLst/>
              <a:defRPr/>
            </a:pPr>
            <a:endParaRPr kumimoji="0" lang="zh-TW" altLang="en-US" sz="2000" b="1" i="0" u="none" strike="noStrike" kern="1200" cap="none" spc="0" normalizeH="0" baseline="0" noProof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rebuchet MS" pitchFamily="34" charset="0"/>
              <a:ea typeface="新細明體" pitchFamily="18" charset="-120"/>
              <a:cs typeface="+mn-cs"/>
            </a:endParaRPr>
          </a:p>
        </p:txBody>
      </p:sp>
      <p:sp>
        <p:nvSpPr>
          <p:cNvPr id="11" name="向右箭號 10"/>
          <p:cNvSpPr/>
          <p:nvPr/>
        </p:nvSpPr>
        <p:spPr bwMode="auto">
          <a:xfrm rot="10800000">
            <a:off x="5539311" y="3535432"/>
            <a:ext cx="1209441" cy="727491"/>
          </a:xfrm>
          <a:prstGeom prst="rightArrow">
            <a:avLst/>
          </a:prstGeom>
          <a:noFill/>
          <a:ln w="25400">
            <a:solidFill>
              <a:srgbClr val="FF0000"/>
            </a:solidFill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prstClr val="white"/>
              </a:buClr>
              <a:buSzPct val="100000"/>
              <a:buFont typeface="Wingdings" pitchFamily="2" charset="2"/>
              <a:buNone/>
              <a:tabLst/>
              <a:defRPr/>
            </a:pPr>
            <a:endParaRPr kumimoji="0" lang="zh-TW" altLang="en-US" sz="2000" b="1" i="0" u="none" strike="noStrike" kern="1200" cap="none" spc="0" normalizeH="0" baseline="0" noProof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rebuchet MS" pitchFamily="34" charset="0"/>
              <a:ea typeface="新細明體" pitchFamily="18" charset="-120"/>
              <a:cs typeface="+mn-cs"/>
            </a:endParaRPr>
          </a:p>
        </p:txBody>
      </p:sp>
      <p:pic>
        <p:nvPicPr>
          <p:cNvPr id="12" name="圖片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1974" y="3790556"/>
            <a:ext cx="521138" cy="268974"/>
          </a:xfrm>
          <a:prstGeom prst="rect">
            <a:avLst/>
          </a:prstGeom>
        </p:spPr>
      </p:pic>
      <p:pic>
        <p:nvPicPr>
          <p:cNvPr id="13" name="圖片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01548" y="4946305"/>
            <a:ext cx="535043" cy="249687"/>
          </a:xfrm>
          <a:prstGeom prst="rect">
            <a:avLst/>
          </a:prstGeom>
        </p:spPr>
      </p:pic>
      <p:pic>
        <p:nvPicPr>
          <p:cNvPr id="14" name="圖片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25930" y="6303819"/>
            <a:ext cx="780790" cy="282007"/>
          </a:xfrm>
          <a:prstGeom prst="rect">
            <a:avLst/>
          </a:prstGeom>
        </p:spPr>
      </p:pic>
      <p:sp>
        <p:nvSpPr>
          <p:cNvPr id="15" name="向右箭號 14"/>
          <p:cNvSpPr/>
          <p:nvPr/>
        </p:nvSpPr>
        <p:spPr bwMode="auto">
          <a:xfrm rot="10800000">
            <a:off x="5553381" y="6074168"/>
            <a:ext cx="1209441" cy="727491"/>
          </a:xfrm>
          <a:prstGeom prst="rightArrow">
            <a:avLst/>
          </a:prstGeom>
          <a:noFill/>
          <a:ln w="25400">
            <a:solidFill>
              <a:srgbClr val="FF0000"/>
            </a:solidFill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prstClr val="white"/>
              </a:buClr>
              <a:buSzPct val="100000"/>
              <a:buFont typeface="Wingdings" pitchFamily="2" charset="2"/>
              <a:buNone/>
              <a:tabLst/>
              <a:defRPr/>
            </a:pPr>
            <a:endParaRPr kumimoji="0" lang="zh-TW" altLang="en-US" sz="2000" b="1" i="0" u="none" strike="noStrike" kern="1200" cap="none" spc="0" normalizeH="0" baseline="0" noProof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rebuchet MS" pitchFamily="34" charset="0"/>
              <a:ea typeface="新細明體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2737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38" grpId="0" animBg="1"/>
      <p:bldP spid="10" grpId="0" animBg="1"/>
      <p:bldP spid="11" grpId="0" animBg="1"/>
      <p:bldP spid="15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6" name="投影片編號版面配置區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folHlink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folHlink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folHlink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1600">
                <a:solidFill>
                  <a:schemeClr val="folHlink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P. </a:t>
            </a:r>
            <a:fld id="{60D980EF-F14A-4C03-89AE-14D5A854E04D}" type="slidenum">
              <a:rPr kumimoji="0" lang="en-US" altLang="zh-TW" sz="1200" b="0" i="0" u="none" strike="noStrike" kern="120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en-US" altLang="zh-TW" sz="1200" b="0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02" y="1317926"/>
            <a:ext cx="5801405" cy="3686874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2974181"/>
            <a:ext cx="6405984" cy="3676534"/>
          </a:xfrm>
          <a:prstGeom prst="rect">
            <a:avLst/>
          </a:prstGeom>
        </p:spPr>
      </p:pic>
      <p:sp>
        <p:nvSpPr>
          <p:cNvPr id="5" name="矩形 4">
            <a:hlinkClick r:id="rId4" action="ppaction://hlinksldjump"/>
          </p:cNvPr>
          <p:cNvSpPr/>
          <p:nvPr/>
        </p:nvSpPr>
        <p:spPr bwMode="auto">
          <a:xfrm>
            <a:off x="155575" y="6096000"/>
            <a:ext cx="1219200" cy="635000"/>
          </a:xfrm>
          <a:prstGeom prst="rect">
            <a:avLst/>
          </a:prstGeom>
          <a:ln>
            <a:headEnd/>
            <a:tailEnd/>
          </a:ln>
          <a:ex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90000" tIns="46800" rIns="90000" bIns="4680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zh-TW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返回</a:t>
            </a:r>
            <a:endParaRPr kumimoji="0" lang="en-US" altLang="zh-TW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標楷體" pitchFamily="65" charset="-120"/>
              <a:ea typeface="標楷體" pitchFamily="65" charset="-120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zh-TW" alt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策劃新學年流程</a:t>
            </a:r>
            <a:endParaRPr kumimoji="0" lang="zh-HK" alt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標楷體" pitchFamily="65" charset="-120"/>
              <a:ea typeface="標楷體" pitchFamily="65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7426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zh-TW" sz="36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新細明體" panose="02020500000000000000" pitchFamily="18" charset="-120"/>
                <a:ea typeface="新細明體" panose="02020500000000000000" pitchFamily="18" charset="-120"/>
              </a:rPr>
              <a:t>3. </a:t>
            </a:r>
            <a:r>
              <a:rPr sz="3600" smtClean="0">
                <a:effectLst>
                  <a:outerShdw blurRad="38100" dist="38100" dir="2700000" algn="tl">
                    <a:srgbClr val="C0C0C0"/>
                  </a:outerShdw>
                </a:effectLst>
                <a:latin typeface="新細明體" panose="02020500000000000000" pitchFamily="18" charset="-120"/>
                <a:ea typeface="新細明體" panose="02020500000000000000" pitchFamily="18" charset="-120"/>
              </a:rPr>
              <a:t>編修學校設施</a:t>
            </a:r>
            <a:endParaRPr lang="zh-HK" sz="3600" smtClean="0">
              <a:effectLst>
                <a:outerShdw blurRad="38100" dist="38100" dir="2700000" algn="tl">
                  <a:srgbClr val="C0C0C0"/>
                </a:outerShdw>
              </a:effectLst>
              <a:ea typeface="新細明體" panose="02020500000000000000" pitchFamily="18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928688" y="1473200"/>
            <a:ext cx="7772400" cy="4608513"/>
          </a:xfrm>
        </p:spPr>
        <p:txBody>
          <a:bodyPr/>
          <a:lstStyle/>
          <a:p>
            <a:pPr>
              <a:defRPr/>
            </a:pPr>
            <a:r>
              <a:rPr lang="zh-TW" altLang="en-US" sz="3200" dirty="0" smtClean="0">
                <a:ea typeface="新細明體" panose="02020500000000000000" pitchFamily="18" charset="-120"/>
              </a:rPr>
              <a:t>根據教育局簽發的 </a:t>
            </a:r>
            <a:r>
              <a:rPr lang="zh-TW" altLang="en-US" sz="4800" b="1" dirty="0" smtClean="0">
                <a:effectLst>
                  <a:outerShdw blurRad="38100" dist="38100" dir="2700000" algn="tl">
                    <a:srgbClr val="C0C0C0"/>
                  </a:outerShdw>
                </a:effectLst>
                <a:ea typeface="新細明體" panose="02020500000000000000" pitchFamily="18" charset="-120"/>
                <a:hlinkClick r:id="rId2" action="ppaction://hlinksldjump"/>
              </a:rPr>
              <a:t>容額證明書</a:t>
            </a:r>
            <a:r>
              <a:rPr lang="zh-TW" altLang="en-US" sz="4800" b="1" dirty="0" smtClean="0">
                <a:effectLst>
                  <a:outerShdw blurRad="38100" dist="38100" dir="2700000" algn="tl">
                    <a:srgbClr val="C0C0C0"/>
                  </a:outerShdw>
                </a:effectLst>
                <a:ea typeface="新細明體" panose="02020500000000000000" pitchFamily="18" charset="-120"/>
              </a:rPr>
              <a:t>* </a:t>
            </a:r>
            <a:r>
              <a:rPr lang="zh-TW" altLang="en-US" sz="3200" dirty="0" smtClean="0">
                <a:ea typeface="新細明體" panose="02020500000000000000" pitchFamily="18" charset="-120"/>
              </a:rPr>
              <a:t>更正校舍及分校舍資料</a:t>
            </a:r>
            <a:r>
              <a:rPr lang="en-US" altLang="zh-TW" sz="3200" dirty="0" smtClean="0">
                <a:ea typeface="新細明體" panose="02020500000000000000" pitchFamily="18" charset="-120"/>
              </a:rPr>
              <a:t>: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zh-TW" altLang="en-US" sz="2000" dirty="0" smtClean="0">
                <a:solidFill>
                  <a:schemeClr val="tx2"/>
                </a:solidFill>
                <a:ea typeface="新細明體" panose="02020500000000000000" pitchFamily="18" charset="-120"/>
              </a:rPr>
              <a:t>     學校</a:t>
            </a:r>
            <a:r>
              <a:rPr lang="zh-TW" altLang="en-US" sz="2000" dirty="0">
                <a:solidFill>
                  <a:schemeClr val="tx2"/>
                </a:solidFill>
                <a:ea typeface="新細明體" panose="02020500000000000000" pitchFamily="18" charset="-120"/>
              </a:rPr>
              <a:t>管理 </a:t>
            </a:r>
            <a:r>
              <a:rPr lang="en-US" altLang="zh-TW" sz="2000" dirty="0">
                <a:solidFill>
                  <a:schemeClr val="tx2"/>
                </a:solidFill>
                <a:ea typeface="新細明體" panose="02020500000000000000" pitchFamily="18" charset="-120"/>
              </a:rPr>
              <a:t>&gt; </a:t>
            </a:r>
            <a:r>
              <a:rPr lang="zh-TW" altLang="en-US" sz="2000" dirty="0">
                <a:solidFill>
                  <a:schemeClr val="tx2"/>
                </a:solidFill>
                <a:ea typeface="新細明體" panose="02020500000000000000" pitchFamily="18" charset="-120"/>
              </a:rPr>
              <a:t>學校設施 </a:t>
            </a:r>
            <a:r>
              <a:rPr lang="en-US" altLang="zh-TW" sz="2000" dirty="0">
                <a:solidFill>
                  <a:schemeClr val="tx2"/>
                </a:solidFill>
                <a:ea typeface="新細明體" panose="02020500000000000000" pitchFamily="18" charset="-120"/>
              </a:rPr>
              <a:t>&gt; </a:t>
            </a:r>
            <a:r>
              <a:rPr lang="zh-TW" altLang="en-US" sz="2000" dirty="0">
                <a:solidFill>
                  <a:schemeClr val="tx2"/>
                </a:solidFill>
                <a:ea typeface="新細明體" panose="02020500000000000000" pitchFamily="18" charset="-120"/>
              </a:rPr>
              <a:t>校舍及分校舍</a:t>
            </a:r>
            <a:endParaRPr lang="en-US" altLang="zh-TW" sz="2000" dirty="0" smtClean="0">
              <a:solidFill>
                <a:schemeClr val="tx2"/>
              </a:solidFill>
              <a:ea typeface="新細明體" panose="02020500000000000000" pitchFamily="18" charset="-120"/>
            </a:endParaRPr>
          </a:p>
          <a:p>
            <a:pPr>
              <a:defRPr/>
            </a:pPr>
            <a:endParaRPr lang="en-US" altLang="zh-TW" sz="800" dirty="0" smtClean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pPr>
              <a:buFont typeface="Wingdings" panose="05000000000000000000" pitchFamily="2" charset="2"/>
              <a:buNone/>
              <a:defRPr/>
            </a:pPr>
            <a:r>
              <a:rPr lang="zh-TW" altLang="en-US" sz="28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新細明體" panose="02020500000000000000" pitchFamily="18" charset="-120"/>
                <a:ea typeface="新細明體" panose="02020500000000000000" pitchFamily="18" charset="-120"/>
              </a:rPr>
              <a:t>* 亦可在</a:t>
            </a:r>
            <a:r>
              <a:rPr lang="zh-TW" altLang="en-US" sz="28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新細明體" panose="02020500000000000000" pitchFamily="18" charset="-120"/>
                <a:ea typeface="新細明體" panose="02020500000000000000" pitchFamily="18" charset="-120"/>
                <a:hlinkClick r:id="rId3" action="ppaction://hlinksldjump"/>
              </a:rPr>
              <a:t>教育局網址</a:t>
            </a:r>
            <a:r>
              <a:rPr lang="zh-TW" altLang="en-US" sz="28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新細明體" panose="02020500000000000000" pitchFamily="18" charset="-120"/>
                <a:ea typeface="新細明體" panose="02020500000000000000" pitchFamily="18" charset="-120"/>
              </a:rPr>
              <a:t>查閱</a:t>
            </a:r>
            <a:r>
              <a:rPr lang="en-US" altLang="zh-TW" sz="28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新細明體" panose="02020500000000000000" pitchFamily="18" charset="-120"/>
                <a:ea typeface="新細明體" panose="02020500000000000000" pitchFamily="18" charset="-120"/>
              </a:rPr>
              <a:t>:</a:t>
            </a:r>
            <a:r>
              <a:rPr lang="zh-TW" altLang="en-US" sz="28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新細明體" panose="02020500000000000000" pitchFamily="18" charset="-120"/>
                <a:ea typeface="新細明體" panose="02020500000000000000" pitchFamily="18" charset="-120"/>
              </a:rPr>
              <a:t>      </a:t>
            </a:r>
            <a:r>
              <a:rPr lang="en-US" altLang="zh-TW" sz="20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新細明體" panose="02020500000000000000" pitchFamily="18" charset="-120"/>
                <a:ea typeface="新細明體" panose="02020500000000000000" pitchFamily="18" charset="-120"/>
              </a:rPr>
              <a:t>http://applications.edb.gov.hk/schoolsearch/schoolsearch.aspx?langno=1</a:t>
            </a:r>
            <a:endParaRPr lang="zh-TW" altLang="en-US" sz="2000" dirty="0" smtClean="0">
              <a:solidFill>
                <a:srgbClr val="00B05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pPr>
              <a:defRPr/>
            </a:pPr>
            <a:endParaRPr lang="zh-TW" altLang="en-US" sz="3200" dirty="0" smtClean="0">
              <a:ea typeface="新細明體" panose="02020500000000000000" pitchFamily="18" charset="-120"/>
            </a:endParaRPr>
          </a:p>
        </p:txBody>
      </p:sp>
      <p:sp>
        <p:nvSpPr>
          <p:cNvPr id="45060" name="投影片編號版面配置區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folHlink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folHlink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folHlink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1600">
                <a:solidFill>
                  <a:schemeClr val="folHlink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P. </a:t>
            </a:r>
            <a:fld id="{E766BCE0-9E8C-4392-BA79-0FA6682316A3}" type="slidenum">
              <a:rPr kumimoji="0" lang="en-US" altLang="zh-TW" sz="1200" b="0" i="0" u="none" strike="noStrike" kern="120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en-US" altLang="zh-TW" sz="1200" b="0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28688" y="4330700"/>
            <a:ext cx="7605712" cy="1751013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8614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zh-TW" sz="36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新細明體" panose="02020500000000000000" pitchFamily="18" charset="-120"/>
                <a:ea typeface="新細明體" panose="02020500000000000000" pitchFamily="18" charset="-120"/>
              </a:rPr>
              <a:t>3. </a:t>
            </a:r>
            <a:r>
              <a:rPr sz="3600" smtClean="0">
                <a:effectLst>
                  <a:outerShdw blurRad="38100" dist="38100" dir="2700000" algn="tl">
                    <a:srgbClr val="C0C0C0"/>
                  </a:outerShdw>
                </a:effectLst>
                <a:latin typeface="新細明體" panose="02020500000000000000" pitchFamily="18" charset="-120"/>
                <a:ea typeface="新細明體" panose="02020500000000000000" pitchFamily="18" charset="-120"/>
              </a:rPr>
              <a:t>編修學校設施</a:t>
            </a:r>
            <a:endParaRPr lang="zh-HK" sz="3600" smtClean="0">
              <a:effectLst>
                <a:outerShdw blurRad="38100" dist="38100" dir="2700000" algn="tl">
                  <a:srgbClr val="C0C0C0"/>
                </a:outerShdw>
              </a:effectLst>
              <a:ea typeface="新細明體" panose="02020500000000000000" pitchFamily="18" charset="-120"/>
            </a:endParaRPr>
          </a:p>
        </p:txBody>
      </p:sp>
      <p:sp>
        <p:nvSpPr>
          <p:cNvPr id="46083" name="內容版面配置區 2"/>
          <p:cNvSpPr>
            <a:spLocks noGrp="1"/>
          </p:cNvSpPr>
          <p:nvPr>
            <p:ph idx="1"/>
          </p:nvPr>
        </p:nvSpPr>
        <p:spPr>
          <a:xfrm>
            <a:off x="928688" y="1473200"/>
            <a:ext cx="7772400" cy="4608513"/>
          </a:xfrm>
        </p:spPr>
        <p:txBody>
          <a:bodyPr/>
          <a:lstStyle/>
          <a:p>
            <a:r>
              <a:rPr lang="zh-TW" altLang="en-US" sz="3200" dirty="0" smtClean="0">
                <a:ea typeface="新細明體" panose="02020500000000000000" pitchFamily="18" charset="-120"/>
              </a:rPr>
              <a:t>容額證明書</a:t>
            </a:r>
          </a:p>
          <a:p>
            <a:pPr>
              <a:buFont typeface="Wingdings" panose="05000000000000000000" pitchFamily="2" charset="2"/>
              <a:buNone/>
            </a:pPr>
            <a:endParaRPr lang="zh-TW" altLang="en-US" sz="3200" dirty="0" smtClean="0">
              <a:ea typeface="新細明體" panose="02020500000000000000" pitchFamily="18" charset="-120"/>
            </a:endParaRPr>
          </a:p>
        </p:txBody>
      </p:sp>
      <p:sp>
        <p:nvSpPr>
          <p:cNvPr id="46084" name="投影片編號版面配置區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folHlink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folHlink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folHlink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1600">
                <a:solidFill>
                  <a:schemeClr val="folHlink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P. </a:t>
            </a:r>
            <a:fld id="{A3F10F77-24EC-44DF-896B-7FA88FC6D57E}" type="slidenum">
              <a:rPr kumimoji="0" lang="en-US" altLang="zh-TW" sz="1200" b="0" i="0" u="none" strike="noStrike" kern="120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en-US" altLang="zh-TW" sz="1200" b="0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06488" y="2089150"/>
            <a:ext cx="7083425" cy="4641850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086" name="Rectangle 7"/>
          <p:cNvSpPr>
            <a:spLocks noChangeArrowheads="1"/>
          </p:cNvSpPr>
          <p:nvPr/>
        </p:nvSpPr>
        <p:spPr bwMode="auto">
          <a:xfrm>
            <a:off x="1295400" y="4724400"/>
            <a:ext cx="6705600" cy="1219200"/>
          </a:xfrm>
          <a:prstGeom prst="rect">
            <a:avLst/>
          </a:prstGeom>
          <a:noFill/>
          <a:ln w="38100" algn="ctr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folHlink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folHlink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folHlink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1600">
                <a:solidFill>
                  <a:schemeClr val="folHlink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HK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7" name="矩形 6">
            <a:hlinkClick r:id="rId3" action="ppaction://hlinksldjump"/>
          </p:cNvPr>
          <p:cNvSpPr/>
          <p:nvPr/>
        </p:nvSpPr>
        <p:spPr bwMode="auto">
          <a:xfrm>
            <a:off x="101600" y="6165850"/>
            <a:ext cx="1219200" cy="635000"/>
          </a:xfrm>
          <a:prstGeom prst="rect">
            <a:avLst/>
          </a:prstGeom>
          <a:ln>
            <a:headEnd/>
            <a:tailEnd/>
          </a:ln>
          <a:ex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90000" tIns="46800" rIns="90000" bIns="4680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zh-TW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返回</a:t>
            </a:r>
            <a:endParaRPr kumimoji="0" lang="en-US" altLang="zh-TW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標楷體" pitchFamily="65" charset="-120"/>
              <a:ea typeface="標楷體" pitchFamily="65" charset="-120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zh-TW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編修學校設施</a:t>
            </a:r>
            <a:endParaRPr kumimoji="0" lang="zh-HK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標楷體" pitchFamily="65" charset="-120"/>
              <a:ea typeface="標楷體" pitchFamily="65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905676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9611" y="2057476"/>
            <a:ext cx="4049376" cy="4500943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zh-TW" sz="36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新細明體" panose="02020500000000000000" pitchFamily="18" charset="-120"/>
                <a:ea typeface="新細明體" panose="02020500000000000000" pitchFamily="18" charset="-120"/>
              </a:rPr>
              <a:t>3. </a:t>
            </a:r>
            <a:r>
              <a:rPr sz="3600" smtClean="0">
                <a:effectLst>
                  <a:outerShdw blurRad="38100" dist="38100" dir="2700000" algn="tl">
                    <a:srgbClr val="C0C0C0"/>
                  </a:outerShdw>
                </a:effectLst>
                <a:latin typeface="新細明體" panose="02020500000000000000" pitchFamily="18" charset="-120"/>
                <a:ea typeface="新細明體" panose="02020500000000000000" pitchFamily="18" charset="-120"/>
              </a:rPr>
              <a:t>編修學校設施</a:t>
            </a:r>
            <a:endParaRPr lang="zh-HK" sz="3600" smtClean="0">
              <a:effectLst>
                <a:outerShdw blurRad="38100" dist="38100" dir="2700000" algn="tl">
                  <a:srgbClr val="C0C0C0"/>
                </a:outerShdw>
              </a:effectLst>
              <a:ea typeface="新細明體" panose="02020500000000000000" pitchFamily="18" charset="-120"/>
            </a:endParaRPr>
          </a:p>
        </p:txBody>
      </p:sp>
      <p:sp>
        <p:nvSpPr>
          <p:cNvPr id="47107" name="內容版面配置區 2"/>
          <p:cNvSpPr>
            <a:spLocks noGrp="1"/>
          </p:cNvSpPr>
          <p:nvPr>
            <p:ph idx="1"/>
          </p:nvPr>
        </p:nvSpPr>
        <p:spPr>
          <a:xfrm>
            <a:off x="928688" y="1473200"/>
            <a:ext cx="7772400" cy="4608513"/>
          </a:xfrm>
        </p:spPr>
        <p:txBody>
          <a:bodyPr/>
          <a:lstStyle/>
          <a:p>
            <a:r>
              <a:rPr lang="zh-TW" altLang="en-US" sz="3200" smtClean="0">
                <a:ea typeface="新細明體" panose="02020500000000000000" pitchFamily="18" charset="-120"/>
              </a:rPr>
              <a:t>網上尋找容額資料</a:t>
            </a:r>
          </a:p>
          <a:p>
            <a:pPr>
              <a:buFont typeface="Wingdings" panose="05000000000000000000" pitchFamily="2" charset="2"/>
              <a:buNone/>
            </a:pPr>
            <a:endParaRPr lang="zh-TW" altLang="en-US" sz="3200" smtClean="0">
              <a:ea typeface="新細明體" panose="02020500000000000000" pitchFamily="18" charset="-120"/>
            </a:endParaRPr>
          </a:p>
        </p:txBody>
      </p:sp>
      <p:sp>
        <p:nvSpPr>
          <p:cNvPr id="47108" name="投影片編號版面配置區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folHlink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folHlink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folHlink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1600">
                <a:solidFill>
                  <a:schemeClr val="folHlink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P. </a:t>
            </a:r>
            <a:fld id="{88678B8D-FD68-49B3-ABE8-DE69BFAFDBA6}" type="slidenum">
              <a:rPr kumimoji="0" lang="en-US" altLang="zh-TW" sz="1200" b="0" i="0" u="none" strike="noStrike" kern="120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en-US" altLang="zh-TW" sz="1200" b="0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15" name="矩形 14">
            <a:hlinkClick r:id="rId3" action="ppaction://hlinksldjump"/>
          </p:cNvPr>
          <p:cNvSpPr/>
          <p:nvPr/>
        </p:nvSpPr>
        <p:spPr bwMode="auto">
          <a:xfrm>
            <a:off x="101600" y="6165850"/>
            <a:ext cx="1219200" cy="635000"/>
          </a:xfrm>
          <a:prstGeom prst="rect">
            <a:avLst/>
          </a:prstGeom>
          <a:ln>
            <a:headEnd/>
            <a:tailEnd/>
          </a:ln>
          <a:ex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90000" tIns="46800" rIns="90000" bIns="4680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zh-TW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返回</a:t>
            </a:r>
            <a:endParaRPr kumimoji="0" lang="en-US" altLang="zh-TW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標楷體" pitchFamily="65" charset="-120"/>
              <a:ea typeface="標楷體" pitchFamily="65" charset="-120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zh-TW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編修學校設施</a:t>
            </a:r>
            <a:endParaRPr kumimoji="0" lang="zh-HK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標楷體" pitchFamily="65" charset="-120"/>
              <a:ea typeface="標楷體" pitchFamily="65" charset="-120"/>
              <a:cs typeface="+mn-cs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42538" y="4397076"/>
            <a:ext cx="6211500" cy="192299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43323" y="2355463"/>
            <a:ext cx="6211500" cy="192703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18" name="Rectangle 7"/>
          <p:cNvSpPr>
            <a:spLocks noChangeArrowheads="1"/>
          </p:cNvSpPr>
          <p:nvPr/>
        </p:nvSpPr>
        <p:spPr bwMode="auto">
          <a:xfrm>
            <a:off x="4876800" y="3581400"/>
            <a:ext cx="609600" cy="314902"/>
          </a:xfrm>
          <a:prstGeom prst="rect">
            <a:avLst/>
          </a:prstGeom>
          <a:noFill/>
          <a:ln w="38100" algn="ctr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folHlink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folHlink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folHlink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1600">
                <a:solidFill>
                  <a:schemeClr val="folHlink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HK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460950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6" name="Text Box 4"/>
          <p:cNvSpPr txBox="1">
            <a:spLocks noChangeArrowheads="1"/>
          </p:cNvSpPr>
          <p:nvPr/>
        </p:nvSpPr>
        <p:spPr bwMode="auto">
          <a:xfrm>
            <a:off x="395536" y="1987093"/>
            <a:ext cx="8351838" cy="3170099"/>
          </a:xfrm>
          <a:prstGeom prst="rect">
            <a:avLst/>
          </a:prstGeom>
          <a:noFill/>
          <a:ln w="9525">
            <a:solidFill>
              <a:schemeClr val="fol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zh-TW"/>
            </a:defPPr>
            <a:lvl1pPr marL="571500" indent="-571500">
              <a:buFont typeface="Wingdings" pitchFamily="2" charset="2"/>
              <a:buChar char="l"/>
              <a:defRPr kumimoji="0" sz="4400">
                <a:solidFill>
                  <a:schemeClr val="tx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defRPr>
            </a:lvl1pPr>
          </a:lstStyle>
          <a:p>
            <a:pPr marL="571500" marR="0" lvl="0" indent="-5715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l"/>
              <a:tabLst/>
              <a:defRPr/>
            </a:pPr>
            <a:r>
              <a:rPr kumimoji="0" lang="zh-TW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能計劃和處理過渡到新學年時所需的學校</a:t>
            </a:r>
            <a:r>
              <a:rPr kumimoji="0" lang="zh-TW" alt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資料</a:t>
            </a:r>
            <a:endParaRPr kumimoji="0" lang="en-US" altLang="zh-TW" sz="4000" b="0" i="0" u="none" strike="noStrike" kern="1200" cap="none" spc="0" normalizeH="0" baseline="0" noProof="0" dirty="0" smtClean="0">
              <a:ln>
                <a:noFill/>
              </a:ln>
              <a:solidFill>
                <a:srgbClr val="333399">
                  <a:lumMod val="75000"/>
                </a:srgbClr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+mn-cs"/>
            </a:endParaRPr>
          </a:p>
          <a:p>
            <a:pPr marL="571500" marR="0" lvl="0" indent="-5715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l"/>
              <a:tabLst/>
              <a:defRPr/>
            </a:pPr>
            <a:endParaRPr kumimoji="0" lang="en-US" altLang="zh-TW" sz="2000" b="0" i="0" u="none" strike="noStrike" kern="1200" cap="none" spc="0" normalizeH="0" baseline="0" noProof="0" dirty="0">
              <a:ln>
                <a:noFill/>
              </a:ln>
              <a:solidFill>
                <a:srgbClr val="333399">
                  <a:lumMod val="75000"/>
                </a:srgbClr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+mn-cs"/>
            </a:endParaRPr>
          </a:p>
          <a:p>
            <a:pPr marL="571500" marR="0" lvl="0" indent="-5715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l"/>
              <a:tabLst/>
              <a:defRPr/>
            </a:pPr>
            <a:r>
              <a:rPr kumimoji="0" lang="zh-TW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減少過程中所衍生的</a:t>
            </a:r>
            <a:r>
              <a:rPr kumimoji="0" lang="zh-TW" alt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工作量</a:t>
            </a:r>
            <a:endParaRPr kumimoji="0" lang="en-US" altLang="zh-TW" sz="4000" b="0" i="0" u="none" strike="noStrike" kern="1200" cap="none" spc="0" normalizeH="0" baseline="0" noProof="0" dirty="0" smtClean="0">
              <a:ln>
                <a:noFill/>
              </a:ln>
              <a:solidFill>
                <a:srgbClr val="333399">
                  <a:lumMod val="75000"/>
                </a:srgbClr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+mn-cs"/>
            </a:endParaRPr>
          </a:p>
          <a:p>
            <a:pPr marL="571500" marR="0" lvl="0" indent="-5715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l"/>
              <a:tabLst/>
              <a:defRPr/>
            </a:pPr>
            <a:endParaRPr kumimoji="0" lang="en-US" altLang="zh-TW" sz="2000" b="0" i="0" u="none" strike="noStrike" kern="1200" cap="none" spc="0" normalizeH="0" baseline="0" noProof="0" dirty="0">
              <a:ln>
                <a:noFill/>
              </a:ln>
              <a:solidFill>
                <a:srgbClr val="333399">
                  <a:lumMod val="75000"/>
                </a:srgbClr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+mn-cs"/>
            </a:endParaRPr>
          </a:p>
          <a:p>
            <a:pPr marL="571500" marR="0" lvl="0" indent="-5715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l"/>
              <a:tabLst/>
              <a:defRPr/>
            </a:pPr>
            <a:r>
              <a:rPr kumimoji="0" lang="zh-TW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系統有重設程序的機制</a:t>
            </a:r>
            <a:endParaRPr kumimoji="0" lang="en-US" altLang="zh-TW" sz="4000" b="0" i="0" u="none" strike="noStrike" kern="1200" cap="none" spc="0" normalizeH="0" baseline="0" noProof="0" dirty="0">
              <a:ln>
                <a:noFill/>
              </a:ln>
              <a:solidFill>
                <a:srgbClr val="333399">
                  <a:lumMod val="75000"/>
                </a:srgbClr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+mn-cs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1691680" y="332656"/>
            <a:ext cx="5688631" cy="923330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功能概覽</a:t>
            </a:r>
          </a:p>
        </p:txBody>
      </p:sp>
    </p:spTree>
    <p:extLst>
      <p:ext uri="{BB962C8B-B14F-4D97-AF65-F5344CB8AC3E}">
        <p14:creationId xmlns:p14="http://schemas.microsoft.com/office/powerpoint/2010/main" val="3160140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zh-TW" sz="36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新細明體" panose="02020500000000000000" pitchFamily="18" charset="-120"/>
                <a:ea typeface="新細明體" panose="02020500000000000000" pitchFamily="18" charset="-120"/>
              </a:rPr>
              <a:t>3. </a:t>
            </a:r>
            <a:r>
              <a:rPr sz="3600" smtClean="0">
                <a:effectLst>
                  <a:outerShdw blurRad="38100" dist="38100" dir="2700000" algn="tl">
                    <a:srgbClr val="C0C0C0"/>
                  </a:outerShdw>
                </a:effectLst>
                <a:latin typeface="新細明體" panose="02020500000000000000" pitchFamily="18" charset="-120"/>
                <a:ea typeface="新細明體" panose="02020500000000000000" pitchFamily="18" charset="-120"/>
              </a:rPr>
              <a:t>編修學校設施</a:t>
            </a:r>
            <a:endParaRPr lang="zh-HK" sz="3600" smtClean="0">
              <a:effectLst>
                <a:outerShdw blurRad="38100" dist="38100" dir="2700000" algn="tl">
                  <a:srgbClr val="C0C0C0"/>
                </a:outerShdw>
              </a:effectLst>
              <a:ea typeface="新細明體" panose="02020500000000000000" pitchFamily="18" charset="-120"/>
            </a:endParaRPr>
          </a:p>
        </p:txBody>
      </p:sp>
      <p:sp>
        <p:nvSpPr>
          <p:cNvPr id="48131" name="投影片編號版面配置區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folHlink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folHlink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folHlink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1600">
                <a:solidFill>
                  <a:schemeClr val="folHlink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P. </a:t>
            </a:r>
            <a:fld id="{E5AA502D-F3C8-44C4-91C2-A6A5EE45E399}" type="slidenum">
              <a:rPr kumimoji="0" lang="en-US" altLang="zh-TW" sz="1200" b="0" i="0" u="none" strike="noStrike" kern="120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en-US" altLang="zh-TW" sz="1200" b="0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52228" name="內容版面配置區 2"/>
          <p:cNvSpPr>
            <a:spLocks noGrp="1"/>
          </p:cNvSpPr>
          <p:nvPr>
            <p:ph idx="1"/>
          </p:nvPr>
        </p:nvSpPr>
        <p:spPr>
          <a:xfrm>
            <a:off x="928688" y="1473200"/>
            <a:ext cx="7300912" cy="4608513"/>
          </a:xfrm>
        </p:spPr>
        <p:txBody>
          <a:bodyPr/>
          <a:lstStyle/>
          <a:p>
            <a:pPr>
              <a:defRPr/>
            </a:pPr>
            <a:r>
              <a:rPr lang="zh-TW" altLang="en-US" sz="2800" dirty="0" smtClean="0">
                <a:ea typeface="新細明體" panose="02020500000000000000" pitchFamily="18" charset="-120"/>
              </a:rPr>
              <a:t>根據教育局簽發的 </a:t>
            </a:r>
            <a:r>
              <a:rPr lang="zh-TW" altLang="en-US" sz="3200" b="1" dirty="0" smtClean="0">
                <a:ea typeface="新細明體" panose="02020500000000000000" pitchFamily="18" charset="-120"/>
              </a:rPr>
              <a:t>容</a:t>
            </a:r>
            <a:r>
              <a:rPr lang="zh-TW" altLang="en-US" sz="3200" b="1" dirty="0">
                <a:ea typeface="新細明體" panose="02020500000000000000" pitchFamily="18" charset="-120"/>
              </a:rPr>
              <a:t>額證明書 </a:t>
            </a:r>
            <a:r>
              <a:rPr lang="zh-TW" altLang="en-US" sz="2800" dirty="0" smtClean="0">
                <a:ea typeface="新細明體" panose="02020500000000000000" pitchFamily="18" charset="-120"/>
              </a:rPr>
              <a:t>更正課室編號及輸入核准容額</a:t>
            </a:r>
            <a:r>
              <a:rPr lang="en-US" altLang="zh-TW" sz="2800" dirty="0" smtClean="0">
                <a:ea typeface="新細明體" panose="02020500000000000000" pitchFamily="18" charset="-120"/>
              </a:rPr>
              <a:t>: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zh-TW" altLang="en-US" sz="2000" dirty="0" smtClean="0">
                <a:solidFill>
                  <a:schemeClr val="tx2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     學校管理 </a:t>
            </a:r>
            <a:r>
              <a:rPr lang="en-US" altLang="zh-TW" sz="2000" dirty="0" smtClean="0">
                <a:solidFill>
                  <a:schemeClr val="tx2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&gt; </a:t>
            </a:r>
            <a:r>
              <a:rPr lang="zh-TW" altLang="en-US" sz="2000" dirty="0" smtClean="0">
                <a:solidFill>
                  <a:schemeClr val="tx2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學校設施 </a:t>
            </a:r>
            <a:r>
              <a:rPr lang="en-US" altLang="zh-TW" sz="2000" dirty="0" smtClean="0">
                <a:solidFill>
                  <a:schemeClr val="tx2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&gt; </a:t>
            </a:r>
            <a:r>
              <a:rPr lang="zh-TW" altLang="en-US" sz="2000" dirty="0" smtClean="0">
                <a:solidFill>
                  <a:schemeClr val="tx2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課室編號</a:t>
            </a:r>
          </a:p>
          <a:p>
            <a:pPr>
              <a:defRPr/>
            </a:pPr>
            <a:endParaRPr lang="zh-HK" altLang="en-US" dirty="0" smtClean="0">
              <a:ea typeface="新細明體" panose="02020500000000000000" pitchFamily="18" charset="-120"/>
            </a:endParaRP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28738" y="2943225"/>
            <a:ext cx="6731000" cy="3787775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1378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zh-TW" sz="36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新細明體" panose="02020500000000000000" pitchFamily="18" charset="-120"/>
                <a:ea typeface="新細明體" panose="02020500000000000000" pitchFamily="18" charset="-120"/>
              </a:rPr>
              <a:t>3. </a:t>
            </a:r>
            <a:r>
              <a:rPr sz="3600" smtClean="0">
                <a:effectLst>
                  <a:outerShdw blurRad="38100" dist="38100" dir="2700000" algn="tl">
                    <a:srgbClr val="C0C0C0"/>
                  </a:outerShdw>
                </a:effectLst>
                <a:latin typeface="新細明體" panose="02020500000000000000" pitchFamily="18" charset="-120"/>
                <a:ea typeface="新細明體" panose="02020500000000000000" pitchFamily="18" charset="-120"/>
              </a:rPr>
              <a:t>編修學校設施</a:t>
            </a:r>
            <a:endParaRPr lang="zh-HK" sz="3600" smtClean="0">
              <a:effectLst>
                <a:outerShdw blurRad="38100" dist="38100" dir="2700000" algn="tl">
                  <a:srgbClr val="C0C0C0"/>
                </a:outerShdw>
              </a:effectLst>
              <a:ea typeface="新細明體" panose="02020500000000000000" pitchFamily="18" charset="-120"/>
            </a:endParaRPr>
          </a:p>
        </p:txBody>
      </p:sp>
      <p:sp>
        <p:nvSpPr>
          <p:cNvPr id="49155" name="投影片編號版面配置區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folHlink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folHlink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folHlink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1600">
                <a:solidFill>
                  <a:schemeClr val="folHlink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P. </a:t>
            </a:r>
            <a:fld id="{2AAAF070-6FDB-4DEF-AC73-6B8362D419AC}" type="slidenum">
              <a:rPr kumimoji="0" lang="en-US" altLang="zh-TW" sz="1200" b="0" i="0" u="none" strike="noStrike" kern="120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0" lang="en-US" altLang="zh-TW" sz="1200" b="0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53252" name="內容版面配置區 2"/>
          <p:cNvSpPr>
            <a:spLocks noGrp="1"/>
          </p:cNvSpPr>
          <p:nvPr>
            <p:ph idx="1"/>
          </p:nvPr>
        </p:nvSpPr>
        <p:spPr>
          <a:xfrm>
            <a:off x="928688" y="1473200"/>
            <a:ext cx="7529512" cy="4608513"/>
          </a:xfrm>
        </p:spPr>
        <p:txBody>
          <a:bodyPr/>
          <a:lstStyle/>
          <a:p>
            <a:pPr>
              <a:defRPr/>
            </a:pPr>
            <a:r>
              <a:rPr lang="zh-TW" altLang="en-US" sz="2800" dirty="0" smtClean="0">
                <a:ea typeface="新細明體" panose="02020500000000000000" pitchFamily="18" charset="-120"/>
              </a:rPr>
              <a:t>選擇正確的課室編號</a:t>
            </a:r>
            <a:r>
              <a:rPr lang="en-US" altLang="zh-TW" sz="2800" dirty="0" smtClean="0">
                <a:ea typeface="新細明體" panose="02020500000000000000" pitchFamily="18" charset="-120"/>
              </a:rPr>
              <a:t>: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zh-TW" altLang="en-US" sz="2000" dirty="0" smtClean="0">
                <a:solidFill>
                  <a:schemeClr val="tx2"/>
                </a:solidFill>
                <a:ea typeface="新細明體" panose="02020500000000000000" pitchFamily="18" charset="-120"/>
              </a:rPr>
              <a:t>    學校管理 </a:t>
            </a:r>
            <a:r>
              <a:rPr lang="en-US" altLang="zh-TW" sz="2000" dirty="0" smtClean="0">
                <a:solidFill>
                  <a:schemeClr val="tx2"/>
                </a:solidFill>
                <a:ea typeface="新細明體" panose="02020500000000000000" pitchFamily="18" charset="-120"/>
              </a:rPr>
              <a:t>&gt; </a:t>
            </a:r>
            <a:r>
              <a:rPr lang="zh-TW" altLang="en-US" sz="2000" dirty="0" smtClean="0">
                <a:solidFill>
                  <a:schemeClr val="tx2"/>
                </a:solidFill>
                <a:ea typeface="新細明體" panose="02020500000000000000" pitchFamily="18" charset="-120"/>
              </a:rPr>
              <a:t>學校設施 </a:t>
            </a:r>
            <a:r>
              <a:rPr lang="en-US" altLang="zh-TW" sz="2000" dirty="0" smtClean="0">
                <a:solidFill>
                  <a:schemeClr val="tx2"/>
                </a:solidFill>
                <a:ea typeface="新細明體" panose="02020500000000000000" pitchFamily="18" charset="-120"/>
              </a:rPr>
              <a:t>&gt; </a:t>
            </a:r>
            <a:r>
              <a:rPr lang="zh-TW" altLang="en-US" sz="2000" dirty="0" smtClean="0">
                <a:solidFill>
                  <a:schemeClr val="tx2"/>
                </a:solidFill>
                <a:ea typeface="新細明體" panose="02020500000000000000" pitchFamily="18" charset="-120"/>
              </a:rPr>
              <a:t>學校設施</a:t>
            </a:r>
          </a:p>
          <a:p>
            <a:pPr>
              <a:defRPr/>
            </a:pPr>
            <a:endParaRPr lang="zh-HK" altLang="en-US" dirty="0" smtClean="0">
              <a:ea typeface="新細明體" panose="02020500000000000000" pitchFamily="18" charset="-120"/>
            </a:endParaRPr>
          </a:p>
        </p:txBody>
      </p:sp>
      <p:pic>
        <p:nvPicPr>
          <p:cNvPr id="6" name="圖片 6" descr="se_20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71600" y="2506663"/>
            <a:ext cx="6019800" cy="4224337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158" name="圖片 7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3924300"/>
            <a:ext cx="1524000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矩形 6">
            <a:hlinkClick r:id="rId4" action="ppaction://hlinksldjump"/>
          </p:cNvPr>
          <p:cNvSpPr/>
          <p:nvPr/>
        </p:nvSpPr>
        <p:spPr bwMode="auto">
          <a:xfrm>
            <a:off x="155575" y="6096000"/>
            <a:ext cx="1219200" cy="635000"/>
          </a:xfrm>
          <a:prstGeom prst="rect">
            <a:avLst/>
          </a:prstGeom>
          <a:ln>
            <a:headEnd/>
            <a:tailEnd/>
          </a:ln>
          <a:ex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90000" tIns="46800" rIns="90000" bIns="4680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zh-TW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返回</a:t>
            </a:r>
            <a:endParaRPr kumimoji="0" lang="en-US" altLang="zh-TW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標楷體" pitchFamily="65" charset="-120"/>
              <a:ea typeface="標楷體" pitchFamily="65" charset="-120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zh-TW" alt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策劃新學年流程</a:t>
            </a:r>
            <a:endParaRPr kumimoji="0" lang="zh-HK" alt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標楷體" pitchFamily="65" charset="-120"/>
              <a:ea typeface="標楷體" pitchFamily="65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3112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3075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zh-HK" sz="280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Rectangle 2050"/>
          <p:cNvSpPr txBox="1">
            <a:spLocks noChangeArrowheads="1"/>
          </p:cNvSpPr>
          <p:nvPr/>
        </p:nvSpPr>
        <p:spPr bwMode="auto">
          <a:xfrm>
            <a:off x="0" y="685800"/>
            <a:ext cx="7162800" cy="762000"/>
          </a:xfrm>
          <a:prstGeom prst="rect">
            <a:avLst/>
          </a:prstGeom>
          <a:noFill/>
          <a:ln>
            <a:noFill/>
          </a:ln>
          <a:extLst/>
        </p:spPr>
        <p:txBody>
          <a:bodyPr anchor="b"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lang="en-US" altLang="zh-TW" sz="32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ahom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ahom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ahom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ahom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Tahom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Tahom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Tahom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Tahoma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000" b="1" i="0" u="sng" strike="noStrike" kern="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新細明體" panose="02020500000000000000" pitchFamily="18" charset="-120"/>
                <a:ea typeface="新細明體" panose="02020500000000000000" pitchFamily="18" charset="-120"/>
                <a:cs typeface="+mj-cs"/>
              </a:rPr>
              <a:t>4-5. </a:t>
            </a:r>
            <a:r>
              <a:rPr kumimoji="0" lang="zh-TW" altLang="en-US" sz="4000" b="1" i="0" u="sng" strike="noStrike" kern="0" cap="none" spc="0" normalizeH="0" baseline="0" noProof="0" smtClean="0">
                <a:ln>
                  <a:noFill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新細明體" panose="02020500000000000000" pitchFamily="18" charset="-120"/>
                <a:ea typeface="新細明體" panose="02020500000000000000" pitchFamily="18" charset="-120"/>
                <a:cs typeface="+mj-cs"/>
              </a:rPr>
              <a:t>編修班別及科目資料</a:t>
            </a:r>
            <a:endParaRPr kumimoji="0" lang="zh-TW" altLang="en-US" sz="4000" b="1" i="0" u="sng" strike="noStrike" kern="0" cap="none" spc="0" normalizeH="0" baseline="0" noProof="0">
              <a:ln>
                <a:noFill/>
              </a:ln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新細明體" panose="02020500000000000000" pitchFamily="18" charset="-120"/>
              <a:ea typeface="新細明體" panose="02020500000000000000" pitchFamily="18" charset="-120"/>
              <a:cs typeface="+mj-cs"/>
            </a:endParaRPr>
          </a:p>
        </p:txBody>
      </p:sp>
      <p:graphicFrame>
        <p:nvGraphicFramePr>
          <p:cNvPr id="5" name="資料庫圖表 4"/>
          <p:cNvGraphicFramePr/>
          <p:nvPr>
            <p:extLst/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42603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917" y="2395681"/>
            <a:ext cx="6038366" cy="261757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zh-TW" sz="36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4.</a:t>
            </a:r>
            <a:r>
              <a:rPr lang="zh-TW" altLang="en-US" sz="3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 </a:t>
            </a:r>
            <a:r>
              <a:rPr sz="36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編修班別資料</a:t>
            </a:r>
            <a:endParaRPr lang="zh-HK" sz="3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5632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zh-TW" altLang="en-US" sz="2800" dirty="0" smtClean="0">
                <a:ea typeface="新細明體" panose="02020500000000000000" pitchFamily="18" charset="-120"/>
              </a:rPr>
              <a:t>依照“實際班別數目”增新／刪減班別</a:t>
            </a:r>
            <a:r>
              <a:rPr lang="en-US" altLang="zh-TW" sz="2800" dirty="0" smtClean="0">
                <a:ea typeface="新細明體" panose="02020500000000000000" pitchFamily="18" charset="-120"/>
              </a:rPr>
              <a:t>:</a:t>
            </a:r>
          </a:p>
          <a:p>
            <a:pPr marL="0" indent="0">
              <a:buNone/>
              <a:defRPr/>
            </a:pPr>
            <a:r>
              <a:rPr lang="zh-TW" altLang="en-US" sz="2000" dirty="0" smtClean="0">
                <a:solidFill>
                  <a:schemeClr val="tx2"/>
                </a:solidFill>
                <a:ea typeface="新細明體" panose="02020500000000000000" pitchFamily="18" charset="-120"/>
              </a:rPr>
              <a:t>    學校</a:t>
            </a:r>
            <a:r>
              <a:rPr lang="zh-TW" altLang="en-US" sz="2000" dirty="0">
                <a:solidFill>
                  <a:schemeClr val="tx2"/>
                </a:solidFill>
                <a:ea typeface="新細明體" panose="02020500000000000000" pitchFamily="18" charset="-120"/>
              </a:rPr>
              <a:t>管理 </a:t>
            </a:r>
            <a:r>
              <a:rPr lang="en-US" altLang="zh-TW" sz="2000" dirty="0">
                <a:solidFill>
                  <a:schemeClr val="tx2"/>
                </a:solidFill>
                <a:ea typeface="新細明體" panose="02020500000000000000" pitchFamily="18" charset="-120"/>
              </a:rPr>
              <a:t>&gt; </a:t>
            </a:r>
            <a:r>
              <a:rPr lang="zh-TW" altLang="en-US" sz="2000" dirty="0">
                <a:solidFill>
                  <a:schemeClr val="tx2"/>
                </a:solidFill>
                <a:ea typeface="新細明體" panose="02020500000000000000" pitchFamily="18" charset="-120"/>
              </a:rPr>
              <a:t>班別</a:t>
            </a:r>
            <a:r>
              <a:rPr lang="zh-TW" altLang="en-US" sz="2000" dirty="0" smtClean="0">
                <a:solidFill>
                  <a:schemeClr val="tx2"/>
                </a:solidFill>
                <a:ea typeface="新細明體" panose="02020500000000000000" pitchFamily="18" charset="-120"/>
              </a:rPr>
              <a:t>資料 </a:t>
            </a:r>
            <a:r>
              <a:rPr lang="en-US" altLang="zh-TW" sz="2000" dirty="0" smtClean="0">
                <a:solidFill>
                  <a:schemeClr val="tx2"/>
                </a:solidFill>
                <a:ea typeface="新細明體" panose="02020500000000000000" pitchFamily="18" charset="-120"/>
              </a:rPr>
              <a:t>&gt; </a:t>
            </a:r>
            <a:r>
              <a:rPr lang="zh-TW" altLang="en-US" sz="2000" dirty="0">
                <a:solidFill>
                  <a:schemeClr val="tx2"/>
                </a:solidFill>
                <a:ea typeface="新細明體" panose="02020500000000000000" pitchFamily="18" charset="-120"/>
              </a:rPr>
              <a:t>設定</a:t>
            </a:r>
            <a:endParaRPr lang="zh-HK" altLang="en-US" dirty="0" smtClean="0">
              <a:ea typeface="新細明體" panose="02020500000000000000" pitchFamily="18" charset="-120"/>
            </a:endParaRPr>
          </a:p>
        </p:txBody>
      </p:sp>
      <p:sp>
        <p:nvSpPr>
          <p:cNvPr id="52228" name="投影片編號版面配置區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folHlink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folHlink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folHlink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1600">
                <a:solidFill>
                  <a:schemeClr val="folHlink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P. </a:t>
            </a:r>
            <a:fld id="{EEBC7941-CFF7-471D-B048-24800CDD9854}" type="slidenum">
              <a:rPr kumimoji="0" lang="en-US" altLang="zh-TW" sz="1200" b="0" i="0" u="none" strike="noStrike" kern="120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63</a:t>
            </a:fld>
            <a:endParaRPr kumimoji="0" lang="en-US" altLang="zh-TW" sz="1200" b="0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pic>
        <p:nvPicPr>
          <p:cNvPr id="52230" name="圖片 10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0" y="4543034"/>
            <a:ext cx="1497013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7351" y="3547559"/>
            <a:ext cx="5502773" cy="2931384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8" name="圖片 9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6043980"/>
            <a:ext cx="1371600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94645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zh-TW" sz="36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4. </a:t>
            </a:r>
            <a:r>
              <a:rPr sz="36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編修班別資料</a:t>
            </a:r>
            <a:r>
              <a:rPr lang="en-US" altLang="zh-TW" sz="36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–</a:t>
            </a:r>
            <a:r>
              <a:rPr lang="zh-TW" altLang="en-US" sz="28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整</a:t>
            </a:r>
            <a:r>
              <a:rPr lang="zh-TW" altLang="en-US" sz="28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批處理班主任資料</a:t>
            </a:r>
            <a:endParaRPr lang="zh-HK" sz="28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5632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zh-TW" altLang="en-US" sz="2800" dirty="0" smtClean="0">
                <a:ea typeface="新細明體" panose="02020500000000000000" pitchFamily="18" charset="-120"/>
              </a:rPr>
              <a:t>整</a:t>
            </a:r>
            <a:r>
              <a:rPr lang="zh-TW" altLang="en-US" sz="2800" dirty="0">
                <a:ea typeface="新細明體" panose="02020500000000000000" pitchFamily="18" charset="-120"/>
              </a:rPr>
              <a:t>批</a:t>
            </a:r>
            <a:r>
              <a:rPr lang="zh-TW" altLang="en-US" sz="2800" dirty="0" smtClean="0">
                <a:ea typeface="新細明體" panose="02020500000000000000" pitchFamily="18" charset="-120"/>
              </a:rPr>
              <a:t>修改 </a:t>
            </a:r>
            <a:r>
              <a:rPr lang="zh-TW" altLang="en-US" sz="2800" b="1" dirty="0" smtClean="0">
                <a:ea typeface="新細明體" panose="02020500000000000000" pitchFamily="18" charset="-120"/>
              </a:rPr>
              <a:t>班主任 </a:t>
            </a:r>
            <a:r>
              <a:rPr lang="zh-TW" altLang="en-US" sz="2800" dirty="0" smtClean="0">
                <a:ea typeface="新細明體" panose="02020500000000000000" pitchFamily="18" charset="-120"/>
              </a:rPr>
              <a:t>的資料</a:t>
            </a:r>
            <a:endParaRPr lang="en-US" altLang="zh-TW" sz="2800" dirty="0" smtClean="0">
              <a:ea typeface="新細明體" panose="02020500000000000000" pitchFamily="18" charset="-120"/>
            </a:endParaRPr>
          </a:p>
          <a:p>
            <a:pPr marL="0" indent="0">
              <a:buNone/>
              <a:defRPr/>
            </a:pPr>
            <a:r>
              <a:rPr lang="zh-TW" altLang="en-US" sz="2000" dirty="0" smtClean="0">
                <a:solidFill>
                  <a:schemeClr val="tx2"/>
                </a:solidFill>
                <a:ea typeface="新細明體" panose="02020500000000000000" pitchFamily="18" charset="-120"/>
              </a:rPr>
              <a:t>     學校管理 </a:t>
            </a:r>
            <a:r>
              <a:rPr lang="en-US" altLang="zh-TW" sz="2000" dirty="0" smtClean="0">
                <a:solidFill>
                  <a:schemeClr val="tx2"/>
                </a:solidFill>
                <a:ea typeface="新細明體" panose="02020500000000000000" pitchFamily="18" charset="-120"/>
              </a:rPr>
              <a:t>&gt; </a:t>
            </a:r>
            <a:r>
              <a:rPr lang="zh-TW" altLang="en-US" sz="2000" dirty="0" smtClean="0">
                <a:solidFill>
                  <a:schemeClr val="tx2"/>
                </a:solidFill>
                <a:ea typeface="新細明體" panose="02020500000000000000" pitchFamily="18" charset="-120"/>
              </a:rPr>
              <a:t>班別資料 </a:t>
            </a:r>
            <a:r>
              <a:rPr lang="en-US" altLang="zh-TW" sz="2000" dirty="0" smtClean="0">
                <a:solidFill>
                  <a:schemeClr val="tx2"/>
                </a:solidFill>
                <a:ea typeface="新細明體" panose="02020500000000000000" pitchFamily="18" charset="-120"/>
              </a:rPr>
              <a:t>&gt; </a:t>
            </a:r>
            <a:r>
              <a:rPr lang="zh-TW" altLang="en-US" sz="2000" dirty="0" smtClean="0">
                <a:solidFill>
                  <a:schemeClr val="tx2"/>
                </a:solidFill>
                <a:ea typeface="新細明體" panose="02020500000000000000" pitchFamily="18" charset="-120"/>
              </a:rPr>
              <a:t>整批處理 </a:t>
            </a:r>
            <a:r>
              <a:rPr lang="en-US" altLang="zh-TW" sz="2000" dirty="0" smtClean="0">
                <a:solidFill>
                  <a:schemeClr val="tx2"/>
                </a:solidFill>
                <a:ea typeface="新細明體" panose="02020500000000000000" pitchFamily="18" charset="-120"/>
              </a:rPr>
              <a:t>&gt; </a:t>
            </a:r>
            <a:r>
              <a:rPr lang="zh-TW" altLang="en-US" sz="2000" dirty="0" smtClean="0">
                <a:solidFill>
                  <a:schemeClr val="tx2"/>
                </a:solidFill>
                <a:ea typeface="新細明體" panose="02020500000000000000" pitchFamily="18" charset="-120"/>
              </a:rPr>
              <a:t>班主任</a:t>
            </a:r>
            <a:endParaRPr lang="en-US" altLang="zh-TW" sz="2000" dirty="0" smtClean="0">
              <a:solidFill>
                <a:schemeClr val="tx2"/>
              </a:solidFill>
              <a:ea typeface="新細明體" panose="02020500000000000000" pitchFamily="18" charset="-120"/>
            </a:endParaRPr>
          </a:p>
          <a:p>
            <a:pPr marL="0" indent="0">
              <a:buNone/>
              <a:defRPr/>
            </a:pPr>
            <a:endParaRPr lang="zh-HK" altLang="en-US" dirty="0" smtClean="0">
              <a:ea typeface="新細明體" panose="02020500000000000000" pitchFamily="18" charset="-120"/>
            </a:endParaRPr>
          </a:p>
        </p:txBody>
      </p:sp>
      <p:sp>
        <p:nvSpPr>
          <p:cNvPr id="52228" name="投影片編號版面配置區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folHlink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folHlink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folHlink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1600">
                <a:solidFill>
                  <a:schemeClr val="folHlink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P. </a:t>
            </a:r>
            <a:fld id="{EEBC7941-CFF7-471D-B048-24800CDD9854}" type="slidenum">
              <a:rPr kumimoji="0" lang="en-US" altLang="zh-TW" sz="1200" b="0" i="0" u="none" strike="noStrike" kern="120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64</a:t>
            </a:fld>
            <a:endParaRPr kumimoji="0" lang="en-US" altLang="zh-TW" sz="1200" b="0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2438881"/>
            <a:ext cx="5867400" cy="4076878"/>
          </a:xfrm>
          <a:prstGeom prst="rect">
            <a:avLst/>
          </a:prstGeom>
          <a:ln w="952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755368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59" y="2590800"/>
            <a:ext cx="9031739" cy="2819400"/>
          </a:xfrm>
          <a:prstGeom prst="rect">
            <a:avLst/>
          </a:prstGeom>
          <a:ln w="6350">
            <a:noFill/>
          </a:ln>
        </p:spPr>
      </p:pic>
      <p:sp>
        <p:nvSpPr>
          <p:cNvPr id="52228" name="投影片編號版面配置區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folHlink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folHlink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folHlink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1600">
                <a:solidFill>
                  <a:schemeClr val="folHlink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P. </a:t>
            </a:r>
            <a:fld id="{EEBC7941-CFF7-471D-B048-24800CDD9854}" type="slidenum">
              <a:rPr kumimoji="0" lang="en-US" altLang="zh-TW" sz="1200" b="0" i="0" u="none" strike="noStrike" kern="120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65</a:t>
            </a:fld>
            <a:endParaRPr kumimoji="0" lang="en-US" altLang="zh-TW" sz="1200" b="0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zh-TW" sz="36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4. </a:t>
            </a:r>
            <a:r>
              <a:rPr sz="36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編修班別資料</a:t>
            </a:r>
            <a:r>
              <a:rPr lang="en-US" altLang="zh-TW" sz="3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–</a:t>
            </a:r>
            <a:r>
              <a:rPr lang="zh-TW" altLang="en-US" sz="28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整批</a:t>
            </a:r>
            <a:r>
              <a:rPr lang="zh-TW" altLang="en-US" sz="28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處理班主任資料</a:t>
            </a:r>
            <a:endParaRPr lang="zh-HK" sz="28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6" name="內容版面配置區 2"/>
          <p:cNvSpPr txBox="1">
            <a:spLocks/>
          </p:cNvSpPr>
          <p:nvPr/>
        </p:nvSpPr>
        <p:spPr bwMode="auto">
          <a:xfrm>
            <a:off x="485776" y="1447800"/>
            <a:ext cx="8215312" cy="460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99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folHlink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folHlink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1600">
                <a:solidFill>
                  <a:schemeClr val="folHlink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0504D"/>
              </a:buClr>
              <a:buSzPct val="60000"/>
              <a:buFont typeface="Wingdings" panose="05000000000000000000" pitchFamily="2" charset="2"/>
              <a:buChar char="n"/>
              <a:tabLst/>
              <a:defRPr/>
            </a:pPr>
            <a:r>
              <a:rPr kumimoji="0" lang="zh-TW" alt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Tahoma"/>
                <a:ea typeface="新細明體" panose="02020500000000000000" pitchFamily="18" charset="-120"/>
                <a:cs typeface="+mn-cs"/>
              </a:rPr>
              <a:t>方法一：以滑鼠點擊班別 及 於</a:t>
            </a:r>
            <a:r>
              <a:rPr kumimoji="0" lang="en-US" altLang="zh-TW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Tahoma"/>
                <a:ea typeface="新細明體" panose="02020500000000000000" pitchFamily="18" charset="-120"/>
                <a:cs typeface="+mn-cs"/>
              </a:rPr>
              <a:t>[</a:t>
            </a:r>
            <a:r>
              <a:rPr kumimoji="0" lang="zh-TW" alt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Tahoma"/>
                <a:ea typeface="新細明體" panose="02020500000000000000" pitchFamily="18" charset="-120"/>
                <a:cs typeface="+mn-cs"/>
              </a:rPr>
              <a:t>表格</a:t>
            </a:r>
            <a:r>
              <a:rPr kumimoji="0" lang="en-US" altLang="zh-TW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Tahoma"/>
                <a:ea typeface="新細明體" panose="02020500000000000000" pitchFamily="18" charset="-120"/>
                <a:cs typeface="+mn-cs"/>
              </a:rPr>
              <a:t>]</a:t>
            </a:r>
            <a:r>
              <a:rPr kumimoji="0" lang="zh-TW" alt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Tahoma"/>
                <a:ea typeface="新細明體" panose="02020500000000000000" pitchFamily="18" charset="-120"/>
                <a:cs typeface="+mn-cs"/>
              </a:rPr>
              <a:t>選擇班主任</a:t>
            </a:r>
            <a:endParaRPr kumimoji="0" lang="zh-HK" altLang="en-US" sz="2400" b="0" i="0" u="none" strike="noStrike" kern="0" cap="none" spc="0" normalizeH="0" baseline="0" noProof="0" dirty="0" smtClean="0">
              <a:ln>
                <a:noFill/>
              </a:ln>
              <a:solidFill>
                <a:srgbClr val="800080"/>
              </a:solidFill>
              <a:effectLst/>
              <a:uLnTx/>
              <a:uFillTx/>
              <a:latin typeface="Tahoma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7" name="圖片 9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3246804"/>
            <a:ext cx="1371600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94423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943" y="1904999"/>
            <a:ext cx="7152513" cy="4055467"/>
          </a:xfrm>
          <a:prstGeom prst="rect">
            <a:avLst/>
          </a:prstGeom>
          <a:ln w="9525">
            <a:noFill/>
          </a:ln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zh-TW" sz="36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4. </a:t>
            </a:r>
            <a:r>
              <a:rPr sz="36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編修班別資料</a:t>
            </a:r>
            <a:r>
              <a:rPr lang="en-US" altLang="zh-TW" sz="3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–</a:t>
            </a:r>
            <a:r>
              <a:rPr lang="zh-TW" altLang="en-US" sz="28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整批處理班主任資料</a:t>
            </a:r>
            <a:endParaRPr lang="zh-HK" sz="28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52228" name="投影片編號版面配置區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folHlink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folHlink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folHlink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1600">
                <a:solidFill>
                  <a:schemeClr val="folHlink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P. </a:t>
            </a:r>
            <a:fld id="{EEBC7941-CFF7-471D-B048-24800CDD9854}" type="slidenum">
              <a:rPr kumimoji="0" lang="en-US" altLang="zh-TW" sz="1200" b="0" i="0" u="none" strike="noStrike" kern="120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66</a:t>
            </a:fld>
            <a:endParaRPr kumimoji="0" lang="en-US" altLang="zh-TW" sz="1200" b="0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6" name="內容版面配置區 2"/>
          <p:cNvSpPr txBox="1">
            <a:spLocks/>
          </p:cNvSpPr>
          <p:nvPr/>
        </p:nvSpPr>
        <p:spPr bwMode="auto">
          <a:xfrm>
            <a:off x="660899" y="1340643"/>
            <a:ext cx="7797301" cy="3155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99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folHlink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folHlink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1600">
                <a:solidFill>
                  <a:schemeClr val="folHlink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0504D"/>
              </a:buClr>
              <a:buSzPct val="60000"/>
              <a:buFont typeface="Wingdings" panose="05000000000000000000" pitchFamily="2" charset="2"/>
              <a:buChar char="n"/>
              <a:tabLst/>
              <a:defRPr/>
            </a:pPr>
            <a:r>
              <a:rPr kumimoji="0" lang="zh-TW" alt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Tahoma"/>
                <a:ea typeface="新細明體" panose="02020500000000000000" pitchFamily="18" charset="-120"/>
                <a:cs typeface="+mn-cs"/>
              </a:rPr>
              <a:t>方法二：輸入教職員代碼，再按 </a:t>
            </a:r>
            <a:r>
              <a:rPr kumimoji="0" lang="en-US" altLang="zh-TW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Tahoma"/>
                <a:ea typeface="新細明體" panose="02020500000000000000" pitchFamily="18" charset="-120"/>
                <a:cs typeface="+mn-cs"/>
              </a:rPr>
              <a:t>[Enter]</a:t>
            </a:r>
            <a:r>
              <a:rPr kumimoji="0" lang="zh-TW" alt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Tahoma"/>
                <a:ea typeface="新細明體" panose="02020500000000000000" pitchFamily="18" charset="-120"/>
                <a:cs typeface="+mn-cs"/>
              </a:rPr>
              <a:t> 鍵</a:t>
            </a:r>
            <a:endParaRPr kumimoji="0" lang="zh-HK" altLang="en-US" sz="2400" b="0" i="0" u="none" strike="noStrike" kern="0" cap="none" spc="0" normalizeH="0" baseline="0" noProof="0" dirty="0" smtClean="0">
              <a:ln>
                <a:noFill/>
              </a:ln>
              <a:solidFill>
                <a:srgbClr val="800080"/>
              </a:solidFill>
              <a:effectLst/>
              <a:uLnTx/>
              <a:uFillTx/>
              <a:latin typeface="Tahoma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9" name="圖片 9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3429000"/>
            <a:ext cx="1371600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矩形 6">
            <a:hlinkClick r:id="rId4" action="ppaction://hlinksldjump"/>
          </p:cNvPr>
          <p:cNvSpPr/>
          <p:nvPr/>
        </p:nvSpPr>
        <p:spPr bwMode="auto">
          <a:xfrm>
            <a:off x="155575" y="6096000"/>
            <a:ext cx="1219200" cy="635000"/>
          </a:xfrm>
          <a:prstGeom prst="rect">
            <a:avLst/>
          </a:prstGeom>
          <a:ln>
            <a:headEnd/>
            <a:tailEnd/>
          </a:ln>
          <a:ex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90000" tIns="46800" rIns="90000" bIns="4680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zh-TW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返回</a:t>
            </a:r>
            <a:endParaRPr kumimoji="0" lang="en-US" altLang="zh-TW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標楷體" pitchFamily="65" charset="-120"/>
              <a:ea typeface="標楷體" pitchFamily="65" charset="-120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zh-TW" alt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策劃新學年流程</a:t>
            </a:r>
            <a:endParaRPr kumimoji="0" lang="zh-HK" alt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標楷體" pitchFamily="65" charset="-120"/>
              <a:ea typeface="標楷體" pitchFamily="65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7637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sz="36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新細明體" panose="02020500000000000000" pitchFamily="18" charset="-120"/>
                <a:ea typeface="新細明體" panose="02020500000000000000" pitchFamily="18" charset="-120"/>
              </a:rPr>
              <a:t>5. </a:t>
            </a:r>
            <a:r>
              <a:rPr lang="zh-TW" sz="36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新細明體" panose="02020500000000000000" pitchFamily="18" charset="-120"/>
                <a:ea typeface="新細明體" panose="02020500000000000000" pitchFamily="18" charset="-120"/>
              </a:rPr>
              <a:t>編修科目資料</a:t>
            </a:r>
            <a:endParaRPr sz="3600" dirty="0" smtClean="0">
              <a:effectLst>
                <a:outerShdw blurRad="38100" dist="38100" dir="2700000" algn="tl">
                  <a:srgbClr val="C0C0C0"/>
                </a:outerShdw>
              </a:effectLst>
              <a:ea typeface="新細明體" panose="02020500000000000000" pitchFamily="18" charset="-120"/>
            </a:endParaRPr>
          </a:p>
        </p:txBody>
      </p:sp>
      <p:graphicFrame>
        <p:nvGraphicFramePr>
          <p:cNvPr id="5" name="資料庫圖表 4"/>
          <p:cNvGraphicFramePr/>
          <p:nvPr>
            <p:extLst/>
          </p:nvPr>
        </p:nvGraphicFramePr>
        <p:xfrm>
          <a:off x="609600" y="1381927"/>
          <a:ext cx="8153400" cy="5461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直線圖說文字 1 2"/>
          <p:cNvSpPr/>
          <p:nvPr/>
        </p:nvSpPr>
        <p:spPr bwMode="auto">
          <a:xfrm>
            <a:off x="2895600" y="4341813"/>
            <a:ext cx="1905000" cy="457200"/>
          </a:xfrm>
          <a:prstGeom prst="borderCallout1">
            <a:avLst>
              <a:gd name="adj1" fmla="val 50232"/>
              <a:gd name="adj2" fmla="val 112"/>
              <a:gd name="adj3" fmla="val -11574"/>
              <a:gd name="adj4" fmla="val -17444"/>
            </a:avLst>
          </a:prstGeom>
          <a:ln>
            <a:headEnd/>
            <a:tailEnd/>
          </a:ln>
          <a:extLst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90000" tIns="46800" rIns="90000" bIns="4680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科目集</a:t>
            </a:r>
            <a:endParaRPr kumimoji="0" lang="zh-HK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標楷體" pitchFamily="65" charset="-120"/>
              <a:ea typeface="標楷體" pitchFamily="65" charset="-120"/>
              <a:cs typeface="+mn-cs"/>
            </a:endParaRPr>
          </a:p>
        </p:txBody>
      </p:sp>
      <p:sp>
        <p:nvSpPr>
          <p:cNvPr id="6" name="直線圖說文字 1 5"/>
          <p:cNvSpPr/>
          <p:nvPr/>
        </p:nvSpPr>
        <p:spPr bwMode="auto">
          <a:xfrm>
            <a:off x="2895600" y="3746500"/>
            <a:ext cx="1905000" cy="457200"/>
          </a:xfrm>
          <a:prstGeom prst="borderCallout1">
            <a:avLst>
              <a:gd name="adj1" fmla="val 48380"/>
              <a:gd name="adj2" fmla="val -777"/>
              <a:gd name="adj3" fmla="val 93983"/>
              <a:gd name="adj4" fmla="val -16111"/>
            </a:avLst>
          </a:prstGeom>
          <a:ln>
            <a:headEnd/>
            <a:tailEnd/>
          </a:ln>
          <a:extLst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90000" tIns="46800" rIns="90000" bIns="4680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非科目集</a:t>
            </a:r>
            <a:endParaRPr kumimoji="0" lang="zh-HK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標楷體" pitchFamily="65" charset="-120"/>
              <a:ea typeface="標楷體" pitchFamily="65" charset="-120"/>
              <a:cs typeface="+mn-cs"/>
            </a:endParaRPr>
          </a:p>
        </p:txBody>
      </p:sp>
      <p:sp>
        <p:nvSpPr>
          <p:cNvPr id="8" name="爆炸 1 7"/>
          <p:cNvSpPr/>
          <p:nvPr/>
        </p:nvSpPr>
        <p:spPr bwMode="auto">
          <a:xfrm>
            <a:off x="2362200" y="1382713"/>
            <a:ext cx="3436938" cy="1360487"/>
          </a:xfrm>
          <a:prstGeom prst="irregularSeal1">
            <a:avLst/>
          </a:prstGeom>
          <a:ln>
            <a:headEnd/>
            <a:tailEnd/>
          </a:ln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90000" tIns="46800" rIns="90000" bIns="46800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zh-TW" altLang="en-US" sz="1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多變的科目組合</a:t>
            </a:r>
            <a:endParaRPr kumimoji="0" lang="zh-HK" altLang="en-US" sz="1900" b="0" i="0" u="none" strike="noStrike" kern="1200" cap="none" spc="0" normalizeH="0" baseline="0" noProof="0" dirty="0" smtClean="0">
              <a:ln>
                <a:noFill/>
              </a:ln>
              <a:solidFill>
                <a:srgbClr val="CC00CC"/>
              </a:solidFill>
              <a:effectLst/>
              <a:uLnTx/>
              <a:uFillTx/>
              <a:latin typeface="標楷體" pitchFamily="65" charset="-120"/>
              <a:ea typeface="標楷體" pitchFamily="65" charset="-120"/>
              <a:cs typeface="+mn-cs"/>
            </a:endParaRPr>
          </a:p>
        </p:txBody>
      </p:sp>
      <p:sp>
        <p:nvSpPr>
          <p:cNvPr id="9" name="爆炸 1 8"/>
          <p:cNvSpPr/>
          <p:nvPr/>
        </p:nvSpPr>
        <p:spPr bwMode="auto">
          <a:xfrm>
            <a:off x="5707063" y="20638"/>
            <a:ext cx="3436937" cy="1362075"/>
          </a:xfrm>
          <a:prstGeom prst="irregularSeal1">
            <a:avLst/>
          </a:prstGeom>
          <a:ln>
            <a:headEnd/>
            <a:tailEnd/>
          </a:ln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90000" tIns="46800" rIns="90000" bIns="46800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zh-TW" altLang="en-US" sz="1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節省輸入資料的時間</a:t>
            </a:r>
            <a:endParaRPr kumimoji="0" lang="zh-HK" altLang="en-US" sz="1900" b="0" i="0" u="none" strike="noStrike" kern="1200" cap="none" spc="0" normalizeH="0" baseline="0" noProof="0" dirty="0" smtClean="0">
              <a:ln>
                <a:noFill/>
              </a:ln>
              <a:solidFill>
                <a:srgbClr val="CC00CC"/>
              </a:solidFill>
              <a:effectLst/>
              <a:uLnTx/>
              <a:uFillTx/>
              <a:latin typeface="標楷體" pitchFamily="65" charset="-120"/>
              <a:ea typeface="標楷體" pitchFamily="65" charset="-120"/>
              <a:cs typeface="+mn-cs"/>
            </a:endParaRPr>
          </a:p>
        </p:txBody>
      </p:sp>
      <p:sp>
        <p:nvSpPr>
          <p:cNvPr id="10" name="爆炸 1 9"/>
          <p:cNvSpPr/>
          <p:nvPr/>
        </p:nvSpPr>
        <p:spPr bwMode="auto">
          <a:xfrm>
            <a:off x="47625" y="5473700"/>
            <a:ext cx="3438525" cy="1360488"/>
          </a:xfrm>
          <a:prstGeom prst="irregularSeal1">
            <a:avLst/>
          </a:prstGeom>
          <a:ln>
            <a:headEnd/>
            <a:tailEnd/>
          </a:ln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90000" tIns="46800" rIns="90000" bIns="46800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zh-TW" altLang="en-US" sz="1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方便輸入及抽取科目分組的資料</a:t>
            </a:r>
            <a:endParaRPr kumimoji="0" lang="zh-HK" altLang="en-US" sz="1900" b="0" i="0" u="none" strike="noStrike" kern="1200" cap="none" spc="0" normalizeH="0" baseline="0" noProof="0" dirty="0" smtClean="0">
              <a:ln>
                <a:noFill/>
              </a:ln>
              <a:solidFill>
                <a:srgbClr val="CC00CC"/>
              </a:solidFill>
              <a:effectLst/>
              <a:uLnTx/>
              <a:uFillTx/>
              <a:latin typeface="標楷體" pitchFamily="65" charset="-120"/>
              <a:ea typeface="標楷體" pitchFamily="65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2729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sz="36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新細明體" panose="02020500000000000000" pitchFamily="18" charset="-120"/>
                <a:ea typeface="新細明體" panose="02020500000000000000" pitchFamily="18" charset="-120"/>
              </a:rPr>
              <a:t>5. </a:t>
            </a:r>
            <a:r>
              <a:rPr lang="zh-TW" sz="36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新細明體" panose="02020500000000000000" pitchFamily="18" charset="-120"/>
                <a:ea typeface="新細明體" panose="02020500000000000000" pitchFamily="18" charset="-120"/>
              </a:rPr>
              <a:t>編修科目資料</a:t>
            </a:r>
            <a:r>
              <a:rPr sz="36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新細明體" panose="02020500000000000000" pitchFamily="18" charset="-120"/>
                <a:ea typeface="新細明體" panose="02020500000000000000" pitchFamily="18" charset="-120"/>
              </a:rPr>
              <a:t> - </a:t>
            </a:r>
            <a:r>
              <a:rPr lang="zh-TW" altLang="en-US" sz="36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新細明體" panose="02020500000000000000" pitchFamily="18" charset="-120"/>
                <a:ea typeface="新細明體" panose="02020500000000000000" pitchFamily="18" charset="-120"/>
              </a:rPr>
              <a:t>編修</a:t>
            </a:r>
            <a:r>
              <a:rPr lang="zh-TW" altLang="en-US" sz="3600" dirty="0">
                <a:effectLst>
                  <a:outerShdw blurRad="38100" dist="38100" dir="2700000" algn="tl">
                    <a:srgbClr val="C0C0C0"/>
                  </a:outerShdw>
                </a:effectLst>
                <a:latin typeface="新細明體" panose="02020500000000000000" pitchFamily="18" charset="-120"/>
                <a:ea typeface="新細明體" panose="02020500000000000000" pitchFamily="18" charset="-120"/>
              </a:rPr>
              <a:t>班</a:t>
            </a:r>
            <a:r>
              <a:rPr lang="zh-TW" altLang="en-US" sz="36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新細明體" panose="02020500000000000000" pitchFamily="18" charset="-120"/>
                <a:ea typeface="新細明體" panose="02020500000000000000" pitchFamily="18" charset="-120"/>
              </a:rPr>
              <a:t>本科目</a:t>
            </a:r>
            <a:endParaRPr sz="3600" dirty="0" smtClean="0">
              <a:effectLst>
                <a:outerShdw blurRad="38100" dist="38100" dir="2700000" algn="tl">
                  <a:srgbClr val="C0C0C0"/>
                </a:outerShdw>
              </a:effectLst>
              <a:ea typeface="新細明體" panose="02020500000000000000" pitchFamily="18" charset="-120"/>
            </a:endParaRPr>
          </a:p>
        </p:txBody>
      </p:sp>
      <p:graphicFrame>
        <p:nvGraphicFramePr>
          <p:cNvPr id="7" name="資料庫圖表 6"/>
          <p:cNvGraphicFramePr/>
          <p:nvPr>
            <p:extLst/>
          </p:nvPr>
        </p:nvGraphicFramePr>
        <p:xfrm>
          <a:off x="-25400" y="457200"/>
          <a:ext cx="91440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400861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989" y="3316287"/>
            <a:ext cx="6539757" cy="3222626"/>
          </a:xfrm>
          <a:prstGeom prst="rect">
            <a:avLst/>
          </a:prstGeom>
          <a:ln w="9525">
            <a:noFill/>
          </a:ln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zh-TW" sz="36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新細明體" panose="02020500000000000000" pitchFamily="18" charset="-120"/>
                <a:ea typeface="新細明體" panose="02020500000000000000" pitchFamily="18" charset="-120"/>
              </a:rPr>
              <a:t>5. </a:t>
            </a:r>
            <a:r>
              <a:rPr altLang="zh-HK" sz="36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新細明體" panose="02020500000000000000" pitchFamily="18" charset="-120"/>
                <a:ea typeface="新細明體" panose="02020500000000000000" pitchFamily="18" charset="-120"/>
              </a:rPr>
              <a:t>編修科目資料</a:t>
            </a:r>
            <a:r>
              <a:rPr lang="en-US" altLang="zh-HK" sz="36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新細明體" panose="02020500000000000000" pitchFamily="18" charset="-120"/>
                <a:ea typeface="新細明體" panose="02020500000000000000" pitchFamily="18" charset="-120"/>
              </a:rPr>
              <a:t> </a:t>
            </a:r>
            <a:r>
              <a:rPr lang="en-US" altLang="zh-TW" sz="3600" dirty="0">
                <a:effectLst>
                  <a:outerShdw blurRad="38100" dist="38100" dir="2700000" algn="tl">
                    <a:srgbClr val="C0C0C0"/>
                  </a:outerShdw>
                </a:effectLst>
                <a:latin typeface="新細明體" panose="02020500000000000000" pitchFamily="18" charset="-120"/>
                <a:ea typeface="新細明體" panose="02020500000000000000" pitchFamily="18" charset="-120"/>
              </a:rPr>
              <a:t>- </a:t>
            </a:r>
            <a:r>
              <a:rPr sz="3600" dirty="0">
                <a:effectLst>
                  <a:outerShdw blurRad="38100" dist="38100" dir="2700000" algn="tl">
                    <a:srgbClr val="C0C0C0"/>
                  </a:outerShdw>
                </a:effectLst>
                <a:latin typeface="新細明體" panose="02020500000000000000" pitchFamily="18" charset="-120"/>
                <a:ea typeface="新細明體" panose="02020500000000000000" pitchFamily="18" charset="-120"/>
              </a:rPr>
              <a:t>編修班本科目</a:t>
            </a:r>
            <a:endParaRPr lang="zh-HK" sz="3600" dirty="0" smtClean="0">
              <a:effectLst>
                <a:outerShdw blurRad="38100" dist="38100" dir="2700000" algn="tl">
                  <a:srgbClr val="C0C0C0"/>
                </a:outerShdw>
              </a:effectLst>
              <a:ea typeface="新細明體" panose="02020500000000000000" pitchFamily="18" charset="-120"/>
            </a:endParaRPr>
          </a:p>
        </p:txBody>
      </p:sp>
      <p:sp>
        <p:nvSpPr>
          <p:cNvPr id="64515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zh-TW" altLang="en-US" sz="28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增新適用的科目 </a:t>
            </a:r>
            <a:r>
              <a:rPr lang="en-US" altLang="zh-TW" sz="28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(</a:t>
            </a:r>
            <a:r>
              <a:rPr lang="zh-TW" altLang="en-US" sz="28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必修</a:t>
            </a:r>
            <a:r>
              <a:rPr lang="en-US" altLang="zh-TW" sz="28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/</a:t>
            </a:r>
            <a:r>
              <a:rPr lang="zh-TW" altLang="en-US" sz="28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選修</a:t>
            </a:r>
            <a:r>
              <a:rPr lang="en-US" altLang="zh-TW" sz="28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):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zh-TW" altLang="en-US" sz="2000" dirty="0" smtClean="0">
                <a:solidFill>
                  <a:schemeClr val="tx2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     學校管理 </a:t>
            </a:r>
            <a:r>
              <a:rPr lang="en-US" altLang="zh-TW" sz="2000" dirty="0" smtClean="0">
                <a:solidFill>
                  <a:schemeClr val="tx2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&gt; </a:t>
            </a:r>
            <a:r>
              <a:rPr lang="zh-TW" altLang="en-US" sz="2000" dirty="0" smtClean="0">
                <a:solidFill>
                  <a:schemeClr val="tx2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班別資料 </a:t>
            </a:r>
            <a:r>
              <a:rPr lang="en-US" altLang="zh-TW" sz="2000" dirty="0" smtClean="0">
                <a:solidFill>
                  <a:schemeClr val="tx2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&gt; </a:t>
            </a:r>
            <a:r>
              <a:rPr lang="zh-TW" altLang="en-US" sz="2000" dirty="0" smtClean="0">
                <a:solidFill>
                  <a:schemeClr val="tx2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班本科目</a:t>
            </a:r>
            <a:endParaRPr lang="en-US" altLang="zh-TW" sz="2000" dirty="0" smtClean="0">
              <a:solidFill>
                <a:schemeClr val="tx2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pPr>
              <a:defRPr/>
            </a:pPr>
            <a:endParaRPr lang="zh-HK" altLang="en-US" dirty="0" smtClean="0">
              <a:ea typeface="新細明體" panose="02020500000000000000" pitchFamily="18" charset="-120"/>
            </a:endParaRPr>
          </a:p>
        </p:txBody>
      </p:sp>
      <p:sp>
        <p:nvSpPr>
          <p:cNvPr id="58372" name="投影片編號版面配置區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folHlink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folHlink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folHlink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1600">
                <a:solidFill>
                  <a:schemeClr val="folHlink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P. </a:t>
            </a:r>
            <a:fld id="{1AB1A50D-9DA5-475C-A3C0-64ED67A819FF}" type="slidenum">
              <a:rPr kumimoji="0" lang="en-US" altLang="zh-TW" sz="1200" b="0" i="0" u="none" strike="noStrike" kern="120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69</a:t>
            </a:fld>
            <a:endParaRPr kumimoji="0" lang="en-US" altLang="zh-TW" sz="1200" b="0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9" name="橢圓 1"/>
          <p:cNvSpPr>
            <a:spLocks noChangeArrowheads="1"/>
          </p:cNvSpPr>
          <p:nvPr/>
        </p:nvSpPr>
        <p:spPr bwMode="auto">
          <a:xfrm>
            <a:off x="3736651" y="5225759"/>
            <a:ext cx="1622425" cy="485775"/>
          </a:xfrm>
          <a:prstGeom prst="ellipse">
            <a:avLst/>
          </a:prstGeom>
          <a:solidFill>
            <a:srgbClr val="CC99FF"/>
          </a:solidFill>
          <a:ln>
            <a:noFill/>
          </a:ln>
          <a:extLs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folHlink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folHlink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folHlink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1600">
                <a:solidFill>
                  <a:schemeClr val="folHlink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新細明體" panose="02020500000000000000" pitchFamily="18" charset="-120"/>
                <a:ea typeface="新細明體" panose="02020500000000000000" pitchFamily="18" charset="-120"/>
                <a:cs typeface="+mn-cs"/>
              </a:rPr>
              <a:t>全班修讀</a:t>
            </a:r>
            <a:endParaRPr kumimoji="0" lang="en-US" altLang="zh-TW" sz="2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新細明體" panose="02020500000000000000" pitchFamily="18" charset="-120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" y="2322513"/>
            <a:ext cx="8210385" cy="801687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13" name="Rectangle 6"/>
          <p:cNvSpPr>
            <a:spLocks noChangeArrowheads="1"/>
          </p:cNvSpPr>
          <p:nvPr/>
        </p:nvSpPr>
        <p:spPr bwMode="auto">
          <a:xfrm>
            <a:off x="7843673" y="2877344"/>
            <a:ext cx="974838" cy="246856"/>
          </a:xfrm>
          <a:prstGeom prst="rect">
            <a:avLst/>
          </a:prstGeom>
          <a:noFill/>
          <a:ln w="28575" algn="ctr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folHlink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folHlink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folHlink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1600">
                <a:solidFill>
                  <a:schemeClr val="folHlink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HK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4" name="Rectangle 6"/>
          <p:cNvSpPr>
            <a:spLocks noChangeArrowheads="1"/>
          </p:cNvSpPr>
          <p:nvPr/>
        </p:nvSpPr>
        <p:spPr bwMode="auto">
          <a:xfrm>
            <a:off x="1600200" y="4654259"/>
            <a:ext cx="2590800" cy="228600"/>
          </a:xfrm>
          <a:prstGeom prst="rect">
            <a:avLst/>
          </a:prstGeom>
          <a:noFill/>
          <a:ln w="28575" algn="ctr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folHlink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folHlink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folHlink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1600">
                <a:solidFill>
                  <a:schemeClr val="folHlink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HK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新細明體" panose="02020500000000000000" pitchFamily="18" charset="-120"/>
              <a:cs typeface="+mn-cs"/>
            </a:endParaRPr>
          </a:p>
        </p:txBody>
      </p:sp>
      <p:cxnSp>
        <p:nvCxnSpPr>
          <p:cNvPr id="15" name="直線單箭頭接點 2"/>
          <p:cNvCxnSpPr>
            <a:cxnSpLocks noChangeShapeType="1"/>
          </p:cNvCxnSpPr>
          <p:nvPr/>
        </p:nvCxnSpPr>
        <p:spPr bwMode="auto">
          <a:xfrm flipH="1" flipV="1">
            <a:off x="3270033" y="4994440"/>
            <a:ext cx="775133" cy="259894"/>
          </a:xfrm>
          <a:prstGeom prst="straightConnector1">
            <a:avLst/>
          </a:prstGeom>
          <a:noFill/>
          <a:ln w="28575" algn="ctr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6" name="圖片 15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4">
                <a:shade val="45000"/>
                <a:satMod val="135000"/>
              </a:schemeClr>
              <a:prstClr val="white"/>
            </a:duotone>
            <a:extLst/>
          </a:blip>
          <a:stretch>
            <a:fillRect/>
          </a:stretch>
        </p:blipFill>
        <p:spPr>
          <a:xfrm>
            <a:off x="3749656" y="5210924"/>
            <a:ext cx="1622540" cy="4915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02203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1772816"/>
            <a:ext cx="8145016" cy="295232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1835696" y="332656"/>
            <a:ext cx="6632848" cy="923330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zh-TW"/>
            </a:defPPr>
            <a:lvl1pPr algn="ctr">
              <a:defRPr kumimoji="0" sz="540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5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系統</a:t>
            </a:r>
            <a:r>
              <a:rPr kumimoji="0" lang="zh-TW" alt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顯示提示訊息</a:t>
            </a:r>
          </a:p>
        </p:txBody>
      </p:sp>
    </p:spTree>
    <p:extLst>
      <p:ext uri="{BB962C8B-B14F-4D97-AF65-F5344CB8AC3E}">
        <p14:creationId xmlns:p14="http://schemas.microsoft.com/office/powerpoint/2010/main" val="3444350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408" y="2295244"/>
            <a:ext cx="5645508" cy="4435756"/>
          </a:xfrm>
          <a:prstGeom prst="rect">
            <a:avLst/>
          </a:prstGeom>
          <a:ln w="9525">
            <a:noFill/>
          </a:ln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zh-TW" sz="36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新細明體" panose="02020500000000000000" pitchFamily="18" charset="-120"/>
                <a:ea typeface="新細明體" panose="02020500000000000000" pitchFamily="18" charset="-120"/>
              </a:rPr>
              <a:t>5. </a:t>
            </a:r>
            <a:r>
              <a:rPr altLang="zh-HK" sz="36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新細明體" panose="02020500000000000000" pitchFamily="18" charset="-120"/>
                <a:ea typeface="新細明體" panose="02020500000000000000" pitchFamily="18" charset="-120"/>
              </a:rPr>
              <a:t>編修科目資料</a:t>
            </a:r>
            <a:r>
              <a:rPr lang="en-US" altLang="zh-HK" sz="36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新細明體" panose="02020500000000000000" pitchFamily="18" charset="-120"/>
                <a:ea typeface="新細明體" panose="02020500000000000000" pitchFamily="18" charset="-120"/>
              </a:rPr>
              <a:t> </a:t>
            </a:r>
            <a:r>
              <a:rPr lang="en-US" altLang="zh-TW" sz="3600" dirty="0">
                <a:effectLst>
                  <a:outerShdw blurRad="38100" dist="38100" dir="2700000" algn="tl">
                    <a:srgbClr val="C0C0C0"/>
                  </a:outerShdw>
                </a:effectLst>
                <a:latin typeface="新細明體" panose="02020500000000000000" pitchFamily="18" charset="-120"/>
                <a:ea typeface="新細明體" panose="02020500000000000000" pitchFamily="18" charset="-120"/>
              </a:rPr>
              <a:t>- </a:t>
            </a:r>
            <a:r>
              <a:rPr sz="3600" dirty="0">
                <a:effectLst>
                  <a:outerShdw blurRad="38100" dist="38100" dir="2700000" algn="tl">
                    <a:srgbClr val="C0C0C0"/>
                  </a:outerShdw>
                </a:effectLst>
                <a:latin typeface="新細明體" panose="02020500000000000000" pitchFamily="18" charset="-120"/>
                <a:ea typeface="新細明體" panose="02020500000000000000" pitchFamily="18" charset="-120"/>
              </a:rPr>
              <a:t>編修班本科目</a:t>
            </a:r>
            <a:endParaRPr lang="zh-HK" sz="3600" dirty="0" smtClean="0">
              <a:effectLst>
                <a:outerShdw blurRad="38100" dist="38100" dir="2700000" algn="tl">
                  <a:srgbClr val="C0C0C0"/>
                </a:outerShdw>
              </a:effectLst>
              <a:ea typeface="新細明體" panose="02020500000000000000" pitchFamily="18" charset="-120"/>
            </a:endParaRPr>
          </a:p>
        </p:txBody>
      </p:sp>
      <p:sp>
        <p:nvSpPr>
          <p:cNvPr id="63491" name="內容版面配置區 2"/>
          <p:cNvSpPr>
            <a:spLocks noGrp="1"/>
          </p:cNvSpPr>
          <p:nvPr>
            <p:ph idx="1"/>
          </p:nvPr>
        </p:nvSpPr>
        <p:spPr>
          <a:xfrm>
            <a:off x="990600" y="1339850"/>
            <a:ext cx="8077200" cy="4608513"/>
          </a:xfrm>
        </p:spPr>
        <p:txBody>
          <a:bodyPr/>
          <a:lstStyle/>
          <a:p>
            <a:pPr>
              <a:defRPr/>
            </a:pPr>
            <a:r>
              <a:rPr lang="zh-TW" altLang="en-US" sz="28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删除不適用的科目</a:t>
            </a:r>
            <a:r>
              <a:rPr lang="en-US" altLang="zh-TW" sz="28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(</a:t>
            </a:r>
            <a:r>
              <a:rPr lang="zh-TW" altLang="en-US" sz="28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例</a:t>
            </a:r>
            <a:r>
              <a:rPr lang="en-US" altLang="zh-TW" sz="28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︰</a:t>
            </a:r>
            <a:r>
              <a:rPr lang="zh-TW" altLang="en-US" sz="28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過期科目</a:t>
            </a:r>
            <a:r>
              <a:rPr lang="en-US" altLang="zh-TW" sz="28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):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zh-TW" altLang="en-US" sz="2000" dirty="0" smtClean="0">
                <a:solidFill>
                  <a:schemeClr val="tx2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     學校管理 </a:t>
            </a:r>
            <a:r>
              <a:rPr lang="en-US" altLang="zh-TW" sz="2000" dirty="0" smtClean="0">
                <a:solidFill>
                  <a:schemeClr val="tx2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&gt; </a:t>
            </a:r>
            <a:r>
              <a:rPr lang="zh-TW" altLang="en-US" sz="2000" dirty="0" smtClean="0">
                <a:solidFill>
                  <a:schemeClr val="tx2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班別資料 </a:t>
            </a:r>
            <a:r>
              <a:rPr lang="en-US" altLang="zh-TW" sz="2000" dirty="0" smtClean="0">
                <a:solidFill>
                  <a:schemeClr val="tx2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&gt; </a:t>
            </a:r>
            <a:r>
              <a:rPr lang="zh-TW" altLang="en-US" sz="2000" dirty="0" smtClean="0">
                <a:solidFill>
                  <a:schemeClr val="tx2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班本科目</a:t>
            </a:r>
            <a:endParaRPr lang="en-US" altLang="zh-TW" sz="2000" dirty="0" smtClean="0">
              <a:solidFill>
                <a:schemeClr val="tx2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pPr>
              <a:buFont typeface="Wingdings" panose="05000000000000000000" pitchFamily="2" charset="2"/>
              <a:buNone/>
              <a:defRPr/>
            </a:pPr>
            <a:endParaRPr lang="zh-HK" altLang="en-US" dirty="0" smtClean="0">
              <a:ea typeface="新細明體" panose="02020500000000000000" pitchFamily="18" charset="-120"/>
            </a:endParaRPr>
          </a:p>
        </p:txBody>
      </p:sp>
      <p:sp>
        <p:nvSpPr>
          <p:cNvPr id="57348" name="投影片編號版面配置區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folHlink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folHlink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folHlink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1600">
                <a:solidFill>
                  <a:schemeClr val="folHlink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P. </a:t>
            </a:r>
            <a:fld id="{B7F6168B-C745-4488-97D2-AA42725D27A2}" type="slidenum">
              <a:rPr kumimoji="0" lang="en-US" altLang="zh-TW" sz="1200" b="0" i="0" u="none" strike="noStrike" kern="120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70</a:t>
            </a:fld>
            <a:endParaRPr kumimoji="0" lang="en-US" altLang="zh-TW" sz="1200" b="0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pic>
        <p:nvPicPr>
          <p:cNvPr id="6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6313" y="3459163"/>
            <a:ext cx="2324100" cy="160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24"/>
          <p:cNvSpPr>
            <a:spLocks noChangeArrowheads="1"/>
          </p:cNvSpPr>
          <p:nvPr/>
        </p:nvSpPr>
        <p:spPr bwMode="auto">
          <a:xfrm>
            <a:off x="1427307" y="5851527"/>
            <a:ext cx="5583093" cy="299094"/>
          </a:xfrm>
          <a:prstGeom prst="rect">
            <a:avLst/>
          </a:prstGeom>
          <a:noFill/>
          <a:ln w="28575" algn="ctr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folHlink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folHlink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folHlink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1600">
                <a:solidFill>
                  <a:schemeClr val="folHlink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HK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8" name="Rectangle 24"/>
          <p:cNvSpPr>
            <a:spLocks noChangeArrowheads="1"/>
          </p:cNvSpPr>
          <p:nvPr/>
        </p:nvSpPr>
        <p:spPr bwMode="auto">
          <a:xfrm>
            <a:off x="1398212" y="2590800"/>
            <a:ext cx="5397876" cy="401638"/>
          </a:xfrm>
          <a:prstGeom prst="rect">
            <a:avLst/>
          </a:prstGeom>
          <a:noFill/>
          <a:ln w="28575" algn="ctr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folHlink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folHlink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folHlink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1600">
                <a:solidFill>
                  <a:schemeClr val="folHlink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HK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9" name="圖片 10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6020934"/>
            <a:ext cx="1441450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90881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內容版面配置區 2"/>
          <p:cNvSpPr>
            <a:spLocks noGrp="1"/>
          </p:cNvSpPr>
          <p:nvPr>
            <p:ph idx="1"/>
          </p:nvPr>
        </p:nvSpPr>
        <p:spPr>
          <a:xfrm>
            <a:off x="762000" y="1473200"/>
            <a:ext cx="8243888" cy="4608513"/>
          </a:xfrm>
        </p:spPr>
        <p:txBody>
          <a:bodyPr/>
          <a:lstStyle/>
          <a:p>
            <a:pPr>
              <a:defRPr/>
            </a:pPr>
            <a:r>
              <a:rPr lang="zh-TW" altLang="en-US" sz="2800" dirty="0">
                <a:ea typeface="新細明體" panose="02020500000000000000" pitchFamily="18" charset="-120"/>
              </a:rPr>
              <a:t>整</a:t>
            </a:r>
            <a:r>
              <a:rPr lang="zh-TW" altLang="en-US" sz="2800" dirty="0" smtClean="0">
                <a:ea typeface="新細明體" panose="02020500000000000000" pitchFamily="18" charset="-120"/>
              </a:rPr>
              <a:t>批處理，</a:t>
            </a:r>
            <a:r>
              <a:rPr lang="zh-TW" altLang="en-US" sz="2800" dirty="0">
                <a:ea typeface="新細明體" panose="02020500000000000000" pitchFamily="18" charset="-120"/>
              </a:rPr>
              <a:t>以協助學校整批</a:t>
            </a:r>
            <a:r>
              <a:rPr lang="zh-TW" altLang="en-US" sz="2800" dirty="0" smtClean="0">
                <a:ea typeface="新細明體" panose="02020500000000000000" pitchFamily="18" charset="-120"/>
              </a:rPr>
              <a:t>修改 </a:t>
            </a:r>
            <a:r>
              <a:rPr lang="zh-TW" altLang="en-US" sz="2800" b="1" dirty="0" smtClean="0">
                <a:ea typeface="新細明體" panose="02020500000000000000" pitchFamily="18" charset="-120"/>
              </a:rPr>
              <a:t>班</a:t>
            </a:r>
            <a:r>
              <a:rPr lang="zh-TW" altLang="en-US" sz="2800" b="1" dirty="0">
                <a:ea typeface="新細明體" panose="02020500000000000000" pitchFamily="18" charset="-120"/>
              </a:rPr>
              <a:t>本</a:t>
            </a:r>
            <a:r>
              <a:rPr lang="zh-TW" altLang="en-US" sz="2800" b="1" dirty="0" smtClean="0">
                <a:ea typeface="新細明體" panose="02020500000000000000" pitchFamily="18" charset="-120"/>
              </a:rPr>
              <a:t>科目 </a:t>
            </a:r>
            <a:r>
              <a:rPr lang="zh-TW" altLang="en-US" sz="2800" dirty="0" smtClean="0">
                <a:ea typeface="新細明體" panose="02020500000000000000" pitchFamily="18" charset="-120"/>
              </a:rPr>
              <a:t>的</a:t>
            </a:r>
            <a:r>
              <a:rPr lang="zh-TW" altLang="en-US" sz="2800" dirty="0">
                <a:ea typeface="新細明體" panose="02020500000000000000" pitchFamily="18" charset="-120"/>
              </a:rPr>
              <a:t>資料</a:t>
            </a:r>
            <a:r>
              <a:rPr lang="zh-TW" altLang="en-US" sz="2800" dirty="0" smtClean="0">
                <a:ea typeface="新細明體" panose="02020500000000000000" pitchFamily="18" charset="-120"/>
              </a:rPr>
              <a:t>　</a:t>
            </a:r>
            <a:endParaRPr lang="en-US" altLang="zh-TW" sz="2800" dirty="0" smtClean="0">
              <a:ea typeface="新細明體" panose="02020500000000000000" pitchFamily="18" charset="-120"/>
            </a:endParaRPr>
          </a:p>
          <a:p>
            <a:pPr marL="0" indent="0">
              <a:buNone/>
              <a:defRPr/>
            </a:pPr>
            <a:r>
              <a:rPr lang="zh-TW" altLang="en-US" sz="2000" dirty="0" smtClean="0">
                <a:solidFill>
                  <a:schemeClr val="tx2"/>
                </a:solidFill>
                <a:ea typeface="新細明體" panose="02020500000000000000" pitchFamily="18" charset="-120"/>
              </a:rPr>
              <a:t>     學校</a:t>
            </a:r>
            <a:r>
              <a:rPr lang="zh-TW" altLang="en-US" sz="2000" dirty="0">
                <a:solidFill>
                  <a:schemeClr val="tx2"/>
                </a:solidFill>
                <a:ea typeface="新細明體" panose="02020500000000000000" pitchFamily="18" charset="-120"/>
              </a:rPr>
              <a:t>管理 </a:t>
            </a:r>
            <a:r>
              <a:rPr lang="en-US" altLang="zh-TW" sz="2000" dirty="0">
                <a:solidFill>
                  <a:schemeClr val="tx2"/>
                </a:solidFill>
                <a:ea typeface="新細明體" panose="02020500000000000000" pitchFamily="18" charset="-120"/>
              </a:rPr>
              <a:t>&gt; </a:t>
            </a:r>
            <a:r>
              <a:rPr lang="zh-TW" altLang="en-US" sz="2000" dirty="0">
                <a:solidFill>
                  <a:schemeClr val="tx2"/>
                </a:solidFill>
                <a:ea typeface="新細明體" panose="02020500000000000000" pitchFamily="18" charset="-120"/>
              </a:rPr>
              <a:t>班別</a:t>
            </a:r>
            <a:r>
              <a:rPr lang="zh-TW" altLang="en-US" sz="2000" dirty="0" smtClean="0">
                <a:solidFill>
                  <a:schemeClr val="tx2"/>
                </a:solidFill>
                <a:ea typeface="新細明體" panose="02020500000000000000" pitchFamily="18" charset="-120"/>
              </a:rPr>
              <a:t>資料 </a:t>
            </a:r>
            <a:r>
              <a:rPr lang="en-US" altLang="zh-TW" sz="2000" dirty="0" smtClean="0">
                <a:solidFill>
                  <a:schemeClr val="tx2"/>
                </a:solidFill>
                <a:ea typeface="新細明體" panose="02020500000000000000" pitchFamily="18" charset="-120"/>
              </a:rPr>
              <a:t>&gt; </a:t>
            </a:r>
            <a:r>
              <a:rPr lang="zh-TW" altLang="en-US" sz="2000" dirty="0">
                <a:solidFill>
                  <a:schemeClr val="tx2"/>
                </a:solidFill>
                <a:ea typeface="新細明體" panose="02020500000000000000" pitchFamily="18" charset="-120"/>
              </a:rPr>
              <a:t>整批</a:t>
            </a:r>
            <a:r>
              <a:rPr lang="zh-TW" altLang="en-US" sz="2000" dirty="0" smtClean="0">
                <a:solidFill>
                  <a:schemeClr val="tx2"/>
                </a:solidFill>
                <a:ea typeface="新細明體" panose="02020500000000000000" pitchFamily="18" charset="-120"/>
              </a:rPr>
              <a:t>處理 </a:t>
            </a:r>
            <a:r>
              <a:rPr lang="en-US" altLang="zh-TW" sz="2000" dirty="0" smtClean="0">
                <a:solidFill>
                  <a:schemeClr val="tx2"/>
                </a:solidFill>
                <a:ea typeface="新細明體" panose="02020500000000000000" pitchFamily="18" charset="-120"/>
              </a:rPr>
              <a:t>&gt; </a:t>
            </a:r>
            <a:r>
              <a:rPr lang="zh-TW" altLang="en-US" sz="2000" dirty="0" smtClean="0">
                <a:solidFill>
                  <a:schemeClr val="tx2"/>
                </a:solidFill>
                <a:ea typeface="新細明體" panose="02020500000000000000" pitchFamily="18" charset="-120"/>
              </a:rPr>
              <a:t>班</a:t>
            </a:r>
            <a:r>
              <a:rPr lang="zh-TW" altLang="en-US" sz="2000" dirty="0">
                <a:solidFill>
                  <a:schemeClr val="tx2"/>
                </a:solidFill>
                <a:ea typeface="新細明體" panose="02020500000000000000" pitchFamily="18" charset="-120"/>
              </a:rPr>
              <a:t>本科目 </a:t>
            </a:r>
            <a:endParaRPr lang="zh-HK" altLang="en-US" dirty="0" smtClean="0">
              <a:ea typeface="新細明體" panose="02020500000000000000" pitchFamily="18" charset="-120"/>
            </a:endParaRPr>
          </a:p>
        </p:txBody>
      </p:sp>
      <p:sp>
        <p:nvSpPr>
          <p:cNvPr id="52228" name="投影片編號版面配置區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folHlink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folHlink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folHlink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1600">
                <a:solidFill>
                  <a:schemeClr val="folHlink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P. </a:t>
            </a:r>
            <a:fld id="{EEBC7941-CFF7-471D-B048-24800CDD9854}" type="slidenum">
              <a:rPr kumimoji="0" lang="en-US" altLang="zh-TW" sz="1200" b="0" i="0" u="none" strike="noStrike" kern="120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71</a:t>
            </a:fld>
            <a:endParaRPr kumimoji="0" lang="en-US" altLang="zh-TW" sz="1200" b="0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10" name="標題 1"/>
          <p:cNvSpPr>
            <a:spLocks noGrp="1"/>
          </p:cNvSpPr>
          <p:nvPr>
            <p:ph type="title"/>
          </p:nvPr>
        </p:nvSpPr>
        <p:spPr>
          <a:xfrm>
            <a:off x="1766888" y="254000"/>
            <a:ext cx="7162800" cy="762000"/>
          </a:xfrm>
        </p:spPr>
        <p:txBody>
          <a:bodyPr/>
          <a:lstStyle/>
          <a:p>
            <a:pPr>
              <a:defRPr/>
            </a:pPr>
            <a:r>
              <a:rPr lang="en-US" altLang="zh-TW" sz="36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新細明體" panose="02020500000000000000" pitchFamily="18" charset="-120"/>
                <a:ea typeface="新細明體" panose="02020500000000000000" pitchFamily="18" charset="-120"/>
              </a:rPr>
              <a:t>5. </a:t>
            </a:r>
            <a:r>
              <a:rPr altLang="zh-HK" sz="36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新細明體" panose="02020500000000000000" pitchFamily="18" charset="-120"/>
                <a:ea typeface="新細明體" panose="02020500000000000000" pitchFamily="18" charset="-120"/>
              </a:rPr>
              <a:t>編修科目資料</a:t>
            </a:r>
            <a:r>
              <a:rPr lang="en-US" altLang="zh-HK" sz="36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新細明體" panose="02020500000000000000" pitchFamily="18" charset="-120"/>
                <a:ea typeface="新細明體" panose="02020500000000000000" pitchFamily="18" charset="-120"/>
              </a:rPr>
              <a:t> </a:t>
            </a:r>
            <a:r>
              <a:rPr lang="en-US" altLang="zh-TW" sz="3600" dirty="0">
                <a:effectLst>
                  <a:outerShdw blurRad="38100" dist="38100" dir="2700000" algn="tl">
                    <a:srgbClr val="C0C0C0"/>
                  </a:outerShdw>
                </a:effectLst>
                <a:latin typeface="新細明體" panose="02020500000000000000" pitchFamily="18" charset="-120"/>
                <a:ea typeface="新細明體" panose="02020500000000000000" pitchFamily="18" charset="-120"/>
              </a:rPr>
              <a:t>- </a:t>
            </a:r>
            <a:r>
              <a:rPr sz="3600" dirty="0">
                <a:effectLst>
                  <a:outerShdw blurRad="38100" dist="38100" dir="2700000" algn="tl">
                    <a:srgbClr val="C0C0C0"/>
                  </a:outerShdw>
                </a:effectLst>
                <a:latin typeface="新細明體" panose="02020500000000000000" pitchFamily="18" charset="-120"/>
                <a:ea typeface="新細明體" panose="02020500000000000000" pitchFamily="18" charset="-120"/>
              </a:rPr>
              <a:t>編修班本科目</a:t>
            </a:r>
            <a:endParaRPr lang="zh-HK" sz="3600" dirty="0" smtClean="0">
              <a:effectLst>
                <a:outerShdw blurRad="38100" dist="38100" dir="2700000" algn="tl">
                  <a:srgbClr val="C0C0C0"/>
                </a:outerShdw>
              </a:effectLst>
              <a:ea typeface="新細明體" panose="02020500000000000000" pitchFamily="18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2936" y="2434008"/>
            <a:ext cx="6431428" cy="3807350"/>
          </a:xfrm>
          <a:prstGeom prst="rect">
            <a:avLst/>
          </a:prstGeom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43080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8" name="投影片編號版面配置區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folHlink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folHlink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folHlink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1600">
                <a:solidFill>
                  <a:schemeClr val="folHlink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P. </a:t>
            </a:r>
            <a:fld id="{EEBC7941-CFF7-471D-B048-24800CDD9854}" type="slidenum">
              <a:rPr kumimoji="0" lang="en-US" altLang="zh-TW" sz="1200" b="0" i="0" u="none" strike="noStrike" kern="120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72</a:t>
            </a:fld>
            <a:endParaRPr kumimoji="0" lang="en-US" altLang="zh-TW" sz="1200" b="0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zh-TW" sz="3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5</a:t>
            </a:r>
            <a:r>
              <a:rPr lang="en-US" altLang="zh-TW" sz="36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. </a:t>
            </a:r>
            <a:r>
              <a:rPr sz="36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編修</a:t>
            </a:r>
            <a:r>
              <a:rPr lang="zh-TW" altLang="en-US" sz="3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科目</a:t>
            </a:r>
            <a:r>
              <a:rPr sz="36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資料 </a:t>
            </a:r>
            <a:r>
              <a:rPr lang="en-US" altLang="zh-TW" sz="36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–</a:t>
            </a:r>
            <a:r>
              <a:rPr lang="zh-TW" altLang="en-US" sz="28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整</a:t>
            </a:r>
            <a:r>
              <a:rPr lang="zh-TW" altLang="en-US" sz="28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批新增班本科目</a:t>
            </a:r>
            <a:endParaRPr lang="zh-HK" sz="28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6" name="內容版面配置區 2"/>
          <p:cNvSpPr txBox="1">
            <a:spLocks/>
          </p:cNvSpPr>
          <p:nvPr/>
        </p:nvSpPr>
        <p:spPr bwMode="auto">
          <a:xfrm>
            <a:off x="381000" y="1331837"/>
            <a:ext cx="8077200" cy="445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99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folHlink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folHlink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1600">
                <a:solidFill>
                  <a:schemeClr val="folHlink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0504D"/>
              </a:buClr>
              <a:buSzPct val="60000"/>
              <a:buFont typeface="Wingdings" panose="05000000000000000000" pitchFamily="2" charset="2"/>
              <a:buChar char="n"/>
              <a:tabLst/>
              <a:defRPr/>
            </a:pPr>
            <a:endParaRPr kumimoji="0" lang="zh-HK" altLang="en-US" sz="2400" b="0" i="0" u="none" strike="noStrike" kern="0" cap="none" spc="0" normalizeH="0" baseline="0" noProof="0" dirty="0" smtClean="0">
              <a:ln>
                <a:noFill/>
              </a:ln>
              <a:solidFill>
                <a:srgbClr val="800080"/>
              </a:solidFill>
              <a:effectLst/>
              <a:uLnTx/>
              <a:uFillTx/>
              <a:latin typeface="Tahoma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7" name="內容版面配置區 2"/>
          <p:cNvSpPr txBox="1">
            <a:spLocks/>
          </p:cNvSpPr>
          <p:nvPr/>
        </p:nvSpPr>
        <p:spPr bwMode="auto">
          <a:xfrm>
            <a:off x="533400" y="1484237"/>
            <a:ext cx="8077200" cy="445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99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folHlink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folHlink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1600">
                <a:solidFill>
                  <a:schemeClr val="folHlink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0504D"/>
              </a:buClr>
              <a:buSzPct val="60000"/>
              <a:buFont typeface="Wingdings" panose="05000000000000000000" pitchFamily="2" charset="2"/>
              <a:buChar char="n"/>
              <a:tabLst/>
              <a:defRPr/>
            </a:pPr>
            <a:r>
              <a:rPr kumimoji="0" lang="zh-TW" alt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Tahoma"/>
                <a:ea typeface="新細明體" panose="02020500000000000000" pitchFamily="18" charset="-120"/>
                <a:cs typeface="+mn-cs"/>
              </a:rPr>
              <a:t> 可 </a:t>
            </a:r>
            <a:r>
              <a:rPr kumimoji="0" lang="zh-TW" alt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Tahoma"/>
                <a:ea typeface="新細明體" panose="02020500000000000000" pitchFamily="18" charset="-120"/>
                <a:cs typeface="+mn-cs"/>
              </a:rPr>
              <a:t>整</a:t>
            </a:r>
            <a:r>
              <a:rPr kumimoji="0" lang="zh-TW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Tahoma"/>
                <a:ea typeface="新細明體" panose="02020500000000000000" pitchFamily="18" charset="-120"/>
                <a:cs typeface="+mn-cs"/>
              </a:rPr>
              <a:t>批增</a:t>
            </a:r>
            <a:r>
              <a:rPr kumimoji="0" lang="zh-TW" alt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Tahoma"/>
                <a:ea typeface="新細明體" panose="02020500000000000000" pitchFamily="18" charset="-120"/>
                <a:cs typeface="+mn-cs"/>
              </a:rPr>
              <a:t>新 </a:t>
            </a:r>
            <a:r>
              <a:rPr kumimoji="0" lang="zh-TW" alt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Tahoma"/>
                <a:ea typeface="新細明體" panose="02020500000000000000" pitchFamily="18" charset="-120"/>
                <a:cs typeface="+mn-cs"/>
              </a:rPr>
              <a:t>相同級別但不同</a:t>
            </a:r>
            <a:r>
              <a:rPr kumimoji="0" lang="zh-TW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Tahoma"/>
                <a:ea typeface="新細明體" panose="02020500000000000000" pitchFamily="18" charset="-120"/>
                <a:cs typeface="+mn-cs"/>
              </a:rPr>
              <a:t>班別</a:t>
            </a:r>
            <a:r>
              <a:rPr kumimoji="0" lang="zh-TW" alt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Tahoma"/>
                <a:ea typeface="新細明體" panose="02020500000000000000" pitchFamily="18" charset="-120"/>
                <a:cs typeface="+mn-cs"/>
              </a:rPr>
              <a:t>的 </a:t>
            </a:r>
            <a:r>
              <a:rPr kumimoji="0" lang="zh-TW" alt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Tahoma"/>
                <a:ea typeface="新細明體" panose="02020500000000000000" pitchFamily="18" charset="-120"/>
                <a:cs typeface="+mn-cs"/>
              </a:rPr>
              <a:t>班</a:t>
            </a:r>
            <a:r>
              <a:rPr kumimoji="0" lang="zh-TW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Tahoma"/>
                <a:ea typeface="新細明體" panose="02020500000000000000" pitchFamily="18" charset="-120"/>
                <a:cs typeface="+mn-cs"/>
              </a:rPr>
              <a:t>本科目</a:t>
            </a:r>
            <a:endParaRPr kumimoji="0" lang="zh-HK" altLang="en-US" sz="2400" b="1" i="0" u="none" strike="noStrike" kern="0" cap="none" spc="0" normalizeH="0" baseline="0" noProof="0" dirty="0" smtClean="0">
              <a:ln>
                <a:noFill/>
              </a:ln>
              <a:solidFill>
                <a:srgbClr val="800080"/>
              </a:solidFill>
              <a:effectLst/>
              <a:uLnTx/>
              <a:uFillTx/>
              <a:latin typeface="Tahoma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704" y="2058200"/>
            <a:ext cx="7825075" cy="4034550"/>
          </a:xfrm>
          <a:prstGeom prst="rect">
            <a:avLst/>
          </a:prstGeom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250649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9754" y="2133000"/>
            <a:ext cx="6419691" cy="3807350"/>
          </a:xfrm>
          <a:prstGeom prst="rect">
            <a:avLst/>
          </a:prstGeom>
          <a:ln w="9525">
            <a:noFill/>
          </a:ln>
        </p:spPr>
      </p:pic>
      <p:sp>
        <p:nvSpPr>
          <p:cNvPr id="52228" name="投影片編號版面配置區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folHlink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folHlink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folHlink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1600">
                <a:solidFill>
                  <a:schemeClr val="folHlink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P. </a:t>
            </a:r>
            <a:fld id="{EEBC7941-CFF7-471D-B048-24800CDD9854}" type="slidenum">
              <a:rPr kumimoji="0" lang="en-US" altLang="zh-TW" sz="1200" b="0" i="0" u="none" strike="noStrike" kern="120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73</a:t>
            </a:fld>
            <a:endParaRPr kumimoji="0" lang="en-US" altLang="zh-TW" sz="1200" b="0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zh-TW" sz="3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5</a:t>
            </a:r>
            <a:r>
              <a:rPr lang="en-US" altLang="zh-TW" sz="36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. </a:t>
            </a:r>
            <a:r>
              <a:rPr sz="36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編修</a:t>
            </a:r>
            <a:r>
              <a:rPr lang="zh-TW" altLang="en-US" sz="3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科目</a:t>
            </a:r>
            <a:r>
              <a:rPr sz="36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資料 </a:t>
            </a:r>
            <a:r>
              <a:rPr lang="en-US" altLang="zh-TW" sz="36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–</a:t>
            </a:r>
            <a:r>
              <a:rPr lang="zh-TW" altLang="en-US" sz="28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更新科目分卷</a:t>
            </a:r>
            <a:endParaRPr lang="zh-HK" sz="28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6" name="內容版面配置區 2"/>
          <p:cNvSpPr txBox="1">
            <a:spLocks/>
          </p:cNvSpPr>
          <p:nvPr/>
        </p:nvSpPr>
        <p:spPr bwMode="auto">
          <a:xfrm>
            <a:off x="381000" y="1331837"/>
            <a:ext cx="8077200" cy="445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99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folHlink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folHlink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1600">
                <a:solidFill>
                  <a:schemeClr val="folHlink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0504D"/>
              </a:buClr>
              <a:buSzPct val="60000"/>
              <a:buFont typeface="Wingdings" panose="05000000000000000000" pitchFamily="2" charset="2"/>
              <a:buChar char="n"/>
              <a:tabLst/>
              <a:defRPr/>
            </a:pPr>
            <a:endParaRPr kumimoji="0" lang="zh-HK" altLang="en-US" sz="2400" b="0" i="0" u="none" strike="noStrike" kern="0" cap="none" spc="0" normalizeH="0" baseline="0" noProof="0" dirty="0" smtClean="0">
              <a:ln>
                <a:noFill/>
              </a:ln>
              <a:solidFill>
                <a:srgbClr val="800080"/>
              </a:solidFill>
              <a:effectLst/>
              <a:uLnTx/>
              <a:uFillTx/>
              <a:latin typeface="Tahoma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8" name="內容版面配置區 2"/>
          <p:cNvSpPr txBox="1">
            <a:spLocks/>
          </p:cNvSpPr>
          <p:nvPr/>
        </p:nvSpPr>
        <p:spPr bwMode="auto">
          <a:xfrm>
            <a:off x="533400" y="1484237"/>
            <a:ext cx="8396288" cy="377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99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folHlink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folHlink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1600">
                <a:solidFill>
                  <a:schemeClr val="folHlink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0504D"/>
              </a:buClr>
              <a:buSzPct val="60000"/>
              <a:buFont typeface="Wingdings" panose="05000000000000000000" pitchFamily="2" charset="2"/>
              <a:buChar char="n"/>
              <a:tabLst/>
              <a:defRPr/>
            </a:pPr>
            <a:r>
              <a:rPr kumimoji="0" lang="zh-TW" alt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Tahoma"/>
                <a:ea typeface="新細明體" panose="02020500000000000000" pitchFamily="18" charset="-120"/>
                <a:cs typeface="+mn-cs"/>
              </a:rPr>
              <a:t> 更新 </a:t>
            </a:r>
            <a:r>
              <a:rPr kumimoji="0" lang="zh-TW" alt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Tahoma"/>
                <a:ea typeface="新細明體" panose="02020500000000000000" pitchFamily="18" charset="-120"/>
                <a:cs typeface="+mn-cs"/>
              </a:rPr>
              <a:t>科目</a:t>
            </a:r>
            <a:r>
              <a:rPr kumimoji="0" lang="zh-TW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Tahoma"/>
                <a:ea typeface="新細明體" panose="02020500000000000000" pitchFamily="18" charset="-120"/>
                <a:cs typeface="+mn-cs"/>
              </a:rPr>
              <a:t>分</a:t>
            </a:r>
            <a:r>
              <a:rPr kumimoji="0" lang="zh-TW" alt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Tahoma"/>
                <a:ea typeface="新細明體" panose="02020500000000000000" pitchFamily="18" charset="-120"/>
                <a:cs typeface="+mn-cs"/>
              </a:rPr>
              <a:t>卷 </a:t>
            </a:r>
            <a:r>
              <a:rPr kumimoji="0" lang="en-US" altLang="zh-TW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Tahoma"/>
                <a:ea typeface="新細明體" panose="02020500000000000000" pitchFamily="18" charset="-120"/>
                <a:cs typeface="+mn-cs"/>
              </a:rPr>
              <a:t>(</a:t>
            </a:r>
            <a:r>
              <a:rPr kumimoji="0" lang="zh-TW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Tahoma"/>
                <a:ea typeface="新細明體" panose="02020500000000000000" pitchFamily="18" charset="-120"/>
                <a:cs typeface="+mn-cs"/>
              </a:rPr>
              <a:t>必須在代碼管理模組中建立有關的科目分卷代碼</a:t>
            </a:r>
            <a:r>
              <a:rPr kumimoji="0" lang="zh-TW" alt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Tahoma"/>
                <a:ea typeface="新細明體" panose="02020500000000000000" pitchFamily="18" charset="-120"/>
                <a:cs typeface="+mn-cs"/>
              </a:rPr>
              <a:t>表</a:t>
            </a:r>
            <a:r>
              <a:rPr kumimoji="0" lang="en-US" altLang="zh-TW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Tahoma"/>
                <a:ea typeface="新細明體" panose="02020500000000000000" pitchFamily="18" charset="-120"/>
                <a:cs typeface="+mn-cs"/>
              </a:rPr>
              <a:t>)</a:t>
            </a:r>
            <a:endParaRPr kumimoji="0" lang="zh-HK" altLang="en-US" sz="1600" b="1" i="0" u="none" strike="noStrike" kern="0" cap="none" spc="0" normalizeH="0" baseline="0" noProof="0" dirty="0" smtClean="0">
              <a:ln>
                <a:noFill/>
              </a:ln>
              <a:solidFill>
                <a:srgbClr val="800080"/>
              </a:solidFill>
              <a:effectLst/>
              <a:uLnTx/>
              <a:uFillTx/>
              <a:latin typeface="Tahoma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13" name="圖片 9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4376775"/>
            <a:ext cx="1371600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39073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8" name="投影片編號版面配置區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folHlink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folHlink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folHlink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1600">
                <a:solidFill>
                  <a:schemeClr val="folHlink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P. </a:t>
            </a:r>
            <a:fld id="{EEBC7941-CFF7-471D-B048-24800CDD9854}" type="slidenum">
              <a:rPr kumimoji="0" lang="en-US" altLang="zh-TW" sz="1200" b="0" i="0" u="none" strike="noStrike" kern="120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74</a:t>
            </a:fld>
            <a:endParaRPr kumimoji="0" lang="en-US" altLang="zh-TW" sz="1200" b="0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zh-TW" sz="3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5</a:t>
            </a:r>
            <a:r>
              <a:rPr lang="en-US" altLang="zh-TW" sz="36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. </a:t>
            </a:r>
            <a:r>
              <a:rPr sz="36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編修</a:t>
            </a:r>
            <a:r>
              <a:rPr lang="zh-TW" altLang="en-US" sz="3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科目</a:t>
            </a:r>
            <a:r>
              <a:rPr sz="36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資料 </a:t>
            </a:r>
            <a:r>
              <a:rPr lang="en-US" altLang="zh-TW" sz="36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–</a:t>
            </a:r>
            <a:r>
              <a:rPr lang="zh-TW" altLang="en-US" sz="28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更新科目分卷</a:t>
            </a:r>
            <a:endParaRPr lang="zh-HK" sz="28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6" name="內容版面配置區 2"/>
          <p:cNvSpPr txBox="1">
            <a:spLocks/>
          </p:cNvSpPr>
          <p:nvPr/>
        </p:nvSpPr>
        <p:spPr bwMode="auto">
          <a:xfrm>
            <a:off x="381000" y="1331837"/>
            <a:ext cx="8077200" cy="445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99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folHlink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folHlink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1600">
                <a:solidFill>
                  <a:schemeClr val="folHlink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0504D"/>
              </a:buClr>
              <a:buSzPct val="60000"/>
              <a:buFont typeface="Wingdings" panose="05000000000000000000" pitchFamily="2" charset="2"/>
              <a:buChar char="n"/>
              <a:tabLst/>
              <a:defRPr/>
            </a:pPr>
            <a:endParaRPr kumimoji="0" lang="zh-HK" altLang="en-US" sz="2400" b="0" i="0" u="none" strike="noStrike" kern="0" cap="none" spc="0" normalizeH="0" baseline="0" noProof="0" dirty="0" smtClean="0">
              <a:ln>
                <a:noFill/>
              </a:ln>
              <a:solidFill>
                <a:srgbClr val="800080"/>
              </a:solidFill>
              <a:effectLst/>
              <a:uLnTx/>
              <a:uFillTx/>
              <a:latin typeface="Tahoma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7" name="內容版面配置區 2"/>
          <p:cNvSpPr txBox="1">
            <a:spLocks/>
          </p:cNvSpPr>
          <p:nvPr/>
        </p:nvSpPr>
        <p:spPr bwMode="auto">
          <a:xfrm>
            <a:off x="533400" y="1484237"/>
            <a:ext cx="8396288" cy="445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99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folHlink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folHlink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1600">
                <a:solidFill>
                  <a:schemeClr val="folHlink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0504D"/>
              </a:buClr>
              <a:buSzPct val="60000"/>
              <a:buFont typeface="Wingdings" panose="05000000000000000000" pitchFamily="2" charset="2"/>
              <a:buChar char="n"/>
              <a:tabLst/>
              <a:defRPr/>
            </a:pPr>
            <a:r>
              <a:rPr kumimoji="0" lang="zh-TW" alt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Tahoma"/>
                <a:ea typeface="新細明體" panose="02020500000000000000" pitchFamily="18" charset="-120"/>
                <a:cs typeface="+mn-cs"/>
              </a:rPr>
              <a:t> 更新 </a:t>
            </a:r>
            <a:r>
              <a:rPr kumimoji="0" lang="zh-TW" alt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Tahoma"/>
                <a:ea typeface="新細明體" panose="02020500000000000000" pitchFamily="18" charset="-120"/>
                <a:cs typeface="+mn-cs"/>
              </a:rPr>
              <a:t>科目</a:t>
            </a:r>
            <a:r>
              <a:rPr kumimoji="0" lang="zh-TW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Tahoma"/>
                <a:ea typeface="新細明體" panose="02020500000000000000" pitchFamily="18" charset="-120"/>
                <a:cs typeface="+mn-cs"/>
              </a:rPr>
              <a:t>分</a:t>
            </a:r>
            <a:r>
              <a:rPr kumimoji="0" lang="zh-TW" alt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Tahoma"/>
                <a:ea typeface="新細明體" panose="02020500000000000000" pitchFamily="18" charset="-120"/>
                <a:cs typeface="+mn-cs"/>
              </a:rPr>
              <a:t>卷</a:t>
            </a:r>
            <a:r>
              <a:rPr kumimoji="0" lang="zh-TW" alt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Tahoma"/>
                <a:ea typeface="新細明體" panose="02020500000000000000" pitchFamily="18" charset="-120"/>
                <a:cs typeface="+mn-cs"/>
              </a:rPr>
              <a:t> </a:t>
            </a:r>
            <a:r>
              <a:rPr kumimoji="0" lang="en-US" altLang="zh-TW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Tahoma"/>
                <a:ea typeface="新細明體" panose="02020500000000000000" pitchFamily="18" charset="-120"/>
                <a:cs typeface="+mn-cs"/>
              </a:rPr>
              <a:t>(</a:t>
            </a:r>
            <a:r>
              <a:rPr kumimoji="0" lang="zh-TW" alt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Tahoma"/>
                <a:ea typeface="新細明體" panose="02020500000000000000" pitchFamily="18" charset="-120"/>
                <a:cs typeface="+mn-cs"/>
              </a:rPr>
              <a:t>資料及操作與原來</a:t>
            </a:r>
            <a:r>
              <a:rPr kumimoji="0" lang="zh-TW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Tahoma"/>
                <a:ea typeface="新細明體" panose="02020500000000000000" pitchFamily="18" charset="-120"/>
                <a:cs typeface="+mn-cs"/>
              </a:rPr>
              <a:t>科目分</a:t>
            </a:r>
            <a:r>
              <a:rPr kumimoji="0" lang="zh-TW" alt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Tahoma"/>
                <a:ea typeface="新細明體" panose="02020500000000000000" pitchFamily="18" charset="-120"/>
                <a:cs typeface="+mn-cs"/>
              </a:rPr>
              <a:t>卷的版面相同</a:t>
            </a:r>
            <a:r>
              <a:rPr kumimoji="0" lang="en-US" altLang="zh-TW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Tahoma"/>
                <a:ea typeface="新細明體" panose="02020500000000000000" pitchFamily="18" charset="-120"/>
                <a:cs typeface="+mn-cs"/>
              </a:rPr>
              <a:t>)</a:t>
            </a:r>
            <a:endParaRPr kumimoji="0" lang="zh-HK" altLang="en-US" sz="1600" b="1" i="0" u="none" strike="noStrike" kern="0" cap="none" spc="0" normalizeH="0" baseline="0" noProof="0" dirty="0" smtClean="0">
              <a:ln>
                <a:noFill/>
              </a:ln>
              <a:solidFill>
                <a:srgbClr val="800080"/>
              </a:solidFill>
              <a:effectLst/>
              <a:uLnTx/>
              <a:uFillTx/>
              <a:latin typeface="Tahoma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2141957"/>
            <a:ext cx="6253351" cy="4410670"/>
          </a:xfrm>
          <a:prstGeom prst="rect">
            <a:avLst/>
          </a:prstGeom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130004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9754" y="2133000"/>
            <a:ext cx="6419691" cy="3807350"/>
          </a:xfrm>
          <a:prstGeom prst="rect">
            <a:avLst/>
          </a:prstGeom>
          <a:ln w="9525">
            <a:noFill/>
          </a:ln>
        </p:spPr>
      </p:pic>
      <p:sp>
        <p:nvSpPr>
          <p:cNvPr id="5632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zh-TW" altLang="en-US" sz="2800" dirty="0" smtClean="0">
                <a:ea typeface="新細明體" panose="02020500000000000000" pitchFamily="18" charset="-120"/>
              </a:rPr>
              <a:t>整</a:t>
            </a:r>
            <a:r>
              <a:rPr lang="zh-TW" altLang="en-US" sz="2800" dirty="0">
                <a:ea typeface="新細明體" panose="02020500000000000000" pitchFamily="18" charset="-120"/>
              </a:rPr>
              <a:t>批</a:t>
            </a:r>
            <a:r>
              <a:rPr lang="zh-TW" altLang="en-US" sz="2800" dirty="0" smtClean="0">
                <a:ea typeface="新細明體" panose="02020500000000000000" pitchFamily="18" charset="-120"/>
              </a:rPr>
              <a:t>修改 </a:t>
            </a:r>
            <a:r>
              <a:rPr lang="zh-TW" altLang="en-US" sz="2800" b="1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科目教師 </a:t>
            </a:r>
            <a:r>
              <a:rPr lang="zh-TW" altLang="en-US" sz="2800" dirty="0" smtClean="0">
                <a:ea typeface="新細明體" panose="02020500000000000000" pitchFamily="18" charset="-120"/>
              </a:rPr>
              <a:t>的</a:t>
            </a:r>
            <a:r>
              <a:rPr lang="zh-TW" altLang="en-US" sz="2800" dirty="0">
                <a:ea typeface="新細明體" panose="02020500000000000000" pitchFamily="18" charset="-120"/>
              </a:rPr>
              <a:t>資料</a:t>
            </a:r>
            <a:r>
              <a:rPr lang="zh-TW" altLang="en-US" sz="2800" dirty="0" smtClean="0">
                <a:ea typeface="新細明體" panose="02020500000000000000" pitchFamily="18" charset="-120"/>
              </a:rPr>
              <a:t>　</a:t>
            </a:r>
            <a:endParaRPr lang="zh-HK" altLang="en-US" dirty="0" smtClean="0">
              <a:ea typeface="新細明體" panose="02020500000000000000" pitchFamily="18" charset="-120"/>
            </a:endParaRPr>
          </a:p>
        </p:txBody>
      </p:sp>
      <p:sp>
        <p:nvSpPr>
          <p:cNvPr id="52228" name="投影片編號版面配置區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folHlink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folHlink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folHlink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1600">
                <a:solidFill>
                  <a:schemeClr val="folHlink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P. </a:t>
            </a:r>
            <a:fld id="{EEBC7941-CFF7-471D-B048-24800CDD9854}" type="slidenum">
              <a:rPr kumimoji="0" lang="en-US" altLang="zh-TW" sz="1200" b="0" i="0" u="none" strike="noStrike" kern="120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75</a:t>
            </a:fld>
            <a:endParaRPr kumimoji="0" lang="en-US" altLang="zh-TW" sz="1200" b="0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10" name="標題 1"/>
          <p:cNvSpPr>
            <a:spLocks noGrp="1"/>
          </p:cNvSpPr>
          <p:nvPr>
            <p:ph type="title"/>
          </p:nvPr>
        </p:nvSpPr>
        <p:spPr>
          <a:xfrm>
            <a:off x="1766888" y="254000"/>
            <a:ext cx="7162800" cy="762000"/>
          </a:xfrm>
        </p:spPr>
        <p:txBody>
          <a:bodyPr/>
          <a:lstStyle/>
          <a:p>
            <a:pPr>
              <a:defRPr/>
            </a:pPr>
            <a:r>
              <a:rPr lang="en-US" altLang="zh-TW" sz="3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5</a:t>
            </a:r>
            <a:r>
              <a:rPr lang="en-US" altLang="zh-TW" sz="36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. </a:t>
            </a:r>
            <a:r>
              <a:rPr sz="36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編修</a:t>
            </a:r>
            <a:r>
              <a:rPr lang="zh-TW" altLang="en-US" sz="3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科目</a:t>
            </a:r>
            <a:r>
              <a:rPr sz="36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資料</a:t>
            </a:r>
            <a:r>
              <a:rPr lang="en-US" altLang="zh-TW" sz="3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–</a:t>
            </a:r>
            <a:r>
              <a:rPr lang="zh-TW" altLang="en-US" sz="28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整批處理科目教師</a:t>
            </a:r>
            <a:endParaRPr lang="zh-HK" sz="28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11" name="Rectangle 24"/>
          <p:cNvSpPr>
            <a:spLocks noChangeArrowheads="1"/>
          </p:cNvSpPr>
          <p:nvPr/>
        </p:nvSpPr>
        <p:spPr bwMode="auto">
          <a:xfrm>
            <a:off x="4967288" y="3124200"/>
            <a:ext cx="1662112" cy="2957513"/>
          </a:xfrm>
          <a:prstGeom prst="rect">
            <a:avLst/>
          </a:prstGeom>
          <a:noFill/>
          <a:ln w="28575" algn="ctr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folHlink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folHlink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folHlink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1600">
                <a:solidFill>
                  <a:schemeClr val="folHlink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HK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4119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261" y="2001596"/>
            <a:ext cx="6609252" cy="4431015"/>
          </a:xfrm>
          <a:prstGeom prst="rect">
            <a:avLst/>
          </a:prstGeom>
          <a:ln w="9525">
            <a:noFill/>
          </a:ln>
        </p:spPr>
      </p:pic>
      <p:sp>
        <p:nvSpPr>
          <p:cNvPr id="52228" name="投影片編號版面配置區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folHlink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folHlink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folHlink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1600">
                <a:solidFill>
                  <a:schemeClr val="folHlink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P. </a:t>
            </a:r>
            <a:fld id="{EEBC7941-CFF7-471D-B048-24800CDD9854}" type="slidenum">
              <a:rPr kumimoji="0" lang="en-US" altLang="zh-TW" sz="1200" b="0" i="0" u="none" strike="noStrike" kern="120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76</a:t>
            </a:fld>
            <a:endParaRPr kumimoji="0" lang="en-US" altLang="zh-TW" sz="1200" b="0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zh-TW" sz="3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5</a:t>
            </a:r>
            <a:r>
              <a:rPr lang="en-US" altLang="zh-TW" sz="36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. </a:t>
            </a:r>
            <a:r>
              <a:rPr sz="36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編修</a:t>
            </a:r>
            <a:r>
              <a:rPr lang="zh-TW" altLang="en-US" sz="3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科目</a:t>
            </a:r>
            <a:r>
              <a:rPr sz="36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資料 </a:t>
            </a:r>
            <a:r>
              <a:rPr lang="en-US" altLang="zh-TW" sz="36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–</a:t>
            </a:r>
            <a:r>
              <a:rPr lang="zh-TW" altLang="en-US" sz="28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整批處理科目</a:t>
            </a:r>
            <a:r>
              <a:rPr lang="zh-TW" altLang="en-US" sz="28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教師</a:t>
            </a:r>
            <a:endParaRPr lang="zh-HK" sz="28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6" name="內容版面配置區 2"/>
          <p:cNvSpPr txBox="1">
            <a:spLocks/>
          </p:cNvSpPr>
          <p:nvPr/>
        </p:nvSpPr>
        <p:spPr bwMode="auto">
          <a:xfrm>
            <a:off x="381000" y="1331837"/>
            <a:ext cx="8077200" cy="445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99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folHlink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folHlink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1600">
                <a:solidFill>
                  <a:schemeClr val="folHlink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0504D"/>
              </a:buClr>
              <a:buSzPct val="60000"/>
              <a:buFont typeface="Wingdings" panose="05000000000000000000" pitchFamily="2" charset="2"/>
              <a:buChar char="n"/>
              <a:tabLst/>
              <a:defRPr/>
            </a:pPr>
            <a:r>
              <a:rPr kumimoji="0" lang="zh-TW" alt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Tahoma"/>
                <a:ea typeface="新細明體" panose="02020500000000000000" pitchFamily="18" charset="-120"/>
                <a:cs typeface="+mn-cs"/>
              </a:rPr>
              <a:t>方法一：保留以往</a:t>
            </a:r>
            <a:r>
              <a:rPr kumimoji="0" lang="zh-TW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Tahoma"/>
                <a:ea typeface="新細明體" panose="02020500000000000000" pitchFamily="18" charset="-120"/>
                <a:cs typeface="+mn-cs"/>
              </a:rPr>
              <a:t>的下拉式選單</a:t>
            </a:r>
            <a:r>
              <a:rPr kumimoji="0" lang="zh-TW" alt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Tahoma"/>
                <a:ea typeface="新細明體" panose="02020500000000000000" pitchFamily="18" charset="-120"/>
                <a:cs typeface="+mn-cs"/>
              </a:rPr>
              <a:t>選擇科目教師</a:t>
            </a:r>
            <a:endParaRPr kumimoji="0" lang="zh-HK" altLang="en-US" sz="2400" b="0" i="0" u="none" strike="noStrike" kern="0" cap="none" spc="0" normalizeH="0" baseline="0" noProof="0" dirty="0" smtClean="0">
              <a:ln>
                <a:noFill/>
              </a:ln>
              <a:solidFill>
                <a:srgbClr val="800080"/>
              </a:solidFill>
              <a:effectLst/>
              <a:uLnTx/>
              <a:uFillTx/>
              <a:latin typeface="Tahoma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7" name="Rectangle 24"/>
          <p:cNvSpPr>
            <a:spLocks noChangeArrowheads="1"/>
          </p:cNvSpPr>
          <p:nvPr/>
        </p:nvSpPr>
        <p:spPr bwMode="auto">
          <a:xfrm>
            <a:off x="5257800" y="2438400"/>
            <a:ext cx="1447800" cy="3200400"/>
          </a:xfrm>
          <a:prstGeom prst="rect">
            <a:avLst/>
          </a:prstGeom>
          <a:noFill/>
          <a:ln w="28575" algn="ctr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folHlink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folHlink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folHlink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1600">
                <a:solidFill>
                  <a:schemeClr val="folHlink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HK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8016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92" y="2590800"/>
            <a:ext cx="8910606" cy="2782674"/>
          </a:xfrm>
          <a:prstGeom prst="rect">
            <a:avLst/>
          </a:prstGeom>
          <a:ln w="9525">
            <a:noFill/>
          </a:ln>
        </p:spPr>
      </p:pic>
      <p:sp>
        <p:nvSpPr>
          <p:cNvPr id="52228" name="投影片編號版面配置區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folHlink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folHlink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folHlink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1600">
                <a:solidFill>
                  <a:schemeClr val="folHlink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P. </a:t>
            </a:r>
            <a:fld id="{EEBC7941-CFF7-471D-B048-24800CDD9854}" type="slidenum">
              <a:rPr kumimoji="0" lang="en-US" altLang="zh-TW" sz="1200" b="0" i="0" u="none" strike="noStrike" kern="120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77</a:t>
            </a:fld>
            <a:endParaRPr kumimoji="0" lang="en-US" altLang="zh-TW" sz="1200" b="0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zh-TW" sz="3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5</a:t>
            </a:r>
            <a:r>
              <a:rPr lang="en-US" altLang="zh-TW" sz="36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. </a:t>
            </a:r>
            <a:r>
              <a:rPr sz="36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編修</a:t>
            </a:r>
            <a:r>
              <a:rPr lang="zh-TW" altLang="en-US" sz="3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科目</a:t>
            </a:r>
            <a:r>
              <a:rPr sz="36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資料</a:t>
            </a:r>
            <a:r>
              <a:rPr lang="en-US" altLang="zh-TW" sz="3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–</a:t>
            </a:r>
            <a:r>
              <a:rPr lang="zh-TW" altLang="en-US" sz="28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整批處理科目教師</a:t>
            </a:r>
            <a:endParaRPr lang="zh-HK" sz="28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6" name="內容版面配置區 2"/>
          <p:cNvSpPr txBox="1">
            <a:spLocks/>
          </p:cNvSpPr>
          <p:nvPr/>
        </p:nvSpPr>
        <p:spPr bwMode="auto">
          <a:xfrm>
            <a:off x="381000" y="1371600"/>
            <a:ext cx="8853488" cy="460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99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folHlink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folHlink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1600">
                <a:solidFill>
                  <a:schemeClr val="folHlink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0504D"/>
              </a:buClr>
              <a:buSzPct val="60000"/>
              <a:buFont typeface="Wingdings" panose="05000000000000000000" pitchFamily="2" charset="2"/>
              <a:buChar char="n"/>
              <a:tabLst/>
              <a:defRPr/>
            </a:pPr>
            <a:r>
              <a:rPr kumimoji="0" lang="zh-TW" alt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Tahoma"/>
                <a:ea typeface="新細明體" panose="02020500000000000000" pitchFamily="18" charset="-120"/>
                <a:cs typeface="+mn-cs"/>
              </a:rPr>
              <a:t>方法二：以滑鼠點擊空格 及 於</a:t>
            </a:r>
            <a:r>
              <a:rPr kumimoji="0" lang="en-US" altLang="zh-TW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Tahoma"/>
                <a:ea typeface="新細明體" panose="02020500000000000000" pitchFamily="18" charset="-120"/>
                <a:cs typeface="+mn-cs"/>
              </a:rPr>
              <a:t>[</a:t>
            </a:r>
            <a:r>
              <a:rPr kumimoji="0" lang="zh-TW" alt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Tahoma"/>
                <a:ea typeface="新細明體" panose="02020500000000000000" pitchFamily="18" charset="-120"/>
                <a:cs typeface="+mn-cs"/>
              </a:rPr>
              <a:t>表格</a:t>
            </a:r>
            <a:r>
              <a:rPr kumimoji="0" lang="en-US" altLang="zh-TW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Tahoma"/>
                <a:ea typeface="新細明體" panose="02020500000000000000" pitchFamily="18" charset="-120"/>
                <a:cs typeface="+mn-cs"/>
              </a:rPr>
              <a:t>]</a:t>
            </a:r>
            <a:r>
              <a:rPr kumimoji="0" lang="zh-TW" alt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Tahoma"/>
                <a:ea typeface="新細明體" panose="02020500000000000000" pitchFamily="18" charset="-120"/>
                <a:cs typeface="+mn-cs"/>
              </a:rPr>
              <a:t>選擇科目教師</a:t>
            </a:r>
            <a:endParaRPr kumimoji="0" lang="zh-HK" altLang="en-US" sz="2400" b="0" i="0" u="none" strike="noStrike" kern="0" cap="none" spc="0" normalizeH="0" baseline="0" noProof="0" dirty="0" smtClean="0">
              <a:ln>
                <a:noFill/>
              </a:ln>
              <a:solidFill>
                <a:srgbClr val="800080"/>
              </a:solidFill>
              <a:effectLst/>
              <a:uLnTx/>
              <a:uFillTx/>
              <a:latin typeface="Tahoma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7" name="圖片 9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3200400"/>
            <a:ext cx="1371600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66948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178" y="1897715"/>
            <a:ext cx="6505671" cy="4833285"/>
          </a:xfrm>
          <a:prstGeom prst="rect">
            <a:avLst/>
          </a:prstGeom>
          <a:ln w="9525">
            <a:noFill/>
          </a:ln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zh-TW" sz="36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5. </a:t>
            </a:r>
            <a:r>
              <a:rPr sz="36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編修</a:t>
            </a:r>
            <a:r>
              <a:rPr lang="zh-TW" altLang="en-US" sz="3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科目</a:t>
            </a:r>
            <a:r>
              <a:rPr sz="36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資料 </a:t>
            </a:r>
            <a:r>
              <a:rPr lang="en-US" altLang="zh-TW" sz="3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–</a:t>
            </a:r>
            <a:r>
              <a:rPr lang="zh-TW" altLang="en-US" sz="28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整批處理科目教師</a:t>
            </a:r>
            <a:endParaRPr lang="zh-HK" sz="28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52228" name="投影片編號版面配置區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folHlink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folHlink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folHlink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1600">
                <a:solidFill>
                  <a:schemeClr val="folHlink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P. </a:t>
            </a:r>
            <a:fld id="{EEBC7941-CFF7-471D-B048-24800CDD9854}" type="slidenum">
              <a:rPr kumimoji="0" lang="en-US" altLang="zh-TW" sz="1200" b="0" i="0" u="none" strike="noStrike" kern="120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78</a:t>
            </a:fld>
            <a:endParaRPr kumimoji="0" lang="en-US" altLang="zh-TW" sz="1200" b="0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6" name="內容版面配置區 2"/>
          <p:cNvSpPr txBox="1">
            <a:spLocks/>
          </p:cNvSpPr>
          <p:nvPr/>
        </p:nvSpPr>
        <p:spPr bwMode="auto">
          <a:xfrm>
            <a:off x="612313" y="1340643"/>
            <a:ext cx="8077200" cy="460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99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folHlink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folHlink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1600">
                <a:solidFill>
                  <a:schemeClr val="folHlink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0504D"/>
              </a:buClr>
              <a:buSzPct val="60000"/>
              <a:buFont typeface="Wingdings" panose="05000000000000000000" pitchFamily="2" charset="2"/>
              <a:buChar char="n"/>
              <a:tabLst/>
              <a:defRPr/>
            </a:pPr>
            <a:r>
              <a:rPr kumimoji="0" lang="zh-TW" alt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Tahoma"/>
                <a:ea typeface="新細明體" panose="02020500000000000000" pitchFamily="18" charset="-120"/>
                <a:cs typeface="+mn-cs"/>
              </a:rPr>
              <a:t>方法三：輸入教職員代碼，再按 </a:t>
            </a:r>
            <a:r>
              <a:rPr kumimoji="0" lang="en-US" altLang="zh-TW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Tahoma"/>
                <a:ea typeface="新細明體" panose="02020500000000000000" pitchFamily="18" charset="-120"/>
                <a:cs typeface="+mn-cs"/>
              </a:rPr>
              <a:t>[Enter]</a:t>
            </a:r>
            <a:r>
              <a:rPr kumimoji="0" lang="zh-TW" alt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Tahoma"/>
                <a:ea typeface="新細明體" panose="02020500000000000000" pitchFamily="18" charset="-120"/>
                <a:cs typeface="+mn-cs"/>
              </a:rPr>
              <a:t> 鍵</a:t>
            </a:r>
            <a:endParaRPr kumimoji="0" lang="zh-HK" altLang="en-US" sz="2400" b="0" i="0" u="none" strike="noStrike" kern="0" cap="none" spc="0" normalizeH="0" baseline="0" noProof="0" dirty="0" smtClean="0">
              <a:ln>
                <a:noFill/>
              </a:ln>
              <a:solidFill>
                <a:srgbClr val="800080"/>
              </a:solidFill>
              <a:effectLst/>
              <a:uLnTx/>
              <a:uFillTx/>
              <a:latin typeface="Tahoma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9" name="圖片 9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657600"/>
            <a:ext cx="1371600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15533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209" y="1905000"/>
            <a:ext cx="7105900" cy="4672902"/>
          </a:xfrm>
          <a:prstGeom prst="rect">
            <a:avLst/>
          </a:prstGeom>
          <a:ln w="9525">
            <a:noFill/>
          </a:ln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zh-TW" sz="3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5</a:t>
            </a:r>
            <a:r>
              <a:rPr lang="en-US" altLang="zh-TW" sz="36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. </a:t>
            </a:r>
            <a:r>
              <a:rPr sz="36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編修</a:t>
            </a:r>
            <a:r>
              <a:rPr lang="zh-TW" altLang="en-US" sz="3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科目</a:t>
            </a:r>
            <a:r>
              <a:rPr sz="36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資料</a:t>
            </a:r>
            <a:r>
              <a:rPr lang="en-US" altLang="zh-TW" sz="3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–</a:t>
            </a:r>
            <a:r>
              <a:rPr lang="zh-TW" altLang="en-US" sz="28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整批處理科目教師</a:t>
            </a:r>
            <a:endParaRPr lang="zh-HK" sz="28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52228" name="投影片編號版面配置區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folHlink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folHlink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folHlink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1600">
                <a:solidFill>
                  <a:schemeClr val="folHlink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P. </a:t>
            </a:r>
            <a:fld id="{EEBC7941-CFF7-471D-B048-24800CDD9854}" type="slidenum">
              <a:rPr kumimoji="0" lang="en-US" altLang="zh-TW" sz="1200" b="0" i="0" u="none" strike="noStrike" kern="120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79</a:t>
            </a:fld>
            <a:endParaRPr kumimoji="0" lang="en-US" altLang="zh-TW" sz="1200" b="0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6" name="內容版面配置區 2"/>
          <p:cNvSpPr txBox="1">
            <a:spLocks/>
          </p:cNvSpPr>
          <p:nvPr/>
        </p:nvSpPr>
        <p:spPr bwMode="auto">
          <a:xfrm>
            <a:off x="381000" y="1348956"/>
            <a:ext cx="8077200" cy="460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99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folHlink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folHlink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1600">
                <a:solidFill>
                  <a:schemeClr val="folHlink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0504D"/>
              </a:buClr>
              <a:buSzPct val="60000"/>
              <a:buFont typeface="Wingdings" panose="05000000000000000000" pitchFamily="2" charset="2"/>
              <a:buChar char="n"/>
              <a:tabLst/>
              <a:defRPr/>
            </a:pPr>
            <a:r>
              <a:rPr kumimoji="0" lang="zh-TW" alt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Tahoma"/>
                <a:ea typeface="新細明體" panose="02020500000000000000" pitchFamily="18" charset="-120"/>
                <a:cs typeface="+mn-cs"/>
              </a:rPr>
              <a:t>方法</a:t>
            </a:r>
            <a:r>
              <a:rPr kumimoji="0" lang="zh-TW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Tahoma"/>
                <a:ea typeface="新細明體" panose="02020500000000000000" pitchFamily="18" charset="-120"/>
                <a:cs typeface="+mn-cs"/>
              </a:rPr>
              <a:t>四</a:t>
            </a:r>
            <a:r>
              <a:rPr kumimoji="0" lang="zh-TW" alt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Tahoma"/>
                <a:ea typeface="新細明體" panose="02020500000000000000" pitchFamily="18" charset="-120"/>
                <a:cs typeface="+mn-cs"/>
              </a:rPr>
              <a:t>：</a:t>
            </a:r>
            <a:r>
              <a:rPr kumimoji="0" lang="zh-TW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Tahoma"/>
                <a:ea typeface="新細明體" panose="02020500000000000000" pitchFamily="18" charset="-120"/>
                <a:cs typeface="+mn-cs"/>
              </a:rPr>
              <a:t>按</a:t>
            </a:r>
            <a:r>
              <a:rPr kumimoji="0" lang="en-US" altLang="zh-TW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Tahoma"/>
                <a:ea typeface="新細明體" panose="02020500000000000000" pitchFamily="18" charset="-120"/>
                <a:cs typeface="+mn-cs"/>
              </a:rPr>
              <a:t>[</a:t>
            </a:r>
            <a:r>
              <a:rPr kumimoji="0" lang="zh-TW" alt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Tahoma"/>
                <a:ea typeface="新細明體" panose="02020500000000000000" pitchFamily="18" charset="-120"/>
                <a:cs typeface="+mn-cs"/>
              </a:rPr>
              <a:t>分配</a:t>
            </a:r>
            <a:r>
              <a:rPr kumimoji="0" lang="en-US" altLang="zh-TW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Tahoma"/>
                <a:ea typeface="新細明體" panose="02020500000000000000" pitchFamily="18" charset="-120"/>
                <a:cs typeface="+mn-cs"/>
              </a:rPr>
              <a:t>]</a:t>
            </a:r>
            <a:r>
              <a:rPr kumimoji="0" lang="zh-TW" alt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Tahoma"/>
                <a:ea typeface="新細明體" panose="02020500000000000000" pitchFamily="18" charset="-120"/>
                <a:cs typeface="+mn-cs"/>
              </a:rPr>
              <a:t>按鈕</a:t>
            </a:r>
            <a:r>
              <a:rPr kumimoji="0" lang="zh-TW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Tahoma"/>
                <a:ea typeface="新細明體" panose="02020500000000000000" pitchFamily="18" charset="-120"/>
                <a:cs typeface="+mn-cs"/>
              </a:rPr>
              <a:t>以方便整批編修</a:t>
            </a:r>
            <a:endParaRPr kumimoji="0" lang="zh-HK" altLang="en-US" sz="2400" b="0" i="0" u="none" strike="noStrike" kern="0" cap="none" spc="0" normalizeH="0" baseline="0" noProof="0" dirty="0" smtClean="0">
              <a:ln>
                <a:noFill/>
              </a:ln>
              <a:solidFill>
                <a:srgbClr val="800080"/>
              </a:solidFill>
              <a:effectLst/>
              <a:uLnTx/>
              <a:uFillTx/>
              <a:latin typeface="Tahoma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9" name="Rectangle 24"/>
          <p:cNvSpPr>
            <a:spLocks noChangeArrowheads="1"/>
          </p:cNvSpPr>
          <p:nvPr/>
        </p:nvSpPr>
        <p:spPr bwMode="auto">
          <a:xfrm>
            <a:off x="4953000" y="3124200"/>
            <a:ext cx="1766887" cy="3469680"/>
          </a:xfrm>
          <a:prstGeom prst="rect">
            <a:avLst/>
          </a:prstGeom>
          <a:noFill/>
          <a:ln w="28575" algn="ctr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folHlink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folHlink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folHlink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1600">
                <a:solidFill>
                  <a:schemeClr val="folHlink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HK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0" name="Rectangle 24"/>
          <p:cNvSpPr>
            <a:spLocks noChangeArrowheads="1"/>
          </p:cNvSpPr>
          <p:nvPr/>
        </p:nvSpPr>
        <p:spPr bwMode="auto">
          <a:xfrm>
            <a:off x="838200" y="3124200"/>
            <a:ext cx="304800" cy="3453702"/>
          </a:xfrm>
          <a:prstGeom prst="rect">
            <a:avLst/>
          </a:prstGeom>
          <a:noFill/>
          <a:ln w="28575" algn="ctr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folHlink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folHlink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folHlink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1600">
                <a:solidFill>
                  <a:schemeClr val="folHlink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HK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710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544" y="1484784"/>
            <a:ext cx="8029525" cy="3444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247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828800" y="254000"/>
            <a:ext cx="7162800" cy="762000"/>
          </a:xfrm>
        </p:spPr>
        <p:txBody>
          <a:bodyPr/>
          <a:lstStyle/>
          <a:p>
            <a:pPr>
              <a:defRPr/>
            </a:pPr>
            <a:r>
              <a:rPr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新細明體" panose="02020500000000000000" pitchFamily="18" charset="-120"/>
                <a:ea typeface="新細明體" panose="02020500000000000000" pitchFamily="18" charset="-120"/>
              </a:rPr>
              <a:t>5. </a:t>
            </a:r>
            <a:r>
              <a:rPr lang="zh-TW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新細明體" panose="02020500000000000000" pitchFamily="18" charset="-120"/>
                <a:ea typeface="新細明體" panose="02020500000000000000" pitchFamily="18" charset="-120"/>
              </a:rPr>
              <a:t>編修科目資料</a:t>
            </a:r>
            <a:r>
              <a:rPr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新細明體" panose="02020500000000000000" pitchFamily="18" charset="-120"/>
                <a:ea typeface="新細明體" panose="02020500000000000000" pitchFamily="18" charset="-120"/>
              </a:rPr>
              <a:t> - </a:t>
            </a:r>
            <a:r>
              <a:rPr lang="zh-TW" altLang="en-US" dirty="0">
                <a:effectLst>
                  <a:outerShdw blurRad="38100" dist="38100" dir="2700000" algn="tl">
                    <a:srgbClr val="C0C0C0"/>
                  </a:outerShdw>
                </a:effectLst>
                <a:latin typeface="新細明體" panose="02020500000000000000" pitchFamily="18" charset="-120"/>
                <a:ea typeface="新細明體" panose="02020500000000000000" pitchFamily="18" charset="-120"/>
              </a:rPr>
              <a:t>編修跨班別科目組別</a:t>
            </a:r>
          </a:p>
        </p:txBody>
      </p:sp>
      <p:graphicFrame>
        <p:nvGraphicFramePr>
          <p:cNvPr id="7" name="資料庫圖表 6"/>
          <p:cNvGraphicFramePr/>
          <p:nvPr>
            <p:extLst/>
          </p:nvPr>
        </p:nvGraphicFramePr>
        <p:xfrm>
          <a:off x="0" y="457200"/>
          <a:ext cx="91440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304119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9420" y="2590800"/>
            <a:ext cx="6971294" cy="2895600"/>
          </a:xfrm>
          <a:prstGeom prst="rect">
            <a:avLst/>
          </a:prstGeom>
          <a:ln w="9525">
            <a:noFill/>
          </a:ln>
        </p:spPr>
      </p:pic>
      <p:sp>
        <p:nvSpPr>
          <p:cNvPr id="62466" name="投影片編號版面配置區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folHlink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folHlink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folHlink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1600">
                <a:solidFill>
                  <a:schemeClr val="folHlink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P. </a:t>
            </a:r>
            <a:fld id="{F2319C41-42E3-40D5-9132-9BCA6AF4D3B5}" type="slidenum">
              <a:rPr kumimoji="0" lang="en-US" altLang="zh-TW" sz="1200" b="0" i="0" u="none" strike="noStrike" kern="120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81</a:t>
            </a:fld>
            <a:endParaRPr kumimoji="0" lang="en-US" altLang="zh-TW" sz="1200" b="0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67587" name="內容版面配置區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zh-TW" altLang="en-US" sz="28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增新跨班別科目組別</a:t>
            </a:r>
            <a:r>
              <a:rPr lang="en-US" altLang="zh-TW" sz="28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: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zh-TW" altLang="en-US" sz="2000" dirty="0" smtClean="0">
                <a:solidFill>
                  <a:schemeClr val="tx2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     學校管理 </a:t>
            </a:r>
            <a:r>
              <a:rPr lang="en-US" altLang="zh-TW" sz="2000" dirty="0" smtClean="0">
                <a:solidFill>
                  <a:schemeClr val="tx2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&gt; </a:t>
            </a:r>
            <a:r>
              <a:rPr lang="zh-TW" altLang="en-US" sz="2000" dirty="0" smtClean="0">
                <a:solidFill>
                  <a:schemeClr val="tx2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跨班別科目組別</a:t>
            </a:r>
            <a:endParaRPr lang="en-US" altLang="zh-TW" sz="2000" dirty="0" smtClean="0">
              <a:solidFill>
                <a:schemeClr val="tx2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pPr>
              <a:defRPr/>
            </a:pPr>
            <a:endParaRPr lang="zh-TW" altLang="en-US" sz="2800" dirty="0" smtClean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pPr>
              <a:defRPr/>
            </a:pPr>
            <a:endParaRPr lang="zh-HK" altLang="en-US" dirty="0" smtClean="0">
              <a:ea typeface="新細明體" panose="02020500000000000000" pitchFamily="18" charset="-120"/>
            </a:endParaRPr>
          </a:p>
        </p:txBody>
      </p:sp>
      <p:pic>
        <p:nvPicPr>
          <p:cNvPr id="13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6563" y="4267200"/>
            <a:ext cx="4219575" cy="169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1"/>
          <p:cNvSpPr>
            <a:spLocks noChangeArrowheads="1"/>
          </p:cNvSpPr>
          <p:nvPr/>
        </p:nvSpPr>
        <p:spPr bwMode="auto">
          <a:xfrm>
            <a:off x="4457700" y="4648200"/>
            <a:ext cx="3797300" cy="609600"/>
          </a:xfrm>
          <a:prstGeom prst="rect">
            <a:avLst/>
          </a:prstGeom>
          <a:noFill/>
          <a:ln w="28575" algn="ctr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folHlink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folHlink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folHlink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1600">
                <a:solidFill>
                  <a:schemeClr val="folHlink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HK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5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zh-TW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新細明體" panose="02020500000000000000" pitchFamily="18" charset="-120"/>
                <a:ea typeface="新細明體" panose="02020500000000000000" pitchFamily="18" charset="-120"/>
              </a:rPr>
              <a:t>5. </a:t>
            </a:r>
            <a:r>
              <a:rPr altLang="zh-HK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新細明體" panose="02020500000000000000" pitchFamily="18" charset="-120"/>
                <a:ea typeface="新細明體" panose="02020500000000000000" pitchFamily="18" charset="-120"/>
              </a:rPr>
              <a:t>編修科目資料</a:t>
            </a:r>
            <a:r>
              <a:rPr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新細明體" panose="02020500000000000000" pitchFamily="18" charset="-120"/>
                <a:ea typeface="新細明體" panose="02020500000000000000" pitchFamily="18" charset="-120"/>
              </a:rPr>
              <a:t> </a:t>
            </a:r>
            <a:r>
              <a:rPr lang="en-US" altLang="zh-TW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新細明體" panose="02020500000000000000" pitchFamily="18" charset="-120"/>
                <a:ea typeface="新細明體" panose="02020500000000000000" pitchFamily="18" charset="-120"/>
              </a:rPr>
              <a:t>-</a:t>
            </a:r>
            <a:r>
              <a:rPr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新細明體" panose="02020500000000000000" pitchFamily="18" charset="-120"/>
                <a:ea typeface="新細明體" panose="02020500000000000000" pitchFamily="18" charset="-120"/>
              </a:rPr>
              <a:t> </a:t>
            </a:r>
            <a:r>
              <a:rPr dirty="0" smtClean="0">
                <a:effectLst>
                  <a:outerShdw blurRad="38100" dist="38100" dir="2700000" algn="tl">
                    <a:srgbClr val="C0C0C0"/>
                  </a:outerShdw>
                </a:effectLst>
                <a:ea typeface="新細明體" panose="02020500000000000000" pitchFamily="18" charset="-120"/>
              </a:rPr>
              <a:t>編修跨班別科目組別</a:t>
            </a:r>
            <a:endParaRPr lang="zh-HK" dirty="0" smtClean="0">
              <a:effectLst>
                <a:outerShdw blurRad="38100" dist="38100" dir="2700000" algn="tl">
                  <a:srgbClr val="C0C0C0"/>
                </a:outerShdw>
              </a:effectLst>
              <a:ea typeface="新細明體" panose="02020500000000000000" pitchFamily="18" charset="-120"/>
            </a:endParaRPr>
          </a:p>
        </p:txBody>
      </p:sp>
      <p:sp>
        <p:nvSpPr>
          <p:cNvPr id="2" name="矩形圖說文字 1"/>
          <p:cNvSpPr/>
          <p:nvPr/>
        </p:nvSpPr>
        <p:spPr bwMode="auto">
          <a:xfrm>
            <a:off x="3657600" y="5322888"/>
            <a:ext cx="2438400" cy="1447800"/>
          </a:xfrm>
          <a:prstGeom prst="wedgeRectCallout">
            <a:avLst>
              <a:gd name="adj1" fmla="val 66473"/>
              <a:gd name="adj2" fmla="val -50628"/>
            </a:avLst>
          </a:prstGeom>
          <a:ln>
            <a:headEnd/>
            <a:tailEnd/>
          </a:ln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90000" tIns="46800" rIns="90000" bIns="46800" anchor="ctr"/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zh-TW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注意</a:t>
            </a:r>
            <a:r>
              <a:rPr kumimoji="0" lang="en-US" altLang="zh-TW" sz="20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:</a:t>
            </a:r>
            <a:r>
              <a:rPr kumimoji="0" lang="zh-TW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建立新的跨班別科目組別後，不能修改其組別類別</a:t>
            </a:r>
            <a:endParaRPr kumimoji="0" lang="zh-HK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標楷體" pitchFamily="65" charset="-120"/>
              <a:ea typeface="標楷體" pitchFamily="65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2525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" grpId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9158" y="2363751"/>
            <a:ext cx="5032439" cy="4263704"/>
          </a:xfrm>
          <a:prstGeom prst="rect">
            <a:avLst/>
          </a:prstGeom>
          <a:ln w="9525">
            <a:noFill/>
          </a:ln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zh-TW" sz="36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新細明體" panose="02020500000000000000" pitchFamily="18" charset="-120"/>
                <a:ea typeface="新細明體" panose="02020500000000000000" pitchFamily="18" charset="-120"/>
              </a:rPr>
              <a:t>5. </a:t>
            </a:r>
            <a:r>
              <a:rPr altLang="zh-HK" sz="36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新細明體" panose="02020500000000000000" pitchFamily="18" charset="-120"/>
                <a:ea typeface="新細明體" panose="02020500000000000000" pitchFamily="18" charset="-120"/>
              </a:rPr>
              <a:t>編修科目資料</a:t>
            </a:r>
            <a:r>
              <a:rPr lang="en-US" altLang="zh-TW" sz="36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新細明體" panose="02020500000000000000" pitchFamily="18" charset="-120"/>
                <a:ea typeface="新細明體" panose="02020500000000000000" pitchFamily="18" charset="-120"/>
              </a:rPr>
              <a:t> – </a:t>
            </a:r>
            <a:r>
              <a:rPr sz="36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新細明體" panose="02020500000000000000" pitchFamily="18" charset="-120"/>
                <a:ea typeface="新細明體" panose="02020500000000000000" pitchFamily="18" charset="-120"/>
              </a:rPr>
              <a:t>非科目集</a:t>
            </a:r>
            <a:endParaRPr lang="zh-HK" sz="3600" dirty="0" smtClean="0">
              <a:solidFill>
                <a:srgbClr val="00B050"/>
              </a:solidFill>
              <a:effectLst>
                <a:outerShdw blurRad="38100" dist="38100" dir="2700000" algn="tl">
                  <a:srgbClr val="C0C0C0"/>
                </a:outerShdw>
              </a:effectLst>
              <a:ea typeface="新細明體" panose="02020500000000000000" pitchFamily="18" charset="-120"/>
            </a:endParaRPr>
          </a:p>
        </p:txBody>
      </p:sp>
      <p:sp>
        <p:nvSpPr>
          <p:cNvPr id="63491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6858000" y="6248400"/>
            <a:ext cx="19050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folHlink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folHlink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folHlink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1600">
                <a:solidFill>
                  <a:schemeClr val="folHlink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P. </a:t>
            </a:r>
            <a:fld id="{4F4A09A0-4723-4897-8637-85B8A7D47D4A}" type="slidenum">
              <a:rPr kumimoji="0" lang="en-US" altLang="zh-TW" sz="1200" b="0" i="0" u="none" strike="noStrike" kern="120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82</a:t>
            </a:fld>
            <a:endParaRPr kumimoji="0" lang="en-US" altLang="zh-TW" sz="1200" b="0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68612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zh-TW" altLang="en-US" sz="28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更新分組資料</a:t>
            </a:r>
            <a:r>
              <a:rPr lang="en-US" altLang="zh-TW" sz="28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: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zh-TW" altLang="en-US" sz="2000" dirty="0" smtClean="0">
                <a:solidFill>
                  <a:schemeClr val="tx2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     學校管理 </a:t>
            </a:r>
            <a:r>
              <a:rPr lang="en-US" altLang="zh-TW" sz="2000" dirty="0" smtClean="0">
                <a:solidFill>
                  <a:schemeClr val="tx2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&gt; </a:t>
            </a:r>
            <a:r>
              <a:rPr lang="zh-TW" altLang="en-US" sz="2000" dirty="0" smtClean="0">
                <a:solidFill>
                  <a:schemeClr val="tx2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跨班別科目組別 </a:t>
            </a:r>
            <a:r>
              <a:rPr lang="en-US" altLang="zh-TW" sz="2000" dirty="0" smtClean="0">
                <a:solidFill>
                  <a:schemeClr val="tx2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&gt; </a:t>
            </a:r>
            <a:r>
              <a:rPr lang="zh-TW" altLang="en-US" sz="2000" dirty="0" smtClean="0">
                <a:solidFill>
                  <a:schemeClr val="tx2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分組 </a:t>
            </a:r>
          </a:p>
          <a:p>
            <a:pPr>
              <a:defRPr/>
            </a:pPr>
            <a:endParaRPr lang="zh-TW" altLang="en-US" sz="2800" dirty="0" smtClean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pPr>
              <a:defRPr/>
            </a:pPr>
            <a:endParaRPr lang="zh-HK" altLang="en-US" dirty="0" smtClean="0">
              <a:ea typeface="新細明體" panose="02020500000000000000" pitchFamily="18" charset="-120"/>
            </a:endParaRPr>
          </a:p>
        </p:txBody>
      </p:sp>
      <p:sp>
        <p:nvSpPr>
          <p:cNvPr id="15" name="Rectangle 11"/>
          <p:cNvSpPr>
            <a:spLocks noChangeArrowheads="1"/>
          </p:cNvSpPr>
          <p:nvPr/>
        </p:nvSpPr>
        <p:spPr bwMode="auto">
          <a:xfrm>
            <a:off x="1433512" y="5115719"/>
            <a:ext cx="333376" cy="1285081"/>
          </a:xfrm>
          <a:prstGeom prst="rect">
            <a:avLst/>
          </a:prstGeom>
          <a:noFill/>
          <a:ln w="28575" algn="ctr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folHlink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folHlink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folHlink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1600">
                <a:solidFill>
                  <a:schemeClr val="folHlink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HK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6" name="Rectangle 16"/>
          <p:cNvSpPr>
            <a:spLocks noChangeArrowheads="1"/>
          </p:cNvSpPr>
          <p:nvPr/>
        </p:nvSpPr>
        <p:spPr bwMode="auto">
          <a:xfrm>
            <a:off x="5257800" y="5131858"/>
            <a:ext cx="914400" cy="1268942"/>
          </a:xfrm>
          <a:prstGeom prst="rect">
            <a:avLst/>
          </a:prstGeom>
          <a:noFill/>
          <a:ln w="28575" algn="ctr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folHlink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folHlink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folHlink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1600">
                <a:solidFill>
                  <a:schemeClr val="folHlink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HK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7" name="Rectangle 11"/>
          <p:cNvSpPr>
            <a:spLocks noChangeArrowheads="1"/>
          </p:cNvSpPr>
          <p:nvPr/>
        </p:nvSpPr>
        <p:spPr bwMode="auto">
          <a:xfrm>
            <a:off x="3124200" y="5115719"/>
            <a:ext cx="630237" cy="1285081"/>
          </a:xfrm>
          <a:prstGeom prst="rect">
            <a:avLst/>
          </a:prstGeom>
          <a:noFill/>
          <a:ln w="28575" algn="ctr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folHlink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folHlink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folHlink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1600">
                <a:solidFill>
                  <a:schemeClr val="folHlink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HK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8" name="Text Box 14"/>
          <p:cNvSpPr txBox="1">
            <a:spLocks noChangeArrowheads="1"/>
          </p:cNvSpPr>
          <p:nvPr/>
        </p:nvSpPr>
        <p:spPr bwMode="auto">
          <a:xfrm>
            <a:off x="5552711" y="1447800"/>
            <a:ext cx="3162300" cy="1446213"/>
          </a:xfrm>
          <a:prstGeom prst="rect">
            <a:avLst/>
          </a:prstGeom>
          <a:solidFill>
            <a:srgbClr val="FFFF00"/>
          </a:solidFill>
          <a:ln w="2857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folHlink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folHlink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folHlink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1600">
                <a:solidFill>
                  <a:schemeClr val="folHlink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200" b="1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新細明體" panose="02020500000000000000" pitchFamily="18" charset="-120"/>
                <a:ea typeface="新細明體" panose="02020500000000000000" pitchFamily="18" charset="-120"/>
                <a:cs typeface="+mn-cs"/>
              </a:rPr>
              <a:t>-</a:t>
            </a:r>
            <a:r>
              <a:rPr kumimoji="0" lang="zh-TW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新細明體" panose="02020500000000000000" pitchFamily="18" charset="-120"/>
                <a:ea typeface="新細明體" panose="02020500000000000000" pitchFamily="18" charset="-120"/>
                <a:cs typeface="+mn-cs"/>
              </a:rPr>
              <a:t>選取分卷教師才可入分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200" b="1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Times New Roman" panose="02020603050405020304" pitchFamily="18" charset="0"/>
                <a:ea typeface="新細明體" panose="02020500000000000000" pitchFamily="18" charset="-120"/>
                <a:cs typeface="+mn-cs"/>
              </a:rPr>
              <a:t>-</a:t>
            </a:r>
            <a:r>
              <a:rPr kumimoji="0" lang="zh-TW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Times New Roman" panose="02020603050405020304" pitchFamily="18" charset="0"/>
                <a:ea typeface="新細明體" panose="02020500000000000000" pitchFamily="18" charset="-120"/>
                <a:cs typeface="+mn-cs"/>
              </a:rPr>
              <a:t>分卷節數供時間表使用</a:t>
            </a:r>
            <a:endParaRPr kumimoji="0" lang="zh-TW" altLang="en-US" sz="2200" b="1" i="0" u="none" strike="noStrike" kern="1200" cap="none" spc="0" normalizeH="0" baseline="0" noProof="0" dirty="0">
              <a:ln>
                <a:noFill/>
              </a:ln>
              <a:solidFill>
                <a:srgbClr val="FF00FF"/>
              </a:solidFill>
              <a:effectLst/>
              <a:uLnTx/>
              <a:uFillTx/>
              <a:latin typeface="新細明體" panose="02020500000000000000" pitchFamily="18" charset="-120"/>
              <a:ea typeface="新細明體" panose="02020500000000000000" pitchFamily="18" charset="-120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200" b="1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新細明體" panose="02020500000000000000" pitchFamily="18" charset="-120"/>
                <a:ea typeface="新細明體" panose="02020500000000000000" pitchFamily="18" charset="-120"/>
                <a:cs typeface="+mn-cs"/>
              </a:rPr>
              <a:t> (</a:t>
            </a:r>
            <a:r>
              <a:rPr kumimoji="0" lang="zh-TW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新細明體" panose="02020500000000000000" pitchFamily="18" charset="-120"/>
                <a:ea typeface="新細明體" panose="02020500000000000000" pitchFamily="18" charset="-120"/>
                <a:cs typeface="+mn-cs"/>
              </a:rPr>
              <a:t>分卷在代碼管理設定</a:t>
            </a:r>
            <a:r>
              <a:rPr kumimoji="0" lang="en-US" altLang="zh-TW" sz="2200" b="1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新細明體" panose="02020500000000000000" pitchFamily="18" charset="-120"/>
                <a:ea typeface="新細明體" panose="02020500000000000000" pitchFamily="18" charset="-120"/>
                <a:cs typeface="+mn-cs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206689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9535" y="2377840"/>
            <a:ext cx="7335505" cy="3864445"/>
          </a:xfrm>
          <a:prstGeom prst="rect">
            <a:avLst/>
          </a:prstGeom>
          <a:ln w="9525">
            <a:noFill/>
          </a:ln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zh-TW" sz="36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新細明體" panose="02020500000000000000" pitchFamily="18" charset="-120"/>
                <a:ea typeface="新細明體" panose="02020500000000000000" pitchFamily="18" charset="-120"/>
              </a:rPr>
              <a:t>5. </a:t>
            </a:r>
            <a:r>
              <a:rPr altLang="zh-HK" sz="36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新細明體" panose="02020500000000000000" pitchFamily="18" charset="-120"/>
                <a:ea typeface="新細明體" panose="02020500000000000000" pitchFamily="18" charset="-120"/>
              </a:rPr>
              <a:t>編修科目資料</a:t>
            </a:r>
            <a:r>
              <a:rPr lang="en-US" altLang="zh-TW" sz="36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新細明體" panose="02020500000000000000" pitchFamily="18" charset="-120"/>
                <a:ea typeface="新細明體" panose="02020500000000000000" pitchFamily="18" charset="-120"/>
              </a:rPr>
              <a:t> – </a:t>
            </a:r>
            <a:r>
              <a:rPr sz="36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新細明體" panose="02020500000000000000" pitchFamily="18" charset="-120"/>
                <a:ea typeface="新細明體" panose="02020500000000000000" pitchFamily="18" charset="-120"/>
              </a:rPr>
              <a:t>非科目集</a:t>
            </a:r>
            <a:endParaRPr lang="zh-HK" sz="3600" dirty="0" smtClean="0">
              <a:solidFill>
                <a:srgbClr val="00B050"/>
              </a:solidFill>
              <a:effectLst>
                <a:outerShdw blurRad="38100" dist="38100" dir="2700000" algn="tl">
                  <a:srgbClr val="C0C0C0"/>
                </a:outerShdw>
              </a:effectLst>
              <a:ea typeface="新細明體" panose="02020500000000000000" pitchFamily="18" charset="-120"/>
            </a:endParaRPr>
          </a:p>
        </p:txBody>
      </p:sp>
      <p:sp>
        <p:nvSpPr>
          <p:cNvPr id="65539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6858000" y="6248400"/>
            <a:ext cx="19050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folHlink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folHlink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folHlink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1600">
                <a:solidFill>
                  <a:schemeClr val="folHlink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P. </a:t>
            </a:r>
            <a:fld id="{0865D813-A220-493B-A66F-154A7C31BBB7}" type="slidenum">
              <a:rPr kumimoji="0" lang="en-US" altLang="zh-TW" sz="1200" b="0" i="0" u="none" strike="noStrike" kern="120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83</a:t>
            </a:fld>
            <a:endParaRPr kumimoji="0" lang="en-US" altLang="zh-TW" sz="1200" b="0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68612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zh-TW" altLang="en-US" sz="28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更新相聯班別</a:t>
            </a:r>
            <a:r>
              <a:rPr lang="en-US" altLang="zh-TW" sz="28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: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zh-TW" altLang="en-US" sz="2000" dirty="0" smtClean="0">
                <a:solidFill>
                  <a:schemeClr val="tx2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    學校管理 </a:t>
            </a:r>
            <a:r>
              <a:rPr lang="en-US" altLang="zh-TW" sz="2000" dirty="0" smtClean="0">
                <a:solidFill>
                  <a:schemeClr val="tx2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&gt; </a:t>
            </a:r>
            <a:r>
              <a:rPr lang="zh-TW" altLang="en-US" sz="2000" dirty="0" smtClean="0">
                <a:solidFill>
                  <a:schemeClr val="tx2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跨班別科目組別 </a:t>
            </a:r>
            <a:r>
              <a:rPr lang="en-US" altLang="zh-TW" sz="2000" dirty="0" smtClean="0">
                <a:solidFill>
                  <a:schemeClr val="tx2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&gt; </a:t>
            </a:r>
            <a:r>
              <a:rPr lang="zh-TW" altLang="en-US" sz="2000" dirty="0" smtClean="0">
                <a:solidFill>
                  <a:schemeClr val="tx2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相聯班別</a:t>
            </a:r>
          </a:p>
          <a:p>
            <a:pPr>
              <a:defRPr/>
            </a:pPr>
            <a:endParaRPr lang="zh-TW" altLang="en-US" sz="2800" dirty="0" smtClean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pPr>
              <a:defRPr/>
            </a:pPr>
            <a:endParaRPr lang="zh-HK" altLang="en-US" dirty="0" smtClean="0">
              <a:ea typeface="新細明體" panose="02020500000000000000" pitchFamily="18" charset="-120"/>
            </a:endParaRPr>
          </a:p>
        </p:txBody>
      </p:sp>
      <p:sp>
        <p:nvSpPr>
          <p:cNvPr id="65542" name="Rectangle 11"/>
          <p:cNvSpPr>
            <a:spLocks noChangeArrowheads="1"/>
          </p:cNvSpPr>
          <p:nvPr/>
        </p:nvSpPr>
        <p:spPr bwMode="auto">
          <a:xfrm>
            <a:off x="1316952" y="4114800"/>
            <a:ext cx="4017048" cy="310341"/>
          </a:xfrm>
          <a:prstGeom prst="rect">
            <a:avLst/>
          </a:prstGeom>
          <a:noFill/>
          <a:ln w="28575" algn="ctr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folHlink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folHlink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folHlink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1600">
                <a:solidFill>
                  <a:schemeClr val="folHlink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HK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5993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zh-TW" sz="36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新細明體" panose="02020500000000000000" pitchFamily="18" charset="-120"/>
                <a:ea typeface="新細明體" panose="02020500000000000000" pitchFamily="18" charset="-120"/>
              </a:rPr>
              <a:t>5. </a:t>
            </a:r>
            <a:r>
              <a:rPr altLang="zh-HK" sz="36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新細明體" panose="02020500000000000000" pitchFamily="18" charset="-120"/>
                <a:ea typeface="新細明體" panose="02020500000000000000" pitchFamily="18" charset="-120"/>
              </a:rPr>
              <a:t>編修科目資料</a:t>
            </a:r>
            <a:r>
              <a:rPr lang="en-US" altLang="zh-TW" sz="36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新細明體" panose="02020500000000000000" pitchFamily="18" charset="-120"/>
                <a:ea typeface="新細明體" panose="02020500000000000000" pitchFamily="18" charset="-120"/>
              </a:rPr>
              <a:t> – </a:t>
            </a:r>
            <a:r>
              <a:rPr sz="36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新細明體" panose="02020500000000000000" pitchFamily="18" charset="-120"/>
                <a:ea typeface="新細明體" panose="02020500000000000000" pitchFamily="18" charset="-120"/>
              </a:rPr>
              <a:t>非科目集</a:t>
            </a:r>
            <a:endParaRPr lang="zh-HK" sz="3600" dirty="0" smtClean="0">
              <a:solidFill>
                <a:srgbClr val="00B050"/>
              </a:solidFill>
              <a:effectLst>
                <a:outerShdw blurRad="38100" dist="38100" dir="2700000" algn="tl">
                  <a:srgbClr val="C0C0C0"/>
                </a:outerShdw>
              </a:effectLst>
              <a:ea typeface="新細明體" panose="02020500000000000000" pitchFamily="18" charset="-120"/>
            </a:endParaRPr>
          </a:p>
        </p:txBody>
      </p:sp>
      <p:sp>
        <p:nvSpPr>
          <p:cNvPr id="64515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6858000" y="6248400"/>
            <a:ext cx="19050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folHlink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folHlink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folHlink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1600">
                <a:solidFill>
                  <a:schemeClr val="folHlink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P. </a:t>
            </a:r>
            <a:fld id="{6098C247-080E-464C-AB14-C60A3888D2BA}" type="slidenum">
              <a:rPr kumimoji="0" lang="en-US" altLang="zh-TW" sz="1200" b="0" i="0" u="none" strike="noStrike" kern="120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84</a:t>
            </a:fld>
            <a:endParaRPr kumimoji="0" lang="en-US" altLang="zh-TW" sz="1200" b="0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68612" name="內容版面配置區 2"/>
          <p:cNvSpPr>
            <a:spLocks noGrp="1"/>
          </p:cNvSpPr>
          <p:nvPr>
            <p:ph idx="1"/>
          </p:nvPr>
        </p:nvSpPr>
        <p:spPr>
          <a:xfrm>
            <a:off x="928688" y="1473201"/>
            <a:ext cx="7758112" cy="846764"/>
          </a:xfrm>
        </p:spPr>
        <p:txBody>
          <a:bodyPr/>
          <a:lstStyle/>
          <a:p>
            <a:pPr>
              <a:defRPr/>
            </a:pPr>
            <a:r>
              <a:rPr lang="zh-TW" altLang="en-US" sz="28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增新分組</a:t>
            </a:r>
            <a:r>
              <a:rPr lang="en-US" altLang="zh-TW" sz="28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: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zh-TW" altLang="en-US" sz="2000" dirty="0" smtClean="0">
                <a:solidFill>
                  <a:schemeClr val="tx2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     學校管理 </a:t>
            </a:r>
            <a:r>
              <a:rPr lang="en-US" altLang="zh-TW" sz="2000" dirty="0" smtClean="0">
                <a:solidFill>
                  <a:schemeClr val="tx2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&gt; </a:t>
            </a:r>
            <a:r>
              <a:rPr lang="zh-TW" altLang="en-US" sz="2000" dirty="0" smtClean="0">
                <a:solidFill>
                  <a:schemeClr val="tx2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跨班別科目組別 </a:t>
            </a:r>
            <a:r>
              <a:rPr lang="en-US" altLang="zh-TW" sz="2000" dirty="0" smtClean="0">
                <a:solidFill>
                  <a:schemeClr val="tx2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&gt; </a:t>
            </a:r>
            <a:r>
              <a:rPr lang="zh-TW" altLang="en-US" sz="2000" dirty="0" smtClean="0">
                <a:solidFill>
                  <a:schemeClr val="tx2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分組 </a:t>
            </a:r>
          </a:p>
          <a:p>
            <a:pPr>
              <a:defRPr/>
            </a:pPr>
            <a:endParaRPr lang="zh-TW" altLang="en-US" sz="2800" dirty="0" smtClean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pPr>
              <a:defRPr/>
            </a:pPr>
            <a:endParaRPr lang="zh-HK" altLang="en-US" dirty="0" smtClean="0">
              <a:ea typeface="新細明體" panose="02020500000000000000" pitchFamily="18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1" y="2376070"/>
            <a:ext cx="6095162" cy="2568365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64518" name="圖片 9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465323"/>
            <a:ext cx="1006475" cy="754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8925" y="2557728"/>
            <a:ext cx="5038725" cy="4141679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13" name="圖片 9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6248400"/>
            <a:ext cx="1004888" cy="754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22373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65" y="2396165"/>
            <a:ext cx="6336892" cy="1741816"/>
          </a:xfrm>
          <a:prstGeom prst="rect">
            <a:avLst/>
          </a:prstGeom>
          <a:ln w="9525">
            <a:noFill/>
          </a:ln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zh-TW" sz="36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新細明體" panose="02020500000000000000" pitchFamily="18" charset="-120"/>
                <a:ea typeface="新細明體" panose="02020500000000000000" pitchFamily="18" charset="-120"/>
              </a:rPr>
              <a:t>5. </a:t>
            </a:r>
            <a:r>
              <a:rPr altLang="zh-HK" sz="36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新細明體" panose="02020500000000000000" pitchFamily="18" charset="-120"/>
                <a:ea typeface="新細明體" panose="02020500000000000000" pitchFamily="18" charset="-120"/>
              </a:rPr>
              <a:t>編修科目資料</a:t>
            </a:r>
            <a:r>
              <a:rPr lang="en-US" altLang="zh-TW" sz="36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新細明體" panose="02020500000000000000" pitchFamily="18" charset="-120"/>
                <a:ea typeface="新細明體" panose="02020500000000000000" pitchFamily="18" charset="-120"/>
              </a:rPr>
              <a:t> – </a:t>
            </a:r>
            <a:r>
              <a:rPr sz="36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新細明體" panose="02020500000000000000" pitchFamily="18" charset="-120"/>
                <a:ea typeface="新細明體" panose="02020500000000000000" pitchFamily="18" charset="-120"/>
              </a:rPr>
              <a:t>非科目集</a:t>
            </a:r>
            <a:endParaRPr lang="zh-HK" sz="3600" dirty="0" smtClean="0">
              <a:solidFill>
                <a:srgbClr val="00B050"/>
              </a:solidFill>
              <a:effectLst>
                <a:outerShdw blurRad="38100" dist="38100" dir="2700000" algn="tl">
                  <a:srgbClr val="C0C0C0"/>
                </a:outerShdw>
              </a:effectLst>
              <a:ea typeface="新細明體" panose="02020500000000000000" pitchFamily="18" charset="-120"/>
            </a:endParaRPr>
          </a:p>
        </p:txBody>
      </p:sp>
      <p:sp>
        <p:nvSpPr>
          <p:cNvPr id="66563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6858000" y="6248400"/>
            <a:ext cx="19050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folHlink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folHlink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folHlink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1600">
                <a:solidFill>
                  <a:schemeClr val="folHlink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P. </a:t>
            </a:r>
            <a:fld id="{E5FDB815-7985-44B0-8ADD-8A36E05F7E35}" type="slidenum">
              <a:rPr kumimoji="0" lang="en-US" altLang="zh-TW" sz="1200" b="0" i="0" u="none" strike="noStrike" kern="120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85</a:t>
            </a:fld>
            <a:endParaRPr kumimoji="0" lang="en-US" altLang="zh-TW" sz="1200" b="0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68612" name="內容版面配置區 2"/>
          <p:cNvSpPr>
            <a:spLocks noGrp="1"/>
          </p:cNvSpPr>
          <p:nvPr>
            <p:ph idx="1"/>
          </p:nvPr>
        </p:nvSpPr>
        <p:spPr>
          <a:xfrm>
            <a:off x="990600" y="1473199"/>
            <a:ext cx="8077200" cy="4608513"/>
          </a:xfrm>
        </p:spPr>
        <p:txBody>
          <a:bodyPr/>
          <a:lstStyle/>
          <a:p>
            <a:pPr>
              <a:defRPr/>
            </a:pPr>
            <a:r>
              <a:rPr lang="zh-TW" altLang="en-US" sz="28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跨班別科目</a:t>
            </a:r>
            <a:r>
              <a:rPr lang="en-US" altLang="zh-TW" sz="28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(</a:t>
            </a:r>
            <a:r>
              <a:rPr lang="zh-TW" altLang="en-US" sz="28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非科目集</a:t>
            </a:r>
            <a:r>
              <a:rPr lang="en-US" altLang="zh-TW" sz="28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) - </a:t>
            </a:r>
            <a:r>
              <a:rPr lang="zh-TW" altLang="en-US" sz="28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學生科目設定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zh-TW" altLang="en-US" sz="2000" dirty="0" smtClean="0">
                <a:solidFill>
                  <a:schemeClr val="tx2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    學生資料 </a:t>
            </a:r>
            <a:r>
              <a:rPr lang="en-US" altLang="zh-TW" sz="2000" dirty="0" smtClean="0">
                <a:solidFill>
                  <a:schemeClr val="tx2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&gt; </a:t>
            </a:r>
            <a:r>
              <a:rPr lang="zh-TW" altLang="en-US" sz="2000" dirty="0" smtClean="0">
                <a:solidFill>
                  <a:schemeClr val="tx2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科目設定 </a:t>
            </a:r>
            <a:endParaRPr lang="zh-TW" altLang="en-US" sz="2800" dirty="0" smtClean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pPr>
              <a:defRPr/>
            </a:pPr>
            <a:endParaRPr lang="zh-HK" altLang="en-US" dirty="0" smtClean="0">
              <a:ea typeface="新細明體" panose="02020500000000000000" pitchFamily="18" charset="-120"/>
            </a:endParaRPr>
          </a:p>
        </p:txBody>
      </p:sp>
      <p:sp>
        <p:nvSpPr>
          <p:cNvPr id="66566" name="Rectangle 13"/>
          <p:cNvSpPr>
            <a:spLocks noChangeArrowheads="1"/>
          </p:cNvSpPr>
          <p:nvPr/>
        </p:nvSpPr>
        <p:spPr bwMode="auto">
          <a:xfrm>
            <a:off x="2209800" y="3371092"/>
            <a:ext cx="2040803" cy="228600"/>
          </a:xfrm>
          <a:prstGeom prst="rect">
            <a:avLst/>
          </a:prstGeom>
          <a:noFill/>
          <a:ln w="28575" algn="ctr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folHlink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folHlink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folHlink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1600">
                <a:solidFill>
                  <a:schemeClr val="folHlink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HK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9116" y="2396165"/>
            <a:ext cx="5255993" cy="4461835"/>
          </a:xfrm>
          <a:prstGeom prst="rect">
            <a:avLst/>
          </a:prstGeom>
          <a:ln w="9525">
            <a:noFill/>
          </a:ln>
        </p:spPr>
      </p:pic>
      <p:pic>
        <p:nvPicPr>
          <p:cNvPr id="11" name="圖片 11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4906" y="6335018"/>
            <a:ext cx="905597" cy="5229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26665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6894" y="2388501"/>
            <a:ext cx="6712656" cy="4150412"/>
          </a:xfrm>
          <a:prstGeom prst="rect">
            <a:avLst/>
          </a:prstGeom>
          <a:ln w="9525">
            <a:noFill/>
          </a:ln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zh-TW" sz="36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新細明體" panose="02020500000000000000" pitchFamily="18" charset="-120"/>
                <a:ea typeface="新細明體" panose="02020500000000000000" pitchFamily="18" charset="-120"/>
              </a:rPr>
              <a:t>5. </a:t>
            </a:r>
            <a:r>
              <a:rPr altLang="zh-HK" sz="36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新細明體" panose="02020500000000000000" pitchFamily="18" charset="-120"/>
                <a:ea typeface="新細明體" panose="02020500000000000000" pitchFamily="18" charset="-120"/>
              </a:rPr>
              <a:t>編修科目資料</a:t>
            </a:r>
            <a:r>
              <a:rPr lang="en-US" altLang="zh-TW" sz="36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新細明體" panose="02020500000000000000" pitchFamily="18" charset="-120"/>
                <a:ea typeface="新細明體" panose="02020500000000000000" pitchFamily="18" charset="-120"/>
              </a:rPr>
              <a:t> – </a:t>
            </a:r>
            <a:r>
              <a:rPr sz="3600" dirty="0" smtClean="0">
                <a:solidFill>
                  <a:srgbClr val="CC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新細明體" panose="02020500000000000000" pitchFamily="18" charset="-120"/>
                <a:ea typeface="新細明體" panose="02020500000000000000" pitchFamily="18" charset="-120"/>
              </a:rPr>
              <a:t>科目集</a:t>
            </a:r>
            <a:endParaRPr lang="zh-HK" sz="3600" dirty="0" smtClean="0">
              <a:solidFill>
                <a:srgbClr val="CC0066"/>
              </a:solidFill>
              <a:effectLst>
                <a:outerShdw blurRad="38100" dist="38100" dir="2700000" algn="tl">
                  <a:srgbClr val="C0C0C0"/>
                </a:outerShdw>
              </a:effectLst>
              <a:ea typeface="新細明體" panose="02020500000000000000" pitchFamily="18" charset="-120"/>
            </a:endParaRPr>
          </a:p>
        </p:txBody>
      </p:sp>
      <p:sp>
        <p:nvSpPr>
          <p:cNvPr id="67587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6858000" y="6248400"/>
            <a:ext cx="19050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folHlink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folHlink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folHlink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1600">
                <a:solidFill>
                  <a:schemeClr val="folHlink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P. </a:t>
            </a:r>
            <a:fld id="{FB8CB236-967F-4A9F-8C95-441A692FFF3E}" type="slidenum">
              <a:rPr kumimoji="0" lang="en-US" altLang="zh-TW" sz="1200" b="0" i="0" u="none" strike="noStrike" kern="120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86</a:t>
            </a:fld>
            <a:endParaRPr kumimoji="0" lang="en-US" altLang="zh-TW" sz="1200" b="0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4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zh-TW" altLang="en-US" sz="28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適用於設定 </a:t>
            </a:r>
            <a:r>
              <a:rPr lang="zh-TW" altLang="en-US" sz="3200" b="1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新高中選科</a:t>
            </a:r>
            <a:endParaRPr lang="zh-TW" altLang="en-US" sz="2800" b="1" dirty="0" smtClean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zh-TW" altLang="en-US" sz="2000" dirty="0" smtClean="0">
                <a:solidFill>
                  <a:schemeClr val="tx2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     學校管理 </a:t>
            </a:r>
            <a:r>
              <a:rPr lang="en-US" altLang="zh-TW" sz="2000" dirty="0" smtClean="0">
                <a:solidFill>
                  <a:schemeClr val="tx2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&gt; </a:t>
            </a:r>
            <a:r>
              <a:rPr lang="zh-TW" altLang="en-US" sz="2000" dirty="0" smtClean="0">
                <a:solidFill>
                  <a:schemeClr val="tx2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跨班別科目組別</a:t>
            </a:r>
            <a:endParaRPr lang="zh-HK" altLang="en-US" dirty="0" smtClean="0">
              <a:ea typeface="新細明體" panose="02020500000000000000" pitchFamily="18" charset="-120"/>
            </a:endParaRPr>
          </a:p>
        </p:txBody>
      </p:sp>
      <p:sp>
        <p:nvSpPr>
          <p:cNvPr id="67590" name="Rectangle 7"/>
          <p:cNvSpPr>
            <a:spLocks noChangeArrowheads="1"/>
          </p:cNvSpPr>
          <p:nvPr/>
        </p:nvSpPr>
        <p:spPr bwMode="auto">
          <a:xfrm>
            <a:off x="2667000" y="4404777"/>
            <a:ext cx="914400" cy="1760280"/>
          </a:xfrm>
          <a:prstGeom prst="rect">
            <a:avLst/>
          </a:prstGeom>
          <a:noFill/>
          <a:ln w="28575" algn="ctr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folHlink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folHlink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folHlink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1600">
                <a:solidFill>
                  <a:schemeClr val="folHlink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HK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7591" name="Rectangle 7"/>
          <p:cNvSpPr>
            <a:spLocks noChangeArrowheads="1"/>
          </p:cNvSpPr>
          <p:nvPr/>
        </p:nvSpPr>
        <p:spPr bwMode="auto">
          <a:xfrm>
            <a:off x="6096000" y="4419599"/>
            <a:ext cx="1143000" cy="1745457"/>
          </a:xfrm>
          <a:prstGeom prst="rect">
            <a:avLst/>
          </a:prstGeom>
          <a:noFill/>
          <a:ln w="28575" algn="ctr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folHlink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folHlink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folHlink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1600">
                <a:solidFill>
                  <a:schemeClr val="folHlink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HK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7158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877" y="2417365"/>
            <a:ext cx="5948921" cy="2390775"/>
          </a:xfrm>
          <a:prstGeom prst="rect">
            <a:avLst/>
          </a:prstGeom>
          <a:ln w="9525">
            <a:noFill/>
          </a:ln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zh-TW" sz="36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新細明體" panose="02020500000000000000" pitchFamily="18" charset="-120"/>
                <a:ea typeface="新細明體" panose="02020500000000000000" pitchFamily="18" charset="-120"/>
              </a:rPr>
              <a:t>5. </a:t>
            </a:r>
            <a:r>
              <a:rPr altLang="zh-HK" sz="36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新細明體" panose="02020500000000000000" pitchFamily="18" charset="-120"/>
                <a:ea typeface="新細明體" panose="02020500000000000000" pitchFamily="18" charset="-120"/>
              </a:rPr>
              <a:t>編修科目資料</a:t>
            </a:r>
            <a:r>
              <a:rPr lang="en-US" altLang="zh-TW" sz="36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新細明體" panose="02020500000000000000" pitchFamily="18" charset="-120"/>
                <a:ea typeface="新細明體" panose="02020500000000000000" pitchFamily="18" charset="-120"/>
              </a:rPr>
              <a:t> – </a:t>
            </a:r>
            <a:r>
              <a:rPr sz="3600" dirty="0" smtClean="0">
                <a:solidFill>
                  <a:srgbClr val="CC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新細明體" panose="02020500000000000000" pitchFamily="18" charset="-120"/>
                <a:ea typeface="新細明體" panose="02020500000000000000" pitchFamily="18" charset="-120"/>
              </a:rPr>
              <a:t>科目集</a:t>
            </a:r>
            <a:endParaRPr lang="zh-HK" sz="3600" dirty="0" smtClean="0">
              <a:solidFill>
                <a:srgbClr val="CC0066"/>
              </a:solidFill>
              <a:effectLst>
                <a:outerShdw blurRad="38100" dist="38100" dir="2700000" algn="tl">
                  <a:srgbClr val="C0C0C0"/>
                </a:outerShdw>
              </a:effectLst>
              <a:ea typeface="新細明體" panose="02020500000000000000" pitchFamily="18" charset="-120"/>
            </a:endParaRPr>
          </a:p>
        </p:txBody>
      </p:sp>
      <p:sp>
        <p:nvSpPr>
          <p:cNvPr id="68611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6858000" y="6248400"/>
            <a:ext cx="19050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folHlink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folHlink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folHlink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1600">
                <a:solidFill>
                  <a:schemeClr val="folHlink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P. </a:t>
            </a:r>
            <a:fld id="{D7AC3943-B5CD-4B96-A755-05E6352B65D0}" type="slidenum">
              <a:rPr kumimoji="0" lang="en-US" altLang="zh-TW" sz="1200" b="0" i="0" u="none" strike="noStrike" kern="120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87</a:t>
            </a:fld>
            <a:endParaRPr kumimoji="0" lang="en-US" altLang="zh-TW" sz="1200" b="0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4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zh-TW" altLang="en-US" sz="28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增新分組</a:t>
            </a:r>
            <a:r>
              <a:rPr lang="en-US" altLang="zh-TW" sz="28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:</a:t>
            </a:r>
            <a:endParaRPr lang="zh-TW" altLang="en-US" sz="2800" b="1" dirty="0" smtClean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zh-TW" altLang="en-US" sz="2000" dirty="0" smtClean="0">
                <a:solidFill>
                  <a:schemeClr val="tx2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     學校管理 </a:t>
            </a:r>
            <a:r>
              <a:rPr lang="en-US" altLang="zh-TW" sz="2000" dirty="0" smtClean="0">
                <a:solidFill>
                  <a:schemeClr val="tx2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&gt; </a:t>
            </a:r>
            <a:r>
              <a:rPr lang="zh-TW" altLang="en-US" sz="2000" dirty="0" smtClean="0">
                <a:solidFill>
                  <a:schemeClr val="tx2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跨班別科目組別 </a:t>
            </a:r>
            <a:r>
              <a:rPr lang="en-US" altLang="zh-TW" sz="2000" dirty="0" smtClean="0">
                <a:solidFill>
                  <a:schemeClr val="tx2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&gt; </a:t>
            </a:r>
            <a:r>
              <a:rPr lang="zh-TW" altLang="en-US" sz="2000" dirty="0" smtClean="0">
                <a:solidFill>
                  <a:schemeClr val="tx2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分組</a:t>
            </a:r>
            <a:endParaRPr lang="zh-HK" altLang="en-US" dirty="0" smtClean="0">
              <a:ea typeface="新細明體" panose="02020500000000000000" pitchFamily="18" charset="-120"/>
            </a:endParaRPr>
          </a:p>
        </p:txBody>
      </p:sp>
      <p:sp>
        <p:nvSpPr>
          <p:cNvPr id="23" name="Text Box 14"/>
          <p:cNvSpPr txBox="1">
            <a:spLocks noChangeArrowheads="1"/>
          </p:cNvSpPr>
          <p:nvPr/>
        </p:nvSpPr>
        <p:spPr bwMode="auto">
          <a:xfrm>
            <a:off x="5791200" y="1049867"/>
            <a:ext cx="2857500" cy="1322387"/>
          </a:xfrm>
          <a:prstGeom prst="rect">
            <a:avLst/>
          </a:prstGeom>
          <a:solidFill>
            <a:srgbClr val="FFFF00"/>
          </a:solidFill>
          <a:ln w="2857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folHlink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folHlink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folHlink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1600">
                <a:solidFill>
                  <a:schemeClr val="folHlink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" b="1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新細明體" panose="02020500000000000000" pitchFamily="18" charset="-120"/>
                <a:ea typeface="新細明體" panose="02020500000000000000" pitchFamily="18" charset="-120"/>
                <a:cs typeface="+mn-cs"/>
              </a:rPr>
              <a:t>-</a:t>
            </a:r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新細明體" panose="02020500000000000000" pitchFamily="18" charset="-120"/>
                <a:ea typeface="新細明體" panose="02020500000000000000" pitchFamily="18" charset="-120"/>
                <a:cs typeface="+mn-cs"/>
              </a:rPr>
              <a:t>選取分卷教師才可入分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" b="1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Times New Roman" panose="02020603050405020304" pitchFamily="18" charset="0"/>
                <a:ea typeface="新細明體" panose="02020500000000000000" pitchFamily="18" charset="-120"/>
                <a:cs typeface="+mn-cs"/>
              </a:rPr>
              <a:t>-</a:t>
            </a:r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Times New Roman" panose="02020603050405020304" pitchFamily="18" charset="0"/>
                <a:ea typeface="新細明體" panose="02020500000000000000" pitchFamily="18" charset="-120"/>
                <a:cs typeface="+mn-cs"/>
              </a:rPr>
              <a:t>分卷節數供時間表使用</a:t>
            </a:r>
            <a:endParaRPr kumimoji="0" lang="zh-TW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FF00FF"/>
              </a:solidFill>
              <a:effectLst/>
              <a:uLnTx/>
              <a:uFillTx/>
              <a:latin typeface="新細明體" panose="02020500000000000000" pitchFamily="18" charset="-120"/>
              <a:ea typeface="新細明體" panose="02020500000000000000" pitchFamily="18" charset="-120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" b="1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新細明體" panose="02020500000000000000" pitchFamily="18" charset="-120"/>
                <a:ea typeface="新細明體" panose="02020500000000000000" pitchFamily="18" charset="-120"/>
                <a:cs typeface="+mn-cs"/>
              </a:rPr>
              <a:t> (</a:t>
            </a:r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新細明體" panose="02020500000000000000" pitchFamily="18" charset="-120"/>
                <a:ea typeface="新細明體" panose="02020500000000000000" pitchFamily="18" charset="-120"/>
                <a:cs typeface="+mn-cs"/>
              </a:rPr>
              <a:t>分卷在代碼管理設定</a:t>
            </a:r>
            <a:r>
              <a:rPr kumimoji="0" lang="en-US" altLang="zh-TW" sz="2000" b="1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新細明體" panose="02020500000000000000" pitchFamily="18" charset="-120"/>
                <a:ea typeface="新細明體" panose="02020500000000000000" pitchFamily="18" charset="-120"/>
                <a:cs typeface="+mn-cs"/>
              </a:rPr>
              <a:t>)</a:t>
            </a: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9981" y="3207940"/>
            <a:ext cx="6016001" cy="3200400"/>
          </a:xfrm>
          <a:prstGeom prst="rect">
            <a:avLst/>
          </a:prstGeom>
          <a:ln w="9525">
            <a:noFill/>
          </a:ln>
        </p:spPr>
      </p:pic>
      <p:sp>
        <p:nvSpPr>
          <p:cNvPr id="14" name="Rectangle 11"/>
          <p:cNvSpPr>
            <a:spLocks noChangeArrowheads="1"/>
          </p:cNvSpPr>
          <p:nvPr/>
        </p:nvSpPr>
        <p:spPr bwMode="auto">
          <a:xfrm>
            <a:off x="2678557" y="4648200"/>
            <a:ext cx="6036252" cy="1467379"/>
          </a:xfrm>
          <a:prstGeom prst="rect">
            <a:avLst/>
          </a:prstGeom>
          <a:noFill/>
          <a:ln w="28575" algn="ctr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folHlink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folHlink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folHlink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1600">
                <a:solidFill>
                  <a:schemeClr val="folHlink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HK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8" name="Rectangle 11"/>
          <p:cNvSpPr>
            <a:spLocks noChangeArrowheads="1"/>
          </p:cNvSpPr>
          <p:nvPr/>
        </p:nvSpPr>
        <p:spPr bwMode="auto">
          <a:xfrm>
            <a:off x="457200" y="4536480"/>
            <a:ext cx="635000" cy="238125"/>
          </a:xfrm>
          <a:prstGeom prst="rect">
            <a:avLst/>
          </a:prstGeom>
          <a:noFill/>
          <a:ln w="28575" algn="ctr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folHlink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folHlink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folHlink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1600">
                <a:solidFill>
                  <a:schemeClr val="folHlink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HK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13" name="圖片 11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1734" y="6024563"/>
            <a:ext cx="1177925" cy="681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36100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252" y="2362200"/>
            <a:ext cx="5936095" cy="215265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zh-TW" sz="36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新細明體" panose="02020500000000000000" pitchFamily="18" charset="-120"/>
                <a:ea typeface="新細明體" panose="02020500000000000000" pitchFamily="18" charset="-120"/>
              </a:rPr>
              <a:t>5. </a:t>
            </a:r>
            <a:r>
              <a:rPr altLang="zh-HK" sz="36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新細明體" panose="02020500000000000000" pitchFamily="18" charset="-120"/>
                <a:ea typeface="新細明體" panose="02020500000000000000" pitchFamily="18" charset="-120"/>
              </a:rPr>
              <a:t>編修科目資料</a:t>
            </a:r>
            <a:r>
              <a:rPr lang="en-US" altLang="zh-TW" sz="36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新細明體" panose="02020500000000000000" pitchFamily="18" charset="-120"/>
                <a:ea typeface="新細明體" panose="02020500000000000000" pitchFamily="18" charset="-120"/>
              </a:rPr>
              <a:t> – </a:t>
            </a:r>
            <a:r>
              <a:rPr sz="3600" dirty="0" smtClean="0">
                <a:solidFill>
                  <a:srgbClr val="CC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新細明體" panose="02020500000000000000" pitchFamily="18" charset="-120"/>
                <a:ea typeface="新細明體" panose="02020500000000000000" pitchFamily="18" charset="-120"/>
              </a:rPr>
              <a:t>科目集</a:t>
            </a:r>
            <a:endParaRPr lang="zh-HK" sz="3600" dirty="0" smtClean="0">
              <a:solidFill>
                <a:srgbClr val="CC0066"/>
              </a:solidFill>
              <a:effectLst>
                <a:outerShdw blurRad="38100" dist="38100" dir="2700000" algn="tl">
                  <a:srgbClr val="C0C0C0"/>
                </a:outerShdw>
              </a:effectLst>
              <a:ea typeface="新細明體" panose="02020500000000000000" pitchFamily="18" charset="-120"/>
            </a:endParaRPr>
          </a:p>
        </p:txBody>
      </p:sp>
      <p:sp>
        <p:nvSpPr>
          <p:cNvPr id="69635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6858000" y="6248400"/>
            <a:ext cx="19050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folHlink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folHlink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folHlink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1600">
                <a:solidFill>
                  <a:schemeClr val="folHlink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P. </a:t>
            </a:r>
            <a:fld id="{528614D9-11F4-4BE7-83DA-531708EF9DD1}" type="slidenum">
              <a:rPr kumimoji="0" lang="en-US" altLang="zh-TW" sz="1200" b="0" i="0" u="none" strike="noStrike" kern="120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88</a:t>
            </a:fld>
            <a:endParaRPr kumimoji="0" lang="en-US" altLang="zh-TW" sz="1200" b="0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4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zh-TW" altLang="en-US" sz="28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跨班別科目</a:t>
            </a:r>
            <a:r>
              <a:rPr lang="en-US" altLang="zh-TW" sz="28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(</a:t>
            </a:r>
            <a:r>
              <a:rPr lang="zh-TW" altLang="en-US" sz="28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科目集</a:t>
            </a:r>
            <a:r>
              <a:rPr lang="en-US" altLang="zh-TW" sz="28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)</a:t>
            </a:r>
            <a:r>
              <a:rPr lang="zh-TW" altLang="en-US" sz="28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表</a:t>
            </a:r>
            <a:r>
              <a:rPr lang="en-US" altLang="zh-TW" sz="28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:</a:t>
            </a:r>
            <a:endParaRPr lang="zh-TW" altLang="en-US" sz="2800" dirty="0" smtClean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zh-TW" altLang="en-US" sz="2000" dirty="0" smtClean="0">
                <a:solidFill>
                  <a:schemeClr val="tx2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     學校管理 </a:t>
            </a:r>
            <a:r>
              <a:rPr lang="en-US" altLang="zh-TW" sz="2000" dirty="0" smtClean="0">
                <a:solidFill>
                  <a:schemeClr val="tx2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&gt; </a:t>
            </a:r>
            <a:r>
              <a:rPr lang="zh-TW" altLang="en-US" sz="2000" dirty="0" smtClean="0">
                <a:solidFill>
                  <a:schemeClr val="tx2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報告 </a:t>
            </a:r>
            <a:r>
              <a:rPr lang="en-US" altLang="zh-TW" sz="2000" dirty="0" smtClean="0">
                <a:solidFill>
                  <a:schemeClr val="tx2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(R-SCH021-C/E) </a:t>
            </a:r>
            <a:endParaRPr lang="zh-HK" altLang="en-US" dirty="0" smtClean="0">
              <a:ea typeface="新細明體" panose="02020500000000000000" pitchFamily="18" charset="-120"/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695" y="2973451"/>
            <a:ext cx="6291507" cy="3416172"/>
          </a:xfrm>
          <a:prstGeom prst="rect">
            <a:avLst/>
          </a:prstGeom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141058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831" y="2417741"/>
            <a:ext cx="6541544" cy="1773259"/>
          </a:xfrm>
          <a:prstGeom prst="rect">
            <a:avLst/>
          </a:prstGeom>
          <a:ln w="9525">
            <a:noFill/>
          </a:ln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zh-TW" sz="36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新細明體" panose="02020500000000000000" pitchFamily="18" charset="-120"/>
                <a:ea typeface="新細明體" panose="02020500000000000000" pitchFamily="18" charset="-120"/>
              </a:rPr>
              <a:t>5. </a:t>
            </a:r>
            <a:r>
              <a:rPr altLang="zh-HK" sz="36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新細明體" panose="02020500000000000000" pitchFamily="18" charset="-120"/>
                <a:ea typeface="新細明體" panose="02020500000000000000" pitchFamily="18" charset="-120"/>
              </a:rPr>
              <a:t>編修科目資料</a:t>
            </a:r>
            <a:r>
              <a:rPr lang="en-US" altLang="zh-TW" sz="36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新細明體" panose="02020500000000000000" pitchFamily="18" charset="-120"/>
                <a:ea typeface="新細明體" panose="02020500000000000000" pitchFamily="18" charset="-120"/>
              </a:rPr>
              <a:t> – </a:t>
            </a:r>
            <a:r>
              <a:rPr sz="3600" dirty="0" smtClean="0">
                <a:solidFill>
                  <a:srgbClr val="CC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新細明體" panose="02020500000000000000" pitchFamily="18" charset="-120"/>
                <a:ea typeface="新細明體" panose="02020500000000000000" pitchFamily="18" charset="-120"/>
              </a:rPr>
              <a:t>科目集</a:t>
            </a:r>
            <a:endParaRPr lang="zh-HK" sz="3600" dirty="0" smtClean="0">
              <a:solidFill>
                <a:srgbClr val="CC0066"/>
              </a:solidFill>
              <a:effectLst>
                <a:outerShdw blurRad="38100" dist="38100" dir="2700000" algn="tl">
                  <a:srgbClr val="C0C0C0"/>
                </a:outerShdw>
              </a:effectLst>
              <a:ea typeface="新細明體" panose="02020500000000000000" pitchFamily="18" charset="-120"/>
            </a:endParaRPr>
          </a:p>
        </p:txBody>
      </p:sp>
      <p:sp>
        <p:nvSpPr>
          <p:cNvPr id="70659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6858000" y="6248400"/>
            <a:ext cx="19050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folHlink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folHlink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folHlink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1600">
                <a:solidFill>
                  <a:schemeClr val="folHlink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P. </a:t>
            </a:r>
            <a:fld id="{9D1EC850-F405-4E21-9500-68128E52F450}" type="slidenum">
              <a:rPr kumimoji="0" lang="en-US" altLang="zh-TW" sz="1200" b="0" i="0" u="none" strike="noStrike" kern="120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89</a:t>
            </a:fld>
            <a:endParaRPr kumimoji="0" lang="en-US" altLang="zh-TW" sz="1200" b="0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4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zh-TW" altLang="en-US" sz="28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跨班別科目</a:t>
            </a:r>
            <a:r>
              <a:rPr lang="en-US" altLang="zh-TW" sz="28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(</a:t>
            </a:r>
            <a:r>
              <a:rPr lang="zh-TW" altLang="en-US" sz="28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科目集</a:t>
            </a:r>
            <a:r>
              <a:rPr lang="en-US" altLang="zh-TW" sz="28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) - </a:t>
            </a:r>
            <a:r>
              <a:rPr lang="zh-TW" altLang="en-US" sz="28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學生科目設定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zh-TW" altLang="en-US" sz="2000" dirty="0" smtClean="0">
                <a:solidFill>
                  <a:schemeClr val="tx2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     學生資料 </a:t>
            </a:r>
            <a:r>
              <a:rPr lang="en-US" altLang="zh-TW" sz="2000" dirty="0" smtClean="0">
                <a:solidFill>
                  <a:schemeClr val="tx2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&gt; </a:t>
            </a:r>
            <a:r>
              <a:rPr lang="zh-TW" altLang="en-US" sz="2000" dirty="0" smtClean="0">
                <a:solidFill>
                  <a:schemeClr val="tx2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科目設定</a:t>
            </a:r>
            <a:endParaRPr lang="zh-HK" altLang="en-US" dirty="0" smtClean="0">
              <a:ea typeface="新細明體" panose="02020500000000000000" pitchFamily="18" charset="-120"/>
            </a:endParaRPr>
          </a:p>
        </p:txBody>
      </p:sp>
      <p:sp>
        <p:nvSpPr>
          <p:cNvPr id="70662" name="Rectangle 15"/>
          <p:cNvSpPr>
            <a:spLocks noChangeArrowheads="1"/>
          </p:cNvSpPr>
          <p:nvPr/>
        </p:nvSpPr>
        <p:spPr bwMode="auto">
          <a:xfrm>
            <a:off x="2667000" y="3663156"/>
            <a:ext cx="1752600" cy="228600"/>
          </a:xfrm>
          <a:prstGeom prst="rect">
            <a:avLst/>
          </a:prstGeom>
          <a:noFill/>
          <a:ln w="28575" algn="ctr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folHlink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folHlink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folHlink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1600">
                <a:solidFill>
                  <a:schemeClr val="folHlink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HK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1582" y="3392655"/>
            <a:ext cx="7244969" cy="3008145"/>
          </a:xfrm>
          <a:prstGeom prst="rect">
            <a:avLst/>
          </a:prstGeom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140806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Text Box 3"/>
          <p:cNvSpPr txBox="1">
            <a:spLocks noChangeArrowheads="1"/>
          </p:cNvSpPr>
          <p:nvPr/>
        </p:nvSpPr>
        <p:spPr bwMode="auto">
          <a:xfrm>
            <a:off x="669925" y="1331913"/>
            <a:ext cx="237807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TW" altLang="zh-TW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新細明體" pitchFamily="18" charset="-120"/>
              <a:ea typeface="新細明體" pitchFamily="18" charset="-120"/>
              <a:cs typeface="+mn-cs"/>
            </a:endParaRPr>
          </a:p>
        </p:txBody>
      </p:sp>
      <p:sp>
        <p:nvSpPr>
          <p:cNvPr id="14340" name="Text Box 4"/>
          <p:cNvSpPr txBox="1">
            <a:spLocks noChangeArrowheads="1"/>
          </p:cNvSpPr>
          <p:nvPr/>
        </p:nvSpPr>
        <p:spPr bwMode="auto">
          <a:xfrm>
            <a:off x="412626" y="1373867"/>
            <a:ext cx="3943350" cy="830997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確定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現學年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學校資料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確定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現學年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考績綱要設定 </a:t>
            </a:r>
          </a:p>
        </p:txBody>
      </p:sp>
      <p:sp>
        <p:nvSpPr>
          <p:cNvPr id="14343" name="Text Box 7"/>
          <p:cNvSpPr txBox="1">
            <a:spLocks noChangeArrowheads="1"/>
          </p:cNvSpPr>
          <p:nvPr/>
        </p:nvSpPr>
        <p:spPr bwMode="auto">
          <a:xfrm>
            <a:off x="5148263" y="5529426"/>
            <a:ext cx="3598862" cy="830997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zh-TW"/>
            </a:defPPr>
            <a:lvl1pPr marL="342900" indent="-342900">
              <a:buFont typeface="Wingdings" pitchFamily="2" charset="2"/>
              <a:buChar char="ü"/>
              <a:defRPr kumimoji="0" sz="2400">
                <a:solidFill>
                  <a:srgbClr val="0066FF"/>
                </a:solidFill>
                <a:latin typeface="微軟正黑體" pitchFamily="34" charset="-120"/>
                <a:ea typeface="微軟正黑體" pitchFamily="34" charset="-12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重設新學年計劃 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刪除新學年的所有資料 </a:t>
            </a:r>
          </a:p>
        </p:txBody>
      </p:sp>
      <p:sp>
        <p:nvSpPr>
          <p:cNvPr id="14344" name="Text Box 8"/>
          <p:cNvSpPr txBox="1">
            <a:spLocks noChangeArrowheads="1"/>
          </p:cNvSpPr>
          <p:nvPr/>
        </p:nvSpPr>
        <p:spPr bwMode="auto">
          <a:xfrm>
            <a:off x="5076056" y="1196752"/>
            <a:ext cx="3817119" cy="830997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zh-TW"/>
            </a:defPPr>
            <a:lvl1pPr marL="342900" indent="-342900">
              <a:buFont typeface="Wingdings" pitchFamily="2" charset="2"/>
              <a:buChar char="ü"/>
              <a:defRPr kumimoji="0" sz="2400">
                <a:solidFill>
                  <a:srgbClr val="0066FF"/>
                </a:solidFill>
                <a:latin typeface="微軟正黑體" pitchFamily="34" charset="-120"/>
                <a:ea typeface="微軟正黑體" pitchFamily="34" charset="-12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過渡到新學年  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由現學年過渡到新學年 </a:t>
            </a:r>
          </a:p>
        </p:txBody>
      </p:sp>
      <p:sp>
        <p:nvSpPr>
          <p:cNvPr id="14346" name="Text Box 10"/>
          <p:cNvSpPr txBox="1">
            <a:spLocks noChangeArrowheads="1"/>
          </p:cNvSpPr>
          <p:nvPr/>
        </p:nvSpPr>
        <p:spPr bwMode="auto">
          <a:xfrm>
            <a:off x="4644008" y="4077072"/>
            <a:ext cx="232092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新學年不存在任何學生的升級記錄</a:t>
            </a:r>
          </a:p>
        </p:txBody>
      </p:sp>
      <p:sp>
        <p:nvSpPr>
          <p:cNvPr id="14347" name="Text Box 11"/>
          <p:cNvSpPr txBox="1">
            <a:spLocks noChangeArrowheads="1"/>
          </p:cNvSpPr>
          <p:nvPr/>
        </p:nvSpPr>
        <p:spPr bwMode="auto">
          <a:xfrm>
            <a:off x="4626694" y="2787650"/>
            <a:ext cx="30416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zh-TW"/>
            </a:defPPr>
            <a:lvl1pPr>
              <a:defRPr kumimoji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所有在校學生於新學年中必需具備升級記錄 </a:t>
            </a:r>
          </a:p>
        </p:txBody>
      </p:sp>
      <p:sp>
        <p:nvSpPr>
          <p:cNvPr id="14350" name="Rectangle 14"/>
          <p:cNvSpPr>
            <a:spLocks noChangeArrowheads="1"/>
          </p:cNvSpPr>
          <p:nvPr/>
        </p:nvSpPr>
        <p:spPr bwMode="auto">
          <a:xfrm>
            <a:off x="539552" y="116632"/>
            <a:ext cx="8050212" cy="6483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5400" b="1" i="0" u="none" strike="noStrike" kern="1200" cap="all" spc="0" normalizeH="0" baseline="0" noProof="0" dirty="0">
                <a:ln w="9000" cmpd="sng">
                  <a:solidFill>
                    <a:srgbClr val="CC00FF"/>
                  </a:solidFill>
                  <a:prstDash val="solid"/>
                </a:ln>
                <a:gradFill>
                  <a:gsLst>
                    <a:gs pos="0">
                      <a:srgbClr val="000000">
                        <a:shade val="20000"/>
                        <a:satMod val="245000"/>
                      </a:srgbClr>
                    </a:gs>
                    <a:gs pos="43000">
                      <a:srgbClr val="000000">
                        <a:satMod val="255000"/>
                      </a:srgbClr>
                    </a:gs>
                    <a:gs pos="48000">
                      <a:srgbClr val="000000">
                        <a:shade val="85000"/>
                        <a:satMod val="255000"/>
                      </a:srgbClr>
                    </a:gs>
                    <a:gs pos="100000">
                      <a:srgbClr val="000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學年過渡策劃流程</a:t>
            </a:r>
          </a:p>
        </p:txBody>
      </p:sp>
      <p:sp>
        <p:nvSpPr>
          <p:cNvPr id="2" name="向下箭號 1"/>
          <p:cNvSpPr/>
          <p:nvPr/>
        </p:nvSpPr>
        <p:spPr>
          <a:xfrm>
            <a:off x="2074986" y="2284115"/>
            <a:ext cx="624806" cy="1000869"/>
          </a:xfrm>
          <a:prstGeom prst="downArrow">
            <a:avLst/>
          </a:prstGeom>
          <a:solidFill>
            <a:srgbClr val="FF3300"/>
          </a:solidFill>
          <a:ln>
            <a:solidFill>
              <a:srgbClr val="002060"/>
            </a:solidFill>
          </a:ln>
        </p:spPr>
        <p:style>
          <a:lnRef idx="2">
            <a:schemeClr val="dk1">
              <a:shade val="50000"/>
            </a:schemeClr>
          </a:lnRef>
          <a:fillRef idx="1003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sz="1800" b="1" i="0" u="none" strike="noStrike" kern="1200" cap="all" spc="0" normalizeH="0" baseline="0" noProof="0">
              <a:ln w="9000" cmpd="sng">
                <a:solidFill>
                  <a:srgbClr val="000000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000000">
                      <a:shade val="20000"/>
                      <a:satMod val="245000"/>
                    </a:srgbClr>
                  </a:gs>
                  <a:gs pos="43000">
                    <a:srgbClr val="000000">
                      <a:satMod val="255000"/>
                    </a:srgbClr>
                  </a:gs>
                  <a:gs pos="48000">
                    <a:srgbClr val="000000">
                      <a:shade val="85000"/>
                      <a:satMod val="255000"/>
                    </a:srgbClr>
                  </a:gs>
                  <a:gs pos="100000">
                    <a:srgbClr val="000000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上彎箭號 2"/>
          <p:cNvSpPr/>
          <p:nvPr/>
        </p:nvSpPr>
        <p:spPr>
          <a:xfrm>
            <a:off x="4644008" y="1993429"/>
            <a:ext cx="3672408" cy="1651595"/>
          </a:xfrm>
          <a:prstGeom prst="bentUpArrow">
            <a:avLst>
              <a:gd name="adj1" fmla="val 12697"/>
              <a:gd name="adj2" fmla="val 17595"/>
              <a:gd name="adj3" fmla="val 21540"/>
            </a:avLst>
          </a:prstGeom>
          <a:solidFill>
            <a:srgbClr val="FF3300"/>
          </a:solidFill>
          <a:ln>
            <a:solidFill>
              <a:srgbClr val="002060"/>
            </a:solidFill>
          </a:ln>
        </p:spPr>
        <p:style>
          <a:lnRef idx="2">
            <a:schemeClr val="dk1">
              <a:shade val="50000"/>
            </a:schemeClr>
          </a:lnRef>
          <a:fillRef idx="1003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sz="1800" b="1" i="0" u="none" strike="noStrike" kern="1200" cap="all" spc="0" normalizeH="0" baseline="0" noProof="0">
              <a:ln w="9000" cmpd="sng">
                <a:solidFill>
                  <a:srgbClr val="000000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000000">
                      <a:shade val="20000"/>
                      <a:satMod val="245000"/>
                    </a:srgbClr>
                  </a:gs>
                  <a:gs pos="43000">
                    <a:srgbClr val="000000">
                      <a:satMod val="255000"/>
                    </a:srgbClr>
                  </a:gs>
                  <a:gs pos="48000">
                    <a:srgbClr val="000000">
                      <a:shade val="85000"/>
                      <a:satMod val="255000"/>
                    </a:srgbClr>
                  </a:gs>
                  <a:gs pos="100000">
                    <a:srgbClr val="000000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" name="上彎箭號 19"/>
          <p:cNvSpPr/>
          <p:nvPr/>
        </p:nvSpPr>
        <p:spPr>
          <a:xfrm flipV="1">
            <a:off x="4626694" y="3869432"/>
            <a:ext cx="3689722" cy="1575792"/>
          </a:xfrm>
          <a:prstGeom prst="bentUpArrow">
            <a:avLst>
              <a:gd name="adj1" fmla="val 12697"/>
              <a:gd name="adj2" fmla="val 17595"/>
              <a:gd name="adj3" fmla="val 21540"/>
            </a:avLst>
          </a:prstGeom>
          <a:solidFill>
            <a:srgbClr val="006699"/>
          </a:solidFill>
          <a:ln>
            <a:solidFill>
              <a:srgbClr val="002060"/>
            </a:solidFill>
          </a:ln>
        </p:spPr>
        <p:style>
          <a:lnRef idx="2">
            <a:schemeClr val="dk1">
              <a:shade val="50000"/>
            </a:schemeClr>
          </a:lnRef>
          <a:fillRef idx="1003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sz="1800" b="1" i="0" u="none" strike="noStrike" kern="1200" cap="all" spc="0" normalizeH="0" baseline="0" noProof="0">
              <a:ln w="9000" cmpd="sng">
                <a:solidFill>
                  <a:srgbClr val="000000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000000">
                      <a:shade val="20000"/>
                      <a:satMod val="245000"/>
                    </a:srgbClr>
                  </a:gs>
                  <a:gs pos="43000">
                    <a:srgbClr val="000000">
                      <a:satMod val="255000"/>
                    </a:srgbClr>
                  </a:gs>
                  <a:gs pos="48000">
                    <a:srgbClr val="000000">
                      <a:shade val="85000"/>
                      <a:satMod val="255000"/>
                    </a:srgbClr>
                  </a:gs>
                  <a:gs pos="100000">
                    <a:srgbClr val="000000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341" name="Text Box 5"/>
          <p:cNvSpPr txBox="1">
            <a:spLocks noChangeArrowheads="1"/>
          </p:cNvSpPr>
          <p:nvPr/>
        </p:nvSpPr>
        <p:spPr bwMode="auto">
          <a:xfrm>
            <a:off x="179512" y="3356992"/>
            <a:ext cx="4447182" cy="830997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zh-TW"/>
            </a:defPPr>
            <a:lvl1pPr marL="342900" indent="-342900">
              <a:buFont typeface="Wingdings" pitchFamily="2" charset="2"/>
              <a:buChar char="ü"/>
              <a:defRPr kumimoji="0" sz="2400">
                <a:solidFill>
                  <a:srgbClr val="0066FF"/>
                </a:solidFill>
                <a:latin typeface="微軟正黑體" pitchFamily="34" charset="-120"/>
                <a:ea typeface="微軟正黑體" pitchFamily="34" charset="-12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zh-TW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開始新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學年 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複製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現學年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的資料到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新學年 </a:t>
            </a:r>
          </a:p>
        </p:txBody>
      </p:sp>
    </p:spTree>
    <p:extLst>
      <p:ext uri="{BB962C8B-B14F-4D97-AF65-F5344CB8AC3E}">
        <p14:creationId xmlns:p14="http://schemas.microsoft.com/office/powerpoint/2010/main" val="1898471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3" grpId="0" animBg="1"/>
      <p:bldP spid="14344" grpId="0" animBg="1"/>
      <p:bldP spid="14346" grpId="0"/>
      <p:bldP spid="14347" grpId="0"/>
      <p:bldP spid="2" grpId="0" animBg="1"/>
      <p:bldP spid="3" grpId="0" animBg="1"/>
      <p:bldP spid="20" grpId="0" animBg="1"/>
      <p:bldP spid="14341" grpId="0" animBg="1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66888" y="254000"/>
            <a:ext cx="7264400" cy="762000"/>
          </a:xfrm>
        </p:spPr>
        <p:txBody>
          <a:bodyPr/>
          <a:lstStyle/>
          <a:p>
            <a:pPr>
              <a:defRPr/>
            </a:pPr>
            <a:r>
              <a:rPr lang="en-US" altLang="zh-TW" sz="36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新細明體" panose="02020500000000000000" pitchFamily="18" charset="-120"/>
                <a:ea typeface="新細明體" panose="02020500000000000000" pitchFamily="18" charset="-120"/>
              </a:rPr>
              <a:t>5. </a:t>
            </a:r>
            <a:r>
              <a:rPr altLang="zh-HK" sz="36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新細明體" panose="02020500000000000000" pitchFamily="18" charset="-120"/>
                <a:ea typeface="新細明體" panose="02020500000000000000" pitchFamily="18" charset="-120"/>
              </a:rPr>
              <a:t>編修科目資料</a:t>
            </a:r>
            <a:r>
              <a:rPr lang="en-US" altLang="zh-TW" sz="36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新細明體" panose="02020500000000000000" pitchFamily="18" charset="-120"/>
                <a:ea typeface="新細明體" panose="02020500000000000000" pitchFamily="18" charset="-120"/>
              </a:rPr>
              <a:t> </a:t>
            </a:r>
            <a:r>
              <a:rPr lang="en-US" altLang="zh-TW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新細明體" panose="02020500000000000000" pitchFamily="18" charset="-120"/>
                <a:ea typeface="新細明體" panose="02020500000000000000" pitchFamily="18" charset="-120"/>
              </a:rPr>
              <a:t>– </a:t>
            </a:r>
            <a:r>
              <a:rPr dirty="0" smtClean="0">
                <a:solidFill>
                  <a:srgbClr val="CC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新細明體" panose="02020500000000000000" pitchFamily="18" charset="-120"/>
                <a:ea typeface="新細明體" panose="02020500000000000000" pitchFamily="18" charset="-120"/>
              </a:rPr>
              <a:t>科目集</a:t>
            </a:r>
            <a:r>
              <a:rPr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新細明體" panose="02020500000000000000" pitchFamily="18" charset="-120"/>
                <a:ea typeface="新細明體" panose="02020500000000000000" pitchFamily="18" charset="-120"/>
              </a:rPr>
              <a:t>及</a:t>
            </a:r>
            <a:r>
              <a:rPr lang="zh-HK" dirty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新細明體" panose="02020500000000000000" pitchFamily="18" charset="-120"/>
                <a:ea typeface="新細明體" panose="02020500000000000000" pitchFamily="18" charset="-120"/>
              </a:rPr>
              <a:t>非科目集</a:t>
            </a:r>
            <a:endParaRPr lang="zh-HK" dirty="0" smtClean="0">
              <a:solidFill>
                <a:srgbClr val="CC0066"/>
              </a:solidFill>
              <a:effectLst>
                <a:outerShdw blurRad="38100" dist="38100" dir="2700000" algn="tl">
                  <a:srgbClr val="C0C0C0"/>
                </a:outerShdw>
              </a:effectLst>
              <a:ea typeface="新細明體" panose="02020500000000000000" pitchFamily="18" charset="-120"/>
            </a:endParaRPr>
          </a:p>
        </p:txBody>
      </p:sp>
      <p:sp>
        <p:nvSpPr>
          <p:cNvPr id="72707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6858000" y="6248400"/>
            <a:ext cx="19050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folHlink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folHlink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folHlink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1600">
                <a:solidFill>
                  <a:schemeClr val="folHlink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P. </a:t>
            </a:r>
            <a:fld id="{17F88DDE-5B6E-427B-98B4-AAE6979EEC6B}" type="slidenum">
              <a:rPr kumimoji="0" lang="en-US" altLang="zh-TW" sz="1200" b="0" i="0" u="none" strike="noStrike" kern="120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90</a:t>
            </a:fld>
            <a:endParaRPr kumimoji="0" lang="en-US" altLang="zh-TW" sz="1200" b="0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4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zh-TW" altLang="en-US" sz="28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跨班別科目</a:t>
            </a:r>
            <a:r>
              <a:rPr lang="en-US" altLang="zh-TW" sz="28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(</a:t>
            </a:r>
            <a:r>
              <a:rPr lang="zh-TW" altLang="en-US" sz="28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科目集</a:t>
            </a:r>
            <a:r>
              <a:rPr lang="en-US" altLang="zh-TW" sz="28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/</a:t>
            </a:r>
            <a:r>
              <a:rPr lang="zh-TW" altLang="en-US" sz="28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非科目集</a:t>
            </a:r>
            <a:r>
              <a:rPr lang="en-US" altLang="zh-TW" sz="28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)–</a:t>
            </a:r>
            <a:r>
              <a:rPr lang="zh-TW" altLang="en-US" sz="28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時間表編排設定 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zh-TW" altLang="en-US" sz="2800" dirty="0" smtClean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    獨立版時間表編排工具</a:t>
            </a:r>
            <a:r>
              <a:rPr lang="en-US" altLang="zh-TW" sz="2800" dirty="0" smtClean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/STT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zh-TW" altLang="en-US" sz="2000" dirty="0" smtClean="0">
                <a:solidFill>
                  <a:schemeClr val="tx2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     </a:t>
            </a:r>
            <a:endParaRPr lang="zh-HK" altLang="en-US" dirty="0" smtClean="0">
              <a:ea typeface="新細明體" panose="02020500000000000000" pitchFamily="18" charset="-120"/>
            </a:endParaRPr>
          </a:p>
        </p:txBody>
      </p:sp>
      <p:pic>
        <p:nvPicPr>
          <p:cNvPr id="12" name="圖片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25" y="2538413"/>
            <a:ext cx="8920163" cy="353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3"/>
          <p:cNvSpPr>
            <a:spLocks noChangeArrowheads="1"/>
          </p:cNvSpPr>
          <p:nvPr/>
        </p:nvSpPr>
        <p:spPr bwMode="auto">
          <a:xfrm>
            <a:off x="3154363" y="4164013"/>
            <a:ext cx="5715000" cy="166687"/>
          </a:xfrm>
          <a:prstGeom prst="rect">
            <a:avLst/>
          </a:prstGeom>
          <a:noFill/>
          <a:ln w="28575" algn="ctr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folHlink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folHlink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folHlink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1600">
                <a:solidFill>
                  <a:schemeClr val="folHlink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HK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3154363" y="4351338"/>
            <a:ext cx="5715000" cy="422275"/>
          </a:xfrm>
          <a:prstGeom prst="rect">
            <a:avLst/>
          </a:prstGeom>
          <a:noFill/>
          <a:ln w="28575" algn="ctr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folHlink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folHlink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folHlink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1600">
                <a:solidFill>
                  <a:schemeClr val="folHlink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HK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8" name="爆炸 1 7"/>
          <p:cNvSpPr/>
          <p:nvPr/>
        </p:nvSpPr>
        <p:spPr bwMode="auto">
          <a:xfrm>
            <a:off x="5500688" y="4973638"/>
            <a:ext cx="3436937" cy="1362075"/>
          </a:xfrm>
          <a:prstGeom prst="irregularSeal1">
            <a:avLst/>
          </a:prstGeom>
          <a:ln>
            <a:headEnd/>
            <a:tailEnd/>
          </a:ln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90000" tIns="46800" rIns="90000" bIns="46800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zh-TW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節省編排時間表前輸入資料的時間</a:t>
            </a:r>
            <a:endParaRPr kumimoji="0" lang="zh-HK" altLang="en-US" sz="1600" b="0" i="0" u="none" strike="noStrike" kern="1200" cap="none" spc="0" normalizeH="0" baseline="0" noProof="0" dirty="0" smtClean="0">
              <a:ln>
                <a:noFill/>
              </a:ln>
              <a:solidFill>
                <a:srgbClr val="CC00CC"/>
              </a:solidFill>
              <a:effectLst/>
              <a:uLnTx/>
              <a:uFillTx/>
              <a:latin typeface="標楷體" pitchFamily="65" charset="-120"/>
              <a:ea typeface="標楷體" pitchFamily="65" charset="-120"/>
              <a:cs typeface="+mn-cs"/>
            </a:endParaRPr>
          </a:p>
        </p:txBody>
      </p:sp>
      <p:sp>
        <p:nvSpPr>
          <p:cNvPr id="9" name="矩形 8">
            <a:hlinkClick r:id="rId3" action="ppaction://hlinksldjump"/>
          </p:cNvPr>
          <p:cNvSpPr/>
          <p:nvPr/>
        </p:nvSpPr>
        <p:spPr bwMode="auto">
          <a:xfrm>
            <a:off x="155575" y="6096000"/>
            <a:ext cx="1219200" cy="635000"/>
          </a:xfrm>
          <a:prstGeom prst="rect">
            <a:avLst/>
          </a:prstGeom>
          <a:ln>
            <a:headEnd/>
            <a:tailEnd/>
          </a:ln>
          <a:ex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90000" tIns="46800" rIns="90000" bIns="4680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zh-TW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返回</a:t>
            </a:r>
            <a:endParaRPr kumimoji="0" lang="en-US" altLang="zh-TW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標楷體" pitchFamily="65" charset="-120"/>
              <a:ea typeface="標楷體" pitchFamily="65" charset="-120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zh-TW" alt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策劃新學年流程</a:t>
            </a:r>
            <a:endParaRPr kumimoji="0" lang="zh-HK" alt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標楷體" pitchFamily="65" charset="-120"/>
              <a:ea typeface="標楷體" pitchFamily="65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5416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8" grpId="0" animBg="1"/>
      <p:bldP spid="9" grpId="0" animBg="1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025" y="3525423"/>
            <a:ext cx="8605749" cy="2104227"/>
          </a:xfrm>
          <a:prstGeom prst="rect">
            <a:avLst/>
          </a:prstGeom>
          <a:ln w="9525">
            <a:noFill/>
          </a:ln>
        </p:spPr>
      </p:pic>
      <p:sp>
        <p:nvSpPr>
          <p:cNvPr id="28677" name="Text Box 8"/>
          <p:cNvSpPr txBox="1">
            <a:spLocks noChangeArrowheads="1"/>
          </p:cNvSpPr>
          <p:nvPr/>
        </p:nvSpPr>
        <p:spPr bwMode="auto">
          <a:xfrm>
            <a:off x="533400" y="1676400"/>
            <a:ext cx="8001000" cy="1644610"/>
          </a:xfrm>
          <a:prstGeom prst="ellipse">
            <a:avLst/>
          </a:prstGeom>
          <a:solidFill>
            <a:srgbClr val="CCCCFF"/>
          </a:solidFill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>
            <a:defPPr>
              <a:defRPr lang="en-US"/>
            </a:defPPr>
            <a:lvl1pPr algn="l">
              <a:spcBef>
                <a:spcPct val="50000"/>
              </a:spcBef>
              <a:defRPr b="1">
                <a:solidFill>
                  <a:srgbClr val="C00000"/>
                </a:solidFill>
                <a:latin typeface="新細明體" pitchFamily="18" charset="-120"/>
                <a:ea typeface="新細明體" pitchFamily="18" charset="-120"/>
              </a:defRPr>
            </a:lvl1pPr>
            <a:lvl2pPr marL="742950" indent="-285750"/>
            <a:lvl3pPr marL="1143000" indent="-228600"/>
            <a:lvl4pPr marL="1600200" indent="-228600"/>
            <a:lvl5pPr marL="2057400" indent="-228600"/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新細明體" pitchFamily="18" charset="-120"/>
                <a:ea typeface="新細明體" pitchFamily="18" charset="-120"/>
                <a:cs typeface="+mn-cs"/>
              </a:rPr>
              <a:t>當確定學校資料後，不能修改以下資料：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新細明體" pitchFamily="18" charset="-120"/>
                <a:ea typeface="新細明體" pitchFamily="18" charset="-120"/>
                <a:cs typeface="+mn-cs"/>
              </a:rPr>
              <a:t>班級</a:t>
            </a:r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新細明體" pitchFamily="18" charset="-120"/>
                <a:ea typeface="新細明體" pitchFamily="18" charset="-120"/>
                <a:cs typeface="+mn-cs"/>
              </a:rPr>
              <a:t>結構、校</a:t>
            </a:r>
            <a:r>
              <a:rPr kumimoji="0" lang="zh-TW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新細明體" pitchFamily="18" charset="-120"/>
                <a:ea typeface="新細明體" pitchFamily="18" charset="-120"/>
                <a:cs typeface="+mn-cs"/>
              </a:rPr>
              <a:t>曆基本</a:t>
            </a:r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新細明體" pitchFamily="18" charset="-120"/>
                <a:ea typeface="新細明體" pitchFamily="18" charset="-120"/>
                <a:cs typeface="+mn-cs"/>
              </a:rPr>
              <a:t>設定、學期資料、班別基本資料、班</a:t>
            </a:r>
            <a:r>
              <a:rPr kumimoji="0" lang="zh-TW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新細明體" pitchFamily="18" charset="-120"/>
                <a:ea typeface="新細明體" pitchFamily="18" charset="-120"/>
                <a:cs typeface="+mn-cs"/>
              </a:rPr>
              <a:t>本</a:t>
            </a:r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新細明體" pitchFamily="18" charset="-120"/>
                <a:ea typeface="新細明體" pitchFamily="18" charset="-120"/>
                <a:cs typeface="+mn-cs"/>
              </a:rPr>
              <a:t>科目、跨</a:t>
            </a:r>
            <a:r>
              <a:rPr kumimoji="0" lang="zh-TW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新細明體" pitchFamily="18" charset="-120"/>
                <a:ea typeface="新細明體" pitchFamily="18" charset="-120"/>
                <a:cs typeface="+mn-cs"/>
              </a:rPr>
              <a:t>班別科目組別及科目組別。</a:t>
            </a:r>
            <a:endParaRPr kumimoji="0" lang="en-US" altLang="zh-TW" sz="2000" b="1" i="0" u="none" strike="noStrike" kern="1200" cap="none" spc="0" normalizeH="0" baseline="0" noProof="0" dirty="0" smtClean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新細明體" pitchFamily="18" charset="-120"/>
              <a:ea typeface="新細明體" pitchFamily="18" charset="-120"/>
              <a:cs typeface="+mn-cs"/>
            </a:endParaRPr>
          </a:p>
        </p:txBody>
      </p:sp>
      <p:sp>
        <p:nvSpPr>
          <p:cNvPr id="104454" name="Rectangle 9"/>
          <p:cNvSpPr>
            <a:spLocks noChangeArrowheads="1"/>
          </p:cNvSpPr>
          <p:nvPr/>
        </p:nvSpPr>
        <p:spPr bwMode="auto">
          <a:xfrm>
            <a:off x="3828642" y="5091403"/>
            <a:ext cx="1447800" cy="533400"/>
          </a:xfrm>
          <a:prstGeom prst="rect">
            <a:avLst/>
          </a:prstGeom>
          <a:noFill/>
          <a:ln w="28575" algn="ctr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folHlink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folHlink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folHlink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1600">
                <a:solidFill>
                  <a:schemeClr val="folHlink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HK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04455" name="Rectangle 10"/>
          <p:cNvSpPr>
            <a:spLocks noChangeArrowheads="1"/>
          </p:cNvSpPr>
          <p:nvPr/>
        </p:nvSpPr>
        <p:spPr bwMode="auto">
          <a:xfrm>
            <a:off x="1600200" y="3996702"/>
            <a:ext cx="914400" cy="457200"/>
          </a:xfrm>
          <a:prstGeom prst="rect">
            <a:avLst/>
          </a:prstGeom>
          <a:noFill/>
          <a:ln w="28575" algn="ctr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folHlink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folHlink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folHlink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1600">
                <a:solidFill>
                  <a:schemeClr val="folHlink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HK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sz="3600" dirty="0" smtClean="0"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</a:rPr>
              <a:t>6. </a:t>
            </a:r>
            <a:r>
              <a:rPr lang="zh-TW" altLang="en-US" sz="3600" dirty="0" smtClean="0">
                <a:effectLst>
                  <a:outerShdw blurRad="38100" dist="38100" dir="2700000" algn="tl">
                    <a:srgbClr val="C0C0C0"/>
                  </a:outerShdw>
                </a:effectLst>
                <a:ea typeface="新細明體" charset="-120"/>
              </a:rPr>
              <a:t>確定學校資料</a:t>
            </a: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4">
                <a:shade val="45000"/>
                <a:satMod val="135000"/>
              </a:schemeClr>
              <a:prstClr val="white"/>
            </a:duotone>
            <a:extLst/>
          </a:blip>
          <a:stretch>
            <a:fillRect/>
          </a:stretch>
        </p:blipFill>
        <p:spPr>
          <a:xfrm rot="10800000" flipV="1">
            <a:off x="304800" y="1565321"/>
            <a:ext cx="8305799" cy="1857895"/>
          </a:xfrm>
          <a:prstGeom prst="rect">
            <a:avLst/>
          </a:prstGeom>
          <a:noFill/>
          <a:ln>
            <a:noFill/>
          </a:ln>
        </p:spPr>
      </p:pic>
      <p:sp>
        <p:nvSpPr>
          <p:cNvPr id="73738" name="投影片編號版面配置區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folHlink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folHlink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folHlink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1600">
                <a:solidFill>
                  <a:schemeClr val="folHlink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P. </a:t>
            </a:r>
            <a:fld id="{6B02196E-13E4-44C9-AD7D-8F609D27649E}" type="slidenum">
              <a:rPr kumimoji="0" lang="en-US" altLang="zh-TW" sz="1200" b="0" i="0" u="none" strike="noStrike" kern="120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91</a:t>
            </a:fld>
            <a:endParaRPr kumimoji="0" lang="en-US" altLang="zh-TW" sz="1200" b="0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9" name="矩形 8">
            <a:hlinkClick r:id="rId5" action="ppaction://hlinksldjump"/>
          </p:cNvPr>
          <p:cNvSpPr/>
          <p:nvPr/>
        </p:nvSpPr>
        <p:spPr bwMode="auto">
          <a:xfrm>
            <a:off x="155575" y="6096000"/>
            <a:ext cx="1219200" cy="635000"/>
          </a:xfrm>
          <a:prstGeom prst="rect">
            <a:avLst/>
          </a:prstGeom>
          <a:ln>
            <a:headEnd/>
            <a:tailEnd/>
          </a:ln>
          <a:ex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90000" tIns="46800" rIns="90000" bIns="4680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zh-TW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返回</a:t>
            </a:r>
            <a:endParaRPr kumimoji="0" lang="en-US" altLang="zh-TW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標楷體" pitchFamily="65" charset="-120"/>
              <a:ea typeface="標楷體" pitchFamily="65" charset="-120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zh-TW" alt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策劃新學年流程</a:t>
            </a:r>
            <a:endParaRPr kumimoji="0" lang="zh-HK" alt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標楷體" pitchFamily="65" charset="-120"/>
              <a:ea typeface="標楷體" pitchFamily="65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1149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454" grpId="0" animBg="1"/>
      <p:bldP spid="104455" grpId="0" animBg="1"/>
      <p:bldP spid="9" grpId="0" animBg="1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 bwMode="auto">
          <a:xfrm>
            <a:off x="383986" y="1163012"/>
            <a:ext cx="8455214" cy="1015635"/>
          </a:xfrm>
          <a:prstGeom prst="rect">
            <a:avLst/>
          </a:prstGeom>
          <a:solidFill>
            <a:srgbClr val="FFCCFF"/>
          </a:solidFill>
          <a:ln w="38160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  <a:extLst/>
        </p:spPr>
        <p:txBody>
          <a:bodyPr lIns="90000" tIns="46800" rIns="90000" bIns="46800"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kumimoji="0" lang="zh-TW" altLang="en-US" sz="3200" b="0" i="0" u="none" strike="noStrike" kern="1200" cap="none" spc="0" normalizeH="0" baseline="0" noProof="0" dirty="0" smtClean="0">
              <a:ln>
                <a:noFill/>
              </a:ln>
              <a:solidFill>
                <a:srgbClr val="CC00CC"/>
              </a:solidFill>
              <a:effectLst/>
              <a:uLnTx/>
              <a:uFillTx/>
              <a:latin typeface="標楷體" pitchFamily="65" charset="-120"/>
              <a:ea typeface="標楷體" pitchFamily="65" charset="-120"/>
              <a:cs typeface="+mn-cs"/>
            </a:endParaRPr>
          </a:p>
        </p:txBody>
      </p:sp>
      <p:sp>
        <p:nvSpPr>
          <p:cNvPr id="75778" name="標題 1"/>
          <p:cNvSpPr>
            <a:spLocks noGrp="1"/>
          </p:cNvSpPr>
          <p:nvPr>
            <p:ph type="title"/>
          </p:nvPr>
        </p:nvSpPr>
        <p:spPr>
          <a:xfrm>
            <a:off x="1752600" y="266700"/>
            <a:ext cx="7162800" cy="762000"/>
          </a:xfrm>
        </p:spPr>
        <p:txBody>
          <a:bodyPr/>
          <a:lstStyle/>
          <a:p>
            <a:pPr marL="342900" indent="-342900"/>
            <a:r>
              <a:rPr lang="zh-HK" altLang="zh-HK" sz="3600" dirty="0" smtClean="0">
                <a:effectLst/>
                <a:ea typeface="新細明體" panose="02020500000000000000" pitchFamily="18" charset="-120"/>
              </a:rPr>
              <a:t>班別及科目資料調查</a:t>
            </a:r>
          </a:p>
        </p:txBody>
      </p:sp>
      <p:sp>
        <p:nvSpPr>
          <p:cNvPr id="94211" name="Rectangle 3"/>
          <p:cNvSpPr>
            <a:spLocks noGrp="1" noChangeArrowheads="1"/>
          </p:cNvSpPr>
          <p:nvPr>
            <p:ph idx="1"/>
          </p:nvPr>
        </p:nvSpPr>
        <p:spPr>
          <a:xfrm>
            <a:off x="225829" y="1670830"/>
            <a:ext cx="8229600" cy="4608512"/>
          </a:xfrm>
        </p:spPr>
        <p:txBody>
          <a:bodyPr/>
          <a:lstStyle/>
          <a:p>
            <a:pPr marL="457200" lvl="1" indent="0">
              <a:buFont typeface="Wingdings" panose="05000000000000000000" pitchFamily="2" charset="2"/>
              <a:buNone/>
              <a:defRPr/>
            </a:pPr>
            <a:endParaRPr lang="en-US" altLang="zh-TW" sz="2800" b="1" dirty="0" smtClean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pPr marL="457200" lvl="1" indent="0">
              <a:buFont typeface="Wingdings" panose="05000000000000000000" pitchFamily="2" charset="2"/>
              <a:buNone/>
              <a:defRPr/>
            </a:pPr>
            <a:r>
              <a:rPr lang="zh-TW" altLang="en-US" sz="2800" b="1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班別及科目資料調查 </a:t>
            </a:r>
            <a:r>
              <a:rPr lang="zh-TW" altLang="en-US" sz="28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收集的資料包括：</a:t>
            </a:r>
            <a:endParaRPr lang="en-US" altLang="zh-TW" sz="2800" dirty="0" smtClean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pPr lvl="1">
              <a:defRPr/>
            </a:pPr>
            <a:r>
              <a:rPr lang="zh-TW" altLang="en-US" sz="2400" b="1" dirty="0" smtClean="0">
                <a:solidFill>
                  <a:schemeClr val="tx2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收生人數</a:t>
            </a:r>
            <a:r>
              <a:rPr lang="en-US" altLang="zh-TW" sz="2400" dirty="0" smtClean="0">
                <a:solidFill>
                  <a:srgbClr val="80008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:</a:t>
            </a:r>
            <a:r>
              <a:rPr lang="zh-TW" altLang="en-US" sz="2400" dirty="0" smtClean="0">
                <a:solidFill>
                  <a:srgbClr val="80008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「男生人數」及「女生人數」是根據 </a:t>
            </a:r>
            <a:r>
              <a:rPr lang="en-US" altLang="zh-TW" sz="2400" dirty="0" smtClean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2023 </a:t>
            </a:r>
            <a:r>
              <a:rPr lang="zh-TW" altLang="en-US" sz="2400" dirty="0" smtClean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年 </a:t>
            </a:r>
            <a:r>
              <a:rPr lang="en-US" altLang="zh-TW" sz="2400" dirty="0" smtClean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9</a:t>
            </a:r>
            <a:r>
              <a:rPr lang="zh-TW" altLang="en-US" sz="2400" dirty="0" smtClean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月 </a:t>
            </a:r>
            <a:r>
              <a:rPr lang="zh-TW" altLang="en-US" sz="2400" dirty="0" smtClean="0">
                <a:solidFill>
                  <a:srgbClr val="80008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的</a:t>
            </a:r>
            <a:r>
              <a:rPr lang="zh-TW" altLang="en-US" sz="2400" dirty="0" smtClean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學生收錄實況</a:t>
            </a:r>
            <a:r>
              <a:rPr lang="zh-TW" altLang="en-US" sz="2400" dirty="0" smtClean="0">
                <a:solidFill>
                  <a:srgbClr val="80008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計算所得</a:t>
            </a:r>
            <a:endParaRPr lang="en-US" altLang="zh-TW" sz="2400" dirty="0" smtClean="0">
              <a:solidFill>
                <a:srgbClr val="800080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pPr lvl="1">
              <a:defRPr/>
            </a:pPr>
            <a:r>
              <a:rPr lang="zh-TW" altLang="en-US" sz="2400" b="1" dirty="0" smtClean="0">
                <a:solidFill>
                  <a:schemeClr val="tx2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班級種類</a:t>
            </a:r>
            <a:r>
              <a:rPr lang="en-US" altLang="zh-TW" sz="2400" dirty="0" smtClean="0">
                <a:solidFill>
                  <a:srgbClr val="80008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: </a:t>
            </a:r>
            <a:r>
              <a:rPr lang="zh-TW" altLang="en-US" sz="2400" dirty="0" smtClean="0">
                <a:solidFill>
                  <a:srgbClr val="800080"/>
                </a:solidFill>
                <a:ea typeface="新細明體" panose="02020500000000000000" pitchFamily="18" charset="-120"/>
              </a:rPr>
              <a:t>中學必須同時遞交</a:t>
            </a:r>
            <a:r>
              <a:rPr lang="zh-TW" altLang="en-US" sz="2400" dirty="0" smtClean="0">
                <a:solidFill>
                  <a:srgbClr val="800080"/>
                </a:solidFill>
                <a:ea typeface="新細明體" panose="02020500000000000000" pitchFamily="18" charset="-120"/>
                <a:hlinkClick r:id="rId3" action="ppaction://hlinksldjump"/>
              </a:rPr>
              <a:t>班別</a:t>
            </a:r>
            <a:r>
              <a:rPr lang="en-US" altLang="zh-TW" sz="2400" dirty="0" smtClean="0">
                <a:solidFill>
                  <a:srgbClr val="800080"/>
                </a:solidFill>
                <a:ea typeface="新細明體" panose="02020500000000000000" pitchFamily="18" charset="-120"/>
                <a:hlinkClick r:id="rId3" action="ppaction://hlinksldjump"/>
              </a:rPr>
              <a:t>(by class)</a:t>
            </a:r>
            <a:r>
              <a:rPr lang="zh-TW" altLang="en-US" sz="2400" dirty="0" smtClean="0">
                <a:solidFill>
                  <a:srgbClr val="800080"/>
                </a:solidFill>
                <a:ea typeface="新細明體" panose="02020500000000000000" pitchFamily="18" charset="-120"/>
              </a:rPr>
              <a:t>及</a:t>
            </a:r>
            <a:r>
              <a:rPr lang="zh-TW" altLang="en-US" sz="2400" dirty="0" smtClean="0">
                <a:solidFill>
                  <a:srgbClr val="800080"/>
                </a:solidFill>
                <a:ea typeface="新細明體" panose="02020500000000000000" pitchFamily="18" charset="-120"/>
                <a:hlinkClick r:id="rId4" action="ppaction://hlinksldjump"/>
              </a:rPr>
              <a:t>級別</a:t>
            </a:r>
            <a:r>
              <a:rPr lang="en-US" altLang="zh-TW" sz="2400" dirty="0" smtClean="0">
                <a:solidFill>
                  <a:srgbClr val="800080"/>
                </a:solidFill>
                <a:ea typeface="新細明體" panose="02020500000000000000" pitchFamily="18" charset="-120"/>
                <a:hlinkClick r:id="rId4" action="ppaction://hlinksldjump"/>
              </a:rPr>
              <a:t>(by class level)</a:t>
            </a:r>
            <a:r>
              <a:rPr lang="zh-TW" altLang="en-US" sz="2400" dirty="0" smtClean="0">
                <a:solidFill>
                  <a:srgbClr val="800080"/>
                </a:solidFill>
                <a:ea typeface="新細明體" panose="02020500000000000000" pitchFamily="18" charset="-120"/>
              </a:rPr>
              <a:t>的科目資料</a:t>
            </a:r>
            <a:endParaRPr lang="en-US" altLang="zh-TW" sz="2400" dirty="0" smtClean="0">
              <a:solidFill>
                <a:srgbClr val="800080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pPr lvl="1">
              <a:defRPr/>
            </a:pPr>
            <a:r>
              <a:rPr lang="zh-TW" altLang="en-US" sz="2400" b="1" dirty="0" smtClean="0">
                <a:solidFill>
                  <a:schemeClr val="tx2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科目資料</a:t>
            </a:r>
            <a:r>
              <a:rPr lang="en-US" altLang="zh-TW" sz="2400" dirty="0">
                <a:solidFill>
                  <a:srgbClr val="80008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:</a:t>
            </a:r>
            <a:r>
              <a:rPr lang="zh-TW" altLang="en-US" sz="2400" dirty="0">
                <a:solidFill>
                  <a:srgbClr val="80008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 </a:t>
            </a:r>
            <a:r>
              <a:rPr lang="zh-TW" altLang="en-US" sz="2400" dirty="0">
                <a:solidFill>
                  <a:srgbClr val="800080"/>
                </a:solidFill>
                <a:ea typeface="新細明體" panose="02020500000000000000" pitchFamily="18" charset="-120"/>
              </a:rPr>
              <a:t>使用切合學校類別</a:t>
            </a:r>
            <a:r>
              <a:rPr lang="en-US" altLang="zh-TW" sz="2400" dirty="0">
                <a:solidFill>
                  <a:srgbClr val="800080"/>
                </a:solidFill>
                <a:ea typeface="新細明體" panose="02020500000000000000" pitchFamily="18" charset="-120"/>
              </a:rPr>
              <a:t>/</a:t>
            </a:r>
            <a:r>
              <a:rPr lang="zh-TW" altLang="en-US" sz="2400" dirty="0">
                <a:solidFill>
                  <a:srgbClr val="800080"/>
                </a:solidFill>
                <a:ea typeface="新細明體" panose="02020500000000000000" pitchFamily="18" charset="-120"/>
              </a:rPr>
              <a:t>級別的</a:t>
            </a:r>
            <a:r>
              <a:rPr lang="zh-TW" altLang="en-US" sz="2400" dirty="0" smtClean="0">
                <a:solidFill>
                  <a:srgbClr val="FF0000"/>
                </a:solidFill>
                <a:ea typeface="新細明體" panose="02020500000000000000" pitchFamily="18" charset="-120"/>
                <a:hlinkClick r:id="rId5" action="ppaction://hlinksldjump"/>
              </a:rPr>
              <a:t>教育局科目代碼</a:t>
            </a:r>
            <a:endParaRPr lang="en-US" altLang="zh-TW" sz="2400" b="1" dirty="0" smtClean="0">
              <a:solidFill>
                <a:schemeClr val="tx2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pPr lvl="1">
              <a:defRPr/>
            </a:pPr>
            <a:r>
              <a:rPr lang="zh-TW" altLang="en-US" sz="2400" b="1" dirty="0" smtClean="0">
                <a:solidFill>
                  <a:schemeClr val="tx2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學科教學語言</a:t>
            </a:r>
            <a:endParaRPr lang="en-US" altLang="zh-TW" sz="2400" b="1" dirty="0" smtClean="0">
              <a:solidFill>
                <a:schemeClr val="tx2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pPr lvl="1">
              <a:defRPr/>
            </a:pPr>
            <a:r>
              <a:rPr lang="zh-TW" altLang="en-US" sz="2400" b="1" dirty="0" smtClean="0">
                <a:solidFill>
                  <a:schemeClr val="tx2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上課節數</a:t>
            </a:r>
            <a:endParaRPr lang="en-US" altLang="zh-TW" sz="2400" b="1" dirty="0" smtClean="0">
              <a:solidFill>
                <a:schemeClr val="tx2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pPr lvl="1">
              <a:defRPr/>
            </a:pPr>
            <a:r>
              <a:rPr lang="zh-TW" altLang="en-US" sz="2400" b="1" dirty="0" smtClean="0">
                <a:solidFill>
                  <a:schemeClr val="tx2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課室資料</a:t>
            </a:r>
            <a:endParaRPr lang="en-US" altLang="zh-TW" sz="2400" dirty="0" smtClean="0">
              <a:solidFill>
                <a:srgbClr val="800080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192522" name="Rectangle 10"/>
          <p:cNvSpPr>
            <a:spLocks noChangeArrowheads="1"/>
          </p:cNvSpPr>
          <p:nvPr/>
        </p:nvSpPr>
        <p:spPr bwMode="auto">
          <a:xfrm>
            <a:off x="685800" y="533400"/>
            <a:ext cx="7772400" cy="6858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3200" b="1" i="0" u="none" strike="noStrike" kern="1200" cap="none" spc="0" normalizeH="0" baseline="0" noProof="0" dirty="0">
              <a:ln>
                <a:noFill/>
              </a:ln>
              <a:solidFill>
                <a:srgbClr val="003399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pitchFamily="34" charset="0"/>
              <a:ea typeface="新細明體" pitchFamily="18" charset="-120"/>
              <a:cs typeface="+mn-cs"/>
            </a:endParaRPr>
          </a:p>
        </p:txBody>
      </p:sp>
      <p:sp>
        <p:nvSpPr>
          <p:cNvPr id="75781" name="投影片編號版面配置區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folHlink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folHlink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folHlink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1600">
                <a:solidFill>
                  <a:schemeClr val="folHlink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P. </a:t>
            </a:r>
            <a:fld id="{0D7008CD-840A-4240-A0AC-0C0D7ECDB7BA}" type="slidenum">
              <a:rPr kumimoji="0" lang="en-US" altLang="zh-TW" sz="1200" b="0" i="0" u="none" strike="noStrike" kern="120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92</a:t>
            </a:fld>
            <a:endParaRPr kumimoji="0" lang="en-US" altLang="zh-TW" sz="1200" b="0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6" name="爆炸 1 5"/>
          <p:cNvSpPr/>
          <p:nvPr/>
        </p:nvSpPr>
        <p:spPr bwMode="auto">
          <a:xfrm>
            <a:off x="3733800" y="4682643"/>
            <a:ext cx="4584700" cy="2070100"/>
          </a:xfrm>
          <a:prstGeom prst="irregularSeal1">
            <a:avLst/>
          </a:prstGeom>
          <a:ln>
            <a:headEnd/>
            <a:tailEnd/>
          </a:ln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90000" tIns="46800" rIns="90000" bIns="46800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zh-TW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系統會自動於學校管理模組抽取已輸入的相關資料，方便行政工作</a:t>
            </a:r>
            <a:endParaRPr kumimoji="0" lang="zh-HK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CC00CC"/>
              </a:solidFill>
              <a:effectLst/>
              <a:uLnTx/>
              <a:uFillTx/>
              <a:latin typeface="標楷體" pitchFamily="65" charset="-120"/>
              <a:ea typeface="標楷體" pitchFamily="65" charset="-120"/>
              <a:cs typeface="+mn-cs"/>
            </a:endParaRPr>
          </a:p>
        </p:txBody>
      </p:sp>
      <p:sp>
        <p:nvSpPr>
          <p:cNvPr id="8" name="矩形 7">
            <a:hlinkClick r:id="rId6" action="ppaction://hlinksldjump"/>
          </p:cNvPr>
          <p:cNvSpPr/>
          <p:nvPr/>
        </p:nvSpPr>
        <p:spPr bwMode="auto">
          <a:xfrm>
            <a:off x="87313" y="6096000"/>
            <a:ext cx="1219200" cy="635000"/>
          </a:xfrm>
          <a:prstGeom prst="rect">
            <a:avLst/>
          </a:prstGeom>
          <a:ln>
            <a:headEnd/>
            <a:tailEnd/>
          </a:ln>
          <a:ex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90000" tIns="46800" rIns="90000" bIns="4680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zh-TW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返回</a:t>
            </a:r>
            <a:endParaRPr kumimoji="0" lang="en-US" altLang="zh-TW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標楷體" pitchFamily="65" charset="-120"/>
              <a:ea typeface="標楷體" pitchFamily="65" charset="-120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zh-TW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學年工作流程</a:t>
            </a:r>
            <a:endParaRPr kumimoji="0" lang="zh-HK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標楷體" pitchFamily="65" charset="-120"/>
              <a:ea typeface="標楷體" pitchFamily="65" charset="-120"/>
              <a:cs typeface="+mn-cs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433776" y="1141269"/>
            <a:ext cx="827644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000" b="1" i="0" u="none" strike="noStrike" kern="1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注意</a:t>
            </a:r>
            <a:r>
              <a:rPr kumimoji="0" lang="en-US" altLang="zh-TW" sz="2000" b="1" i="0" u="none" strike="noStrike" kern="1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: </a:t>
            </a:r>
            <a:r>
              <a:rPr kumimoji="0" lang="zh-TW" altLang="en-US" sz="2000" b="1" i="0" u="none" strike="noStrike" kern="1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在傳送 </a:t>
            </a:r>
            <a:r>
              <a:rPr kumimoji="0" lang="en-US" altLang="zh-TW" sz="2000" b="1" i="0" u="none" strike="noStrike" kern="1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2023/24 </a:t>
            </a:r>
            <a:r>
              <a:rPr kumimoji="0" lang="zh-TW" altLang="en-US" sz="2000" b="1" i="0" u="none" strike="noStrike" kern="1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學年的班別及科目資料調查前，請學校確保所安裝的網上校管系統已升級至 </a:t>
            </a:r>
            <a:r>
              <a:rPr kumimoji="0" lang="en-US" altLang="zh-TW" sz="2000" b="1" i="0" u="none" strike="noStrike" kern="1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2023</a:t>
            </a:r>
            <a:r>
              <a:rPr kumimoji="0" lang="zh-TW" altLang="en-US" sz="2000" b="1" i="0" u="none" strike="noStrike" kern="1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年 </a:t>
            </a:r>
            <a:r>
              <a:rPr kumimoji="0" lang="en-US" altLang="zh-TW" sz="2000" b="1" i="0" u="none" strike="noStrike" kern="1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6 </a:t>
            </a:r>
            <a:r>
              <a:rPr kumimoji="0" lang="zh-TW" altLang="en-US" sz="2000" b="1" i="0" u="none" strike="noStrike" kern="1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月或以後發布的版本，否則將無法透過聯遞系統遞交調查。</a:t>
            </a:r>
            <a:endParaRPr kumimoji="0" lang="zh-TW" altLang="zh-TW" sz="2000" b="1" i="0" u="none" strike="noStrike" kern="1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新細明體" panose="02020500000000000000" pitchFamily="18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608910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標題 1"/>
          <p:cNvSpPr>
            <a:spLocks noGrp="1"/>
          </p:cNvSpPr>
          <p:nvPr>
            <p:ph type="title"/>
          </p:nvPr>
        </p:nvSpPr>
        <p:spPr>
          <a:xfrm>
            <a:off x="381000" y="1447800"/>
            <a:ext cx="8534400" cy="1371600"/>
          </a:xfrm>
        </p:spPr>
        <p:txBody>
          <a:bodyPr/>
          <a:lstStyle/>
          <a:p>
            <a:pPr marL="457200" indent="-457200">
              <a:spcBef>
                <a:spcPct val="20000"/>
              </a:spcBef>
              <a:buClr>
                <a:srgbClr val="CC0099"/>
              </a:buClr>
              <a:buSzPct val="55000"/>
              <a:buFont typeface="Wingdings" panose="05000000000000000000" pitchFamily="2" charset="2"/>
              <a:buChar char="n"/>
            </a:pPr>
            <a:r>
              <a:rPr lang="zh-TW" altLang="en-US" sz="2800" b="0" dirty="0">
                <a:solidFill>
                  <a:schemeClr val="folHlink"/>
                </a:solidFill>
                <a:effectLst/>
                <a:ea typeface="新細明體" panose="02020500000000000000" pitchFamily="18" charset="-120"/>
              </a:rPr>
              <a:t>有關 </a:t>
            </a:r>
            <a:r>
              <a:rPr lang="en-US" altLang="zh-TW" sz="2800" b="0" dirty="0" smtClean="0">
                <a:solidFill>
                  <a:schemeClr val="folHlink"/>
                </a:solidFill>
                <a:effectLst/>
                <a:ea typeface="新細明體" panose="02020500000000000000" pitchFamily="18" charset="-120"/>
              </a:rPr>
              <a:t>2022 </a:t>
            </a:r>
            <a:r>
              <a:rPr lang="zh-TW" altLang="en-US" sz="2800" b="0" dirty="0" smtClean="0">
                <a:solidFill>
                  <a:schemeClr val="folHlink"/>
                </a:solidFill>
                <a:effectLst/>
                <a:ea typeface="新細明體" panose="02020500000000000000" pitchFamily="18" charset="-120"/>
              </a:rPr>
              <a:t>學年</a:t>
            </a:r>
            <a:r>
              <a:rPr lang="zh-TW" altLang="en-US" sz="2800" b="0" dirty="0">
                <a:solidFill>
                  <a:schemeClr val="folHlink"/>
                </a:solidFill>
                <a:effectLst/>
                <a:ea typeface="新細明體" panose="02020500000000000000" pitchFamily="18" charset="-120"/>
              </a:rPr>
              <a:t>科目代碼的變更，詳情請參閱課程發展處於 </a:t>
            </a:r>
            <a:r>
              <a:rPr lang="en-US" altLang="zh-TW" sz="2800" b="0" dirty="0" smtClean="0">
                <a:solidFill>
                  <a:schemeClr val="folHlink"/>
                </a:solidFill>
                <a:effectLst/>
                <a:ea typeface="新細明體" panose="02020500000000000000" pitchFamily="18" charset="-120"/>
              </a:rPr>
              <a:t>2022 </a:t>
            </a:r>
            <a:r>
              <a:rPr lang="zh-TW" altLang="en-US" sz="2800" b="0" dirty="0">
                <a:solidFill>
                  <a:schemeClr val="folHlink"/>
                </a:solidFill>
                <a:effectLst/>
                <a:ea typeface="新細明體" panose="02020500000000000000" pitchFamily="18" charset="-120"/>
              </a:rPr>
              <a:t>年 </a:t>
            </a:r>
            <a:r>
              <a:rPr lang="en-US" altLang="zh-TW" sz="2800" b="0" dirty="0">
                <a:solidFill>
                  <a:schemeClr val="folHlink"/>
                </a:solidFill>
                <a:effectLst/>
                <a:ea typeface="新細明體" panose="02020500000000000000" pitchFamily="18" charset="-120"/>
              </a:rPr>
              <a:t>6 </a:t>
            </a:r>
            <a:r>
              <a:rPr lang="zh-TW" altLang="en-US" sz="2800" b="0" dirty="0">
                <a:solidFill>
                  <a:schemeClr val="folHlink"/>
                </a:solidFill>
                <a:effectLst/>
                <a:ea typeface="新細明體" panose="02020500000000000000" pitchFamily="18" charset="-120"/>
              </a:rPr>
              <a:t>月發出的聯遞系統訊息</a:t>
            </a:r>
            <a:r>
              <a:rPr lang="zh-TW" altLang="en-US" sz="2800" b="0" dirty="0" smtClean="0">
                <a:solidFill>
                  <a:schemeClr val="folHlink"/>
                </a:solidFill>
                <a:effectLst/>
                <a:ea typeface="新細明體" panose="02020500000000000000" pitchFamily="18" charset="-120"/>
              </a:rPr>
              <a:t>。</a:t>
            </a:r>
            <a:r>
              <a:rPr lang="en-US" altLang="zh-TW" sz="2800" b="0" dirty="0" smtClean="0">
                <a:solidFill>
                  <a:schemeClr val="folHlink"/>
                </a:solidFill>
                <a:effectLst/>
                <a:ea typeface="新細明體" panose="02020500000000000000" pitchFamily="18" charset="-120"/>
              </a:rPr>
              <a:t/>
            </a:r>
            <a:br>
              <a:rPr lang="en-US" altLang="zh-TW" sz="2800" b="0" dirty="0" smtClean="0">
                <a:solidFill>
                  <a:schemeClr val="folHlink"/>
                </a:solidFill>
                <a:effectLst/>
                <a:ea typeface="新細明體" panose="02020500000000000000" pitchFamily="18" charset="-120"/>
              </a:rPr>
            </a:br>
            <a:endParaRPr lang="zh-TW" altLang="en-US" sz="2800" b="0" dirty="0">
              <a:solidFill>
                <a:schemeClr val="folHlink"/>
              </a:solidFill>
              <a:effectLst/>
              <a:ea typeface="新細明體" panose="02020500000000000000" pitchFamily="18" charset="-120"/>
            </a:endParaRPr>
          </a:p>
        </p:txBody>
      </p:sp>
      <p:sp>
        <p:nvSpPr>
          <p:cNvPr id="192522" name="Rectangle 10"/>
          <p:cNvSpPr>
            <a:spLocks noChangeArrowheads="1"/>
          </p:cNvSpPr>
          <p:nvPr/>
        </p:nvSpPr>
        <p:spPr bwMode="auto">
          <a:xfrm>
            <a:off x="685800" y="533400"/>
            <a:ext cx="7772400" cy="6858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3200" b="1" i="0" u="none" strike="noStrike" kern="1200" cap="none" spc="0" normalizeH="0" baseline="0" noProof="0" dirty="0">
              <a:ln>
                <a:noFill/>
              </a:ln>
              <a:solidFill>
                <a:srgbClr val="003399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pitchFamily="34" charset="0"/>
              <a:ea typeface="新細明體" pitchFamily="18" charset="-120"/>
              <a:cs typeface="+mn-cs"/>
            </a:endParaRPr>
          </a:p>
        </p:txBody>
      </p:sp>
      <p:sp>
        <p:nvSpPr>
          <p:cNvPr id="7" name="標題 1"/>
          <p:cNvSpPr txBox="1">
            <a:spLocks/>
          </p:cNvSpPr>
          <p:nvPr/>
        </p:nvSpPr>
        <p:spPr bwMode="auto">
          <a:xfrm>
            <a:off x="1752600" y="228600"/>
            <a:ext cx="7162800" cy="762000"/>
          </a:xfrm>
          <a:prstGeom prst="rect">
            <a:avLst/>
          </a:prstGeom>
          <a:noFill/>
          <a:ln>
            <a:noFill/>
          </a:ln>
          <a:extLst/>
        </p:spPr>
        <p:txBody>
          <a:bodyPr anchor="b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zh-TW" altLang="en-US" sz="32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ahom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ahom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ahom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ahom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Tahom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Tahom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Tahom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Tahoma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1" i="0" u="none" strike="noStrike" kern="0" cap="none" spc="0" normalizeH="0" baseline="0" noProof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新細明體" panose="02020500000000000000" pitchFamily="18" charset="-120"/>
                <a:ea typeface="新細明體" panose="02020500000000000000" pitchFamily="18" charset="-120"/>
                <a:cs typeface="+mj-cs"/>
              </a:rPr>
              <a:t>班別及科目資料調查</a:t>
            </a:r>
          </a:p>
        </p:txBody>
      </p:sp>
      <p:sp>
        <p:nvSpPr>
          <p:cNvPr id="77830" name="投影片編號版面配置區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folHlink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folHlink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folHlink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1600">
                <a:solidFill>
                  <a:schemeClr val="folHlink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P. </a:t>
            </a:r>
            <a:fld id="{C7A3676B-E7BB-4705-9B55-F09098A31427}" type="slidenum">
              <a:rPr kumimoji="0" lang="en-US" altLang="zh-TW" sz="1200" b="0" i="0" u="none" strike="noStrike" kern="120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93</a:t>
            </a:fld>
            <a:endParaRPr kumimoji="0" lang="en-US" altLang="zh-TW" sz="1200" b="0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2459206"/>
            <a:ext cx="4876800" cy="2922915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8" name="標題 1"/>
          <p:cNvSpPr txBox="1">
            <a:spLocks/>
          </p:cNvSpPr>
          <p:nvPr/>
        </p:nvSpPr>
        <p:spPr bwMode="auto">
          <a:xfrm>
            <a:off x="411480" y="5441376"/>
            <a:ext cx="8610600" cy="952151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zh-TW" altLang="en-US" sz="32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ahom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ahom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ahom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ahom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Tahom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Tahom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Tahom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Tahoma" pitchFamily="34" charset="0"/>
              </a:defRPr>
            </a:lvl9pPr>
          </a:lstStyle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0099"/>
              </a:buClr>
              <a:buSzPct val="55000"/>
              <a:buFont typeface="Wingdings" panose="05000000000000000000" pitchFamily="2" charset="2"/>
              <a:buChar char="n"/>
              <a:tabLst/>
              <a:defRPr/>
            </a:pPr>
            <a:r>
              <a:rPr kumimoji="0" lang="zh-TW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Tahoma"/>
                <a:ea typeface="新細明體" panose="02020500000000000000" pitchFamily="18" charset="-120"/>
                <a:cs typeface="+mj-cs"/>
              </a:rPr>
              <a:t>有關 </a:t>
            </a:r>
            <a:r>
              <a:rPr kumimoji="0" lang="en-US" altLang="zh-TW" sz="2800" b="0" i="0" u="none" strike="noStrike" kern="0" cap="none" spc="0" normalizeH="0" baseline="0" noProof="0" dirty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Tahoma"/>
                <a:ea typeface="新細明體" panose="02020500000000000000" pitchFamily="18" charset="-120"/>
                <a:cs typeface="+mj-cs"/>
              </a:rPr>
              <a:t>2023 </a:t>
            </a:r>
            <a:r>
              <a:rPr kumimoji="0" lang="zh-TW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Tahoma"/>
                <a:ea typeface="新細明體" panose="02020500000000000000" pitchFamily="18" charset="-120"/>
                <a:cs typeface="+mj-cs"/>
              </a:rPr>
              <a:t>學年科目代碼的變更，詳情請留意課程發展處於 </a:t>
            </a:r>
            <a:r>
              <a:rPr kumimoji="0" lang="en-US" altLang="zh-TW" sz="2800" b="0" i="0" u="none" strike="noStrike" kern="0" cap="none" spc="0" normalizeH="0" baseline="0" noProof="0" dirty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Tahoma"/>
                <a:ea typeface="新細明體" panose="02020500000000000000" pitchFamily="18" charset="-120"/>
                <a:cs typeface="+mj-cs"/>
              </a:rPr>
              <a:t>2023</a:t>
            </a:r>
            <a:r>
              <a:rPr kumimoji="0" lang="zh-TW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Tahoma"/>
                <a:ea typeface="新細明體" panose="02020500000000000000" pitchFamily="18" charset="-120"/>
                <a:cs typeface="+mj-cs"/>
              </a:rPr>
              <a:t>年 </a:t>
            </a:r>
            <a:r>
              <a:rPr kumimoji="0" lang="en-US" altLang="zh-TW" sz="2800" b="0" i="0" u="none" strike="noStrike" kern="0" cap="none" spc="0" normalizeH="0" baseline="0" noProof="0" dirty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Tahoma"/>
                <a:ea typeface="新細明體" panose="02020500000000000000" pitchFamily="18" charset="-120"/>
                <a:cs typeface="+mj-cs"/>
              </a:rPr>
              <a:t>6 </a:t>
            </a:r>
            <a:r>
              <a:rPr kumimoji="0" lang="zh-TW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Tahoma"/>
                <a:ea typeface="新細明體" panose="02020500000000000000" pitchFamily="18" charset="-120"/>
                <a:cs typeface="+mj-cs"/>
              </a:rPr>
              <a:t>月發出的訊息。</a:t>
            </a:r>
          </a:p>
        </p:txBody>
      </p:sp>
    </p:spTree>
    <p:extLst>
      <p:ext uri="{BB962C8B-B14F-4D97-AF65-F5344CB8AC3E}">
        <p14:creationId xmlns:p14="http://schemas.microsoft.com/office/powerpoint/2010/main" val="41832811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TW" sz="3600" smtClean="0">
                <a:effectLst/>
                <a:latin typeface="新細明體" panose="02020500000000000000" pitchFamily="18" charset="-120"/>
                <a:ea typeface="新細明體" panose="02020500000000000000" pitchFamily="18" charset="-120"/>
              </a:rPr>
              <a:t>班別及科目資料調查</a:t>
            </a:r>
            <a:r>
              <a:rPr sz="3600" dirty="0" smtClean="0">
                <a:effectLst/>
                <a:latin typeface="新細明體" panose="02020500000000000000" pitchFamily="18" charset="-120"/>
                <a:ea typeface="新細明體" panose="02020500000000000000" pitchFamily="18" charset="-120"/>
              </a:rPr>
              <a:t> - </a:t>
            </a:r>
            <a:r>
              <a:rPr lang="zh-TW" sz="3600" smtClean="0">
                <a:effectLst/>
                <a:latin typeface="新細明體" panose="02020500000000000000" pitchFamily="18" charset="-120"/>
                <a:ea typeface="新細明體" panose="02020500000000000000" pitchFamily="18" charset="-120"/>
              </a:rPr>
              <a:t>科目配對</a:t>
            </a:r>
          </a:p>
        </p:txBody>
      </p:sp>
      <p:sp>
        <p:nvSpPr>
          <p:cNvPr id="7987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752600"/>
            <a:ext cx="8229600" cy="4343400"/>
          </a:xfrm>
        </p:spPr>
        <p:txBody>
          <a:bodyPr/>
          <a:lstStyle/>
          <a:p>
            <a:pPr>
              <a:buClr>
                <a:srgbClr val="FF9933"/>
              </a:buClr>
              <a:buFont typeface="Wingdings" panose="05000000000000000000" pitchFamily="2" charset="2"/>
              <a:buNone/>
            </a:pPr>
            <a:endParaRPr lang="zh-TW" altLang="en-US" b="1" smtClean="0">
              <a:solidFill>
                <a:srgbClr val="006666"/>
              </a:solidFill>
              <a:latin typeface="Arial" panose="020B0604020202020204" pitchFamily="34" charset="0"/>
              <a:ea typeface="新細明體" panose="02020500000000000000" pitchFamily="18" charset="-120"/>
            </a:endParaRPr>
          </a:p>
          <a:p>
            <a:pPr lvl="2">
              <a:buClr>
                <a:srgbClr val="FF9933"/>
              </a:buClr>
              <a:buFont typeface="Wingdings" panose="05000000000000000000" pitchFamily="2" charset="2"/>
              <a:buNone/>
            </a:pPr>
            <a:endParaRPr lang="en-US" altLang="zh-TW" sz="1800" b="1" dirty="0" smtClean="0">
              <a:solidFill>
                <a:srgbClr val="006666"/>
              </a:solidFill>
              <a:ea typeface="新細明體" panose="02020500000000000000" pitchFamily="18" charset="-120"/>
              <a:cs typeface="Times New Roman" panose="02020603050405020304" pitchFamily="18" charset="0"/>
            </a:endParaRPr>
          </a:p>
          <a:p>
            <a:pPr lvl="1">
              <a:buClr>
                <a:srgbClr val="FF9933"/>
              </a:buClr>
              <a:buFont typeface="Wingdings" panose="05000000000000000000" pitchFamily="2" charset="2"/>
              <a:buNone/>
            </a:pPr>
            <a:endParaRPr lang="en-US" altLang="zh-TW" b="1" dirty="0" smtClean="0">
              <a:solidFill>
                <a:srgbClr val="006666"/>
              </a:solidFill>
              <a:latin typeface="Arial" panose="020B0604020202020204" pitchFamily="34" charset="0"/>
              <a:ea typeface="新細明體" panose="02020500000000000000" pitchFamily="18" charset="-120"/>
            </a:endParaRPr>
          </a:p>
        </p:txBody>
      </p:sp>
      <p:sp>
        <p:nvSpPr>
          <p:cNvPr id="79876" name="Rectangle 6"/>
          <p:cNvSpPr>
            <a:spLocks noChangeArrowheads="1"/>
          </p:cNvSpPr>
          <p:nvPr/>
        </p:nvSpPr>
        <p:spPr bwMode="auto">
          <a:xfrm>
            <a:off x="7162800" y="4648200"/>
            <a:ext cx="685800" cy="685800"/>
          </a:xfrm>
          <a:prstGeom prst="rect">
            <a:avLst/>
          </a:prstGeom>
          <a:noFill/>
          <a:ln w="28575" algn="ctr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folHlink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folHlink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folHlink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1600">
                <a:solidFill>
                  <a:schemeClr val="folHlink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HK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79877" name="Line 9"/>
          <p:cNvSpPr>
            <a:spLocks noChangeShapeType="1"/>
          </p:cNvSpPr>
          <p:nvPr/>
        </p:nvSpPr>
        <p:spPr bwMode="auto">
          <a:xfrm>
            <a:off x="1714500" y="1981200"/>
            <a:ext cx="1447800" cy="6096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HK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798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689100"/>
            <a:ext cx="7543800" cy="4851400"/>
          </a:xfrm>
          <a:prstGeom prst="rect">
            <a:avLst/>
          </a:prstGeom>
          <a:noFill/>
          <a:ln w="28575" algn="ctr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9879" name="Rectangle 6"/>
          <p:cNvSpPr>
            <a:spLocks noChangeArrowheads="1"/>
          </p:cNvSpPr>
          <p:nvPr/>
        </p:nvSpPr>
        <p:spPr bwMode="auto">
          <a:xfrm>
            <a:off x="4275138" y="3670300"/>
            <a:ext cx="3886200" cy="533400"/>
          </a:xfrm>
          <a:prstGeom prst="rect">
            <a:avLst/>
          </a:prstGeom>
          <a:noFill/>
          <a:ln w="28575" algn="ctr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folHlink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folHlink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folHlink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1600">
                <a:solidFill>
                  <a:schemeClr val="folHlink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HK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79880" name="Rectangle 6"/>
          <p:cNvSpPr>
            <a:spLocks noChangeArrowheads="1"/>
          </p:cNvSpPr>
          <p:nvPr/>
        </p:nvSpPr>
        <p:spPr bwMode="auto">
          <a:xfrm>
            <a:off x="4262438" y="4622800"/>
            <a:ext cx="3886200" cy="762000"/>
          </a:xfrm>
          <a:prstGeom prst="rect">
            <a:avLst/>
          </a:prstGeom>
          <a:noFill/>
          <a:ln w="28575" algn="ctr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folHlink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folHlink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folHlink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1600">
                <a:solidFill>
                  <a:schemeClr val="folHlink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HK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79881" name="投影片編號版面配置區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folHlink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folHlink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folHlink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1600">
                <a:solidFill>
                  <a:schemeClr val="folHlink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P. </a:t>
            </a:r>
            <a:fld id="{50847E1F-DBED-4F8B-B03F-B9986A910CBE}" type="slidenum">
              <a:rPr kumimoji="0" lang="en-US" altLang="zh-TW" sz="1200" b="0" i="0" u="none" strike="noStrike" kern="120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94</a:t>
            </a:fld>
            <a:endParaRPr kumimoji="0" lang="en-US" altLang="zh-TW" sz="1200" b="0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79882" name="矩形 1"/>
          <p:cNvSpPr>
            <a:spLocks noChangeArrowheads="1"/>
          </p:cNvSpPr>
          <p:nvPr/>
        </p:nvSpPr>
        <p:spPr bwMode="auto">
          <a:xfrm>
            <a:off x="5330825" y="1222375"/>
            <a:ext cx="35988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folHlink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folHlink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folHlink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1600">
                <a:solidFill>
                  <a:schemeClr val="folHlink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新細明體" panose="02020500000000000000" pitchFamily="18" charset="-120"/>
                <a:ea typeface="新細明體" panose="02020500000000000000" pitchFamily="18" charset="-120"/>
                <a:cs typeface="+mn-cs"/>
              </a:rPr>
              <a:t>學校管理 </a:t>
            </a:r>
            <a:r>
              <a:rPr kumimoji="0" lang="en-US" altLang="zh-TW" sz="20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新細明體" panose="02020500000000000000" pitchFamily="18" charset="-120"/>
                <a:ea typeface="新細明體" panose="02020500000000000000" pitchFamily="18" charset="-120"/>
                <a:cs typeface="+mn-cs"/>
              </a:rPr>
              <a:t>&gt; </a:t>
            </a:r>
            <a:r>
              <a:rPr kumimoji="0" lang="zh-TW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新細明體" panose="02020500000000000000" pitchFamily="18" charset="-120"/>
                <a:ea typeface="新細明體" panose="02020500000000000000" pitchFamily="18" charset="-120"/>
                <a:cs typeface="+mn-cs"/>
              </a:rPr>
              <a:t>學校編修科目配對 </a:t>
            </a:r>
            <a:endParaRPr kumimoji="0" lang="zh-HK" altLang="en-US" sz="2000" b="0" i="0" u="none" strike="noStrike" kern="1200" cap="none" spc="0" normalizeH="0" baseline="0" noProof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新細明體" panose="02020500000000000000" pitchFamily="18" charset="-12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1" name="矩形 10">
            <a:hlinkClick r:id="rId4" action="ppaction://hlinksldjump"/>
          </p:cNvPr>
          <p:cNvSpPr/>
          <p:nvPr/>
        </p:nvSpPr>
        <p:spPr bwMode="auto">
          <a:xfrm>
            <a:off x="152400" y="6130925"/>
            <a:ext cx="1219200" cy="635000"/>
          </a:xfrm>
          <a:prstGeom prst="rect">
            <a:avLst/>
          </a:prstGeom>
          <a:ln>
            <a:headEnd/>
            <a:tailEnd/>
          </a:ln>
          <a:ex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90000" tIns="46800" rIns="90000" bIns="4680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zh-TW" alt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返回</a:t>
            </a:r>
            <a:endParaRPr kumimoji="0" lang="en-US" altLang="zh-HK" sz="2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zh-HK" altLang="zh-HK" sz="9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班別及科目資料調查</a:t>
            </a:r>
            <a:endParaRPr kumimoji="0" lang="zh-HK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標楷體" pitchFamily="65" charset="-120"/>
              <a:ea typeface="標楷體" pitchFamily="65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450973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7382" y="5014912"/>
            <a:ext cx="5852160" cy="1143000"/>
          </a:xfrm>
          <a:prstGeom prst="rect">
            <a:avLst/>
          </a:prstGeom>
          <a:ln w="9525">
            <a:noFill/>
          </a:ln>
        </p:spPr>
      </p:pic>
      <p:sp>
        <p:nvSpPr>
          <p:cNvPr id="819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sz="3600" smtClean="0">
                <a:effectLst/>
                <a:ea typeface="新細明體" panose="02020500000000000000" pitchFamily="18" charset="-120"/>
              </a:rPr>
              <a:t>班別及科目資料調查</a:t>
            </a:r>
          </a:p>
        </p:txBody>
      </p:sp>
      <p:pic>
        <p:nvPicPr>
          <p:cNvPr id="81923" name="圖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827213"/>
            <a:ext cx="7799388" cy="23637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924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zh-HK" altLang="en-US" smtClean="0">
              <a:ea typeface="新細明體" panose="02020500000000000000" pitchFamily="18" charset="-120"/>
            </a:endParaRPr>
          </a:p>
          <a:p>
            <a:pPr lvl="2"/>
            <a:endParaRPr lang="zh-HK" altLang="en-US" sz="1800" smtClean="0">
              <a:ea typeface="新細明體" panose="02020500000000000000" pitchFamily="18" charset="-120"/>
            </a:endParaRPr>
          </a:p>
          <a:p>
            <a:pPr lvl="1"/>
            <a:endParaRPr lang="zh-HK" altLang="en-US" smtClean="0">
              <a:ea typeface="新細明體" panose="02020500000000000000" pitchFamily="18" charset="-120"/>
            </a:endParaRPr>
          </a:p>
        </p:txBody>
      </p:sp>
      <p:sp>
        <p:nvSpPr>
          <p:cNvPr id="112645" name="Rectangle 6"/>
          <p:cNvSpPr>
            <a:spLocks noChangeArrowheads="1"/>
          </p:cNvSpPr>
          <p:nvPr/>
        </p:nvSpPr>
        <p:spPr bwMode="auto">
          <a:xfrm>
            <a:off x="304800" y="3810000"/>
            <a:ext cx="685800" cy="457200"/>
          </a:xfrm>
          <a:prstGeom prst="rect">
            <a:avLst/>
          </a:prstGeom>
          <a:noFill/>
          <a:ln w="28575" algn="ctr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folHlink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folHlink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folHlink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1600">
                <a:solidFill>
                  <a:schemeClr val="folHlink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HK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12647" name="Line 9"/>
          <p:cNvSpPr>
            <a:spLocks noChangeShapeType="1"/>
          </p:cNvSpPr>
          <p:nvPr/>
        </p:nvSpPr>
        <p:spPr bwMode="auto">
          <a:xfrm>
            <a:off x="990600" y="4267199"/>
            <a:ext cx="1752600" cy="1249751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HK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12648" name="Rectangle 13"/>
          <p:cNvSpPr>
            <a:spLocks noChangeArrowheads="1"/>
          </p:cNvSpPr>
          <p:nvPr/>
        </p:nvSpPr>
        <p:spPr bwMode="auto">
          <a:xfrm>
            <a:off x="2667000" y="5566163"/>
            <a:ext cx="762000" cy="290513"/>
          </a:xfrm>
          <a:prstGeom prst="rect">
            <a:avLst/>
          </a:prstGeom>
          <a:noFill/>
          <a:ln w="28575" algn="ctr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folHlink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folHlink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folHlink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1600">
                <a:solidFill>
                  <a:schemeClr val="folHlink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HK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81929" name="投影片編號版面配置區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folHlink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folHlink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folHlink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1600">
                <a:solidFill>
                  <a:schemeClr val="folHlink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P. </a:t>
            </a:r>
            <a:fld id="{B186F5CA-5A4E-49C6-9482-E59B54C2B2D7}" type="slidenum">
              <a:rPr kumimoji="0" lang="en-US" altLang="zh-TW" sz="1200" b="0" i="0" u="none" strike="noStrike" kern="120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95</a:t>
            </a:fld>
            <a:endParaRPr kumimoji="0" lang="en-US" altLang="zh-TW" sz="1200" b="0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81930" name="矩形 1"/>
          <p:cNvSpPr>
            <a:spLocks noChangeArrowheads="1"/>
          </p:cNvSpPr>
          <p:nvPr/>
        </p:nvSpPr>
        <p:spPr bwMode="auto">
          <a:xfrm>
            <a:off x="4659313" y="1281113"/>
            <a:ext cx="43211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folHlink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folHlink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folHlink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1600">
                <a:solidFill>
                  <a:schemeClr val="folHlink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新細明體" panose="02020500000000000000" pitchFamily="18" charset="-120"/>
                <a:ea typeface="新細明體" panose="02020500000000000000" pitchFamily="18" charset="-120"/>
                <a:cs typeface="+mn-cs"/>
              </a:rPr>
              <a:t>學校管理 </a:t>
            </a:r>
            <a:r>
              <a:rPr kumimoji="0" lang="en-US" altLang="zh-TW" sz="20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新細明體" panose="02020500000000000000" pitchFamily="18" charset="-120"/>
                <a:ea typeface="新細明體" panose="02020500000000000000" pitchFamily="18" charset="-120"/>
                <a:cs typeface="+mn-cs"/>
              </a:rPr>
              <a:t>&gt; </a:t>
            </a:r>
            <a:r>
              <a:rPr kumimoji="0" lang="zh-TW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新細明體" panose="02020500000000000000" pitchFamily="18" charset="-120"/>
                <a:ea typeface="新細明體" panose="02020500000000000000" pitchFamily="18" charset="-120"/>
                <a:cs typeface="+mn-cs"/>
              </a:rPr>
              <a:t>資料互換 </a:t>
            </a:r>
            <a:r>
              <a:rPr kumimoji="0" lang="en-US" altLang="zh-TW" sz="20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新細明體" panose="02020500000000000000" pitchFamily="18" charset="-120"/>
                <a:ea typeface="新細明體" panose="02020500000000000000" pitchFamily="18" charset="-120"/>
                <a:cs typeface="+mn-cs"/>
              </a:rPr>
              <a:t>&gt; </a:t>
            </a:r>
            <a:r>
              <a:rPr kumimoji="0" lang="zh-TW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新細明體" panose="02020500000000000000" pitchFamily="18" charset="-120"/>
                <a:ea typeface="新細明體" panose="02020500000000000000" pitchFamily="18" charset="-120"/>
                <a:cs typeface="+mn-cs"/>
              </a:rPr>
              <a:t>預備外發資料</a:t>
            </a:r>
            <a:endParaRPr kumimoji="0" lang="zh-HK" altLang="en-US" sz="2000" b="0" i="0" u="none" strike="noStrike" kern="1200" cap="none" spc="0" normalizeH="0" baseline="0" noProof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新細明體" panose="02020500000000000000" pitchFamily="18" charset="-12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1" name="矩形 10">
            <a:hlinkClick r:id="rId5" action="ppaction://hlinksldjump"/>
          </p:cNvPr>
          <p:cNvSpPr/>
          <p:nvPr/>
        </p:nvSpPr>
        <p:spPr bwMode="auto">
          <a:xfrm>
            <a:off x="152400" y="6130925"/>
            <a:ext cx="1219200" cy="635000"/>
          </a:xfrm>
          <a:prstGeom prst="rect">
            <a:avLst/>
          </a:prstGeom>
          <a:ln>
            <a:headEnd/>
            <a:tailEnd/>
          </a:ln>
          <a:ex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90000" tIns="46800" rIns="90000" bIns="4680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zh-TW" alt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返回</a:t>
            </a:r>
            <a:endParaRPr kumimoji="0" lang="en-US" altLang="zh-HK" sz="2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zh-HK" altLang="zh-HK" sz="9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班別及科目資料調查</a:t>
            </a:r>
            <a:endParaRPr kumimoji="0" lang="zh-HK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標楷體" pitchFamily="65" charset="-120"/>
              <a:ea typeface="標楷體" pitchFamily="65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920151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45" grpId="0" animBg="1"/>
      <p:bldP spid="112647" grpId="0" animBg="1"/>
      <p:bldP spid="112648" grpId="0" animBg="1"/>
      <p:bldP spid="11" grpId="0" animBg="1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858963"/>
            <a:ext cx="7396163" cy="225583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397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sz="3600" dirty="0" smtClean="0">
                <a:effectLst/>
                <a:latin typeface="新細明體" panose="02020500000000000000" pitchFamily="18" charset="-120"/>
                <a:ea typeface="新細明體" panose="02020500000000000000" pitchFamily="18" charset="-120"/>
              </a:rPr>
              <a:t>班別及科目資料調查</a:t>
            </a:r>
          </a:p>
        </p:txBody>
      </p:sp>
      <p:sp>
        <p:nvSpPr>
          <p:cNvPr id="83972" name="Rectangle 3"/>
          <p:cNvSpPr>
            <a:spLocks noGrp="1" noChangeArrowheads="1"/>
          </p:cNvSpPr>
          <p:nvPr>
            <p:ph idx="1"/>
          </p:nvPr>
        </p:nvSpPr>
        <p:spPr>
          <a:xfrm>
            <a:off x="914400" y="1327150"/>
            <a:ext cx="8077200" cy="4710113"/>
          </a:xfrm>
        </p:spPr>
        <p:txBody>
          <a:bodyPr/>
          <a:lstStyle/>
          <a:p>
            <a:r>
              <a:rPr lang="zh-TW" altLang="en-US" sz="2800" smtClean="0">
                <a:ea typeface="新細明體" panose="02020500000000000000" pitchFamily="18" charset="-120"/>
              </a:rPr>
              <a:t>可更正級別科目資料的組別數目 </a:t>
            </a:r>
            <a:r>
              <a:rPr lang="en-US" altLang="zh-TW" sz="2800" dirty="0" smtClean="0">
                <a:ea typeface="新細明體" panose="02020500000000000000" pitchFamily="18" charset="-120"/>
              </a:rPr>
              <a:t>– </a:t>
            </a:r>
            <a:r>
              <a:rPr lang="zh-TW" altLang="en-US" sz="2800" smtClean="0">
                <a:ea typeface="新細明體" panose="02020500000000000000" pitchFamily="18" charset="-120"/>
              </a:rPr>
              <a:t>中學適用</a:t>
            </a:r>
          </a:p>
          <a:p>
            <a:pPr lvl="2"/>
            <a:endParaRPr lang="zh-TW" altLang="en-US" sz="1800" smtClean="0">
              <a:ea typeface="新細明體" panose="02020500000000000000" pitchFamily="18" charset="-120"/>
            </a:endParaRPr>
          </a:p>
          <a:p>
            <a:pPr lvl="1"/>
            <a:endParaRPr lang="zh-TW" altLang="en-US" smtClean="0">
              <a:ea typeface="新細明體" panose="02020500000000000000" pitchFamily="18" charset="-120"/>
            </a:endParaRPr>
          </a:p>
        </p:txBody>
      </p:sp>
      <p:pic>
        <p:nvPicPr>
          <p:cNvPr id="83973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267200"/>
            <a:ext cx="7696200" cy="2474913"/>
          </a:xfrm>
          <a:prstGeom prst="rect">
            <a:avLst/>
          </a:prstGeom>
          <a:noFill/>
          <a:ln w="12700" algn="ctr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3974" name="Rectangle 13"/>
          <p:cNvSpPr>
            <a:spLocks noChangeArrowheads="1"/>
          </p:cNvSpPr>
          <p:nvPr/>
        </p:nvSpPr>
        <p:spPr bwMode="auto">
          <a:xfrm>
            <a:off x="1462088" y="2835275"/>
            <a:ext cx="609600" cy="304800"/>
          </a:xfrm>
          <a:prstGeom prst="rect">
            <a:avLst/>
          </a:prstGeom>
          <a:noFill/>
          <a:ln w="28575" algn="ctr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folHlink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folHlink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folHlink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1600">
                <a:solidFill>
                  <a:schemeClr val="folHlink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HK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83975" name="Line 14"/>
          <p:cNvSpPr>
            <a:spLocks noChangeShapeType="1"/>
          </p:cNvSpPr>
          <p:nvPr/>
        </p:nvSpPr>
        <p:spPr bwMode="auto">
          <a:xfrm>
            <a:off x="1981200" y="3140075"/>
            <a:ext cx="5867400" cy="155892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HK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83976" name="Rectangle 16"/>
          <p:cNvSpPr>
            <a:spLocks noChangeArrowheads="1"/>
          </p:cNvSpPr>
          <p:nvPr/>
        </p:nvSpPr>
        <p:spPr bwMode="auto">
          <a:xfrm>
            <a:off x="7848600" y="4724400"/>
            <a:ext cx="381000" cy="1981200"/>
          </a:xfrm>
          <a:prstGeom prst="rect">
            <a:avLst/>
          </a:prstGeom>
          <a:noFill/>
          <a:ln w="28575" algn="ctr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folHlink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folHlink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folHlink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1600">
                <a:solidFill>
                  <a:schemeClr val="folHlink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HK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83977" name="投影片編號版面配置區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folHlink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folHlink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folHlink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1600">
                <a:solidFill>
                  <a:schemeClr val="folHlink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P. </a:t>
            </a:r>
            <a:fld id="{FA3ED424-A838-477D-B7D5-D444542A4971}" type="slidenum">
              <a:rPr kumimoji="0" lang="en-US" altLang="zh-TW" sz="1200" b="0" i="0" u="none" strike="noStrike" kern="120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96</a:t>
            </a:fld>
            <a:endParaRPr kumimoji="0" lang="en-US" altLang="zh-TW" sz="1200" b="0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10" name="矩形 9">
            <a:hlinkClick r:id="rId5" action="ppaction://hlinksldjump"/>
          </p:cNvPr>
          <p:cNvSpPr/>
          <p:nvPr/>
        </p:nvSpPr>
        <p:spPr bwMode="auto">
          <a:xfrm>
            <a:off x="152400" y="6130925"/>
            <a:ext cx="1219200" cy="635000"/>
          </a:xfrm>
          <a:prstGeom prst="rect">
            <a:avLst/>
          </a:prstGeom>
          <a:ln>
            <a:headEnd/>
            <a:tailEnd/>
          </a:ln>
          <a:ex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90000" tIns="46800" rIns="90000" bIns="4680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zh-TW" alt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返回</a:t>
            </a:r>
            <a:endParaRPr kumimoji="0" lang="en-US" altLang="zh-HK" sz="2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zh-HK" altLang="zh-HK" sz="9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班別及科目資料調查</a:t>
            </a:r>
            <a:endParaRPr kumimoji="0" lang="zh-HK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標楷體" pitchFamily="65" charset="-120"/>
              <a:ea typeface="標楷體" pitchFamily="65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425025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974" grpId="0" animBg="1"/>
      <p:bldP spid="83975" grpId="0" animBg="1"/>
      <p:bldP spid="83976" grpId="0" animBg="1"/>
      <p:bldP spid="10" grpId="0" animBg="1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ctrTitle"/>
          </p:nvPr>
        </p:nvSpPr>
        <p:spPr>
          <a:xfrm>
            <a:off x="1143000" y="2590800"/>
            <a:ext cx="5943600" cy="1143000"/>
          </a:xfrm>
        </p:spPr>
        <p:txBody>
          <a:bodyPr/>
          <a:lstStyle/>
          <a:p>
            <a:pPr algn="ctr">
              <a:defRPr/>
            </a:pPr>
            <a:r>
              <a:rPr sz="80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/>
            </a:r>
            <a:br>
              <a:rPr sz="80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</a:br>
            <a:r>
              <a:rPr sz="80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/>
            </a:r>
            <a:br>
              <a:rPr sz="80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</a:br>
            <a:r>
              <a:rPr lang="zh-TW" altLang="en-US" sz="800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  </a:t>
            </a:r>
            <a:r>
              <a:rPr lang="zh-TW" altLang="en-US" sz="660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謝謝</a:t>
            </a:r>
            <a:r>
              <a:rPr sz="66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!</a:t>
            </a:r>
            <a:endParaRPr lang="zh-HK" altLang="en-US" sz="800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89091" name="Rectangle 3075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r>
              <a:rPr lang="zh-TW" altLang="en-US" sz="2800" smtClean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endParaRPr lang="zh-TW" altLang="zh-HK" sz="280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786004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" name="Text Box 10"/>
          <p:cNvSpPr txBox="1">
            <a:spLocks noChangeArrowheads="1"/>
          </p:cNvSpPr>
          <p:nvPr/>
        </p:nvSpPr>
        <p:spPr bwMode="gray">
          <a:xfrm>
            <a:off x="467544" y="5478323"/>
            <a:ext cx="2646878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bg2"/>
                    </a:gs>
                    <a:gs pos="100000">
                      <a:schemeClr val="bg1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fol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kumimoji="1" lang="zh-TW" altLang="en-US" sz="2400" b="1" dirty="0">
                <a:solidFill>
                  <a:srgbClr val="0070C0"/>
                </a:solidFill>
                <a:effectLst/>
                <a:latin typeface="微軟正黑體" pitchFamily="34" charset="-120"/>
                <a:ea typeface="微軟正黑體" pitchFamily="34" charset="-120"/>
              </a:rPr>
              <a:t>教育局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kumimoji="1" lang="zh-TW" altLang="en-US" sz="2400" b="1" dirty="0">
                <a:solidFill>
                  <a:srgbClr val="0070C0"/>
                </a:solidFill>
                <a:effectLst/>
                <a:latin typeface="微軟正黑體" pitchFamily="34" charset="-120"/>
                <a:ea typeface="微軟正黑體" pitchFamily="34" charset="-120"/>
              </a:rPr>
              <a:t>系統及資訊管理</a:t>
            </a:r>
            <a:r>
              <a:rPr kumimoji="1" lang="zh-TW" altLang="en-US" sz="2400" b="1" dirty="0" smtClean="0">
                <a:solidFill>
                  <a:srgbClr val="0070C0"/>
                </a:solidFill>
                <a:effectLst/>
                <a:latin typeface="微軟正黑體" pitchFamily="34" charset="-120"/>
                <a:ea typeface="微軟正黑體" pitchFamily="34" charset="-120"/>
              </a:rPr>
              <a:t>組</a:t>
            </a:r>
            <a:endParaRPr kumimoji="1" lang="zh-TW" altLang="en-US" sz="2400" b="1" dirty="0">
              <a:solidFill>
                <a:srgbClr val="0070C0"/>
              </a:solidFill>
              <a:effectLst/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755576" y="2520424"/>
            <a:ext cx="756083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buNone/>
              <a:defRPr/>
            </a:pPr>
            <a:r>
              <a:rPr lang="zh-TW" altLang="en-US" sz="7200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學生相關</a:t>
            </a:r>
            <a:r>
              <a:rPr lang="zh-TW" altLang="en-US" sz="7200" b="1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模組</a:t>
            </a:r>
            <a:endParaRPr lang="en-US" altLang="zh-TW" sz="7200" b="1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5" name="標題 1"/>
          <p:cNvSpPr txBox="1">
            <a:spLocks/>
          </p:cNvSpPr>
          <p:nvPr/>
        </p:nvSpPr>
        <p:spPr bwMode="auto">
          <a:xfrm>
            <a:off x="0" y="115888"/>
            <a:ext cx="91440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ungsuh" pitchFamily="18" charset="-127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defRPr>
            </a:lvl9pPr>
          </a:lstStyle>
          <a:p>
            <a:pPr algn="ctr">
              <a:buNone/>
            </a:pPr>
            <a:r>
              <a:rPr lang="zh-TW" altLang="en-US" sz="4000" kern="0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「網上校管系統</a:t>
            </a:r>
            <a:r>
              <a:rPr lang="zh-TW" altLang="en-US" sz="4000" kern="0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」新</a:t>
            </a:r>
            <a:r>
              <a:rPr lang="zh-TW" altLang="en-US" sz="4000" kern="0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學年</a:t>
            </a:r>
            <a:r>
              <a:rPr lang="zh-TW" altLang="en-US" sz="4000" kern="0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策劃簡介</a:t>
            </a:r>
            <a:r>
              <a:rPr lang="zh-TW" altLang="en-US" sz="4000" kern="0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會</a:t>
            </a:r>
            <a:endParaRPr lang="zh-TW" altLang="en-US" sz="4000" kern="0" dirty="0" smtClean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127F95-C5AC-4EE7-97B0-F599D5BEB699}" type="slidenum">
              <a:rPr lang="en-US" altLang="zh-TW" smtClean="0"/>
              <a:pPr>
                <a:defRPr/>
              </a:pPr>
              <a:t>98</a:t>
            </a:fld>
            <a:endParaRPr lang="en-US" altLang="zh-TW" dirty="0"/>
          </a:p>
        </p:txBody>
      </p:sp>
      <p:grpSp>
        <p:nvGrpSpPr>
          <p:cNvPr id="8" name="群組 7"/>
          <p:cNvGrpSpPr/>
          <p:nvPr/>
        </p:nvGrpSpPr>
        <p:grpSpPr>
          <a:xfrm>
            <a:off x="2051720" y="4581128"/>
            <a:ext cx="5105139" cy="1282546"/>
            <a:chOff x="1262697" y="3843863"/>
            <a:chExt cx="5757576" cy="1445636"/>
          </a:xfrm>
        </p:grpSpPr>
        <p:pic>
          <p:nvPicPr>
            <p:cNvPr id="6" name="圖片 5"/>
            <p:cNvPicPr>
              <a:picLocks noChangeAspect="1"/>
            </p:cNvPicPr>
            <p:nvPr/>
          </p:nvPicPr>
          <p:blipFill rotWithShape="1">
            <a:blip r:embed="rId3"/>
            <a:srcRect l="13639" t="18500" r="57855" b="73646"/>
            <a:stretch/>
          </p:blipFill>
          <p:spPr>
            <a:xfrm>
              <a:off x="1262697" y="3843863"/>
              <a:ext cx="5757576" cy="1445636"/>
            </a:xfrm>
            <a:prstGeom prst="rect">
              <a:avLst/>
            </a:prstGeom>
          </p:spPr>
        </p:pic>
        <p:pic>
          <p:nvPicPr>
            <p:cNvPr id="7" name="圖片 6"/>
            <p:cNvPicPr>
              <a:picLocks noChangeAspect="1"/>
            </p:cNvPicPr>
            <p:nvPr/>
          </p:nvPicPr>
          <p:blipFill rotWithShape="1">
            <a:blip r:embed="rId3"/>
            <a:srcRect l="31408" t="23242" r="67523" b="73646"/>
            <a:stretch/>
          </p:blipFill>
          <p:spPr>
            <a:xfrm>
              <a:off x="5292080" y="4594563"/>
              <a:ext cx="576065" cy="634637"/>
            </a:xfrm>
            <a:prstGeom prst="rect">
              <a:avLst/>
            </a:prstGeom>
          </p:spPr>
        </p:pic>
      </p:grpSp>
      <p:pic>
        <p:nvPicPr>
          <p:cNvPr id="10" name="圖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9632" y="3758252"/>
            <a:ext cx="6429375" cy="87630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 bwMode="auto">
          <a:xfrm>
            <a:off x="3491880" y="4228532"/>
            <a:ext cx="1727221" cy="352596"/>
          </a:xfrm>
          <a:prstGeom prst="rect">
            <a:avLst/>
          </a:prstGeom>
          <a:noFill/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marR="0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0099"/>
              </a:buClr>
              <a:buSzPct val="55000"/>
              <a:buFont typeface="Wingdings" pitchFamily="2" charset="2"/>
              <a:buChar char="n"/>
              <a:tabLst/>
            </a:pPr>
            <a:endParaRPr kumimoji="0" lang="zh-HK" altLang="en-US" sz="2000" b="0" i="0" u="none" strike="noStrike" cap="none" normalizeH="0" baseline="0" smtClean="0">
              <a:ln>
                <a:noFill/>
              </a:ln>
              <a:solidFill>
                <a:srgbClr val="99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新細明體" pitchFamily="18" charset="-12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26" name="Rectangle 10"/>
          <p:cNvSpPr>
            <a:spLocks noGrp="1" noChangeArrowheads="1"/>
          </p:cNvSpPr>
          <p:nvPr>
            <p:ph type="title"/>
          </p:nvPr>
        </p:nvSpPr>
        <p:spPr>
          <a:xfrm>
            <a:off x="1619672" y="188640"/>
            <a:ext cx="7162800" cy="798736"/>
          </a:xfrm>
        </p:spPr>
        <p:txBody>
          <a:bodyPr/>
          <a:lstStyle/>
          <a:p>
            <a:pPr eaLnBrk="1" hangingPunct="1">
              <a:defRPr/>
            </a:pPr>
            <a:r>
              <a:rPr lang="zh-TW" altLang="en-US" sz="4400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內容</a:t>
            </a:r>
          </a:p>
        </p:txBody>
      </p:sp>
      <p:sp>
        <p:nvSpPr>
          <p:cNvPr id="60427" name="Rectangle 11"/>
          <p:cNvSpPr>
            <a:spLocks noGrp="1" noChangeArrowheads="1"/>
          </p:cNvSpPr>
          <p:nvPr>
            <p:ph type="body" idx="1"/>
          </p:nvPr>
        </p:nvSpPr>
        <p:spPr>
          <a:xfrm>
            <a:off x="251520" y="1340768"/>
            <a:ext cx="8640960" cy="5112568"/>
          </a:xfrm>
        </p:spPr>
        <p:txBody>
          <a:bodyPr/>
          <a:lstStyle/>
          <a:p>
            <a:pPr marL="514350" indent="-514350" eaLnBrk="1" hangingPunct="1">
              <a:spcBef>
                <a:spcPts val="600"/>
              </a:spcBef>
              <a:buClrTx/>
              <a:buFont typeface="+mj-lt"/>
              <a:buAutoNum type="arabicPeriod"/>
              <a:defRPr/>
            </a:pPr>
            <a:r>
              <a:rPr lang="zh-TW" altLang="en-US" sz="2800" b="1" dirty="0" smtClean="0">
                <a:solidFill>
                  <a:schemeClr val="tx1"/>
                </a:solidFill>
                <a:effectLst/>
                <a:latin typeface="微軟正黑體" pitchFamily="34" charset="-120"/>
                <a:ea typeface="微軟正黑體" pitchFamily="34" charset="-120"/>
              </a:rPr>
              <a:t>學生資料 </a:t>
            </a:r>
            <a:r>
              <a:rPr lang="en-US" altLang="zh-TW" sz="2800" b="1" dirty="0" smtClean="0">
                <a:solidFill>
                  <a:schemeClr val="tx1"/>
                </a:solidFill>
                <a:effectLst/>
                <a:latin typeface="微軟正黑體" pitchFamily="34" charset="-120"/>
                <a:ea typeface="微軟正黑體" pitchFamily="34" charset="-120"/>
              </a:rPr>
              <a:t>(STU)</a:t>
            </a:r>
          </a:p>
          <a:p>
            <a:pPr lvl="1" eaLnBrk="1" hangingPunct="1">
              <a:spcBef>
                <a:spcPts val="600"/>
              </a:spcBef>
              <a:buClrTx/>
              <a:defRPr/>
            </a:pPr>
            <a:r>
              <a:rPr lang="zh-TW" altLang="en-US" sz="2800" dirty="0" smtClean="0">
                <a:solidFill>
                  <a:srgbClr val="0070C0"/>
                </a:solidFill>
                <a:effectLst/>
                <a:latin typeface="微軟正黑體" pitchFamily="34" charset="-120"/>
                <a:ea typeface="微軟正黑體" pitchFamily="34" charset="-120"/>
              </a:rPr>
              <a:t>個人資料、在學資料、表格</a:t>
            </a:r>
            <a:r>
              <a:rPr lang="en-US" altLang="zh-TW" sz="2800" dirty="0" smtClean="0">
                <a:solidFill>
                  <a:srgbClr val="0070C0"/>
                </a:solidFill>
                <a:effectLst/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zh-TW" altLang="en-US" sz="2800" dirty="0" smtClean="0">
                <a:solidFill>
                  <a:srgbClr val="0070C0"/>
                </a:solidFill>
                <a:effectLst/>
                <a:latin typeface="微軟正黑體" pitchFamily="34" charset="-120"/>
                <a:ea typeface="微軟正黑體" pitchFamily="34" charset="-120"/>
              </a:rPr>
              <a:t>資料互換</a:t>
            </a:r>
            <a:r>
              <a:rPr lang="en-US" altLang="zh-TW" sz="2800" dirty="0" smtClean="0">
                <a:solidFill>
                  <a:srgbClr val="0070C0"/>
                </a:solidFill>
                <a:effectLst/>
                <a:latin typeface="微軟正黑體" pitchFamily="34" charset="-120"/>
                <a:ea typeface="微軟正黑體" pitchFamily="34" charset="-120"/>
              </a:rPr>
              <a:t>)</a:t>
            </a:r>
            <a:r>
              <a:rPr lang="zh-TW" altLang="en-US" sz="2800" dirty="0" smtClean="0">
                <a:solidFill>
                  <a:srgbClr val="0070C0"/>
                </a:solidFill>
                <a:effectLst/>
                <a:latin typeface="微軟正黑體" pitchFamily="34" charset="-120"/>
                <a:ea typeface="微軟正黑體" pitchFamily="34" charset="-120"/>
              </a:rPr>
              <a:t>、註冊、</a:t>
            </a:r>
            <a:r>
              <a:rPr lang="en-US" altLang="zh-TW" sz="2800" dirty="0" smtClean="0">
                <a:solidFill>
                  <a:srgbClr val="0070C0"/>
                </a:solidFill>
                <a:effectLst/>
                <a:latin typeface="微軟正黑體" pitchFamily="34" charset="-120"/>
                <a:ea typeface="微軟正黑體" pitchFamily="34" charset="-120"/>
              </a:rPr>
              <a:t>…</a:t>
            </a:r>
          </a:p>
          <a:p>
            <a:pPr marL="514350" indent="-514350" eaLnBrk="1" hangingPunct="1">
              <a:spcBef>
                <a:spcPts val="600"/>
              </a:spcBef>
              <a:buClrTx/>
              <a:buFont typeface="+mj-lt"/>
              <a:buAutoNum type="arabicPeriod"/>
              <a:defRPr/>
            </a:pPr>
            <a:r>
              <a:rPr lang="zh-TW" altLang="en-US" sz="2800" b="1" dirty="0" smtClean="0">
                <a:solidFill>
                  <a:schemeClr val="tx1"/>
                </a:solidFill>
                <a:effectLst/>
                <a:latin typeface="微軟正黑體" pitchFamily="34" charset="-120"/>
                <a:ea typeface="微軟正黑體" pitchFamily="34" charset="-120"/>
              </a:rPr>
              <a:t>學生出席資料 </a:t>
            </a:r>
            <a:r>
              <a:rPr lang="en-US" altLang="zh-TW" sz="2800" b="1" dirty="0" smtClean="0">
                <a:solidFill>
                  <a:schemeClr val="tx1"/>
                </a:solidFill>
                <a:effectLst/>
                <a:latin typeface="微軟正黑體" pitchFamily="34" charset="-120"/>
                <a:ea typeface="微軟正黑體" pitchFamily="34" charset="-120"/>
              </a:rPr>
              <a:t>(ATT)</a:t>
            </a:r>
          </a:p>
          <a:p>
            <a:pPr lvl="1" eaLnBrk="1" hangingPunct="1">
              <a:spcBef>
                <a:spcPts val="600"/>
              </a:spcBef>
              <a:buClrTx/>
              <a:defRPr/>
            </a:pPr>
            <a:r>
              <a:rPr lang="zh-TW" altLang="en-US" sz="2800" dirty="0" smtClean="0">
                <a:solidFill>
                  <a:srgbClr val="0070C0"/>
                </a:solidFill>
                <a:effectLst/>
                <a:latin typeface="微軟正黑體" pitchFamily="34" charset="-120"/>
                <a:ea typeface="微軟正黑體" pitchFamily="34" charset="-120"/>
              </a:rPr>
              <a:t>處理懷疑退學及復課、設定、</a:t>
            </a:r>
            <a:r>
              <a:rPr lang="en-US" altLang="zh-TW" sz="2800" dirty="0" smtClean="0">
                <a:solidFill>
                  <a:srgbClr val="0070C0"/>
                </a:solidFill>
                <a:effectLst/>
                <a:latin typeface="微軟正黑體" pitchFamily="34" charset="-120"/>
                <a:ea typeface="微軟正黑體" pitchFamily="34" charset="-120"/>
              </a:rPr>
              <a:t>…</a:t>
            </a:r>
          </a:p>
          <a:p>
            <a:pPr marL="514350" indent="-514350" eaLnBrk="1" hangingPunct="1">
              <a:spcBef>
                <a:spcPts val="600"/>
              </a:spcBef>
              <a:buClrTx/>
              <a:buFont typeface="+mj-lt"/>
              <a:buAutoNum type="arabicPeriod"/>
              <a:defRPr/>
            </a:pPr>
            <a:r>
              <a:rPr lang="zh-TW" altLang="en-US" sz="2800" b="1" dirty="0" smtClean="0">
                <a:solidFill>
                  <a:schemeClr val="tx1"/>
                </a:solidFill>
                <a:effectLst/>
                <a:latin typeface="微軟正黑體" pitchFamily="34" charset="-120"/>
                <a:ea typeface="微軟正黑體" pitchFamily="34" charset="-120"/>
              </a:rPr>
              <a:t>課外活動 </a:t>
            </a:r>
            <a:r>
              <a:rPr lang="en-US" altLang="zh-TW" sz="2800" b="1" dirty="0" smtClean="0">
                <a:solidFill>
                  <a:schemeClr val="tx1"/>
                </a:solidFill>
                <a:effectLst/>
                <a:latin typeface="微軟正黑體" pitchFamily="34" charset="-120"/>
                <a:ea typeface="微軟正黑體" pitchFamily="34" charset="-120"/>
              </a:rPr>
              <a:t>(STA)</a:t>
            </a:r>
          </a:p>
          <a:p>
            <a:pPr lvl="1" eaLnBrk="1" hangingPunct="1">
              <a:spcBef>
                <a:spcPts val="600"/>
              </a:spcBef>
              <a:buClrTx/>
              <a:defRPr/>
            </a:pPr>
            <a:r>
              <a:rPr lang="zh-TW" altLang="en-US" sz="2800" dirty="0" smtClean="0">
                <a:solidFill>
                  <a:srgbClr val="0070C0"/>
                </a:solidFill>
                <a:effectLst/>
                <a:latin typeface="微軟正黑體" pitchFamily="34" charset="-120"/>
                <a:ea typeface="微軟正黑體" pitchFamily="34" charset="-120"/>
              </a:rPr>
              <a:t>課外活動時段、可提供課外活動、</a:t>
            </a:r>
            <a:r>
              <a:rPr lang="en-US" altLang="zh-TW" sz="2800" dirty="0" smtClean="0">
                <a:solidFill>
                  <a:srgbClr val="0070C0"/>
                </a:solidFill>
                <a:effectLst/>
                <a:latin typeface="微軟正黑體" pitchFamily="34" charset="-120"/>
                <a:ea typeface="微軟正黑體" pitchFamily="34" charset="-120"/>
              </a:rPr>
              <a:t>…</a:t>
            </a:r>
          </a:p>
          <a:p>
            <a:pPr marL="514350" indent="-514350" eaLnBrk="1" hangingPunct="1">
              <a:spcBef>
                <a:spcPts val="600"/>
              </a:spcBef>
              <a:buClrTx/>
              <a:buFont typeface="+mj-lt"/>
              <a:buAutoNum type="arabicPeriod"/>
              <a:defRPr/>
            </a:pPr>
            <a:r>
              <a:rPr lang="zh-TW" altLang="en-US" sz="2800" b="1" dirty="0" smtClean="0">
                <a:solidFill>
                  <a:schemeClr val="tx1"/>
                </a:solidFill>
                <a:effectLst/>
                <a:latin typeface="微軟正黑體" pitchFamily="34" charset="-120"/>
                <a:ea typeface="微軟正黑體" pitchFamily="34" charset="-120"/>
              </a:rPr>
              <a:t>獎懲資料 </a:t>
            </a:r>
            <a:r>
              <a:rPr lang="en-US" altLang="zh-TW" sz="2800" b="1" dirty="0" smtClean="0">
                <a:solidFill>
                  <a:schemeClr val="tx1"/>
                </a:solidFill>
                <a:effectLst/>
                <a:latin typeface="微軟正黑體" pitchFamily="34" charset="-120"/>
                <a:ea typeface="微軟正黑體" pitchFamily="34" charset="-120"/>
              </a:rPr>
              <a:t>(ANP)</a:t>
            </a:r>
          </a:p>
          <a:p>
            <a:pPr lvl="1" eaLnBrk="1" hangingPunct="1">
              <a:spcBef>
                <a:spcPts val="600"/>
              </a:spcBef>
              <a:buClrTx/>
              <a:defRPr/>
            </a:pPr>
            <a:r>
              <a:rPr lang="zh-TW" altLang="en-US" sz="2800" dirty="0" smtClean="0">
                <a:solidFill>
                  <a:srgbClr val="0070C0"/>
                </a:solidFill>
                <a:effectLst/>
                <a:latin typeface="微軟正黑體" pitchFamily="34" charset="-120"/>
                <a:ea typeface="微軟正黑體" pitchFamily="34" charset="-120"/>
              </a:rPr>
              <a:t>獎懲級別、規則、</a:t>
            </a:r>
            <a:r>
              <a:rPr lang="en-US" altLang="zh-TW" sz="2800" dirty="0" smtClean="0">
                <a:solidFill>
                  <a:srgbClr val="0070C0"/>
                </a:solidFill>
                <a:effectLst/>
                <a:latin typeface="微軟正黑體" pitchFamily="34" charset="-120"/>
                <a:ea typeface="微軟正黑體" pitchFamily="34" charset="-120"/>
              </a:rPr>
              <a:t>…</a:t>
            </a:r>
          </a:p>
          <a:p>
            <a:pPr marL="514350" indent="-514350" eaLnBrk="1" hangingPunct="1">
              <a:spcBef>
                <a:spcPts val="600"/>
              </a:spcBef>
              <a:buClrTx/>
              <a:buFont typeface="+mj-lt"/>
              <a:buAutoNum type="arabicPeriod"/>
              <a:defRPr/>
            </a:pPr>
            <a:r>
              <a:rPr lang="zh-TW" altLang="en-US" sz="2800" b="1" dirty="0">
                <a:solidFill>
                  <a:schemeClr val="tx1"/>
                </a:solidFill>
                <a:effectLst/>
                <a:latin typeface="微軟正黑體" pitchFamily="34" charset="-120"/>
                <a:ea typeface="微軟正黑體" pitchFamily="34" charset="-120"/>
              </a:rPr>
              <a:t>應用學習 </a:t>
            </a:r>
            <a:r>
              <a:rPr lang="en-US" altLang="zh-TW" sz="2800" b="1" dirty="0">
                <a:solidFill>
                  <a:schemeClr val="tx1"/>
                </a:solidFill>
                <a:effectLst/>
                <a:latin typeface="微軟正黑體" pitchFamily="34" charset="-120"/>
                <a:ea typeface="微軟正黑體" pitchFamily="34" charset="-120"/>
              </a:rPr>
              <a:t>(APL)</a:t>
            </a:r>
          </a:p>
          <a:p>
            <a:pPr lvl="1" eaLnBrk="1" hangingPunct="1">
              <a:spcBef>
                <a:spcPts val="600"/>
              </a:spcBef>
              <a:buClrTx/>
              <a:defRPr/>
            </a:pPr>
            <a:r>
              <a:rPr lang="zh-TW" altLang="en-US" sz="2800" dirty="0" smtClean="0">
                <a:solidFill>
                  <a:srgbClr val="0070C0"/>
                </a:solidFill>
                <a:effectLst/>
                <a:latin typeface="微軟正黑體" pitchFamily="34" charset="-120"/>
                <a:ea typeface="微軟正黑體" pitchFamily="34" charset="-120"/>
              </a:rPr>
              <a:t>學年紀錄</a:t>
            </a:r>
            <a:endParaRPr lang="en-US" altLang="zh-TW" sz="2800" dirty="0" smtClean="0">
              <a:solidFill>
                <a:srgbClr val="0070C0"/>
              </a:solidFill>
              <a:effectLst/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ECA7236-5062-4D1E-B9CD-F5372C213BC2}" type="slidenum">
              <a:rPr lang="en-US" altLang="zh-TW" smtClean="0"/>
              <a:pPr>
                <a:defRPr/>
              </a:pPr>
              <a:t>99</a:t>
            </a:fld>
            <a:endParaRPr lang="en-US" altLang="zh-TW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WebSAMS1">
  <a:themeElements>
    <a:clrScheme name="WebSAMS1 2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WebSAMS1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3175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742950" marR="0" indent="-28575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rgbClr val="CC0099"/>
          </a:buClr>
          <a:buSzPct val="55000"/>
          <a:buFont typeface="Wingdings" pitchFamily="2" charset="2"/>
          <a:buChar char="n"/>
          <a:tabLst/>
          <a:defRPr kumimoji="0" sz="2000" b="0" i="0" u="none" strike="noStrike" cap="none" normalizeH="0" baseline="0" smtClean="0">
            <a:ln>
              <a:noFill/>
            </a:ln>
            <a:solidFill>
              <a:srgbClr val="9900CC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ahoma" pitchFamily="34" charset="0"/>
            <a:ea typeface="新細明體" pitchFamily="18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742950" marR="0" indent="-28575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rgbClr val="CC0099"/>
          </a:buClr>
          <a:buSzPct val="55000"/>
          <a:buFont typeface="Wingdings" pitchFamily="2" charset="2"/>
          <a:buChar char="n"/>
          <a:tabLst/>
          <a:defRPr kumimoji="0" lang="zh-TW" altLang="en-US" sz="2000" b="0" i="0" u="none" strike="noStrike" cap="none" normalizeH="0" baseline="0" smtClean="0">
            <a:ln>
              <a:noFill/>
            </a:ln>
            <a:solidFill>
              <a:srgbClr val="9900CC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ahoma" pitchFamily="34" charset="0"/>
            <a:ea typeface="新細明體" pitchFamily="18" charset="-120"/>
          </a:defRPr>
        </a:defPPr>
      </a:lstStyle>
    </a:lnDef>
  </a:objectDefaults>
  <a:extraClrSchemeLst>
    <a:extraClrScheme>
      <a:clrScheme name="WebSAMS1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ebSAMS1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ebSAMS1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ebSAMS1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ebSAMS1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ebSAMS1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ebSAMS1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WebSAMS1">
  <a:themeElements>
    <a:clrScheme name="WebSAMS1 2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WebSAMS1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3175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742950" marR="0" indent="-28575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rgbClr val="CC0099"/>
          </a:buClr>
          <a:buSzPct val="55000"/>
          <a:buFont typeface="Wingdings" pitchFamily="2" charset="2"/>
          <a:buChar char="n"/>
          <a:tabLst/>
          <a:defRPr kumimoji="0" sz="2000" b="0" i="0" u="none" strike="noStrike" cap="none" normalizeH="0" baseline="0" smtClean="0">
            <a:ln>
              <a:noFill/>
            </a:ln>
            <a:solidFill>
              <a:srgbClr val="9900CC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ahoma" pitchFamily="34" charset="0"/>
            <a:ea typeface="新細明體" pitchFamily="18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742950" marR="0" indent="-28575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rgbClr val="CC0099"/>
          </a:buClr>
          <a:buSzPct val="55000"/>
          <a:buFont typeface="Wingdings" pitchFamily="2" charset="2"/>
          <a:buChar char="n"/>
          <a:tabLst/>
          <a:defRPr kumimoji="0" lang="zh-TW" altLang="en-US" sz="2000" b="0" i="0" u="none" strike="noStrike" cap="none" normalizeH="0" baseline="0" smtClean="0">
            <a:ln>
              <a:noFill/>
            </a:ln>
            <a:solidFill>
              <a:srgbClr val="9900CC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ahoma" pitchFamily="34" charset="0"/>
            <a:ea typeface="新細明體" pitchFamily="18" charset="-120"/>
          </a:defRPr>
        </a:defPPr>
      </a:lstStyle>
    </a:lnDef>
  </a:objectDefaults>
  <a:extraClrSchemeLst>
    <a:extraClrScheme>
      <a:clrScheme name="WebSAMS1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ebSAMS1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ebSAMS1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ebSAMS1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ebSAMS1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ebSAMS1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ebSAMS1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佈景主題1">
  <a:themeElements>
    <a:clrScheme name="WebSAMS 2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WebSAM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  <a:ea typeface="新細明體" pitchFamily="18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  <a:ea typeface="新細明體" pitchFamily="18" charset="-120"/>
          </a:defRPr>
        </a:defPPr>
      </a:lstStyle>
    </a:lnDef>
  </a:objectDefaults>
  <a:extraClrSchemeLst>
    <a:extraClrScheme>
      <a:clrScheme name="WebSAMS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ebSAMS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ebSAMS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ebSAMS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ebSAMS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ebSAMS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ebSAMS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佈景主題1" id="{62971419-53E8-4396-B714-3F4D5B263971}" vid="{17A53775-49C6-49E5-AF25-48B9D129813E}"/>
    </a:ext>
  </a:extLst>
</a:theme>
</file>

<file path=ppt/theme/theme4.xml><?xml version="1.0" encoding="utf-8"?>
<a:theme xmlns:a="http://schemas.openxmlformats.org/drawingml/2006/main" name="2_WebSAMS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WebSAMS1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FFCCFF"/>
        </a:solidFill>
        <a:ln w="38160">
          <a:noFill/>
          <a:miter lim="800000"/>
          <a:headEnd/>
          <a:tailEnd/>
        </a:ln>
        <a:effectLst/>
        <a:scene3d>
          <a:camera prst="orthographicFront"/>
          <a:lightRig rig="threePt" dir="t"/>
        </a:scene3d>
        <a:sp3d>
          <a:bevelT w="165100" prst="coolSlant"/>
        </a:sp3d>
        <a:extLst/>
      </a:spPr>
      <a:bodyPr lIns="90000" tIns="46800" rIns="90000" bIns="46800" anchor="ctr"/>
      <a:lstStyle>
        <a:defPPr algn="ctr">
          <a:tabLst>
            <a:tab pos="0" algn="l"/>
            <a:tab pos="447675" algn="l"/>
            <a:tab pos="896938" algn="l"/>
            <a:tab pos="1346200" algn="l"/>
            <a:tab pos="1795463" algn="l"/>
            <a:tab pos="2244725" algn="l"/>
            <a:tab pos="2693988" algn="l"/>
            <a:tab pos="3143250" algn="l"/>
            <a:tab pos="3592513" algn="l"/>
            <a:tab pos="4041775" algn="l"/>
            <a:tab pos="4491038" algn="l"/>
            <a:tab pos="4940300" algn="l"/>
            <a:tab pos="5389563" algn="l"/>
            <a:tab pos="5838825" algn="l"/>
            <a:tab pos="6288088" algn="l"/>
            <a:tab pos="6737350" algn="l"/>
            <a:tab pos="7186613" algn="l"/>
            <a:tab pos="7635875" algn="l"/>
            <a:tab pos="8085138" algn="l"/>
            <a:tab pos="8534400" algn="l"/>
            <a:tab pos="8983663" algn="l"/>
          </a:tabLst>
          <a:defRPr sz="3200" dirty="0" smtClean="0">
            <a:solidFill>
              <a:srgbClr val="CC00CC"/>
            </a:solidFill>
            <a:latin typeface="標楷體" pitchFamily="65" charset="-120"/>
            <a:ea typeface="標楷體" pitchFamily="65" charset="-120"/>
          </a:defRPr>
        </a:defPPr>
      </a:lstStyle>
    </a:spDef>
    <a:lnDef>
      <a:spPr bwMode="auto">
        <a:gradFill rotWithShape="0">
          <a:gsLst>
            <a:gs pos="0">
              <a:schemeClr val="bg2"/>
            </a:gs>
            <a:gs pos="100000">
              <a:schemeClr val="bg1"/>
            </a:gs>
          </a:gsLst>
          <a:lin ang="0" scaled="1"/>
        </a:gradFill>
        <a:ln w="38100" cap="flat" cmpd="sng" algn="ctr">
          <a:solidFill>
            <a:schemeClr val="tx1"/>
          </a:solidFill>
          <a:prstDash val="solid"/>
          <a:round/>
          <a:headEnd type="none" w="med" len="med"/>
          <a:tailEnd type="arrow"/>
        </a:ln>
        <a:effectLst/>
      </a:spPr>
      <a:bodyPr/>
      <a:lstStyle/>
    </a:lnDef>
  </a:objectDefaults>
  <a:extraClrSchemeLst>
    <a:extraClrScheme>
      <a:clrScheme name="WebSAMS1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ebSAMS1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ebSAMS1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ebSAMS1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ebSAMS1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ebSAMS1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ebSAMS1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佈景主題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佈景主題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C:\Documents and Settings\aeois21\Application Data\Microsoft\Templates\WebSAMS1.pot</Template>
  <TotalTime>12053</TotalTime>
  <Words>6880</Words>
  <PresentationFormat>如螢幕大小 (4:3)</PresentationFormat>
  <Paragraphs>988</Paragraphs>
  <Slides>155</Slides>
  <Notes>36</Notes>
  <HiddenSlides>20</HiddenSlides>
  <MMClips>0</MMClips>
  <ScaleCrop>false</ScaleCrop>
  <HeadingPairs>
    <vt:vector size="8" baseType="variant">
      <vt:variant>
        <vt:lpstr>使用字型</vt:lpstr>
      </vt:variant>
      <vt:variant>
        <vt:i4>16</vt:i4>
      </vt:variant>
      <vt:variant>
        <vt:lpstr>佈景主題</vt:lpstr>
      </vt:variant>
      <vt:variant>
        <vt:i4>4</vt:i4>
      </vt:variant>
      <vt:variant>
        <vt:lpstr>內嵌 OLE 伺服程式</vt:lpstr>
      </vt:variant>
      <vt:variant>
        <vt:i4>0</vt:i4>
      </vt:variant>
      <vt:variant>
        <vt:lpstr>投影片標題</vt:lpstr>
      </vt:variant>
      <vt:variant>
        <vt:i4>155</vt:i4>
      </vt:variant>
    </vt:vector>
  </HeadingPairs>
  <TitlesOfParts>
    <vt:vector size="175" baseType="lpstr">
      <vt:lpstr>Arial Unicode MS</vt:lpstr>
      <vt:lpstr>Gungsuh</vt:lpstr>
      <vt:lpstr>Noto Sans Symbols</vt:lpstr>
      <vt:lpstr>微軟正黑體</vt:lpstr>
      <vt:lpstr>新細明體</vt:lpstr>
      <vt:lpstr>新細明體</vt:lpstr>
      <vt:lpstr>標楷體</vt:lpstr>
      <vt:lpstr>細明體</vt:lpstr>
      <vt:lpstr>Arial</vt:lpstr>
      <vt:lpstr>Calibri</vt:lpstr>
      <vt:lpstr>Monotype Corsiva</vt:lpstr>
      <vt:lpstr>Tahoma</vt:lpstr>
      <vt:lpstr>Times New Roman</vt:lpstr>
      <vt:lpstr>Trebuchet MS</vt:lpstr>
      <vt:lpstr>Verdana</vt:lpstr>
      <vt:lpstr>Wingdings</vt:lpstr>
      <vt:lpstr>WebSAMS1</vt:lpstr>
      <vt:lpstr>1_WebSAMS1</vt:lpstr>
      <vt:lpstr>佈景主題1</vt:lpstr>
      <vt:lpstr>2_WebSAMS1</vt:lpstr>
      <vt:lpstr>「網上校管系統」 『新學年策劃』簡介會 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先行設定系統存取時間  (系統保安&gt;設定&gt;系統設定)</vt:lpstr>
      <vt:lpstr>預先張貼告示  (學校管理&gt;告示)</vt:lpstr>
      <vt:lpstr> 使用保安功能將用戶摒除在系統之外 (系統保安&gt;存取控制&gt;登入狀況)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開始新學年 – 工作</vt:lpstr>
      <vt:lpstr> </vt:lpstr>
      <vt:lpstr> </vt:lpstr>
      <vt:lpstr>PowerPoint 簡報</vt:lpstr>
      <vt:lpstr>PowerPoint 簡報</vt:lpstr>
      <vt:lpstr>PowerPoint 簡報</vt:lpstr>
      <vt:lpstr>PowerPoint 簡報</vt:lpstr>
      <vt:lpstr>PowerPoint 簡報</vt:lpstr>
      <vt:lpstr>學校管理模組</vt:lpstr>
      <vt:lpstr>學校管理模組 與其他模組的關係</vt:lpstr>
      <vt:lpstr>學校管理模組 - 記錄及更新學校資料</vt:lpstr>
      <vt:lpstr>學校管理模組 與 教職員資料模組 的關係</vt:lpstr>
      <vt:lpstr>學校管理模組 與 教職員調配模組 的關係</vt:lpstr>
      <vt:lpstr>學校管理模組 與 學生資料模組 的關係</vt:lpstr>
      <vt:lpstr>學校管理模組 與 學生出席資料模組的關係</vt:lpstr>
      <vt:lpstr>學校管理模組 與 學生成績模組 的關係</vt:lpstr>
      <vt:lpstr>學校管理模組 與 時間表編排 的關係</vt:lpstr>
      <vt:lpstr>學校管理模組 – 每個學年的工作</vt:lpstr>
      <vt:lpstr>學校管理模組 –策劃新學年的流程</vt:lpstr>
      <vt:lpstr>1. 策劃新學年的先決條件</vt:lpstr>
      <vt:lpstr>1. 策劃新學年的先決條件</vt:lpstr>
      <vt:lpstr>2. 編修校曆 – 必須輸入</vt:lpstr>
      <vt:lpstr>2. 編修校曆 – 必須輸入</vt:lpstr>
      <vt:lpstr>2. 編修校曆</vt:lpstr>
      <vt:lpstr>2. 編修校曆</vt:lpstr>
      <vt:lpstr>2. 編修校曆</vt:lpstr>
      <vt:lpstr>2. 編修校曆</vt:lpstr>
      <vt:lpstr>2. 編修校曆</vt:lpstr>
      <vt:lpstr>2. 編修校曆</vt:lpstr>
      <vt:lpstr>2. 編修校曆</vt:lpstr>
      <vt:lpstr>2. 編修校曆</vt:lpstr>
      <vt:lpstr>2. 編修校曆步驟</vt:lpstr>
      <vt:lpstr>2. 編修校曆步驟</vt:lpstr>
      <vt:lpstr>2. 編修校曆步驟</vt:lpstr>
      <vt:lpstr>2. 編修校曆步驟</vt:lpstr>
      <vt:lpstr>PowerPoint 簡報</vt:lpstr>
      <vt:lpstr>3. 編修學校設施</vt:lpstr>
      <vt:lpstr>3. 編修學校設施</vt:lpstr>
      <vt:lpstr>3. 編修學校設施</vt:lpstr>
      <vt:lpstr>3. 編修學校設施</vt:lpstr>
      <vt:lpstr>3. 編修學校設施</vt:lpstr>
      <vt:lpstr>PowerPoint 簡報</vt:lpstr>
      <vt:lpstr>4. 編修班別資料</vt:lpstr>
      <vt:lpstr>4. 編修班別資料–整批處理班主任資料</vt:lpstr>
      <vt:lpstr>4. 編修班別資料–整批處理班主任資料</vt:lpstr>
      <vt:lpstr>4. 編修班別資料–整批處理班主任資料</vt:lpstr>
      <vt:lpstr>5. 編修科目資料</vt:lpstr>
      <vt:lpstr>5. 編修科目資料 - 編修班本科目</vt:lpstr>
      <vt:lpstr>5. 編修科目資料 - 編修班本科目</vt:lpstr>
      <vt:lpstr>5. 編修科目資料 - 編修班本科目</vt:lpstr>
      <vt:lpstr>5. 編修科目資料 - 編修班本科目</vt:lpstr>
      <vt:lpstr>5. 編修科目資料 –整批新增班本科目</vt:lpstr>
      <vt:lpstr>5. 編修科目資料 –更新科目分卷</vt:lpstr>
      <vt:lpstr>5. 編修科目資料 –更新科目分卷</vt:lpstr>
      <vt:lpstr>5. 編修科目資料–整批處理科目教師</vt:lpstr>
      <vt:lpstr>5. 編修科目資料 –整批處理科目教師</vt:lpstr>
      <vt:lpstr>5. 編修科目資料–整批處理科目教師</vt:lpstr>
      <vt:lpstr>5. 編修科目資料 –整批處理科目教師</vt:lpstr>
      <vt:lpstr>5. 編修科目資料–整批處理科目教師</vt:lpstr>
      <vt:lpstr>5. 編修科目資料 - 編修跨班別科目組別</vt:lpstr>
      <vt:lpstr>5. 編修科目資料 - 編修跨班別科目組別</vt:lpstr>
      <vt:lpstr>5. 編修科目資料 – 非科目集</vt:lpstr>
      <vt:lpstr>5. 編修科目資料 – 非科目集</vt:lpstr>
      <vt:lpstr>5. 編修科目資料 – 非科目集</vt:lpstr>
      <vt:lpstr>5. 編修科目資料 – 非科目集</vt:lpstr>
      <vt:lpstr>5. 編修科目資料 – 科目集</vt:lpstr>
      <vt:lpstr>5. 編修科目資料 – 科目集</vt:lpstr>
      <vt:lpstr>5. 編修科目資料 – 科目集</vt:lpstr>
      <vt:lpstr>5. 編修科目資料 – 科目集</vt:lpstr>
      <vt:lpstr>5. 編修科目資料 – 科目集及非科目集</vt:lpstr>
      <vt:lpstr>6. 確定學校資料</vt:lpstr>
      <vt:lpstr>班別及科目資料調查</vt:lpstr>
      <vt:lpstr>有關 2022 學年科目代碼的變更，詳情請參閱課程發展處於 2022 年 6 月發出的聯遞系統訊息。 </vt:lpstr>
      <vt:lpstr>班別及科目資料調查 - 科目配對</vt:lpstr>
      <vt:lpstr>班別及科目資料調查</vt:lpstr>
      <vt:lpstr>班別及科目資料調查</vt:lpstr>
      <vt:lpstr>    謝謝!</vt:lpstr>
      <vt:lpstr>PowerPoint 簡報</vt:lpstr>
      <vt:lpstr>內容</vt:lpstr>
      <vt:lpstr>「學生資料 」 (STU)</vt:lpstr>
      <vt:lpstr>整理2022/23學年的學生資料</vt:lpstr>
      <vt:lpstr>更新懷疑退學紀錄 (復課)[現學年]</vt:lpstr>
      <vt:lpstr>更新懷疑退學紀錄（離校）[現學年]</vt:lpstr>
      <vt:lpstr>學生資料 (STU) – 個別更新學生資料</vt:lpstr>
      <vt:lpstr>學生資料 (STU) – 個別更新監護人資料</vt:lpstr>
      <vt:lpstr>學生資料 (STU) – 大量更新學生資料</vt:lpstr>
      <vt:lpstr>學生資料 (STU) – 大量更新學生資料</vt:lpstr>
      <vt:lpstr>學生資料 (STU) – 大量更新監護人資料</vt:lpstr>
      <vt:lpstr>學生資料 (STU) – 更新學生在學資料</vt:lpstr>
      <vt:lpstr>學生資料 (STU) – 更新學生在學資料</vt:lpstr>
      <vt:lpstr>學生資料 (STU) – 更新學生在學資料</vt:lpstr>
      <vt:lpstr>學生資料 (STU) – 表格 A / B / C / D </vt:lpstr>
      <vt:lpstr>學生資料 (STU) – 表格 A / B / C / D </vt:lpstr>
      <vt:lpstr>預備新學年的學生資料</vt:lpstr>
      <vt:lpstr>學生資料 (STU) – 學生註冊</vt:lpstr>
      <vt:lpstr>學生資料 (STU) – 設定學生預設資料</vt:lpstr>
      <vt:lpstr>學生資料 (STU) – 利用學位分配組數據註冊</vt:lpstr>
      <vt:lpstr>學生資料 (STU) – 利用學位分配組數據註冊</vt:lpstr>
      <vt:lpstr>學生資料 (STU) –利用學位分配組數據註冊</vt:lpstr>
      <vt:lpstr>學生資料 (STU) – 個別註冊 </vt:lpstr>
      <vt:lpstr>學生資料 (STU) – 整批註冊</vt:lpstr>
      <vt:lpstr>學生資料 (STU) – 註冊檔案上載</vt:lpstr>
      <vt:lpstr>PowerPoint 簡報</vt:lpstr>
      <vt:lpstr>為非本學年離校的學生再註冊入學</vt:lpstr>
      <vt:lpstr>學生資料 (STU) – 呈報表格</vt:lpstr>
      <vt:lpstr>學生資料 (STU) – 調查</vt:lpstr>
      <vt:lpstr>資料互換(外發資料)</vt:lpstr>
      <vt:lpstr>小總結 (加入新學生資料)：</vt:lpstr>
      <vt:lpstr>學生資料 (STU) – 其他資料</vt:lpstr>
      <vt:lpstr>學生資料 (STU) – 整批相片上載</vt:lpstr>
      <vt:lpstr>「學生出席資料」 (ATT)</vt:lpstr>
      <vt:lpstr>學生資料 (STU) – 更新懷疑退學紀錄(1)</vt:lpstr>
      <vt:lpstr>學生資料 (STU) – 更新懷疑退學紀錄(1)</vt:lpstr>
      <vt:lpstr>學生資料 (STU) – 更新懷疑退學紀錄(2)</vt:lpstr>
      <vt:lpstr>學生資料 (STU) – 更新懷疑退學紀錄(2)</vt:lpstr>
      <vt:lpstr>學生資料 (STU) – 更新懷疑退學紀錄(3)</vt:lpstr>
      <vt:lpstr>學生出席資料 (ATT) – 設定</vt:lpstr>
      <vt:lpstr>學生出席資料 (ATT) – 設定</vt:lpstr>
      <vt:lpstr>「課外活動」 (STA)</vt:lpstr>
      <vt:lpstr>課外活動 (STA) – 設定(1)</vt:lpstr>
      <vt:lpstr>課外活動 (STA) – 設定(2)</vt:lpstr>
      <vt:lpstr>「獎懲資料」 (ANP)</vt:lpstr>
      <vt:lpstr>獎懲資料 (ANP) – 設定(1) </vt:lpstr>
      <vt:lpstr>獎懲資料 (ANP) – 設定(2) </vt:lpstr>
      <vt:lpstr>獎懲資料 (ANP) – 設定(3) </vt:lpstr>
      <vt:lpstr>獎懲資料 (ANP) – 設定(4) </vt:lpstr>
      <vt:lpstr> 「應用學習」 (APL)</vt:lpstr>
      <vt:lpstr>應用學習(ApL) </vt:lpstr>
      <vt:lpstr>應用學習(ApL) </vt:lpstr>
      <vt:lpstr>應用學習(ApL) </vt:lpstr>
      <vt:lpstr>應用學習(ApL) </vt:lpstr>
      <vt:lpstr>應用學習(ApL) </vt:lpstr>
      <vt:lpstr>應用學習(ApL) </vt:lpstr>
      <vt:lpstr>應用學習(ApL) 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Printed>2019-05-08T04:01:58Z</cp:lastPrinted>
  <dcterms:created xsi:type="dcterms:W3CDTF">2002-12-31T07:04:38Z</dcterms:created>
  <dcterms:modified xsi:type="dcterms:W3CDTF">2023-05-15T08:22:38Z</dcterms:modified>
</cp:coreProperties>
</file>