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9" r:id="rId3"/>
  </p:sldMasterIdLst>
  <p:notesMasterIdLst>
    <p:notesMasterId r:id="rId138"/>
  </p:notesMasterIdLst>
  <p:sldIdLst>
    <p:sldId id="380" r:id="rId4"/>
    <p:sldId id="466" r:id="rId5"/>
    <p:sldId id="467" r:id="rId6"/>
    <p:sldId id="302" r:id="rId7"/>
    <p:sldId id="303" r:id="rId8"/>
    <p:sldId id="471" r:id="rId9"/>
    <p:sldId id="263" r:id="rId10"/>
    <p:sldId id="265" r:id="rId11"/>
    <p:sldId id="472" r:id="rId12"/>
    <p:sldId id="267" r:id="rId13"/>
    <p:sldId id="474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475" r:id="rId35"/>
    <p:sldId id="294" r:id="rId36"/>
    <p:sldId id="297" r:id="rId37"/>
    <p:sldId id="298" r:id="rId38"/>
    <p:sldId id="299" r:id="rId39"/>
    <p:sldId id="300" r:id="rId40"/>
    <p:sldId id="406" r:id="rId41"/>
    <p:sldId id="444" r:id="rId42"/>
    <p:sldId id="504" r:id="rId43"/>
    <p:sldId id="505" r:id="rId44"/>
    <p:sldId id="506" r:id="rId45"/>
    <p:sldId id="507" r:id="rId46"/>
    <p:sldId id="508" r:id="rId47"/>
    <p:sldId id="509" r:id="rId48"/>
    <p:sldId id="510" r:id="rId49"/>
    <p:sldId id="511" r:id="rId50"/>
    <p:sldId id="512" r:id="rId51"/>
    <p:sldId id="513" r:id="rId52"/>
    <p:sldId id="514" r:id="rId53"/>
    <p:sldId id="515" r:id="rId54"/>
    <p:sldId id="516" r:id="rId55"/>
    <p:sldId id="517" r:id="rId56"/>
    <p:sldId id="518" r:id="rId57"/>
    <p:sldId id="519" r:id="rId58"/>
    <p:sldId id="520" r:id="rId59"/>
    <p:sldId id="521" r:id="rId60"/>
    <p:sldId id="522" r:id="rId61"/>
    <p:sldId id="523" r:id="rId62"/>
    <p:sldId id="524" r:id="rId63"/>
    <p:sldId id="525" r:id="rId64"/>
    <p:sldId id="526" r:id="rId65"/>
    <p:sldId id="527" r:id="rId66"/>
    <p:sldId id="528" r:id="rId67"/>
    <p:sldId id="529" r:id="rId68"/>
    <p:sldId id="530" r:id="rId69"/>
    <p:sldId id="531" r:id="rId70"/>
    <p:sldId id="532" r:id="rId71"/>
    <p:sldId id="533" r:id="rId72"/>
    <p:sldId id="304" r:id="rId73"/>
    <p:sldId id="305" r:id="rId74"/>
    <p:sldId id="306" r:id="rId75"/>
    <p:sldId id="309" r:id="rId76"/>
    <p:sldId id="315" r:id="rId77"/>
    <p:sldId id="476" r:id="rId78"/>
    <p:sldId id="477" r:id="rId79"/>
    <p:sldId id="478" r:id="rId80"/>
    <p:sldId id="479" r:id="rId81"/>
    <p:sldId id="480" r:id="rId82"/>
    <p:sldId id="481" r:id="rId83"/>
    <p:sldId id="482" r:id="rId84"/>
    <p:sldId id="483" r:id="rId85"/>
    <p:sldId id="484" r:id="rId86"/>
    <p:sldId id="485" r:id="rId87"/>
    <p:sldId id="486" r:id="rId88"/>
    <p:sldId id="487" r:id="rId89"/>
    <p:sldId id="488" r:id="rId90"/>
    <p:sldId id="489" r:id="rId91"/>
    <p:sldId id="490" r:id="rId92"/>
    <p:sldId id="491" r:id="rId93"/>
    <p:sldId id="492" r:id="rId94"/>
    <p:sldId id="493" r:id="rId95"/>
    <p:sldId id="494" r:id="rId96"/>
    <p:sldId id="495" r:id="rId97"/>
    <p:sldId id="496" r:id="rId98"/>
    <p:sldId id="340" r:id="rId99"/>
    <p:sldId id="343" r:id="rId100"/>
    <p:sldId id="344" r:id="rId101"/>
    <p:sldId id="345" r:id="rId102"/>
    <p:sldId id="347" r:id="rId103"/>
    <p:sldId id="348" r:id="rId104"/>
    <p:sldId id="349" r:id="rId105"/>
    <p:sldId id="497" r:id="rId106"/>
    <p:sldId id="498" r:id="rId107"/>
    <p:sldId id="352" r:id="rId108"/>
    <p:sldId id="499" r:id="rId109"/>
    <p:sldId id="376" r:id="rId110"/>
    <p:sldId id="355" r:id="rId111"/>
    <p:sldId id="356" r:id="rId112"/>
    <p:sldId id="500" r:id="rId113"/>
    <p:sldId id="501" r:id="rId114"/>
    <p:sldId id="358" r:id="rId115"/>
    <p:sldId id="359" r:id="rId116"/>
    <p:sldId id="360" r:id="rId117"/>
    <p:sldId id="361" r:id="rId118"/>
    <p:sldId id="362" r:id="rId119"/>
    <p:sldId id="363" r:id="rId120"/>
    <p:sldId id="364" r:id="rId121"/>
    <p:sldId id="365" r:id="rId122"/>
    <p:sldId id="366" r:id="rId123"/>
    <p:sldId id="367" r:id="rId124"/>
    <p:sldId id="368" r:id="rId125"/>
    <p:sldId id="369" r:id="rId126"/>
    <p:sldId id="370" r:id="rId127"/>
    <p:sldId id="371" r:id="rId128"/>
    <p:sldId id="372" r:id="rId129"/>
    <p:sldId id="373" r:id="rId130"/>
    <p:sldId id="374" r:id="rId131"/>
    <p:sldId id="470" r:id="rId132"/>
    <p:sldId id="404" r:id="rId133"/>
    <p:sldId id="536" r:id="rId134"/>
    <p:sldId id="410" r:id="rId135"/>
    <p:sldId id="443" r:id="rId136"/>
    <p:sldId id="538" r:id="rId137"/>
  </p:sldIdLst>
  <p:sldSz cx="12192000" cy="6858000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33"/>
    <a:srgbClr val="CCFF66"/>
    <a:srgbClr val="CCFF99"/>
    <a:srgbClr val="EEFFFF"/>
    <a:srgbClr val="70AD47"/>
    <a:srgbClr val="4472C4"/>
    <a:srgbClr val="ED7D31"/>
    <a:srgbClr val="C55A11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4.xml"/><Relationship Id="rId2" Type="http://schemas.openxmlformats.org/officeDocument/2006/relationships/slide" Target="../slides/slide112.xml"/><Relationship Id="rId1" Type="http://schemas.openxmlformats.org/officeDocument/2006/relationships/slide" Target="../slides/slide109.xml"/><Relationship Id="rId4" Type="http://schemas.openxmlformats.org/officeDocument/2006/relationships/slide" Target="../slides/slide118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slide" Target="../slides/slide122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4.xml"/><Relationship Id="rId2" Type="http://schemas.openxmlformats.org/officeDocument/2006/relationships/slide" Target="../slides/slide126.xml"/><Relationship Id="rId1" Type="http://schemas.openxmlformats.org/officeDocument/2006/relationships/slide" Target="../slides/slide127.xml"/><Relationship Id="rId4" Type="http://schemas.openxmlformats.org/officeDocument/2006/relationships/slide" Target="../slides/slide1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75C79-A604-4724-8BE0-8CCDD7483C6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08A8D95-FB49-4E16-8742-A51FD72A4605}">
      <dgm:prSet/>
      <dgm:spPr/>
      <dgm:t>
        <a:bodyPr/>
        <a:lstStyle/>
        <a:p>
          <a:pPr rtl="0"/>
          <a:r>
            <a:rPr lang="zh-TW" b="1" dirty="0" smtClean="0"/>
            <a:t>隊伍</a:t>
          </a:r>
          <a:r>
            <a:rPr lang="zh-HK" b="1" dirty="0" smtClean="0"/>
            <a:t>成</a:t>
          </a:r>
          <a:r>
            <a:rPr lang="zh-TW" b="1" dirty="0" smtClean="0"/>
            <a:t>員</a:t>
          </a:r>
          <a:r>
            <a:rPr lang="zh-HK" b="1" dirty="0" smtClean="0"/>
            <a:t>是曾參加</a:t>
          </a:r>
          <a:r>
            <a:rPr lang="zh-TW" altLang="en-US" b="1" dirty="0" smtClean="0"/>
            <a:t>一些具規模的數學</a:t>
          </a:r>
          <a:r>
            <a:rPr lang="zh-TW" b="1" dirty="0" smtClean="0"/>
            <a:t>比賽</a:t>
          </a:r>
          <a:r>
            <a:rPr lang="zh-HK" b="1" dirty="0" smtClean="0"/>
            <a:t>或</a:t>
          </a:r>
          <a:r>
            <a:rPr lang="zh-TW" b="1" dirty="0" smtClean="0"/>
            <a:t>數學科成績</a:t>
          </a:r>
          <a:r>
            <a:rPr lang="zh-HK" b="1" dirty="0" smtClean="0"/>
            <a:t>優異</a:t>
          </a:r>
          <a:r>
            <a:rPr lang="zh-TW" b="1" dirty="0" smtClean="0"/>
            <a:t>的學生</a:t>
          </a:r>
          <a:endParaRPr lang="zh-HK" b="1" dirty="0"/>
        </a:p>
      </dgm:t>
    </dgm:pt>
    <dgm:pt modelId="{5AF59FDA-F77F-4E77-87E3-8880A13922C2}" type="parTrans" cxnId="{0FB86F6B-8C94-4624-9520-D96DFD9E5BB4}">
      <dgm:prSet/>
      <dgm:spPr/>
      <dgm:t>
        <a:bodyPr/>
        <a:lstStyle/>
        <a:p>
          <a:endParaRPr lang="zh-TW" altLang="en-US" b="1"/>
        </a:p>
      </dgm:t>
    </dgm:pt>
    <dgm:pt modelId="{4D075F1B-D817-4770-AB63-95E2AADB25B3}" type="sibTrans" cxnId="{0FB86F6B-8C94-4624-9520-D96DFD9E5BB4}">
      <dgm:prSet/>
      <dgm:spPr/>
      <dgm:t>
        <a:bodyPr/>
        <a:lstStyle/>
        <a:p>
          <a:endParaRPr lang="zh-TW" altLang="en-US" b="1"/>
        </a:p>
      </dgm:t>
    </dgm:pt>
    <dgm:pt modelId="{C4747380-FDD2-44A4-B773-0A6FDB607966}">
      <dgm:prSet/>
      <dgm:spPr/>
      <dgm:t>
        <a:bodyPr/>
        <a:lstStyle/>
        <a:p>
          <a:pPr rtl="0"/>
          <a:r>
            <a:rPr lang="zh-TW" b="1" dirty="0" smtClean="0"/>
            <a:t>揀選</a:t>
          </a:r>
          <a:r>
            <a:rPr lang="zh-HK" b="1" dirty="0" smtClean="0"/>
            <a:t>學</a:t>
          </a:r>
          <a:r>
            <a:rPr lang="zh-TW" b="1" dirty="0" smtClean="0"/>
            <a:t>生</a:t>
          </a:r>
          <a:r>
            <a:rPr lang="zh-HK" b="1" dirty="0" smtClean="0"/>
            <a:t>後</a:t>
          </a:r>
          <a:r>
            <a:rPr lang="zh-TW" altLang="en-US" b="1" dirty="0" smtClean="0"/>
            <a:t>，需列印家長信</a:t>
          </a:r>
          <a:r>
            <a:rPr lang="zh-TW" b="1" dirty="0" smtClean="0"/>
            <a:t>通知家長</a:t>
          </a:r>
          <a:endParaRPr lang="zh-HK" b="1" dirty="0"/>
        </a:p>
      </dgm:t>
    </dgm:pt>
    <dgm:pt modelId="{1B0A2FFE-E225-412C-A309-1CF9ED3302B8}" type="parTrans" cxnId="{05ACF3EE-C6D8-4EDA-9566-B367F1811BC4}">
      <dgm:prSet/>
      <dgm:spPr/>
      <dgm:t>
        <a:bodyPr/>
        <a:lstStyle/>
        <a:p>
          <a:endParaRPr lang="zh-TW" altLang="en-US" b="1"/>
        </a:p>
      </dgm:t>
    </dgm:pt>
    <dgm:pt modelId="{3CD98ED7-7CD2-4A71-B70F-79C9A7896D2F}" type="sibTrans" cxnId="{05ACF3EE-C6D8-4EDA-9566-B367F1811BC4}">
      <dgm:prSet/>
      <dgm:spPr/>
      <dgm:t>
        <a:bodyPr/>
        <a:lstStyle/>
        <a:p>
          <a:endParaRPr lang="zh-TW" altLang="en-US" b="1"/>
        </a:p>
      </dgm:t>
    </dgm:pt>
    <dgm:pt modelId="{52C8E368-8795-4120-BAAB-A49E28D1D29F}">
      <dgm:prSet/>
      <dgm:spPr/>
      <dgm:t>
        <a:bodyPr/>
        <a:lstStyle/>
        <a:p>
          <a:pPr rtl="0"/>
          <a:r>
            <a:rPr lang="zh-TW" b="1" dirty="0" smtClean="0"/>
            <a:t>每次</a:t>
          </a:r>
          <a:r>
            <a:rPr lang="zh-HK" b="1" dirty="0" smtClean="0"/>
            <a:t>訓</a:t>
          </a:r>
          <a:r>
            <a:rPr lang="zh-TW" b="1" dirty="0" smtClean="0"/>
            <a:t>練均</a:t>
          </a:r>
          <a:r>
            <a:rPr lang="zh-HK" b="1" dirty="0" smtClean="0"/>
            <a:t>須檢</a:t>
          </a:r>
          <a:r>
            <a:rPr lang="zh-TW" b="1" dirty="0" smtClean="0"/>
            <a:t>查</a:t>
          </a:r>
          <a:r>
            <a:rPr lang="zh-HK" b="1" dirty="0" smtClean="0"/>
            <a:t>成</a:t>
          </a:r>
          <a:r>
            <a:rPr lang="zh-TW" b="1" dirty="0" smtClean="0"/>
            <a:t>員會否</a:t>
          </a:r>
          <a:r>
            <a:rPr lang="zh-HK" b="1" dirty="0" smtClean="0"/>
            <a:t>已報名參</a:t>
          </a:r>
          <a:r>
            <a:rPr lang="zh-TW" b="1" dirty="0" smtClean="0"/>
            <a:t>加其他</a:t>
          </a:r>
          <a:r>
            <a:rPr lang="zh-HK" b="1" dirty="0" smtClean="0"/>
            <a:t>學</a:t>
          </a:r>
          <a:r>
            <a:rPr lang="zh-TW" b="1" dirty="0" smtClean="0"/>
            <a:t>校活動</a:t>
          </a:r>
          <a:endParaRPr lang="zh-HK" b="1" dirty="0"/>
        </a:p>
      </dgm:t>
    </dgm:pt>
    <dgm:pt modelId="{A0AE9FC4-6BB3-43D8-9284-C625FBC09A2C}" type="parTrans" cxnId="{1B0F55C9-BC8A-4F68-B559-58A41E46D6D2}">
      <dgm:prSet/>
      <dgm:spPr/>
      <dgm:t>
        <a:bodyPr/>
        <a:lstStyle/>
        <a:p>
          <a:endParaRPr lang="zh-TW" altLang="en-US" b="1"/>
        </a:p>
      </dgm:t>
    </dgm:pt>
    <dgm:pt modelId="{FDF1E0E7-9DF3-4AB1-BCD9-A8E4D9621EF1}" type="sibTrans" cxnId="{1B0F55C9-BC8A-4F68-B559-58A41E46D6D2}">
      <dgm:prSet/>
      <dgm:spPr/>
      <dgm:t>
        <a:bodyPr/>
        <a:lstStyle/>
        <a:p>
          <a:endParaRPr lang="zh-TW" altLang="en-US" b="1"/>
        </a:p>
      </dgm:t>
    </dgm:pt>
    <dgm:pt modelId="{60BC4546-591C-4408-AAC4-A3C1959D5B94}">
      <dgm:prSet/>
      <dgm:spPr/>
      <dgm:t>
        <a:bodyPr/>
        <a:lstStyle/>
        <a:p>
          <a:pPr rtl="0"/>
          <a:r>
            <a:rPr lang="zh-TW" b="1" dirty="0" smtClean="0"/>
            <a:t>每次</a:t>
          </a:r>
          <a:r>
            <a:rPr lang="zh-HK" b="1" dirty="0" smtClean="0"/>
            <a:t>訓</a:t>
          </a:r>
          <a:r>
            <a:rPr lang="zh-TW" b="1" dirty="0" smtClean="0"/>
            <a:t>練</a:t>
          </a:r>
          <a:r>
            <a:rPr lang="zh-HK" b="1" dirty="0" smtClean="0"/>
            <a:t>的</a:t>
          </a:r>
          <a:r>
            <a:rPr lang="zh-TW" b="1" dirty="0" smtClean="0"/>
            <a:t>地方運用會否與其他</a:t>
          </a:r>
          <a:r>
            <a:rPr lang="zh-HK" b="1" dirty="0" smtClean="0"/>
            <a:t>學</a:t>
          </a:r>
          <a:r>
            <a:rPr lang="zh-TW" b="1" dirty="0" smtClean="0"/>
            <a:t>校活動相撞</a:t>
          </a:r>
          <a:endParaRPr lang="zh-HK" b="1" dirty="0"/>
        </a:p>
      </dgm:t>
    </dgm:pt>
    <dgm:pt modelId="{20722E96-FB1E-432B-A4BC-24A90BA03F9C}" type="parTrans" cxnId="{1373BC71-5A0F-4D9D-9EFC-8E6F7BFC4AE7}">
      <dgm:prSet/>
      <dgm:spPr/>
      <dgm:t>
        <a:bodyPr/>
        <a:lstStyle/>
        <a:p>
          <a:endParaRPr lang="zh-TW" altLang="en-US" b="1"/>
        </a:p>
      </dgm:t>
    </dgm:pt>
    <dgm:pt modelId="{CB879CAE-AE28-43B2-A459-D766CC33CB22}" type="sibTrans" cxnId="{1373BC71-5A0F-4D9D-9EFC-8E6F7BFC4AE7}">
      <dgm:prSet/>
      <dgm:spPr/>
      <dgm:t>
        <a:bodyPr/>
        <a:lstStyle/>
        <a:p>
          <a:endParaRPr lang="zh-TW" altLang="en-US" b="1"/>
        </a:p>
      </dgm:t>
    </dgm:pt>
    <dgm:pt modelId="{A9DBE8F6-8432-45E9-A2FF-60782508787F}">
      <dgm:prSet/>
      <dgm:spPr/>
      <dgm:t>
        <a:bodyPr/>
        <a:lstStyle/>
        <a:p>
          <a:pPr algn="ctr" rtl="0"/>
          <a:r>
            <a:rPr lang="en-US" altLang="zh-TW" b="1" dirty="0" smtClean="0">
              <a:latin typeface="+mj-ea"/>
              <a:ea typeface="+mj-ea"/>
            </a:rPr>
            <a:t> </a:t>
          </a:r>
          <a:r>
            <a:rPr lang="zh-TW" b="1" dirty="0" smtClean="0">
              <a:latin typeface="+mj-ea"/>
              <a:ea typeface="+mj-ea"/>
            </a:rPr>
            <a:t>每次</a:t>
          </a:r>
          <a:r>
            <a:rPr lang="zh-HK" b="1" dirty="0" smtClean="0">
              <a:latin typeface="+mj-ea"/>
              <a:ea typeface="+mj-ea"/>
            </a:rPr>
            <a:t>訓</a:t>
          </a:r>
          <a:r>
            <a:rPr lang="zh-TW" b="1" dirty="0" smtClean="0">
              <a:latin typeface="+mj-ea"/>
              <a:ea typeface="+mj-ea"/>
            </a:rPr>
            <a:t>練均</a:t>
          </a:r>
          <a:r>
            <a:rPr lang="zh-HK" b="1" dirty="0" smtClean="0">
              <a:latin typeface="+mj-ea"/>
              <a:ea typeface="+mj-ea"/>
            </a:rPr>
            <a:t>須</a:t>
          </a:r>
          <a:r>
            <a:rPr lang="zh-TW" b="1" dirty="0" smtClean="0">
              <a:latin typeface="+mj-ea"/>
              <a:ea typeface="+mj-ea"/>
            </a:rPr>
            <a:t>點名，</a:t>
          </a:r>
          <a:r>
            <a:rPr lang="zh-HK" b="1" dirty="0" smtClean="0">
              <a:latin typeface="+mj-ea"/>
              <a:ea typeface="+mj-ea"/>
            </a:rPr>
            <a:t>並記</a:t>
          </a:r>
          <a:r>
            <a:rPr lang="zh-TW" b="1" dirty="0" smtClean="0">
              <a:latin typeface="+mj-ea"/>
              <a:ea typeface="+mj-ea"/>
            </a:rPr>
            <a:t>錄</a:t>
          </a:r>
          <a:r>
            <a:rPr lang="zh-HK" b="1" dirty="0" smtClean="0">
              <a:latin typeface="+mj-ea"/>
              <a:ea typeface="+mj-ea"/>
            </a:rPr>
            <a:t>在</a:t>
          </a:r>
          <a:r>
            <a:rPr lang="en-US" b="1" dirty="0" err="1" smtClean="0">
              <a:latin typeface="+mj-ea"/>
              <a:ea typeface="+mj-ea"/>
            </a:rPr>
            <a:t>WebSAMS</a:t>
          </a:r>
          <a:r>
            <a:rPr lang="en-US" b="1" dirty="0" smtClean="0">
              <a:latin typeface="+mj-ea"/>
              <a:ea typeface="+mj-ea"/>
            </a:rPr>
            <a:t> </a:t>
          </a:r>
          <a:r>
            <a:rPr lang="zh-HK" b="1" dirty="0" smtClean="0">
              <a:latin typeface="+mj-ea"/>
              <a:ea typeface="+mj-ea"/>
            </a:rPr>
            <a:t>中</a:t>
          </a:r>
          <a:endParaRPr lang="zh-HK" b="1" dirty="0">
            <a:latin typeface="+mj-ea"/>
            <a:ea typeface="+mj-ea"/>
          </a:endParaRPr>
        </a:p>
      </dgm:t>
    </dgm:pt>
    <dgm:pt modelId="{85A095C6-3BEF-499B-8CF4-3EC14D55586B}" type="parTrans" cxnId="{177D2637-4486-485A-BC5D-EF06F481FB8B}">
      <dgm:prSet/>
      <dgm:spPr/>
      <dgm:t>
        <a:bodyPr/>
        <a:lstStyle/>
        <a:p>
          <a:endParaRPr lang="zh-TW" altLang="en-US" b="1"/>
        </a:p>
      </dgm:t>
    </dgm:pt>
    <dgm:pt modelId="{9C492260-BB7B-480C-B290-B34975ABAB9F}" type="sibTrans" cxnId="{177D2637-4486-485A-BC5D-EF06F481FB8B}">
      <dgm:prSet/>
      <dgm:spPr/>
      <dgm:t>
        <a:bodyPr/>
        <a:lstStyle/>
        <a:p>
          <a:endParaRPr lang="zh-TW" altLang="en-US" b="1"/>
        </a:p>
      </dgm:t>
    </dgm:pt>
    <dgm:pt modelId="{28B45620-4ECD-4585-9B6D-F51E4F17E875}">
      <dgm:prSet/>
      <dgm:spPr/>
      <dgm:t>
        <a:bodyPr/>
        <a:lstStyle/>
        <a:p>
          <a:pPr rtl="0"/>
          <a:r>
            <a:rPr lang="zh-TW" b="1" dirty="0" smtClean="0"/>
            <a:t>在</a:t>
          </a:r>
          <a:r>
            <a:rPr lang="zh-HK" b="1" dirty="0" smtClean="0"/>
            <a:t>訓</a:t>
          </a:r>
          <a:r>
            <a:rPr lang="zh-TW" b="1" dirty="0" smtClean="0"/>
            <a:t>練</a:t>
          </a:r>
          <a:r>
            <a:rPr lang="zh-HK" b="1" dirty="0" smtClean="0"/>
            <a:t>時</a:t>
          </a:r>
          <a:r>
            <a:rPr lang="zh-TW" b="1" dirty="0" smtClean="0"/>
            <a:t>，家長</a:t>
          </a:r>
          <a:r>
            <a:rPr lang="zh-HK" b="1" dirty="0" smtClean="0"/>
            <a:t>可能會</a:t>
          </a:r>
          <a:r>
            <a:rPr lang="zh-TW" b="1" dirty="0" smtClean="0"/>
            <a:t>來電</a:t>
          </a:r>
          <a:r>
            <a:rPr lang="zh-HK" b="1" dirty="0" smtClean="0"/>
            <a:t>學</a:t>
          </a:r>
          <a:r>
            <a:rPr lang="zh-TW" b="1" dirty="0" smtClean="0"/>
            <a:t>校，</a:t>
          </a:r>
          <a:r>
            <a:rPr lang="zh-HK" b="1" dirty="0" smtClean="0"/>
            <a:t>查</a:t>
          </a:r>
          <a:r>
            <a:rPr lang="zh-TW" b="1" dirty="0" smtClean="0"/>
            <a:t>詢</a:t>
          </a:r>
          <a:r>
            <a:rPr lang="zh-HK" b="1" dirty="0" smtClean="0"/>
            <a:t>學</a:t>
          </a:r>
          <a:r>
            <a:rPr lang="zh-TW" b="1" dirty="0" smtClean="0"/>
            <a:t>生</a:t>
          </a:r>
          <a:r>
            <a:rPr lang="zh-HK" b="1" dirty="0" smtClean="0"/>
            <a:t>的出</a:t>
          </a:r>
          <a:r>
            <a:rPr lang="zh-TW" b="1" dirty="0" smtClean="0"/>
            <a:t>席</a:t>
          </a:r>
          <a:r>
            <a:rPr lang="zh-HK" b="1" dirty="0" smtClean="0"/>
            <a:t>情</a:t>
          </a:r>
          <a:r>
            <a:rPr lang="zh-TW" b="1" dirty="0" smtClean="0"/>
            <a:t>況</a:t>
          </a:r>
          <a:endParaRPr lang="zh-HK" b="1" dirty="0"/>
        </a:p>
      </dgm:t>
    </dgm:pt>
    <dgm:pt modelId="{7B9530F1-69DA-4E9A-8AC7-3DE690DAF6F8}" type="parTrans" cxnId="{831B6354-1033-4589-95C3-0EC4B91FD57A}">
      <dgm:prSet/>
      <dgm:spPr/>
      <dgm:t>
        <a:bodyPr/>
        <a:lstStyle/>
        <a:p>
          <a:endParaRPr lang="zh-TW" altLang="en-US" b="1"/>
        </a:p>
      </dgm:t>
    </dgm:pt>
    <dgm:pt modelId="{970383FD-3212-4EE0-93E8-D2B473ABB2F3}" type="sibTrans" cxnId="{831B6354-1033-4589-95C3-0EC4B91FD57A}">
      <dgm:prSet/>
      <dgm:spPr/>
      <dgm:t>
        <a:bodyPr/>
        <a:lstStyle/>
        <a:p>
          <a:endParaRPr lang="zh-TW" altLang="en-US" b="1"/>
        </a:p>
      </dgm:t>
    </dgm:pt>
    <dgm:pt modelId="{C2CC6B57-8C2A-4B63-9A6F-F8A3915B710D}">
      <dgm:prSet/>
      <dgm:spPr/>
      <dgm:t>
        <a:bodyPr/>
        <a:lstStyle/>
        <a:p>
          <a:pPr rtl="0"/>
          <a:r>
            <a:rPr lang="zh-HK" b="1" dirty="0" smtClean="0"/>
            <a:t>負</a:t>
          </a:r>
          <a:r>
            <a:rPr lang="zh-TW" b="1" dirty="0" smtClean="0"/>
            <a:t>責</a:t>
          </a:r>
          <a:r>
            <a:rPr lang="zh-HK" b="1" dirty="0" smtClean="0"/>
            <a:t>老</a:t>
          </a:r>
          <a:r>
            <a:rPr lang="zh-TW" b="1" dirty="0" smtClean="0"/>
            <a:t>師</a:t>
          </a:r>
          <a:r>
            <a:rPr lang="zh-HK" b="1" dirty="0" smtClean="0"/>
            <a:t>評</a:t>
          </a:r>
          <a:r>
            <a:rPr lang="zh-TW" b="1" dirty="0" smtClean="0"/>
            <a:t>估</a:t>
          </a:r>
          <a:r>
            <a:rPr lang="zh-HK" b="1" dirty="0" smtClean="0"/>
            <a:t>活</a:t>
          </a:r>
          <a:r>
            <a:rPr lang="zh-TW" b="1" dirty="0" smtClean="0"/>
            <a:t>動</a:t>
          </a:r>
          <a:r>
            <a:rPr lang="zh-HK" b="1" dirty="0" smtClean="0"/>
            <a:t>成效</a:t>
          </a:r>
          <a:r>
            <a:rPr lang="en-US" b="1" dirty="0" smtClean="0"/>
            <a:t> (</a:t>
          </a:r>
          <a:r>
            <a:rPr lang="zh-HK" b="1" dirty="0" smtClean="0"/>
            <a:t>例如</a:t>
          </a:r>
          <a:r>
            <a:rPr lang="en-US" b="1" dirty="0" smtClean="0"/>
            <a:t>: </a:t>
          </a:r>
          <a:r>
            <a:rPr lang="zh-HK" b="1" dirty="0" smtClean="0"/>
            <a:t>參</a:t>
          </a:r>
          <a:r>
            <a:rPr lang="zh-TW" b="1" dirty="0" smtClean="0"/>
            <a:t>加</a:t>
          </a:r>
          <a:r>
            <a:rPr lang="zh-HK" b="1" dirty="0" smtClean="0"/>
            <a:t>人</a:t>
          </a:r>
          <a:r>
            <a:rPr lang="zh-TW" b="1" dirty="0" smtClean="0"/>
            <a:t>數</a:t>
          </a:r>
          <a:r>
            <a:rPr lang="zh-HK" b="1" dirty="0" smtClean="0"/>
            <a:t>、出席率等</a:t>
          </a:r>
          <a:r>
            <a:rPr lang="en-US" b="1" dirty="0" smtClean="0"/>
            <a:t>)</a:t>
          </a:r>
          <a:endParaRPr lang="zh-HK" b="1" dirty="0"/>
        </a:p>
      </dgm:t>
    </dgm:pt>
    <dgm:pt modelId="{D5106AA7-1178-47A9-8A14-713AE47EA191}" type="parTrans" cxnId="{F35BAC8F-3671-48AA-99E3-8F21802F67ED}">
      <dgm:prSet/>
      <dgm:spPr/>
      <dgm:t>
        <a:bodyPr/>
        <a:lstStyle/>
        <a:p>
          <a:endParaRPr lang="zh-TW" altLang="en-US" b="1"/>
        </a:p>
      </dgm:t>
    </dgm:pt>
    <dgm:pt modelId="{CD2796D9-58DA-4322-8018-37F367579406}" type="sibTrans" cxnId="{F35BAC8F-3671-48AA-99E3-8F21802F67ED}">
      <dgm:prSet/>
      <dgm:spPr/>
      <dgm:t>
        <a:bodyPr/>
        <a:lstStyle/>
        <a:p>
          <a:endParaRPr lang="zh-TW" altLang="en-US" b="1"/>
        </a:p>
      </dgm:t>
    </dgm:pt>
    <dgm:pt modelId="{DA230BA5-F6C7-4E6C-A09F-443A67004F08}">
      <dgm:prSet/>
      <dgm:spPr/>
      <dgm:t>
        <a:bodyPr/>
        <a:lstStyle/>
        <a:p>
          <a:pPr algn="l" rtl="0"/>
          <a:r>
            <a:rPr lang="zh-HK" b="1" dirty="0" smtClean="0"/>
            <a:t>按</a:t>
          </a:r>
          <a:r>
            <a:rPr lang="zh-TW" b="1" dirty="0" smtClean="0"/>
            <a:t>照</a:t>
          </a:r>
          <a:r>
            <a:rPr lang="zh-HK" b="1" dirty="0" smtClean="0"/>
            <a:t>學</a:t>
          </a:r>
          <a:r>
            <a:rPr lang="zh-TW" b="1" dirty="0" smtClean="0"/>
            <a:t>生</a:t>
          </a:r>
          <a:r>
            <a:rPr lang="zh-HK" b="1" dirty="0" smtClean="0"/>
            <a:t>的表</a:t>
          </a:r>
          <a:r>
            <a:rPr lang="zh-TW" b="1" dirty="0" smtClean="0"/>
            <a:t>現，</a:t>
          </a:r>
          <a:r>
            <a:rPr lang="zh-HK" b="1" dirty="0" smtClean="0"/>
            <a:t>給予優點以作</a:t>
          </a:r>
          <a:r>
            <a:rPr lang="zh-TW" b="1" dirty="0" smtClean="0"/>
            <a:t>獎</a:t>
          </a:r>
          <a:r>
            <a:rPr lang="zh-HK" b="1" dirty="0" smtClean="0"/>
            <a:t>勵</a:t>
          </a:r>
          <a:endParaRPr lang="zh-HK" b="1" dirty="0"/>
        </a:p>
      </dgm:t>
    </dgm:pt>
    <dgm:pt modelId="{A7328C31-E016-4318-8DB7-E37C63F0944C}" type="parTrans" cxnId="{9049DE51-5070-4EB6-8778-13AB4DE6E519}">
      <dgm:prSet/>
      <dgm:spPr/>
      <dgm:t>
        <a:bodyPr/>
        <a:lstStyle/>
        <a:p>
          <a:endParaRPr lang="zh-TW" altLang="en-US" b="1"/>
        </a:p>
      </dgm:t>
    </dgm:pt>
    <dgm:pt modelId="{800EFBF8-50E5-43CE-802F-EF96AA2DF6B7}" type="sibTrans" cxnId="{9049DE51-5070-4EB6-8778-13AB4DE6E519}">
      <dgm:prSet/>
      <dgm:spPr/>
      <dgm:t>
        <a:bodyPr/>
        <a:lstStyle/>
        <a:p>
          <a:endParaRPr lang="zh-TW" altLang="en-US" b="1"/>
        </a:p>
      </dgm:t>
    </dgm:pt>
    <dgm:pt modelId="{831AB2F6-F326-490C-81CC-D074BACC6B86}">
      <dgm:prSet/>
      <dgm:spPr/>
      <dgm:t>
        <a:bodyPr/>
        <a:lstStyle/>
        <a:p>
          <a:pPr rtl="0"/>
          <a:r>
            <a:rPr lang="zh-TW" b="1" dirty="0" smtClean="0"/>
            <a:t>有關活動及優點均須記錄在成績表中</a:t>
          </a:r>
          <a:endParaRPr lang="zh-HK" b="1" dirty="0"/>
        </a:p>
      </dgm:t>
    </dgm:pt>
    <dgm:pt modelId="{0E4B014D-6D9F-48D7-84E1-CF7F14D479BA}" type="parTrans" cxnId="{C09F24BD-4917-4B62-81CD-13A4DE8AC284}">
      <dgm:prSet/>
      <dgm:spPr/>
      <dgm:t>
        <a:bodyPr/>
        <a:lstStyle/>
        <a:p>
          <a:endParaRPr lang="zh-TW" altLang="en-US" b="1"/>
        </a:p>
      </dgm:t>
    </dgm:pt>
    <dgm:pt modelId="{7CFE455D-3F85-4C11-A0B9-76920A75234E}" type="sibTrans" cxnId="{C09F24BD-4917-4B62-81CD-13A4DE8AC284}">
      <dgm:prSet/>
      <dgm:spPr/>
      <dgm:t>
        <a:bodyPr/>
        <a:lstStyle/>
        <a:p>
          <a:endParaRPr lang="zh-TW" altLang="en-US" b="1"/>
        </a:p>
      </dgm:t>
    </dgm:pt>
    <dgm:pt modelId="{4F862835-7C1D-4166-8A94-0776456F33EE}">
      <dgm:prSet/>
      <dgm:spPr/>
      <dgm:t>
        <a:bodyPr/>
        <a:lstStyle/>
        <a:p>
          <a:r>
            <a:rPr lang="zh-HK" b="1" dirty="0" smtClean="0"/>
            <a:t>比</a:t>
          </a:r>
          <a:r>
            <a:rPr lang="zh-TW" b="1" dirty="0" smtClean="0"/>
            <a:t>賽前</a:t>
          </a:r>
          <a:r>
            <a:rPr lang="zh-HK" b="1" dirty="0" smtClean="0"/>
            <a:t>共有三次簡</a:t>
          </a:r>
          <a:r>
            <a:rPr lang="zh-TW" b="1" dirty="0" smtClean="0"/>
            <a:t>介</a:t>
          </a:r>
          <a:r>
            <a:rPr lang="zh-HK" b="1" dirty="0" smtClean="0"/>
            <a:t>及訓</a:t>
          </a:r>
          <a:r>
            <a:rPr lang="zh-TW" b="1" dirty="0" smtClean="0"/>
            <a:t>練</a:t>
          </a:r>
          <a:r>
            <a:rPr lang="zh-HK" b="1" dirty="0" smtClean="0"/>
            <a:t>活</a:t>
          </a:r>
          <a:r>
            <a:rPr lang="zh-TW" b="1" dirty="0" smtClean="0"/>
            <a:t>動</a:t>
          </a:r>
          <a:endParaRPr lang="zh-TW" altLang="en-US" dirty="0"/>
        </a:p>
      </dgm:t>
    </dgm:pt>
    <dgm:pt modelId="{344B83F3-5C7D-4BC1-8586-4FC3B75E2999}" type="parTrans" cxnId="{5FE0413B-72A4-4F18-8833-046F1AFE8777}">
      <dgm:prSet/>
      <dgm:spPr/>
      <dgm:t>
        <a:bodyPr/>
        <a:lstStyle/>
        <a:p>
          <a:endParaRPr lang="zh-TW" altLang="en-US"/>
        </a:p>
      </dgm:t>
    </dgm:pt>
    <dgm:pt modelId="{2D61BF59-C2FA-41CB-982F-30FEFA38EE52}" type="sibTrans" cxnId="{5FE0413B-72A4-4F18-8833-046F1AFE8777}">
      <dgm:prSet/>
      <dgm:spPr/>
      <dgm:t>
        <a:bodyPr/>
        <a:lstStyle/>
        <a:p>
          <a:endParaRPr lang="zh-TW" altLang="en-US"/>
        </a:p>
      </dgm:t>
    </dgm:pt>
    <dgm:pt modelId="{1D67B3D9-1A85-4D64-8A86-5F53023FC57C}" type="pres">
      <dgm:prSet presAssocID="{AF475C79-A604-4724-8BE0-8CCDD7483C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908F42-1B8B-4EFC-A663-A1C73F01CC61}" type="pres">
      <dgm:prSet presAssocID="{4F862835-7C1D-4166-8A94-0776456F33E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C086AF-4A96-42DE-A7AD-799BD64B1B2A}" type="pres">
      <dgm:prSet presAssocID="{2D61BF59-C2FA-41CB-982F-30FEFA38EE52}" presName="sibTrans" presStyleCnt="0"/>
      <dgm:spPr/>
    </dgm:pt>
    <dgm:pt modelId="{8DF00839-C0B6-4B8A-99EA-8DB618FE4302}" type="pres">
      <dgm:prSet presAssocID="{E08A8D95-FB49-4E16-8742-A51FD72A460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36ADE0-55D4-4002-842E-0C163BC661CE}" type="pres">
      <dgm:prSet presAssocID="{4D075F1B-D817-4770-AB63-95E2AADB25B3}" presName="sibTrans" presStyleCnt="0"/>
      <dgm:spPr/>
    </dgm:pt>
    <dgm:pt modelId="{E16026B6-9087-41BF-94CB-D0EABC8DFBE5}" type="pres">
      <dgm:prSet presAssocID="{C4747380-FDD2-44A4-B773-0A6FDB60796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31FB71-4FF2-4F28-9CA8-1879BFEE6C9F}" type="pres">
      <dgm:prSet presAssocID="{3CD98ED7-7CD2-4A71-B70F-79C9A7896D2F}" presName="sibTrans" presStyleCnt="0"/>
      <dgm:spPr/>
    </dgm:pt>
    <dgm:pt modelId="{713A5675-C0EF-4594-83E0-D809F99604C0}" type="pres">
      <dgm:prSet presAssocID="{52C8E368-8795-4120-BAAB-A49E28D1D29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223FE6-CF26-4D7B-9FFC-4BC25524FCD1}" type="pres">
      <dgm:prSet presAssocID="{FDF1E0E7-9DF3-4AB1-BCD9-A8E4D9621EF1}" presName="sibTrans" presStyleCnt="0"/>
      <dgm:spPr/>
    </dgm:pt>
    <dgm:pt modelId="{4580B4FA-323D-41BC-91ED-F79641E6B70F}" type="pres">
      <dgm:prSet presAssocID="{60BC4546-591C-4408-AAC4-A3C1959D5B9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25B753-3C4C-4B83-A66C-0926DE746CA6}" type="pres">
      <dgm:prSet presAssocID="{CB879CAE-AE28-43B2-A459-D766CC33CB22}" presName="sibTrans" presStyleCnt="0"/>
      <dgm:spPr/>
    </dgm:pt>
    <dgm:pt modelId="{91C63E54-A8FC-48A8-B7C9-1CF9B1122FD3}" type="pres">
      <dgm:prSet presAssocID="{A9DBE8F6-8432-45E9-A2FF-60782508787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241E94-CD83-4527-AD91-E2BB88A50A47}" type="pres">
      <dgm:prSet presAssocID="{9C492260-BB7B-480C-B290-B34975ABAB9F}" presName="sibTrans" presStyleCnt="0"/>
      <dgm:spPr/>
    </dgm:pt>
    <dgm:pt modelId="{7300F145-CBCD-42FD-852B-3A3F791C1ADE}" type="pres">
      <dgm:prSet presAssocID="{28B45620-4ECD-4585-9B6D-F51E4F17E875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1ABA6D-95FE-4950-A887-DE3BDB75E0A2}" type="pres">
      <dgm:prSet presAssocID="{970383FD-3212-4EE0-93E8-D2B473ABB2F3}" presName="sibTrans" presStyleCnt="0"/>
      <dgm:spPr/>
    </dgm:pt>
    <dgm:pt modelId="{B52CFA24-20DD-495C-A5D2-CC0DBA205941}" type="pres">
      <dgm:prSet presAssocID="{C2CC6B57-8C2A-4B63-9A6F-F8A3915B710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AE326C-689D-41B3-A24C-F63B7BDF606E}" type="pres">
      <dgm:prSet presAssocID="{CD2796D9-58DA-4322-8018-37F367579406}" presName="sibTrans" presStyleCnt="0"/>
      <dgm:spPr/>
    </dgm:pt>
    <dgm:pt modelId="{E506A35E-1A52-426D-8C57-E2ABD3BC00A1}" type="pres">
      <dgm:prSet presAssocID="{DA230BA5-F6C7-4E6C-A09F-443A67004F08}" presName="node" presStyleLbl="node1" presStyleIdx="8" presStyleCnt="10" custLinFactX="-10137" custLinFactNeighborX="-100000" custLinFactNeighborY="22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2085B7-C13A-46F7-8485-C714D6901FDF}" type="pres">
      <dgm:prSet presAssocID="{800EFBF8-50E5-43CE-802F-EF96AA2DF6B7}" presName="sibTrans" presStyleCnt="0"/>
      <dgm:spPr/>
    </dgm:pt>
    <dgm:pt modelId="{140CAB36-C4E7-4A7E-B0DE-82E4FA5CD324}" type="pres">
      <dgm:prSet presAssocID="{831AB2F6-F326-490C-81CC-D074BACC6B86}" presName="node" presStyleLbl="node1" presStyleIdx="9" presStyleCnt="10" custLinFactX="-7418" custLinFactNeighborX="-100000" custLinFactNeighborY="11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69B65ED-9790-42BF-BD01-5EB7EFB318D9}" type="presOf" srcId="{28B45620-4ECD-4585-9B6D-F51E4F17E875}" destId="{7300F145-CBCD-42FD-852B-3A3F791C1ADE}" srcOrd="0" destOrd="0" presId="urn:microsoft.com/office/officeart/2005/8/layout/default"/>
    <dgm:cxn modelId="{831B6354-1033-4589-95C3-0EC4B91FD57A}" srcId="{AF475C79-A604-4724-8BE0-8CCDD7483C64}" destId="{28B45620-4ECD-4585-9B6D-F51E4F17E875}" srcOrd="6" destOrd="0" parTransId="{7B9530F1-69DA-4E9A-8AC7-3DE690DAF6F8}" sibTransId="{970383FD-3212-4EE0-93E8-D2B473ABB2F3}"/>
    <dgm:cxn modelId="{5FE0413B-72A4-4F18-8833-046F1AFE8777}" srcId="{AF475C79-A604-4724-8BE0-8CCDD7483C64}" destId="{4F862835-7C1D-4166-8A94-0776456F33EE}" srcOrd="0" destOrd="0" parTransId="{344B83F3-5C7D-4BC1-8586-4FC3B75E2999}" sibTransId="{2D61BF59-C2FA-41CB-982F-30FEFA38EE52}"/>
    <dgm:cxn modelId="{C8BFA95B-5F1B-4B51-A8D3-315A9ADB1977}" type="presOf" srcId="{E08A8D95-FB49-4E16-8742-A51FD72A4605}" destId="{8DF00839-C0B6-4B8A-99EA-8DB618FE4302}" srcOrd="0" destOrd="0" presId="urn:microsoft.com/office/officeart/2005/8/layout/default"/>
    <dgm:cxn modelId="{CAD46F28-D5AD-45DE-9066-C65224F3EB60}" type="presOf" srcId="{831AB2F6-F326-490C-81CC-D074BACC6B86}" destId="{140CAB36-C4E7-4A7E-B0DE-82E4FA5CD324}" srcOrd="0" destOrd="0" presId="urn:microsoft.com/office/officeart/2005/8/layout/default"/>
    <dgm:cxn modelId="{0FB86F6B-8C94-4624-9520-D96DFD9E5BB4}" srcId="{AF475C79-A604-4724-8BE0-8CCDD7483C64}" destId="{E08A8D95-FB49-4E16-8742-A51FD72A4605}" srcOrd="1" destOrd="0" parTransId="{5AF59FDA-F77F-4E77-87E3-8880A13922C2}" sibTransId="{4D075F1B-D817-4770-AB63-95E2AADB25B3}"/>
    <dgm:cxn modelId="{8D49BA4E-0B76-4E96-B5FD-51ADD1C68A23}" type="presOf" srcId="{C2CC6B57-8C2A-4B63-9A6F-F8A3915B710D}" destId="{B52CFA24-20DD-495C-A5D2-CC0DBA205941}" srcOrd="0" destOrd="0" presId="urn:microsoft.com/office/officeart/2005/8/layout/default"/>
    <dgm:cxn modelId="{6B4DC104-6248-4599-99C6-FF3A8E39FA2E}" type="presOf" srcId="{A9DBE8F6-8432-45E9-A2FF-60782508787F}" destId="{91C63E54-A8FC-48A8-B7C9-1CF9B1122FD3}" srcOrd="0" destOrd="0" presId="urn:microsoft.com/office/officeart/2005/8/layout/default"/>
    <dgm:cxn modelId="{9049DE51-5070-4EB6-8778-13AB4DE6E519}" srcId="{AF475C79-A604-4724-8BE0-8CCDD7483C64}" destId="{DA230BA5-F6C7-4E6C-A09F-443A67004F08}" srcOrd="8" destOrd="0" parTransId="{A7328C31-E016-4318-8DB7-E37C63F0944C}" sibTransId="{800EFBF8-50E5-43CE-802F-EF96AA2DF6B7}"/>
    <dgm:cxn modelId="{531E5537-7596-43F7-B8D9-7280192DC28D}" type="presOf" srcId="{AF475C79-A604-4724-8BE0-8CCDD7483C64}" destId="{1D67B3D9-1A85-4D64-8A86-5F53023FC57C}" srcOrd="0" destOrd="0" presId="urn:microsoft.com/office/officeart/2005/8/layout/default"/>
    <dgm:cxn modelId="{05ACF3EE-C6D8-4EDA-9566-B367F1811BC4}" srcId="{AF475C79-A604-4724-8BE0-8CCDD7483C64}" destId="{C4747380-FDD2-44A4-B773-0A6FDB607966}" srcOrd="2" destOrd="0" parTransId="{1B0A2FFE-E225-412C-A309-1CF9ED3302B8}" sibTransId="{3CD98ED7-7CD2-4A71-B70F-79C9A7896D2F}"/>
    <dgm:cxn modelId="{C09F24BD-4917-4B62-81CD-13A4DE8AC284}" srcId="{AF475C79-A604-4724-8BE0-8CCDD7483C64}" destId="{831AB2F6-F326-490C-81CC-D074BACC6B86}" srcOrd="9" destOrd="0" parTransId="{0E4B014D-6D9F-48D7-84E1-CF7F14D479BA}" sibTransId="{7CFE455D-3F85-4C11-A0B9-76920A75234E}"/>
    <dgm:cxn modelId="{0F603DE9-BF05-44D0-AD0B-7FF17F615256}" type="presOf" srcId="{C4747380-FDD2-44A4-B773-0A6FDB607966}" destId="{E16026B6-9087-41BF-94CB-D0EABC8DFBE5}" srcOrd="0" destOrd="0" presId="urn:microsoft.com/office/officeart/2005/8/layout/default"/>
    <dgm:cxn modelId="{1B0F55C9-BC8A-4F68-B559-58A41E46D6D2}" srcId="{AF475C79-A604-4724-8BE0-8CCDD7483C64}" destId="{52C8E368-8795-4120-BAAB-A49E28D1D29F}" srcOrd="3" destOrd="0" parTransId="{A0AE9FC4-6BB3-43D8-9284-C625FBC09A2C}" sibTransId="{FDF1E0E7-9DF3-4AB1-BCD9-A8E4D9621EF1}"/>
    <dgm:cxn modelId="{9DB58037-A0A8-49B9-9E46-45210CC2F6F9}" type="presOf" srcId="{52C8E368-8795-4120-BAAB-A49E28D1D29F}" destId="{713A5675-C0EF-4594-83E0-D809F99604C0}" srcOrd="0" destOrd="0" presId="urn:microsoft.com/office/officeart/2005/8/layout/default"/>
    <dgm:cxn modelId="{1373BC71-5A0F-4D9D-9EFC-8E6F7BFC4AE7}" srcId="{AF475C79-A604-4724-8BE0-8CCDD7483C64}" destId="{60BC4546-591C-4408-AAC4-A3C1959D5B94}" srcOrd="4" destOrd="0" parTransId="{20722E96-FB1E-432B-A4BC-24A90BA03F9C}" sibTransId="{CB879CAE-AE28-43B2-A459-D766CC33CB22}"/>
    <dgm:cxn modelId="{4E33C64A-40F6-45F6-AF60-102C1F1263D3}" type="presOf" srcId="{4F862835-7C1D-4166-8A94-0776456F33EE}" destId="{2D908F42-1B8B-4EFC-A663-A1C73F01CC61}" srcOrd="0" destOrd="0" presId="urn:microsoft.com/office/officeart/2005/8/layout/default"/>
    <dgm:cxn modelId="{ECBC27FA-A762-4534-B967-181428272F7D}" type="presOf" srcId="{DA230BA5-F6C7-4E6C-A09F-443A67004F08}" destId="{E506A35E-1A52-426D-8C57-E2ABD3BC00A1}" srcOrd="0" destOrd="0" presId="urn:microsoft.com/office/officeart/2005/8/layout/default"/>
    <dgm:cxn modelId="{23B78C5B-9A84-4240-8F27-A349B6752C2F}" type="presOf" srcId="{60BC4546-591C-4408-AAC4-A3C1959D5B94}" destId="{4580B4FA-323D-41BC-91ED-F79641E6B70F}" srcOrd="0" destOrd="0" presId="urn:microsoft.com/office/officeart/2005/8/layout/default"/>
    <dgm:cxn modelId="{F35BAC8F-3671-48AA-99E3-8F21802F67ED}" srcId="{AF475C79-A604-4724-8BE0-8CCDD7483C64}" destId="{C2CC6B57-8C2A-4B63-9A6F-F8A3915B710D}" srcOrd="7" destOrd="0" parTransId="{D5106AA7-1178-47A9-8A14-713AE47EA191}" sibTransId="{CD2796D9-58DA-4322-8018-37F367579406}"/>
    <dgm:cxn modelId="{177D2637-4486-485A-BC5D-EF06F481FB8B}" srcId="{AF475C79-A604-4724-8BE0-8CCDD7483C64}" destId="{A9DBE8F6-8432-45E9-A2FF-60782508787F}" srcOrd="5" destOrd="0" parTransId="{85A095C6-3BEF-499B-8CF4-3EC14D55586B}" sibTransId="{9C492260-BB7B-480C-B290-B34975ABAB9F}"/>
    <dgm:cxn modelId="{DFD35788-1E55-4C0E-9FA9-49260D5EF375}" type="presParOf" srcId="{1D67B3D9-1A85-4D64-8A86-5F53023FC57C}" destId="{2D908F42-1B8B-4EFC-A663-A1C73F01CC61}" srcOrd="0" destOrd="0" presId="urn:microsoft.com/office/officeart/2005/8/layout/default"/>
    <dgm:cxn modelId="{5D4D28D6-41C3-4134-970B-121DE7DC6AA4}" type="presParOf" srcId="{1D67B3D9-1A85-4D64-8A86-5F53023FC57C}" destId="{A9C086AF-4A96-42DE-A7AD-799BD64B1B2A}" srcOrd="1" destOrd="0" presId="urn:microsoft.com/office/officeart/2005/8/layout/default"/>
    <dgm:cxn modelId="{ED9B7DF8-7DF6-407E-8421-D49FBE3DD032}" type="presParOf" srcId="{1D67B3D9-1A85-4D64-8A86-5F53023FC57C}" destId="{8DF00839-C0B6-4B8A-99EA-8DB618FE4302}" srcOrd="2" destOrd="0" presId="urn:microsoft.com/office/officeart/2005/8/layout/default"/>
    <dgm:cxn modelId="{AB2F917E-78E7-4026-8B04-A574DF0F3985}" type="presParOf" srcId="{1D67B3D9-1A85-4D64-8A86-5F53023FC57C}" destId="{2336ADE0-55D4-4002-842E-0C163BC661CE}" srcOrd="3" destOrd="0" presId="urn:microsoft.com/office/officeart/2005/8/layout/default"/>
    <dgm:cxn modelId="{A810B90D-997A-47BA-82D5-C8721937750B}" type="presParOf" srcId="{1D67B3D9-1A85-4D64-8A86-5F53023FC57C}" destId="{E16026B6-9087-41BF-94CB-D0EABC8DFBE5}" srcOrd="4" destOrd="0" presId="urn:microsoft.com/office/officeart/2005/8/layout/default"/>
    <dgm:cxn modelId="{47BDF4B3-CEF8-4A79-9594-59496F4E169C}" type="presParOf" srcId="{1D67B3D9-1A85-4D64-8A86-5F53023FC57C}" destId="{C431FB71-4FF2-4F28-9CA8-1879BFEE6C9F}" srcOrd="5" destOrd="0" presId="urn:microsoft.com/office/officeart/2005/8/layout/default"/>
    <dgm:cxn modelId="{86AC2B41-F5B9-44BE-9615-EBAA6BF545E7}" type="presParOf" srcId="{1D67B3D9-1A85-4D64-8A86-5F53023FC57C}" destId="{713A5675-C0EF-4594-83E0-D809F99604C0}" srcOrd="6" destOrd="0" presId="urn:microsoft.com/office/officeart/2005/8/layout/default"/>
    <dgm:cxn modelId="{FE885D10-A5C6-4AD6-98FE-716460443885}" type="presParOf" srcId="{1D67B3D9-1A85-4D64-8A86-5F53023FC57C}" destId="{40223FE6-CF26-4D7B-9FFC-4BC25524FCD1}" srcOrd="7" destOrd="0" presId="urn:microsoft.com/office/officeart/2005/8/layout/default"/>
    <dgm:cxn modelId="{63424527-3A1F-4FD5-98D2-71E656698192}" type="presParOf" srcId="{1D67B3D9-1A85-4D64-8A86-5F53023FC57C}" destId="{4580B4FA-323D-41BC-91ED-F79641E6B70F}" srcOrd="8" destOrd="0" presId="urn:microsoft.com/office/officeart/2005/8/layout/default"/>
    <dgm:cxn modelId="{951844DD-404E-4C46-A67F-1841CA6A133C}" type="presParOf" srcId="{1D67B3D9-1A85-4D64-8A86-5F53023FC57C}" destId="{3D25B753-3C4C-4B83-A66C-0926DE746CA6}" srcOrd="9" destOrd="0" presId="urn:microsoft.com/office/officeart/2005/8/layout/default"/>
    <dgm:cxn modelId="{276D9985-BB89-4B02-8394-05184F9255E8}" type="presParOf" srcId="{1D67B3D9-1A85-4D64-8A86-5F53023FC57C}" destId="{91C63E54-A8FC-48A8-B7C9-1CF9B1122FD3}" srcOrd="10" destOrd="0" presId="urn:microsoft.com/office/officeart/2005/8/layout/default"/>
    <dgm:cxn modelId="{5A7BA6D9-5F83-41E2-93EA-946A0D026832}" type="presParOf" srcId="{1D67B3D9-1A85-4D64-8A86-5F53023FC57C}" destId="{43241E94-CD83-4527-AD91-E2BB88A50A47}" srcOrd="11" destOrd="0" presId="urn:microsoft.com/office/officeart/2005/8/layout/default"/>
    <dgm:cxn modelId="{93C4013A-1545-4CB5-A5E7-02C09917E784}" type="presParOf" srcId="{1D67B3D9-1A85-4D64-8A86-5F53023FC57C}" destId="{7300F145-CBCD-42FD-852B-3A3F791C1ADE}" srcOrd="12" destOrd="0" presId="urn:microsoft.com/office/officeart/2005/8/layout/default"/>
    <dgm:cxn modelId="{08FF7E21-923A-4F12-ADA8-9282FBAC5E73}" type="presParOf" srcId="{1D67B3D9-1A85-4D64-8A86-5F53023FC57C}" destId="{811ABA6D-95FE-4950-A887-DE3BDB75E0A2}" srcOrd="13" destOrd="0" presId="urn:microsoft.com/office/officeart/2005/8/layout/default"/>
    <dgm:cxn modelId="{E4278E66-1861-4AA3-81C0-5A07BD2EEF53}" type="presParOf" srcId="{1D67B3D9-1A85-4D64-8A86-5F53023FC57C}" destId="{B52CFA24-20DD-495C-A5D2-CC0DBA205941}" srcOrd="14" destOrd="0" presId="urn:microsoft.com/office/officeart/2005/8/layout/default"/>
    <dgm:cxn modelId="{7FD27009-5130-44BC-994A-2CB0233CE06F}" type="presParOf" srcId="{1D67B3D9-1A85-4D64-8A86-5F53023FC57C}" destId="{3EAE326C-689D-41B3-A24C-F63B7BDF606E}" srcOrd="15" destOrd="0" presId="urn:microsoft.com/office/officeart/2005/8/layout/default"/>
    <dgm:cxn modelId="{8CC6B181-1678-4E24-B3E3-0383030BC4C3}" type="presParOf" srcId="{1D67B3D9-1A85-4D64-8A86-5F53023FC57C}" destId="{E506A35E-1A52-426D-8C57-E2ABD3BC00A1}" srcOrd="16" destOrd="0" presId="urn:microsoft.com/office/officeart/2005/8/layout/default"/>
    <dgm:cxn modelId="{03DD2078-CBF0-4E3F-B5FE-A2A382D182D8}" type="presParOf" srcId="{1D67B3D9-1A85-4D64-8A86-5F53023FC57C}" destId="{672085B7-C13A-46F7-8485-C714D6901FDF}" srcOrd="17" destOrd="0" presId="urn:microsoft.com/office/officeart/2005/8/layout/default"/>
    <dgm:cxn modelId="{A84E2229-91F3-489E-9151-5C9C06D59C1C}" type="presParOf" srcId="{1D67B3D9-1A85-4D64-8A86-5F53023FC57C}" destId="{140CAB36-C4E7-4A7E-B0DE-82E4FA5CD32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DF1E0-FEAE-4868-A1B2-16FC42198C55}" type="doc">
      <dgm:prSet loTypeId="urn:microsoft.com/office/officeart/2005/8/layout/l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CDC8F7C-693F-448F-9519-A3DD2B7AD14F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學校活動管理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C85A5C-79EF-408C-AF82-CFB7994BDB2F}" type="parTrans" cxnId="{C8DADD07-67A6-4570-B179-ADD0C5FB9BDA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BBDF91-0AF5-45AA-9C6F-96F8059F2A4B}" type="sibTrans" cxnId="{C8DADD07-67A6-4570-B179-ADD0C5FB9BDA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AF53DA-3103-4A53-8AD5-9F130DD53E23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獎懲資料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A97494-E5CC-4E33-A1BE-5E662277B7EF}" type="parTrans" cxnId="{0694FC18-FA19-44B3-81B3-21C16F3A964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0D0D6D-F206-4761-A7CA-496EAECABB20}" type="sibTrans" cxnId="{0694FC18-FA19-44B3-81B3-21C16F3A964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B13B4A-7DC5-4DE1-BF4C-1F5D2783AFD8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課外活動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1F1A33-E4F8-40B5-BE97-AD2A2A930A31}" type="parTrans" cxnId="{7380B73C-FFC4-42D8-8C0B-C471234893C0}">
      <dgm:prSet/>
      <dgm:spPr/>
      <dgm:t>
        <a:bodyPr/>
        <a:lstStyle/>
        <a:p>
          <a:endParaRPr lang="zh-TW" altLang="en-US"/>
        </a:p>
      </dgm:t>
    </dgm:pt>
    <dgm:pt modelId="{76E361C3-9425-4C2F-B20A-F4114B608B0B}" type="sibTrans" cxnId="{7380B73C-FFC4-42D8-8C0B-C471234893C0}">
      <dgm:prSet/>
      <dgm:spPr/>
      <dgm:t>
        <a:bodyPr/>
        <a:lstStyle/>
        <a:p>
          <a:endParaRPr lang="zh-TW" altLang="en-US"/>
        </a:p>
      </dgm:t>
    </dgm:pt>
    <dgm:pt modelId="{D825F571-645A-40A8-97E6-CBD2ACA0CDC6}">
      <dgm:prSet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學生成績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102760-4A12-4D16-A941-5B5FC54C2939}" type="parTrans" cxnId="{833FAC4D-49A3-4EAC-81BB-6D694B3C00F8}">
      <dgm:prSet/>
      <dgm:spPr/>
      <dgm:t>
        <a:bodyPr/>
        <a:lstStyle/>
        <a:p>
          <a:endParaRPr lang="zh-TW" altLang="en-US"/>
        </a:p>
      </dgm:t>
    </dgm:pt>
    <dgm:pt modelId="{052F006E-70FF-4769-9550-FC2B7D3BC7F9}" type="sibTrans" cxnId="{833FAC4D-49A3-4EAC-81BB-6D694B3C00F8}">
      <dgm:prSet/>
      <dgm:spPr/>
      <dgm:t>
        <a:bodyPr/>
        <a:lstStyle/>
        <a:p>
          <a:endParaRPr lang="zh-TW" altLang="en-US"/>
        </a:p>
      </dgm:t>
    </dgm:pt>
    <dgm:pt modelId="{B4F671E7-5AA4-4BF5-896A-4E73D7A74A39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97F58F-E6BE-4DA8-ABD9-4CFF9FDA7EAF}" type="sibTrans" cxnId="{3D1A74D5-548B-4E51-8AE2-EDE1504D6DA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6D4AC5-FFC1-41FF-8F93-F354E02DCC11}" type="parTrans" cxnId="{3D1A74D5-548B-4E51-8AE2-EDE1504D6DA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259B7B-5AB7-4DE6-A42B-0C8A579B1A32}" type="pres">
      <dgm:prSet presAssocID="{6CEDF1E0-FEAE-4868-A1B2-16FC42198C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6017D0-91CB-4D75-848E-A9A0C72071C0}" type="pres">
      <dgm:prSet presAssocID="{5EB13B4A-7DC5-4DE1-BF4C-1F5D2783AFD8}" presName="vertFlow" presStyleCnt="0"/>
      <dgm:spPr/>
    </dgm:pt>
    <dgm:pt modelId="{514EE06F-8196-4312-8737-D6022E6FB82A}" type="pres">
      <dgm:prSet presAssocID="{5EB13B4A-7DC5-4DE1-BF4C-1F5D2783AFD8}" presName="header" presStyleLbl="node1" presStyleIdx="0" presStyleCnt="5"/>
      <dgm:spPr/>
      <dgm:t>
        <a:bodyPr/>
        <a:lstStyle/>
        <a:p>
          <a:endParaRPr lang="zh-TW" altLang="en-US"/>
        </a:p>
      </dgm:t>
    </dgm:pt>
    <dgm:pt modelId="{439BBF8F-61C9-4F44-8579-372C2AD8C9D0}" type="pres">
      <dgm:prSet presAssocID="{5EB13B4A-7DC5-4DE1-BF4C-1F5D2783AFD8}" presName="hSp" presStyleCnt="0"/>
      <dgm:spPr/>
    </dgm:pt>
    <dgm:pt modelId="{B0AF9886-A42B-4F5A-9F55-3FDAE1D29B9B}" type="pres">
      <dgm:prSet presAssocID="{B4F671E7-5AA4-4BF5-896A-4E73D7A74A39}" presName="vertFlow" presStyleCnt="0"/>
      <dgm:spPr/>
      <dgm:t>
        <a:bodyPr/>
        <a:lstStyle/>
        <a:p>
          <a:endParaRPr lang="zh-TW" altLang="en-US"/>
        </a:p>
      </dgm:t>
    </dgm:pt>
    <dgm:pt modelId="{6478B150-CD0F-4E6E-8B39-DDA2EF6A0CA5}" type="pres">
      <dgm:prSet presAssocID="{B4F671E7-5AA4-4BF5-896A-4E73D7A74A39}" presName="header" presStyleLbl="node1" presStyleIdx="1" presStyleCnt="5"/>
      <dgm:spPr/>
      <dgm:t>
        <a:bodyPr/>
        <a:lstStyle/>
        <a:p>
          <a:endParaRPr lang="zh-TW" altLang="en-US"/>
        </a:p>
      </dgm:t>
    </dgm:pt>
    <dgm:pt modelId="{26D0AE0B-A02F-4C41-8186-24D88241E85D}" type="pres">
      <dgm:prSet presAssocID="{B4F671E7-5AA4-4BF5-896A-4E73D7A74A39}" presName="hSp" presStyleCnt="0"/>
      <dgm:spPr/>
      <dgm:t>
        <a:bodyPr/>
        <a:lstStyle/>
        <a:p>
          <a:endParaRPr lang="zh-TW" altLang="en-US"/>
        </a:p>
      </dgm:t>
    </dgm:pt>
    <dgm:pt modelId="{054EABEB-11B6-49AB-9994-908E3FB3B8E8}" type="pres">
      <dgm:prSet presAssocID="{6CDC8F7C-693F-448F-9519-A3DD2B7AD14F}" presName="vertFlow" presStyleCnt="0"/>
      <dgm:spPr/>
      <dgm:t>
        <a:bodyPr/>
        <a:lstStyle/>
        <a:p>
          <a:endParaRPr lang="zh-TW" altLang="en-US"/>
        </a:p>
      </dgm:t>
    </dgm:pt>
    <dgm:pt modelId="{BACC0714-24A9-41EA-A3B0-2965FB469AF2}" type="pres">
      <dgm:prSet presAssocID="{6CDC8F7C-693F-448F-9519-A3DD2B7AD14F}" presName="header" presStyleLbl="node1" presStyleIdx="2" presStyleCnt="5"/>
      <dgm:spPr/>
      <dgm:t>
        <a:bodyPr/>
        <a:lstStyle/>
        <a:p>
          <a:endParaRPr lang="zh-TW" altLang="en-US"/>
        </a:p>
      </dgm:t>
    </dgm:pt>
    <dgm:pt modelId="{973DF193-58D4-4C5D-BBA1-704F6C2AD36C}" type="pres">
      <dgm:prSet presAssocID="{6CDC8F7C-693F-448F-9519-A3DD2B7AD14F}" presName="hSp" presStyleCnt="0"/>
      <dgm:spPr/>
      <dgm:t>
        <a:bodyPr/>
        <a:lstStyle/>
        <a:p>
          <a:endParaRPr lang="zh-TW" altLang="en-US"/>
        </a:p>
      </dgm:t>
    </dgm:pt>
    <dgm:pt modelId="{A868EA71-06EB-4339-B77D-6D1BACFDA05D}" type="pres">
      <dgm:prSet presAssocID="{E3AF53DA-3103-4A53-8AD5-9F130DD53E23}" presName="vertFlow" presStyleCnt="0"/>
      <dgm:spPr/>
      <dgm:t>
        <a:bodyPr/>
        <a:lstStyle/>
        <a:p>
          <a:endParaRPr lang="zh-TW" altLang="en-US"/>
        </a:p>
      </dgm:t>
    </dgm:pt>
    <dgm:pt modelId="{A9AB7154-2752-4634-BB03-8417331230F5}" type="pres">
      <dgm:prSet presAssocID="{E3AF53DA-3103-4A53-8AD5-9F130DD53E23}" presName="header" presStyleLbl="node1" presStyleIdx="3" presStyleCnt="5"/>
      <dgm:spPr/>
      <dgm:t>
        <a:bodyPr/>
        <a:lstStyle/>
        <a:p>
          <a:endParaRPr lang="zh-TW" altLang="en-US"/>
        </a:p>
      </dgm:t>
    </dgm:pt>
    <dgm:pt modelId="{30C6393F-836A-4C0C-8A8C-C1BB8BF7F716}" type="pres">
      <dgm:prSet presAssocID="{E3AF53DA-3103-4A53-8AD5-9F130DD53E23}" presName="hSp" presStyleCnt="0"/>
      <dgm:spPr/>
    </dgm:pt>
    <dgm:pt modelId="{EE21061C-52FB-4DC3-B0AB-14B7BC7EAC24}" type="pres">
      <dgm:prSet presAssocID="{D825F571-645A-40A8-97E6-CBD2ACA0CDC6}" presName="vertFlow" presStyleCnt="0"/>
      <dgm:spPr/>
    </dgm:pt>
    <dgm:pt modelId="{8142F466-3FA2-4D32-B06D-6D2D3ADB35BD}" type="pres">
      <dgm:prSet presAssocID="{D825F571-645A-40A8-97E6-CBD2ACA0CDC6}" presName="header" presStyleLbl="node1" presStyleIdx="4" presStyleCnt="5"/>
      <dgm:spPr/>
      <dgm:t>
        <a:bodyPr/>
        <a:lstStyle/>
        <a:p>
          <a:endParaRPr lang="zh-TW" altLang="en-US"/>
        </a:p>
      </dgm:t>
    </dgm:pt>
  </dgm:ptLst>
  <dgm:cxnLst>
    <dgm:cxn modelId="{703C9764-7AAE-4616-8456-09E46A9DA89B}" type="presOf" srcId="{E3AF53DA-3103-4A53-8AD5-9F130DD53E23}" destId="{A9AB7154-2752-4634-BB03-8417331230F5}" srcOrd="0" destOrd="0" presId="urn:microsoft.com/office/officeart/2005/8/layout/lProcess1"/>
    <dgm:cxn modelId="{B70F396A-686E-4430-B444-95E035932FE1}" type="presOf" srcId="{B4F671E7-5AA4-4BF5-896A-4E73D7A74A39}" destId="{6478B150-CD0F-4E6E-8B39-DDA2EF6A0CA5}" srcOrd="0" destOrd="0" presId="urn:microsoft.com/office/officeart/2005/8/layout/lProcess1"/>
    <dgm:cxn modelId="{833FAC4D-49A3-4EAC-81BB-6D694B3C00F8}" srcId="{6CEDF1E0-FEAE-4868-A1B2-16FC42198C55}" destId="{D825F571-645A-40A8-97E6-CBD2ACA0CDC6}" srcOrd="4" destOrd="0" parTransId="{BC102760-4A12-4D16-A941-5B5FC54C2939}" sibTransId="{052F006E-70FF-4769-9550-FC2B7D3BC7F9}"/>
    <dgm:cxn modelId="{A9702889-4631-4565-B793-AB0B1000EA1D}" type="presOf" srcId="{D825F571-645A-40A8-97E6-CBD2ACA0CDC6}" destId="{8142F466-3FA2-4D32-B06D-6D2D3ADB35BD}" srcOrd="0" destOrd="0" presId="urn:microsoft.com/office/officeart/2005/8/layout/lProcess1"/>
    <dgm:cxn modelId="{7380B73C-FFC4-42D8-8C0B-C471234893C0}" srcId="{6CEDF1E0-FEAE-4868-A1B2-16FC42198C55}" destId="{5EB13B4A-7DC5-4DE1-BF4C-1F5D2783AFD8}" srcOrd="0" destOrd="0" parTransId="{411F1A33-E4F8-40B5-BE97-AD2A2A930A31}" sibTransId="{76E361C3-9425-4C2F-B20A-F4114B608B0B}"/>
    <dgm:cxn modelId="{0694FC18-FA19-44B3-81B3-21C16F3A9641}" srcId="{6CEDF1E0-FEAE-4868-A1B2-16FC42198C55}" destId="{E3AF53DA-3103-4A53-8AD5-9F130DD53E23}" srcOrd="3" destOrd="0" parTransId="{CEA97494-E5CC-4E33-A1BE-5E662277B7EF}" sibTransId="{7F0D0D6D-F206-4761-A7CA-496EAECABB20}"/>
    <dgm:cxn modelId="{3D1A74D5-548B-4E51-8AE2-EDE1504D6DA1}" srcId="{6CEDF1E0-FEAE-4868-A1B2-16FC42198C55}" destId="{B4F671E7-5AA4-4BF5-896A-4E73D7A74A39}" srcOrd="1" destOrd="0" parTransId="{7A6D4AC5-FFC1-41FF-8F93-F354E02DCC11}" sibTransId="{BD97F58F-E6BE-4DA8-ABD9-4CFF9FDA7EAF}"/>
    <dgm:cxn modelId="{03DDEA75-75A9-4560-9A01-BE1E522B9EA3}" type="presOf" srcId="{5EB13B4A-7DC5-4DE1-BF4C-1F5D2783AFD8}" destId="{514EE06F-8196-4312-8737-D6022E6FB82A}" srcOrd="0" destOrd="0" presId="urn:microsoft.com/office/officeart/2005/8/layout/lProcess1"/>
    <dgm:cxn modelId="{7FB81CF6-47F0-4B38-93F6-96E5EE153D60}" type="presOf" srcId="{6CEDF1E0-FEAE-4868-A1B2-16FC42198C55}" destId="{41259B7B-5AB7-4DE6-A42B-0C8A579B1A32}" srcOrd="0" destOrd="0" presId="urn:microsoft.com/office/officeart/2005/8/layout/lProcess1"/>
    <dgm:cxn modelId="{C8DADD07-67A6-4570-B179-ADD0C5FB9BDA}" srcId="{6CEDF1E0-FEAE-4868-A1B2-16FC42198C55}" destId="{6CDC8F7C-693F-448F-9519-A3DD2B7AD14F}" srcOrd="2" destOrd="0" parTransId="{41C85A5C-79EF-408C-AF82-CFB7994BDB2F}" sibTransId="{FABBDF91-0AF5-45AA-9C6F-96F8059F2A4B}"/>
    <dgm:cxn modelId="{141655C6-3604-4F25-A8F3-0E28C691E8CA}" type="presOf" srcId="{6CDC8F7C-693F-448F-9519-A3DD2B7AD14F}" destId="{BACC0714-24A9-41EA-A3B0-2965FB469AF2}" srcOrd="0" destOrd="0" presId="urn:microsoft.com/office/officeart/2005/8/layout/lProcess1"/>
    <dgm:cxn modelId="{4FCFFD5A-13BA-4AB3-AD5E-8CB98FAD7E00}" type="presParOf" srcId="{41259B7B-5AB7-4DE6-A42B-0C8A579B1A32}" destId="{BD6017D0-91CB-4D75-848E-A9A0C72071C0}" srcOrd="0" destOrd="0" presId="urn:microsoft.com/office/officeart/2005/8/layout/lProcess1"/>
    <dgm:cxn modelId="{80EDADB9-82C4-4976-B010-187507BA1056}" type="presParOf" srcId="{BD6017D0-91CB-4D75-848E-A9A0C72071C0}" destId="{514EE06F-8196-4312-8737-D6022E6FB82A}" srcOrd="0" destOrd="0" presId="urn:microsoft.com/office/officeart/2005/8/layout/lProcess1"/>
    <dgm:cxn modelId="{CF5C2FBA-CB66-43A4-85EB-2386F61B81EB}" type="presParOf" srcId="{41259B7B-5AB7-4DE6-A42B-0C8A579B1A32}" destId="{439BBF8F-61C9-4F44-8579-372C2AD8C9D0}" srcOrd="1" destOrd="0" presId="urn:microsoft.com/office/officeart/2005/8/layout/lProcess1"/>
    <dgm:cxn modelId="{6F7325DB-B8C9-4E48-8EB7-B8452F34D32A}" type="presParOf" srcId="{41259B7B-5AB7-4DE6-A42B-0C8A579B1A32}" destId="{B0AF9886-A42B-4F5A-9F55-3FDAE1D29B9B}" srcOrd="2" destOrd="0" presId="urn:microsoft.com/office/officeart/2005/8/layout/lProcess1"/>
    <dgm:cxn modelId="{1F16B2A7-551D-4989-9E82-4BB2D31EDD9D}" type="presParOf" srcId="{B0AF9886-A42B-4F5A-9F55-3FDAE1D29B9B}" destId="{6478B150-CD0F-4E6E-8B39-DDA2EF6A0CA5}" srcOrd="0" destOrd="0" presId="urn:microsoft.com/office/officeart/2005/8/layout/lProcess1"/>
    <dgm:cxn modelId="{4B7B1AEE-CDB2-4D83-B62D-6F5097924C6C}" type="presParOf" srcId="{41259B7B-5AB7-4DE6-A42B-0C8A579B1A32}" destId="{26D0AE0B-A02F-4C41-8186-24D88241E85D}" srcOrd="3" destOrd="0" presId="urn:microsoft.com/office/officeart/2005/8/layout/lProcess1"/>
    <dgm:cxn modelId="{0C775E93-D499-405F-9DDF-09BDF23CB168}" type="presParOf" srcId="{41259B7B-5AB7-4DE6-A42B-0C8A579B1A32}" destId="{054EABEB-11B6-49AB-9994-908E3FB3B8E8}" srcOrd="4" destOrd="0" presId="urn:microsoft.com/office/officeart/2005/8/layout/lProcess1"/>
    <dgm:cxn modelId="{EDB47F35-175B-4099-B3D3-65CDA3774D2B}" type="presParOf" srcId="{054EABEB-11B6-49AB-9994-908E3FB3B8E8}" destId="{BACC0714-24A9-41EA-A3B0-2965FB469AF2}" srcOrd="0" destOrd="0" presId="urn:microsoft.com/office/officeart/2005/8/layout/lProcess1"/>
    <dgm:cxn modelId="{1789E3BC-DC72-4588-8973-28E721D6C937}" type="presParOf" srcId="{41259B7B-5AB7-4DE6-A42B-0C8A579B1A32}" destId="{973DF193-58D4-4C5D-BBA1-704F6C2AD36C}" srcOrd="5" destOrd="0" presId="urn:microsoft.com/office/officeart/2005/8/layout/lProcess1"/>
    <dgm:cxn modelId="{3AD06832-B66B-4CBA-AA1F-BA09DE4D0485}" type="presParOf" srcId="{41259B7B-5AB7-4DE6-A42B-0C8A579B1A32}" destId="{A868EA71-06EB-4339-B77D-6D1BACFDA05D}" srcOrd="6" destOrd="0" presId="urn:microsoft.com/office/officeart/2005/8/layout/lProcess1"/>
    <dgm:cxn modelId="{F0F29838-63CE-43F3-B0F3-F87CB48AE7A1}" type="presParOf" srcId="{A868EA71-06EB-4339-B77D-6D1BACFDA05D}" destId="{A9AB7154-2752-4634-BB03-8417331230F5}" srcOrd="0" destOrd="0" presId="urn:microsoft.com/office/officeart/2005/8/layout/lProcess1"/>
    <dgm:cxn modelId="{EF80C622-D139-4417-ABF2-78AC2D92C3E7}" type="presParOf" srcId="{41259B7B-5AB7-4DE6-A42B-0C8A579B1A32}" destId="{30C6393F-836A-4C0C-8A8C-C1BB8BF7F716}" srcOrd="7" destOrd="0" presId="urn:microsoft.com/office/officeart/2005/8/layout/lProcess1"/>
    <dgm:cxn modelId="{18AFE2E0-5400-45EF-B29F-51B1115AA9C3}" type="presParOf" srcId="{41259B7B-5AB7-4DE6-A42B-0C8A579B1A32}" destId="{EE21061C-52FB-4DC3-B0AB-14B7BC7EAC24}" srcOrd="8" destOrd="0" presId="urn:microsoft.com/office/officeart/2005/8/layout/lProcess1"/>
    <dgm:cxn modelId="{227B4C73-1136-4DDC-A141-AA9851F1C3FB}" type="presParOf" srcId="{EE21061C-52FB-4DC3-B0AB-14B7BC7EAC24}" destId="{8142F466-3FA2-4D32-B06D-6D2D3ADB35BD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FBC123-D35D-4E07-A638-A58A84AC02AA}" type="doc">
      <dgm:prSet loTypeId="urn:microsoft.com/office/officeart/2005/8/layout/radial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AF4C5B9-A4C8-4684-AA41-AF7EF0C10CC7}">
      <dgm:prSet phldrT="[文字]"/>
      <dgm:spPr>
        <a:xfrm>
          <a:off x="1505991" y="913693"/>
          <a:ext cx="693916" cy="693916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altLang="zh-TW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SAM</a:t>
          </a:r>
          <a:endParaRPr lang="zh-TW" altLang="zh-TW" dirty="0">
            <a:solidFill>
              <a:sysClr val="windowText" lastClr="000000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90523E47-A94B-4407-A8EE-B74F938B25DC}" type="parTrans" cxnId="{4A46BD41-ADD2-4CDD-9781-83A67AA3C46F}">
      <dgm:prSet/>
      <dgm:spPr/>
      <dgm:t>
        <a:bodyPr/>
        <a:lstStyle/>
        <a:p>
          <a:endParaRPr lang="zh-TW" altLang="en-US"/>
        </a:p>
      </dgm:t>
    </dgm:pt>
    <dgm:pt modelId="{B57787F2-B0C7-4054-8923-2BBA6E4CCD22}" type="sibTrans" cxnId="{4A46BD41-ADD2-4CDD-9781-83A67AA3C46F}">
      <dgm:prSet/>
      <dgm:spPr/>
      <dgm:t>
        <a:bodyPr/>
        <a:lstStyle/>
        <a:p>
          <a:endParaRPr lang="zh-TW" altLang="en-US"/>
        </a:p>
      </dgm:t>
    </dgm:pt>
    <dgm:pt modelId="{4DA97DE8-B4AD-4B32-9349-F21BA4E2649D}">
      <dgm:prSet phldrT="[文字]"/>
      <dgm:spPr>
        <a:xfrm>
          <a:off x="2288085" y="461357"/>
          <a:ext cx="693916" cy="693916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代碼 管理</a:t>
          </a:r>
        </a:p>
      </dgm:t>
    </dgm:pt>
    <dgm:pt modelId="{1B0810C4-41E8-4D93-A093-9E301F7C86DF}" type="parTrans" cxnId="{EC69998B-8ABF-47E0-A3C9-75A075614ACC}">
      <dgm:prSet/>
      <dgm:spPr>
        <a:xfrm rot="19797381">
          <a:off x="2139214" y="1017631"/>
          <a:ext cx="209565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565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E3DBD78D-AF8C-41B7-9BA1-5354A656B210}" type="sibTrans" cxnId="{EC69998B-8ABF-47E0-A3C9-75A075614ACC}">
      <dgm:prSet/>
      <dgm:spPr/>
      <dgm:t>
        <a:bodyPr/>
        <a:lstStyle/>
        <a:p>
          <a:endParaRPr lang="zh-TW" altLang="en-US"/>
        </a:p>
      </dgm:t>
    </dgm:pt>
    <dgm:pt modelId="{A9F904CC-AD41-44BE-85FF-13665613CAE1}">
      <dgm:prSet/>
      <dgm:spPr>
        <a:xfrm>
          <a:off x="1505991" y="1815982"/>
          <a:ext cx="693916" cy="693916"/>
        </a:xfrm>
        <a:prstGeom prst="ellipse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教職員資料</a:t>
          </a:r>
        </a:p>
      </dgm:t>
    </dgm:pt>
    <dgm:pt modelId="{C48A1ABF-4165-4553-B0F0-E33DCB328326}" type="parTrans" cxnId="{FC60E264-7C7A-444E-A1E4-AF4948DCBE73}">
      <dgm:prSet/>
      <dgm:spPr>
        <a:xfrm rot="5400000">
          <a:off x="1748763" y="1694944"/>
          <a:ext cx="208372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372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AD86483F-5740-4D6B-BE2C-332D0131C1B8}" type="sibTrans" cxnId="{FC60E264-7C7A-444E-A1E4-AF4948DCBE73}">
      <dgm:prSet/>
      <dgm:spPr/>
      <dgm:t>
        <a:bodyPr/>
        <a:lstStyle/>
        <a:p>
          <a:endParaRPr lang="zh-TW" altLang="en-US"/>
        </a:p>
      </dgm:t>
    </dgm:pt>
    <dgm:pt modelId="{FE43EE04-4CA9-447B-8ECA-154C2B31D70B}">
      <dgm:prSet phldrT="[文字]"/>
      <dgm:spPr>
        <a:xfrm>
          <a:off x="2288085" y="1364440"/>
          <a:ext cx="693916" cy="693916"/>
        </a:xfrm>
        <a:prstGeom prst="ellipse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學校 管理</a:t>
          </a:r>
        </a:p>
      </dgm:t>
    </dgm:pt>
    <dgm:pt modelId="{F205B131-40B2-4AE3-8F50-9C7B277B4E27}" type="sibTrans" cxnId="{FD10CB0F-B35E-4D9D-9AA7-BBFE9B087150}">
      <dgm:prSet/>
      <dgm:spPr/>
      <dgm:t>
        <a:bodyPr/>
        <a:lstStyle/>
        <a:p>
          <a:endParaRPr lang="zh-TW" altLang="en-US"/>
        </a:p>
      </dgm:t>
    </dgm:pt>
    <dgm:pt modelId="{2744731B-50FA-4EA5-B77C-80105878187A}" type="parTrans" cxnId="{FD10CB0F-B35E-4D9D-9AA7-BBFE9B087150}">
      <dgm:prSet/>
      <dgm:spPr>
        <a:xfrm rot="1797379">
          <a:off x="2139611" y="1469173"/>
          <a:ext cx="208770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770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3CA1893A-6A80-4801-B0FA-D2BED11353F1}">
      <dgm:prSet/>
      <dgm:spPr/>
      <dgm:t>
        <a:bodyPr/>
        <a:lstStyle/>
        <a:p>
          <a:endParaRPr lang="zh-TW" altLang="en-US" dirty="0"/>
        </a:p>
      </dgm:t>
    </dgm:pt>
    <dgm:pt modelId="{DDA6C414-72FE-47A4-BC7E-71F44FBB05C7}" type="parTrans" cxnId="{70B3AB96-8647-478D-8410-72126E0D2E4D}">
      <dgm:prSet/>
      <dgm:spPr/>
      <dgm:t>
        <a:bodyPr/>
        <a:lstStyle/>
        <a:p>
          <a:endParaRPr lang="zh-TW" altLang="en-US"/>
        </a:p>
      </dgm:t>
    </dgm:pt>
    <dgm:pt modelId="{CCB0B8CD-9879-4928-A618-156BAF4047A7}" type="sibTrans" cxnId="{70B3AB96-8647-478D-8410-72126E0D2E4D}">
      <dgm:prSet/>
      <dgm:spPr/>
      <dgm:t>
        <a:bodyPr/>
        <a:lstStyle/>
        <a:p>
          <a:endParaRPr lang="zh-TW" altLang="en-US"/>
        </a:p>
      </dgm:t>
    </dgm:pt>
    <dgm:pt modelId="{32781C4E-6AE5-4856-BA4E-97A52F7D46DA}">
      <dgm:prSet/>
      <dgm:spPr>
        <a:xfrm>
          <a:off x="723898" y="1364440"/>
          <a:ext cx="693916" cy="693916"/>
        </a:xfrm>
        <a:prstGeom prst="ellipse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學生 資料</a:t>
          </a:r>
        </a:p>
      </dgm:t>
    </dgm:pt>
    <dgm:pt modelId="{C95564A4-29F1-46DD-BD9D-54BE663FD3B3}" type="parTrans" cxnId="{912422DF-413D-4E35-AEC8-3F29F323C260}">
      <dgm:prSet/>
      <dgm:spPr>
        <a:xfrm rot="9002621">
          <a:off x="1357517" y="1469173"/>
          <a:ext cx="208770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770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3B7DFBE9-BD8C-402A-A17C-DA0E014A27F3}" type="sibTrans" cxnId="{912422DF-413D-4E35-AEC8-3F29F323C260}">
      <dgm:prSet/>
      <dgm:spPr/>
      <dgm:t>
        <a:bodyPr/>
        <a:lstStyle/>
        <a:p>
          <a:endParaRPr lang="zh-TW" altLang="en-US"/>
        </a:p>
      </dgm:t>
    </dgm:pt>
    <dgm:pt modelId="{82BA68B1-DFF8-4F26-9968-1CDAF7C6D097}">
      <dgm:prSet/>
      <dgm:spPr>
        <a:xfrm>
          <a:off x="723898" y="461357"/>
          <a:ext cx="693916" cy="693916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課外 活動</a:t>
          </a:r>
        </a:p>
      </dgm:t>
    </dgm:pt>
    <dgm:pt modelId="{CB4690DE-F789-4A03-89DC-680E54B77FC6}" type="parTrans" cxnId="{DAF3DCD3-F86D-4612-95B8-9BD100C9D2C5}">
      <dgm:prSet/>
      <dgm:spPr>
        <a:xfrm rot="12602619">
          <a:off x="1357120" y="1017631"/>
          <a:ext cx="209565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565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10B93F92-E526-40D3-BA92-BCAA9F80B237}" type="sibTrans" cxnId="{DAF3DCD3-F86D-4612-95B8-9BD100C9D2C5}">
      <dgm:prSet/>
      <dgm:spPr/>
      <dgm:t>
        <a:bodyPr/>
        <a:lstStyle/>
        <a:p>
          <a:endParaRPr lang="zh-TW" altLang="en-US"/>
        </a:p>
      </dgm:t>
    </dgm:pt>
    <dgm:pt modelId="{52A2BF06-C57E-4FEC-A202-FD592D3C290F}">
      <dgm:prSet/>
      <dgm:spPr>
        <a:xfrm>
          <a:off x="1505991" y="9815"/>
          <a:ext cx="693916" cy="693916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獎懲 資料</a:t>
          </a:r>
        </a:p>
      </dgm:t>
    </dgm:pt>
    <dgm:pt modelId="{35A941B6-2250-4A65-8CE3-F6C116E76C23}" type="parTrans" cxnId="{A8DA08B8-AA73-4C1B-AF97-205C9888CA83}">
      <dgm:prSet/>
      <dgm:spPr>
        <a:xfrm rot="16200000">
          <a:off x="1747968" y="791860"/>
          <a:ext cx="209962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962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F0C372C0-A6C2-4235-864D-EA6131B3B408}" type="sibTrans" cxnId="{A8DA08B8-AA73-4C1B-AF97-205C9888CA83}">
      <dgm:prSet/>
      <dgm:spPr/>
      <dgm:t>
        <a:bodyPr/>
        <a:lstStyle/>
        <a:p>
          <a:endParaRPr lang="zh-TW" altLang="en-US"/>
        </a:p>
      </dgm:t>
    </dgm:pt>
    <dgm:pt modelId="{714A7F52-810A-48FA-9954-A2DB35BBB7FB}" type="pres">
      <dgm:prSet presAssocID="{37FBC123-D35D-4E07-A638-A58A84AC02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71A342-B858-4386-8B4E-B34BC7E54CA0}" type="pres">
      <dgm:prSet presAssocID="{7AF4C5B9-A4C8-4684-AA41-AF7EF0C10CC7}" presName="centerShape" presStyleLbl="node0" presStyleIdx="0" presStyleCnt="1" custScaleX="135275" custScaleY="123033" custLinFactNeighborY="44"/>
      <dgm:spPr/>
      <dgm:t>
        <a:bodyPr/>
        <a:lstStyle/>
        <a:p>
          <a:endParaRPr lang="zh-TW" altLang="en-US"/>
        </a:p>
      </dgm:t>
    </dgm:pt>
    <dgm:pt modelId="{8E814895-9E6D-4966-9974-458E63B2A2AA}" type="pres">
      <dgm:prSet presAssocID="{35A941B6-2250-4A65-8CE3-F6C116E76C23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0B14A851-F51D-4C6F-9C14-DD91BBB9BE11}" type="pres">
      <dgm:prSet presAssocID="{35A941B6-2250-4A65-8CE3-F6C116E76C23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673E2C0A-5F92-49C5-AE3B-D35D040C8139}" type="pres">
      <dgm:prSet presAssocID="{52A2BF06-C57E-4FEC-A202-FD592D3C290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277EAC-3E6D-4DE7-8C40-4F8E3570F2AE}" type="pres">
      <dgm:prSet presAssocID="{1B0810C4-41E8-4D93-A093-9E301F7C86DF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E8C338D7-E154-484F-92C2-BE4994ABD332}" type="pres">
      <dgm:prSet presAssocID="{1B0810C4-41E8-4D93-A093-9E301F7C86DF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C645BCDF-DD1F-47F4-A176-B4047E06C2CC}" type="pres">
      <dgm:prSet presAssocID="{4DA97DE8-B4AD-4B32-9349-F21BA4E264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060643-0DDD-4686-AB85-635C896B77F3}" type="pres">
      <dgm:prSet presAssocID="{2744731B-50FA-4EA5-B77C-80105878187A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C204ABC6-64F0-4D8C-9B50-A52E8F250FA8}" type="pres">
      <dgm:prSet presAssocID="{2744731B-50FA-4EA5-B77C-80105878187A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EE0C330F-0812-4361-A964-64F23BD4D959}" type="pres">
      <dgm:prSet presAssocID="{FE43EE04-4CA9-447B-8ECA-154C2B31D7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483823-CB55-4A83-931C-68A1A801B2FC}" type="pres">
      <dgm:prSet presAssocID="{C48A1ABF-4165-4553-B0F0-E33DCB328326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B3DBECA8-7561-4C18-B5E1-0B0DFE299762}" type="pres">
      <dgm:prSet presAssocID="{C48A1ABF-4165-4553-B0F0-E33DCB328326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32463984-4EDA-442D-B179-0F24C54C1538}" type="pres">
      <dgm:prSet presAssocID="{A9F904CC-AD41-44BE-85FF-13665613CAE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798B99-99B4-4437-B757-A5D60213D4F0}" type="pres">
      <dgm:prSet presAssocID="{C95564A4-29F1-46DD-BD9D-54BE663FD3B3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F9274B60-2D80-456A-BE15-F4F4BDA443D7}" type="pres">
      <dgm:prSet presAssocID="{C95564A4-29F1-46DD-BD9D-54BE663FD3B3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5F69B6A3-8F54-48D3-9ADD-7F8AA78C1597}" type="pres">
      <dgm:prSet presAssocID="{32781C4E-6AE5-4856-BA4E-97A52F7D46D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9F84D3-0F8C-4313-8CC9-0A5416DC488D}" type="pres">
      <dgm:prSet presAssocID="{CB4690DE-F789-4A03-89DC-680E54B77FC6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14E541D8-42C7-447C-9F80-A764A9537107}" type="pres">
      <dgm:prSet presAssocID="{CB4690DE-F789-4A03-89DC-680E54B77FC6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258D91E8-C1F1-4873-B9F3-53C3F8CA3578}" type="pres">
      <dgm:prSet presAssocID="{82BA68B1-DFF8-4F26-9968-1CDAF7C6D09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A1F636-4157-409A-BA4C-E5F5E82D00FE}" type="presOf" srcId="{35A941B6-2250-4A65-8CE3-F6C116E76C23}" destId="{8E814895-9E6D-4966-9974-458E63B2A2AA}" srcOrd="0" destOrd="0" presId="urn:microsoft.com/office/officeart/2005/8/layout/radial1"/>
    <dgm:cxn modelId="{6F445DF6-35AB-4C84-9C43-AA0EAA70972B}" type="presOf" srcId="{C95564A4-29F1-46DD-BD9D-54BE663FD3B3}" destId="{45798B99-99B4-4437-B757-A5D60213D4F0}" srcOrd="0" destOrd="0" presId="urn:microsoft.com/office/officeart/2005/8/layout/radial1"/>
    <dgm:cxn modelId="{DC0B2AAA-2C13-48E5-84EC-36C01E7ADF9D}" type="presOf" srcId="{35A941B6-2250-4A65-8CE3-F6C116E76C23}" destId="{0B14A851-F51D-4C6F-9C14-DD91BBB9BE11}" srcOrd="1" destOrd="0" presId="urn:microsoft.com/office/officeart/2005/8/layout/radial1"/>
    <dgm:cxn modelId="{D1FAA596-B97F-47F5-8292-4A1BA190B7DF}" type="presOf" srcId="{82BA68B1-DFF8-4F26-9968-1CDAF7C6D097}" destId="{258D91E8-C1F1-4873-B9F3-53C3F8CA3578}" srcOrd="0" destOrd="0" presId="urn:microsoft.com/office/officeart/2005/8/layout/radial1"/>
    <dgm:cxn modelId="{8D0E9E40-377F-4989-97AE-E41D954818C8}" type="presOf" srcId="{7AF4C5B9-A4C8-4684-AA41-AF7EF0C10CC7}" destId="{9671A342-B858-4386-8B4E-B34BC7E54CA0}" srcOrd="0" destOrd="0" presId="urn:microsoft.com/office/officeart/2005/8/layout/radial1"/>
    <dgm:cxn modelId="{DA7A0EB0-0E4F-4600-A897-37BAFE30EA3E}" type="presOf" srcId="{CB4690DE-F789-4A03-89DC-680E54B77FC6}" destId="{C69F84D3-0F8C-4313-8CC9-0A5416DC488D}" srcOrd="0" destOrd="0" presId="urn:microsoft.com/office/officeart/2005/8/layout/radial1"/>
    <dgm:cxn modelId="{1DF5AD26-5374-429E-86EB-9499ABCF81F5}" type="presOf" srcId="{37FBC123-D35D-4E07-A638-A58A84AC02AA}" destId="{714A7F52-810A-48FA-9954-A2DB35BBB7FB}" srcOrd="0" destOrd="0" presId="urn:microsoft.com/office/officeart/2005/8/layout/radial1"/>
    <dgm:cxn modelId="{1E75BCCC-0279-4626-AF62-168283694D01}" type="presOf" srcId="{A9F904CC-AD41-44BE-85FF-13665613CAE1}" destId="{32463984-4EDA-442D-B179-0F24C54C1538}" srcOrd="0" destOrd="0" presId="urn:microsoft.com/office/officeart/2005/8/layout/radial1"/>
    <dgm:cxn modelId="{F986B84B-5695-4C78-8495-824764A446E7}" type="presOf" srcId="{1B0810C4-41E8-4D93-A093-9E301F7C86DF}" destId="{E8C338D7-E154-484F-92C2-BE4994ABD332}" srcOrd="1" destOrd="0" presId="urn:microsoft.com/office/officeart/2005/8/layout/radial1"/>
    <dgm:cxn modelId="{FD10CB0F-B35E-4D9D-9AA7-BBFE9B087150}" srcId="{7AF4C5B9-A4C8-4684-AA41-AF7EF0C10CC7}" destId="{FE43EE04-4CA9-447B-8ECA-154C2B31D70B}" srcOrd="2" destOrd="0" parTransId="{2744731B-50FA-4EA5-B77C-80105878187A}" sibTransId="{F205B131-40B2-4AE3-8F50-9C7B277B4E27}"/>
    <dgm:cxn modelId="{70B3AB96-8647-478D-8410-72126E0D2E4D}" srcId="{37FBC123-D35D-4E07-A638-A58A84AC02AA}" destId="{3CA1893A-6A80-4801-B0FA-D2BED11353F1}" srcOrd="1" destOrd="0" parTransId="{DDA6C414-72FE-47A4-BC7E-71F44FBB05C7}" sibTransId="{CCB0B8CD-9879-4928-A618-156BAF4047A7}"/>
    <dgm:cxn modelId="{C65D63DE-1C8B-41DA-8972-A7BABDCD46EB}" type="presOf" srcId="{CB4690DE-F789-4A03-89DC-680E54B77FC6}" destId="{14E541D8-42C7-447C-9F80-A764A9537107}" srcOrd="1" destOrd="0" presId="urn:microsoft.com/office/officeart/2005/8/layout/radial1"/>
    <dgm:cxn modelId="{0DD963B6-4EBB-45FA-96A3-93E95F1AAAFA}" type="presOf" srcId="{2744731B-50FA-4EA5-B77C-80105878187A}" destId="{C204ABC6-64F0-4D8C-9B50-A52E8F250FA8}" srcOrd="1" destOrd="0" presId="urn:microsoft.com/office/officeart/2005/8/layout/radial1"/>
    <dgm:cxn modelId="{4A46BD41-ADD2-4CDD-9781-83A67AA3C46F}" srcId="{37FBC123-D35D-4E07-A638-A58A84AC02AA}" destId="{7AF4C5B9-A4C8-4684-AA41-AF7EF0C10CC7}" srcOrd="0" destOrd="0" parTransId="{90523E47-A94B-4407-A8EE-B74F938B25DC}" sibTransId="{B57787F2-B0C7-4054-8923-2BBA6E4CCD22}"/>
    <dgm:cxn modelId="{9C3F8781-B528-4616-A2B9-6821966D28F2}" type="presOf" srcId="{C48A1ABF-4165-4553-B0F0-E33DCB328326}" destId="{CF483823-CB55-4A83-931C-68A1A801B2FC}" srcOrd="0" destOrd="0" presId="urn:microsoft.com/office/officeart/2005/8/layout/radial1"/>
    <dgm:cxn modelId="{4D88008C-5CEB-45E4-BC78-2AF5A741565F}" type="presOf" srcId="{52A2BF06-C57E-4FEC-A202-FD592D3C290F}" destId="{673E2C0A-5F92-49C5-AE3B-D35D040C8139}" srcOrd="0" destOrd="0" presId="urn:microsoft.com/office/officeart/2005/8/layout/radial1"/>
    <dgm:cxn modelId="{9E624B12-4CC8-4AD6-BBD0-724A9B946564}" type="presOf" srcId="{2744731B-50FA-4EA5-B77C-80105878187A}" destId="{D9060643-0DDD-4686-AB85-635C896B77F3}" srcOrd="0" destOrd="0" presId="urn:microsoft.com/office/officeart/2005/8/layout/radial1"/>
    <dgm:cxn modelId="{DAF3DCD3-F86D-4612-95B8-9BD100C9D2C5}" srcId="{7AF4C5B9-A4C8-4684-AA41-AF7EF0C10CC7}" destId="{82BA68B1-DFF8-4F26-9968-1CDAF7C6D097}" srcOrd="5" destOrd="0" parTransId="{CB4690DE-F789-4A03-89DC-680E54B77FC6}" sibTransId="{10B93F92-E526-40D3-BA92-BCAA9F80B237}"/>
    <dgm:cxn modelId="{F3547111-3612-4B7D-8805-0CEDA18C11D4}" type="presOf" srcId="{FE43EE04-4CA9-447B-8ECA-154C2B31D70B}" destId="{EE0C330F-0812-4361-A964-64F23BD4D959}" srcOrd="0" destOrd="0" presId="urn:microsoft.com/office/officeart/2005/8/layout/radial1"/>
    <dgm:cxn modelId="{E56CACE5-4023-46F8-8F1E-7F2906BA9EC2}" type="presOf" srcId="{C48A1ABF-4165-4553-B0F0-E33DCB328326}" destId="{B3DBECA8-7561-4C18-B5E1-0B0DFE299762}" srcOrd="1" destOrd="0" presId="urn:microsoft.com/office/officeart/2005/8/layout/radial1"/>
    <dgm:cxn modelId="{07C4F995-74DB-4554-8621-BAF9434FFAE8}" type="presOf" srcId="{1B0810C4-41E8-4D93-A093-9E301F7C86DF}" destId="{F9277EAC-3E6D-4DE7-8C40-4F8E3570F2AE}" srcOrd="0" destOrd="0" presId="urn:microsoft.com/office/officeart/2005/8/layout/radial1"/>
    <dgm:cxn modelId="{FC60E264-7C7A-444E-A1E4-AF4948DCBE73}" srcId="{7AF4C5B9-A4C8-4684-AA41-AF7EF0C10CC7}" destId="{A9F904CC-AD41-44BE-85FF-13665613CAE1}" srcOrd="3" destOrd="0" parTransId="{C48A1ABF-4165-4553-B0F0-E33DCB328326}" sibTransId="{AD86483F-5740-4D6B-BE2C-332D0131C1B8}"/>
    <dgm:cxn modelId="{26759F6B-48CF-420B-BF24-9C2E6AB48D58}" type="presOf" srcId="{4DA97DE8-B4AD-4B32-9349-F21BA4E2649D}" destId="{C645BCDF-DD1F-47F4-A176-B4047E06C2CC}" srcOrd="0" destOrd="0" presId="urn:microsoft.com/office/officeart/2005/8/layout/radial1"/>
    <dgm:cxn modelId="{A710FF91-234E-4473-80A1-B1AE0538E332}" type="presOf" srcId="{C95564A4-29F1-46DD-BD9D-54BE663FD3B3}" destId="{F9274B60-2D80-456A-BE15-F4F4BDA443D7}" srcOrd="1" destOrd="0" presId="urn:microsoft.com/office/officeart/2005/8/layout/radial1"/>
    <dgm:cxn modelId="{A8DA08B8-AA73-4C1B-AF97-205C9888CA83}" srcId="{7AF4C5B9-A4C8-4684-AA41-AF7EF0C10CC7}" destId="{52A2BF06-C57E-4FEC-A202-FD592D3C290F}" srcOrd="0" destOrd="0" parTransId="{35A941B6-2250-4A65-8CE3-F6C116E76C23}" sibTransId="{F0C372C0-A6C2-4235-864D-EA6131B3B408}"/>
    <dgm:cxn modelId="{0B9260D2-7B32-456F-BC0E-0D53A49332C6}" type="presOf" srcId="{32781C4E-6AE5-4856-BA4E-97A52F7D46DA}" destId="{5F69B6A3-8F54-48D3-9ADD-7F8AA78C1597}" srcOrd="0" destOrd="0" presId="urn:microsoft.com/office/officeart/2005/8/layout/radial1"/>
    <dgm:cxn modelId="{EC69998B-8ABF-47E0-A3C9-75A075614ACC}" srcId="{7AF4C5B9-A4C8-4684-AA41-AF7EF0C10CC7}" destId="{4DA97DE8-B4AD-4B32-9349-F21BA4E2649D}" srcOrd="1" destOrd="0" parTransId="{1B0810C4-41E8-4D93-A093-9E301F7C86DF}" sibTransId="{E3DBD78D-AF8C-41B7-9BA1-5354A656B210}"/>
    <dgm:cxn modelId="{912422DF-413D-4E35-AEC8-3F29F323C260}" srcId="{7AF4C5B9-A4C8-4684-AA41-AF7EF0C10CC7}" destId="{32781C4E-6AE5-4856-BA4E-97A52F7D46DA}" srcOrd="4" destOrd="0" parTransId="{C95564A4-29F1-46DD-BD9D-54BE663FD3B3}" sibTransId="{3B7DFBE9-BD8C-402A-A17C-DA0E014A27F3}"/>
    <dgm:cxn modelId="{B1239D6E-416E-44E8-AB2A-C90560250F0B}" type="presParOf" srcId="{714A7F52-810A-48FA-9954-A2DB35BBB7FB}" destId="{9671A342-B858-4386-8B4E-B34BC7E54CA0}" srcOrd="0" destOrd="0" presId="urn:microsoft.com/office/officeart/2005/8/layout/radial1"/>
    <dgm:cxn modelId="{D5D42890-0D51-4AA9-9DF1-0DB531BD8616}" type="presParOf" srcId="{714A7F52-810A-48FA-9954-A2DB35BBB7FB}" destId="{8E814895-9E6D-4966-9974-458E63B2A2AA}" srcOrd="1" destOrd="0" presId="urn:microsoft.com/office/officeart/2005/8/layout/radial1"/>
    <dgm:cxn modelId="{4886577F-D5EA-4E88-B6FC-9FAAFA6A0D94}" type="presParOf" srcId="{8E814895-9E6D-4966-9974-458E63B2A2AA}" destId="{0B14A851-F51D-4C6F-9C14-DD91BBB9BE11}" srcOrd="0" destOrd="0" presId="urn:microsoft.com/office/officeart/2005/8/layout/radial1"/>
    <dgm:cxn modelId="{A5974497-D1F6-42FB-8383-90B0CD52C5A4}" type="presParOf" srcId="{714A7F52-810A-48FA-9954-A2DB35BBB7FB}" destId="{673E2C0A-5F92-49C5-AE3B-D35D040C8139}" srcOrd="2" destOrd="0" presId="urn:microsoft.com/office/officeart/2005/8/layout/radial1"/>
    <dgm:cxn modelId="{16C43034-959D-4BEB-BDDB-381BBDACACF9}" type="presParOf" srcId="{714A7F52-810A-48FA-9954-A2DB35BBB7FB}" destId="{F9277EAC-3E6D-4DE7-8C40-4F8E3570F2AE}" srcOrd="3" destOrd="0" presId="urn:microsoft.com/office/officeart/2005/8/layout/radial1"/>
    <dgm:cxn modelId="{C929099E-45DD-4025-9810-8FDFED14D2A0}" type="presParOf" srcId="{F9277EAC-3E6D-4DE7-8C40-4F8E3570F2AE}" destId="{E8C338D7-E154-484F-92C2-BE4994ABD332}" srcOrd="0" destOrd="0" presId="urn:microsoft.com/office/officeart/2005/8/layout/radial1"/>
    <dgm:cxn modelId="{72462303-588B-430D-B8E1-BF3993C0468A}" type="presParOf" srcId="{714A7F52-810A-48FA-9954-A2DB35BBB7FB}" destId="{C645BCDF-DD1F-47F4-A176-B4047E06C2CC}" srcOrd="4" destOrd="0" presId="urn:microsoft.com/office/officeart/2005/8/layout/radial1"/>
    <dgm:cxn modelId="{97F5B626-8C04-4A6B-A9C1-AB52D54ADC54}" type="presParOf" srcId="{714A7F52-810A-48FA-9954-A2DB35BBB7FB}" destId="{D9060643-0DDD-4686-AB85-635C896B77F3}" srcOrd="5" destOrd="0" presId="urn:microsoft.com/office/officeart/2005/8/layout/radial1"/>
    <dgm:cxn modelId="{6F763B70-C37D-4BB5-9792-33896C128362}" type="presParOf" srcId="{D9060643-0DDD-4686-AB85-635C896B77F3}" destId="{C204ABC6-64F0-4D8C-9B50-A52E8F250FA8}" srcOrd="0" destOrd="0" presId="urn:microsoft.com/office/officeart/2005/8/layout/radial1"/>
    <dgm:cxn modelId="{EF93CCF3-F76B-4501-B4C5-3DA7B56AFFAE}" type="presParOf" srcId="{714A7F52-810A-48FA-9954-A2DB35BBB7FB}" destId="{EE0C330F-0812-4361-A964-64F23BD4D959}" srcOrd="6" destOrd="0" presId="urn:microsoft.com/office/officeart/2005/8/layout/radial1"/>
    <dgm:cxn modelId="{615C7631-998B-4E87-BD21-046C672FBCC4}" type="presParOf" srcId="{714A7F52-810A-48FA-9954-A2DB35BBB7FB}" destId="{CF483823-CB55-4A83-931C-68A1A801B2FC}" srcOrd="7" destOrd="0" presId="urn:microsoft.com/office/officeart/2005/8/layout/radial1"/>
    <dgm:cxn modelId="{FB445654-6E41-438E-B476-BCEE3589FDDF}" type="presParOf" srcId="{CF483823-CB55-4A83-931C-68A1A801B2FC}" destId="{B3DBECA8-7561-4C18-B5E1-0B0DFE299762}" srcOrd="0" destOrd="0" presId="urn:microsoft.com/office/officeart/2005/8/layout/radial1"/>
    <dgm:cxn modelId="{8F54FD55-70DF-4880-80EB-E9E465CBA798}" type="presParOf" srcId="{714A7F52-810A-48FA-9954-A2DB35BBB7FB}" destId="{32463984-4EDA-442D-B179-0F24C54C1538}" srcOrd="8" destOrd="0" presId="urn:microsoft.com/office/officeart/2005/8/layout/radial1"/>
    <dgm:cxn modelId="{416B019C-AD14-42DD-9BBB-41902AABC37A}" type="presParOf" srcId="{714A7F52-810A-48FA-9954-A2DB35BBB7FB}" destId="{45798B99-99B4-4437-B757-A5D60213D4F0}" srcOrd="9" destOrd="0" presId="urn:microsoft.com/office/officeart/2005/8/layout/radial1"/>
    <dgm:cxn modelId="{C5C21849-6949-45A4-8248-F9A4E8BB506B}" type="presParOf" srcId="{45798B99-99B4-4437-B757-A5D60213D4F0}" destId="{F9274B60-2D80-456A-BE15-F4F4BDA443D7}" srcOrd="0" destOrd="0" presId="urn:microsoft.com/office/officeart/2005/8/layout/radial1"/>
    <dgm:cxn modelId="{457E7C13-7F87-4C2D-A9C5-BFABF4AB2434}" type="presParOf" srcId="{714A7F52-810A-48FA-9954-A2DB35BBB7FB}" destId="{5F69B6A3-8F54-48D3-9ADD-7F8AA78C1597}" srcOrd="10" destOrd="0" presId="urn:microsoft.com/office/officeart/2005/8/layout/radial1"/>
    <dgm:cxn modelId="{BE523AC0-CECA-4C26-B13E-74813CD1418F}" type="presParOf" srcId="{714A7F52-810A-48FA-9954-A2DB35BBB7FB}" destId="{C69F84D3-0F8C-4313-8CC9-0A5416DC488D}" srcOrd="11" destOrd="0" presId="urn:microsoft.com/office/officeart/2005/8/layout/radial1"/>
    <dgm:cxn modelId="{0D897D5A-CD22-4021-9C90-BD0D9CA55C83}" type="presParOf" srcId="{C69F84D3-0F8C-4313-8CC9-0A5416DC488D}" destId="{14E541D8-42C7-447C-9F80-A764A9537107}" srcOrd="0" destOrd="0" presId="urn:microsoft.com/office/officeart/2005/8/layout/radial1"/>
    <dgm:cxn modelId="{2CCD7A12-76FF-44AF-9CB9-8015A2E21EAA}" type="presParOf" srcId="{714A7F52-810A-48FA-9954-A2DB35BBB7FB}" destId="{258D91E8-C1F1-4873-B9F3-53C3F8CA357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0D82B-8EA2-40EA-99EB-EE141B4505C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9F78756-0D3D-4767-862E-AF7DC76BB8E1}">
      <dgm:prSet phldrT="[文字]" custT="1"/>
      <dgm:spPr/>
      <dgm:t>
        <a:bodyPr/>
        <a:lstStyle/>
        <a:p>
          <a:pPr algn="l"/>
          <a:r>
            <a:rPr lang="zh-TW" altLang="en-US" sz="24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學校有沒有使用課外活動模組</a:t>
          </a:r>
          <a:r>
            <a:rPr lang="en-US" altLang="zh-TW" sz="24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zh-TW" altLang="en-US" sz="24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749EAB-7A28-4BD0-9498-06023B88FE23}" type="parTrans" cxnId="{D6DF5A8A-3A6B-4481-904C-72D88354D448}">
      <dgm:prSet/>
      <dgm:spPr/>
      <dgm:t>
        <a:bodyPr/>
        <a:lstStyle/>
        <a:p>
          <a:endParaRPr lang="zh-TW" altLang="en-US"/>
        </a:p>
      </dgm:t>
    </dgm:pt>
    <dgm:pt modelId="{806316ED-5EC2-4345-8EEA-3C3FF099EF20}" type="sibTrans" cxnId="{D6DF5A8A-3A6B-4481-904C-72D88354D448}">
      <dgm:prSet/>
      <dgm:spPr/>
      <dgm:t>
        <a:bodyPr/>
        <a:lstStyle/>
        <a:p>
          <a:endParaRPr lang="zh-TW" altLang="en-US"/>
        </a:p>
      </dgm:t>
    </dgm:pt>
    <dgm:pt modelId="{9AB1579E-B366-44C5-A5A2-5748B363FA23}">
      <dgm:prSet phldrT="[文字]"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D6D15E-66A3-408E-B7B8-AA32F86B102D}" type="parTrans" cxnId="{B5B2DECB-1B10-471E-B03A-14D319FEC004}">
      <dgm:prSet/>
      <dgm:spPr/>
      <dgm:t>
        <a:bodyPr/>
        <a:lstStyle/>
        <a:p>
          <a:endParaRPr lang="zh-TW" altLang="en-US"/>
        </a:p>
      </dgm:t>
    </dgm:pt>
    <dgm:pt modelId="{4A79F2DA-CFF8-440B-9653-A35833B7220C}" type="sibTrans" cxnId="{B5B2DECB-1B10-471E-B03A-14D319FEC004}">
      <dgm:prSet/>
      <dgm:spPr/>
      <dgm:t>
        <a:bodyPr/>
        <a:lstStyle/>
        <a:p>
          <a:endParaRPr lang="zh-TW" altLang="en-US"/>
        </a:p>
      </dgm:t>
    </dgm:pt>
    <dgm:pt modelId="{0C56627A-3832-44C2-B178-F6F7CB4FD61F}">
      <dgm:prSet phldrT="[文字]" custT="1"/>
      <dgm:spPr/>
      <dgm:t>
        <a:bodyPr/>
        <a:lstStyle/>
        <a:p>
          <a:pPr algn="l"/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方法一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: 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依課外活動 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活動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)</a:t>
          </a:r>
          <a:endParaRPr lang="zh-TW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80BC6A-3BD1-428C-9ECE-3427C76BEF30}" type="parTrans" cxnId="{CD799D16-7A03-4E7D-BEDB-78368486DFE7}">
      <dgm:prSet/>
      <dgm:spPr/>
      <dgm:t>
        <a:bodyPr/>
        <a:lstStyle/>
        <a:p>
          <a:endParaRPr lang="zh-TW" altLang="en-US"/>
        </a:p>
      </dgm:t>
    </dgm:pt>
    <dgm:pt modelId="{A19E6C45-269E-46F7-9B7B-157EF5BB76A4}" type="sibTrans" cxnId="{CD799D16-7A03-4E7D-BEDB-78368486DFE7}">
      <dgm:prSet/>
      <dgm:spPr/>
      <dgm:t>
        <a:bodyPr/>
        <a:lstStyle/>
        <a:p>
          <a:endParaRPr lang="zh-TW" altLang="en-US"/>
        </a:p>
      </dgm:t>
    </dgm:pt>
    <dgm:pt modelId="{B425444C-EB27-4755-9732-907DA97DFD6E}">
      <dgm:prSet phldrT="[文字]" custT="1"/>
      <dgm:spPr/>
      <dgm:t>
        <a:bodyPr/>
        <a:lstStyle/>
        <a:p>
          <a:pPr algn="l"/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方法二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: 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依課外活動 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活動項目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)</a:t>
          </a:r>
          <a:endParaRPr lang="zh-TW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26E8F0D-46CE-4397-9E38-28D1E746D09F}" type="parTrans" cxnId="{11FF1D46-80E0-44B9-966C-547119CC5895}">
      <dgm:prSet/>
      <dgm:spPr/>
      <dgm:t>
        <a:bodyPr/>
        <a:lstStyle/>
        <a:p>
          <a:endParaRPr lang="zh-TW" altLang="en-US"/>
        </a:p>
      </dgm:t>
    </dgm:pt>
    <dgm:pt modelId="{FFAF1913-0F2D-4AB3-B2B0-F91AD4B53962}" type="sibTrans" cxnId="{11FF1D46-80E0-44B9-966C-547119CC5895}">
      <dgm:prSet/>
      <dgm:spPr/>
      <dgm:t>
        <a:bodyPr/>
        <a:lstStyle/>
        <a:p>
          <a:endParaRPr lang="zh-TW" altLang="en-US"/>
        </a:p>
      </dgm:t>
    </dgm:pt>
    <dgm:pt modelId="{BE3326BE-094D-4196-AC43-D0F4769B60C4}">
      <dgm:prSet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沒有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63FE1-92B0-41B5-9C4D-ACB37710BFB8}" type="parTrans" cxnId="{51684818-5237-4438-B65C-C2C05069D3AB}">
      <dgm:prSet/>
      <dgm:spPr/>
      <dgm:t>
        <a:bodyPr/>
        <a:lstStyle/>
        <a:p>
          <a:endParaRPr lang="zh-TW" altLang="en-US"/>
        </a:p>
      </dgm:t>
    </dgm:pt>
    <dgm:pt modelId="{47565CCD-EF45-45B1-B00B-B27F559320DC}" type="sibTrans" cxnId="{51684818-5237-4438-B65C-C2C05069D3AB}">
      <dgm:prSet/>
      <dgm:spPr/>
      <dgm:t>
        <a:bodyPr/>
        <a:lstStyle/>
        <a:p>
          <a:endParaRPr lang="zh-TW" altLang="en-US"/>
        </a:p>
      </dgm:t>
    </dgm:pt>
    <dgm:pt modelId="{DB54C26D-C87A-417D-A185-A32A56DCBEBD}">
      <dgm:prSet custT="1"/>
      <dgm:spPr/>
      <dgm:t>
        <a:bodyPr/>
        <a:lstStyle/>
        <a:p>
          <a:pPr algn="l"/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方法三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依學生</a:t>
          </a:r>
          <a:endParaRPr lang="en-US" altLang="zh-TW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3169BB6-2CFF-40DE-8D16-F686E955F641}" type="parTrans" cxnId="{49E3F3DE-1686-470E-987D-F10E316194FE}">
      <dgm:prSet/>
      <dgm:spPr/>
      <dgm:t>
        <a:bodyPr/>
        <a:lstStyle/>
        <a:p>
          <a:endParaRPr lang="zh-TW" altLang="en-US"/>
        </a:p>
      </dgm:t>
    </dgm:pt>
    <dgm:pt modelId="{FB909D61-DE26-4F12-A5C9-67C8C1576E8B}" type="sibTrans" cxnId="{49E3F3DE-1686-470E-987D-F10E316194FE}">
      <dgm:prSet/>
      <dgm:spPr/>
      <dgm:t>
        <a:bodyPr/>
        <a:lstStyle/>
        <a:p>
          <a:endParaRPr lang="zh-TW" altLang="en-US"/>
        </a:p>
      </dgm:t>
    </dgm:pt>
    <dgm:pt modelId="{F2B1695F-B72E-4E32-B538-34306DF3CDFF}">
      <dgm:prSet custT="1"/>
      <dgm:spPr/>
      <dgm:t>
        <a:bodyPr/>
        <a:lstStyle/>
        <a:p>
          <a:pPr algn="l"/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方法四</a:t>
          </a:r>
          <a:r>
            <a: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整批處理</a:t>
          </a:r>
          <a:endParaRPr lang="en-US" altLang="zh-TW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C1E5019-2253-4D4A-A8CA-81CF8CFD6EBB}" type="parTrans" cxnId="{54651F3C-5883-4BBA-A884-A4BC537BBFD2}">
      <dgm:prSet/>
      <dgm:spPr/>
      <dgm:t>
        <a:bodyPr/>
        <a:lstStyle/>
        <a:p>
          <a:endParaRPr lang="zh-TW" altLang="en-US"/>
        </a:p>
      </dgm:t>
    </dgm:pt>
    <dgm:pt modelId="{D19743C4-9397-403B-94BE-36C021053E5B}" type="sibTrans" cxnId="{54651F3C-5883-4BBA-A884-A4BC537BBFD2}">
      <dgm:prSet/>
      <dgm:spPr/>
      <dgm:t>
        <a:bodyPr/>
        <a:lstStyle/>
        <a:p>
          <a:endParaRPr lang="zh-TW" altLang="en-US"/>
        </a:p>
      </dgm:t>
    </dgm:pt>
    <dgm:pt modelId="{C5D921CA-58A2-4CEB-AC14-DCA94F347C2B}" type="pres">
      <dgm:prSet presAssocID="{DC30D82B-8EA2-40EA-99EB-EE141B4505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312945-0D6E-4C11-B99B-A79F0585F937}" type="pres">
      <dgm:prSet presAssocID="{99F78756-0D3D-4767-862E-AF7DC76BB8E1}" presName="root1" presStyleCnt="0"/>
      <dgm:spPr/>
    </dgm:pt>
    <dgm:pt modelId="{90EA39D3-8EB0-40DA-B0FA-00FF5C7BC712}" type="pres">
      <dgm:prSet presAssocID="{99F78756-0D3D-4767-862E-AF7DC76BB8E1}" presName="LevelOneTextNode" presStyleLbl="node0" presStyleIdx="0" presStyleCnt="1" custScaleX="158853" custScaleY="3032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EF0EEF-ADE0-46D0-9B8E-0591DA696102}" type="pres">
      <dgm:prSet presAssocID="{99F78756-0D3D-4767-862E-AF7DC76BB8E1}" presName="level2hierChild" presStyleCnt="0"/>
      <dgm:spPr/>
    </dgm:pt>
    <dgm:pt modelId="{764ABE67-C6A2-47AB-B46B-9E8DB7782559}" type="pres">
      <dgm:prSet presAssocID="{D0D6D15E-66A3-408E-B7B8-AA32F86B102D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16CC8F94-9239-483C-8DF8-233D1F94B7E0}" type="pres">
      <dgm:prSet presAssocID="{D0D6D15E-66A3-408E-B7B8-AA32F86B102D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92103B23-AC38-4AB6-92B6-69F61AEB8AD1}" type="pres">
      <dgm:prSet presAssocID="{9AB1579E-B366-44C5-A5A2-5748B363FA23}" presName="root2" presStyleCnt="0"/>
      <dgm:spPr/>
    </dgm:pt>
    <dgm:pt modelId="{6105F59C-CDDE-45C7-A8DF-4D5E6FF56488}" type="pres">
      <dgm:prSet presAssocID="{9AB1579E-B366-44C5-A5A2-5748B363FA23}" presName="LevelTwoTextNode" presStyleLbl="node2" presStyleIdx="0" presStyleCnt="2" custScaleX="580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65D76DF-0CC0-4372-BD8D-FA109E830954}" type="pres">
      <dgm:prSet presAssocID="{9AB1579E-B366-44C5-A5A2-5748B363FA23}" presName="level3hierChild" presStyleCnt="0"/>
      <dgm:spPr/>
    </dgm:pt>
    <dgm:pt modelId="{400C9795-37EA-4A26-9256-9BBC3E86C8EA}" type="pres">
      <dgm:prSet presAssocID="{4180BC6A-3BD1-428C-9ECE-3427C76BEF30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598008E2-CFEF-45F9-A67B-3A3CFE88AE30}" type="pres">
      <dgm:prSet presAssocID="{4180BC6A-3BD1-428C-9ECE-3427C76BEF30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76D42A74-6D0E-41DE-BA77-9F634C98E24B}" type="pres">
      <dgm:prSet presAssocID="{0C56627A-3832-44C2-B178-F6F7CB4FD61F}" presName="root2" presStyleCnt="0"/>
      <dgm:spPr/>
    </dgm:pt>
    <dgm:pt modelId="{86B2AB9E-80B3-4A05-AE5F-A0C60EACDD36}" type="pres">
      <dgm:prSet presAssocID="{0C56627A-3832-44C2-B178-F6F7CB4FD61F}" presName="LevelTwoTextNode" presStyleLbl="node3" presStyleIdx="0" presStyleCnt="4" custScaleX="292588" custScaleY="98403" custLinFactNeighborX="1214" custLinFactNeighborY="12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252B93-EFAC-4DE9-BB1D-94D342A2A0CA}" type="pres">
      <dgm:prSet presAssocID="{0C56627A-3832-44C2-B178-F6F7CB4FD61F}" presName="level3hierChild" presStyleCnt="0"/>
      <dgm:spPr/>
    </dgm:pt>
    <dgm:pt modelId="{7CF20709-DF2A-4B06-A64A-6B724940EC9F}" type="pres">
      <dgm:prSet presAssocID="{226E8F0D-46CE-4397-9E38-28D1E746D09F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F0785C11-0CE2-42DB-9F64-F1168A272EC0}" type="pres">
      <dgm:prSet presAssocID="{226E8F0D-46CE-4397-9E38-28D1E746D09F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F103A0EC-6076-45E7-848D-EE9C12E44EF3}" type="pres">
      <dgm:prSet presAssocID="{B425444C-EB27-4755-9732-907DA97DFD6E}" presName="root2" presStyleCnt="0"/>
      <dgm:spPr/>
    </dgm:pt>
    <dgm:pt modelId="{7216FD99-5A3F-4AB4-8F47-935FCF4D7CDE}" type="pres">
      <dgm:prSet presAssocID="{B425444C-EB27-4755-9732-907DA97DFD6E}" presName="LevelTwoTextNode" presStyleLbl="node3" presStyleIdx="1" presStyleCnt="4" custScaleX="2953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22FAA1-D182-4162-ABE6-055EF1B74E5B}" type="pres">
      <dgm:prSet presAssocID="{B425444C-EB27-4755-9732-907DA97DFD6E}" presName="level3hierChild" presStyleCnt="0"/>
      <dgm:spPr/>
    </dgm:pt>
    <dgm:pt modelId="{D6EB10F1-AE98-4042-812F-E3DD65F462CD}" type="pres">
      <dgm:prSet presAssocID="{CAA63FE1-92B0-41B5-9C4D-ACB37710BFB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50670475-3CC7-4FCF-8310-31BFECB3F859}" type="pres">
      <dgm:prSet presAssocID="{CAA63FE1-92B0-41B5-9C4D-ACB37710BFB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6DE45578-7000-41C0-8599-A3478B944C6A}" type="pres">
      <dgm:prSet presAssocID="{BE3326BE-094D-4196-AC43-D0F4769B60C4}" presName="root2" presStyleCnt="0"/>
      <dgm:spPr/>
    </dgm:pt>
    <dgm:pt modelId="{998B67AB-BF69-4683-9900-07C28127BFD0}" type="pres">
      <dgm:prSet presAssocID="{BE3326BE-094D-4196-AC43-D0F4769B60C4}" presName="LevelTwoTextNode" presStyleLbl="node2" presStyleIdx="1" presStyleCnt="2" custScaleX="568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D4C552E-B82C-41E3-8424-18909B6B1736}" type="pres">
      <dgm:prSet presAssocID="{BE3326BE-094D-4196-AC43-D0F4769B60C4}" presName="level3hierChild" presStyleCnt="0"/>
      <dgm:spPr/>
    </dgm:pt>
    <dgm:pt modelId="{834C2139-4DF3-4EC0-AB78-7D588A3DFC8B}" type="pres">
      <dgm:prSet presAssocID="{03169BB6-2CFF-40DE-8D16-F686E955F641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122A2C24-7B98-489D-B01B-8097BDB45D44}" type="pres">
      <dgm:prSet presAssocID="{03169BB6-2CFF-40DE-8D16-F686E955F641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9154DF71-7DA2-4282-87B4-D34C404199D4}" type="pres">
      <dgm:prSet presAssocID="{DB54C26D-C87A-417D-A185-A32A56DCBEBD}" presName="root2" presStyleCnt="0"/>
      <dgm:spPr/>
    </dgm:pt>
    <dgm:pt modelId="{F7DD8036-39EE-4CB5-92AA-A431DD1FB9A2}" type="pres">
      <dgm:prSet presAssocID="{DB54C26D-C87A-417D-A185-A32A56DCBEBD}" presName="LevelTwoTextNode" presStyleLbl="node3" presStyleIdx="2" presStyleCnt="4" custScaleX="2956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1E336E-A9A9-40BA-B0D5-9CBDC9696A36}" type="pres">
      <dgm:prSet presAssocID="{DB54C26D-C87A-417D-A185-A32A56DCBEBD}" presName="level3hierChild" presStyleCnt="0"/>
      <dgm:spPr/>
    </dgm:pt>
    <dgm:pt modelId="{E552E272-20DB-4CB1-9127-293DA71AE53F}" type="pres">
      <dgm:prSet presAssocID="{DC1E5019-2253-4D4A-A8CA-81CF8CFD6EBB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ABFD701E-4BCF-4F37-94EB-FC8774673BD1}" type="pres">
      <dgm:prSet presAssocID="{DC1E5019-2253-4D4A-A8CA-81CF8CFD6EBB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1204E45C-5CC0-43EA-AFAD-50AA784CFD75}" type="pres">
      <dgm:prSet presAssocID="{F2B1695F-B72E-4E32-B538-34306DF3CDFF}" presName="root2" presStyleCnt="0"/>
      <dgm:spPr/>
    </dgm:pt>
    <dgm:pt modelId="{4D24A7A6-F97B-4F40-86C6-5A3EA18D3D9E}" type="pres">
      <dgm:prSet presAssocID="{F2B1695F-B72E-4E32-B538-34306DF3CDFF}" presName="LevelTwoTextNode" presStyleLbl="node3" presStyleIdx="3" presStyleCnt="4" custScaleX="295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587E20D-01A8-4CB7-8E09-B387878C8C53}" type="pres">
      <dgm:prSet presAssocID="{F2B1695F-B72E-4E32-B538-34306DF3CDFF}" presName="level3hierChild" presStyleCnt="0"/>
      <dgm:spPr/>
    </dgm:pt>
  </dgm:ptLst>
  <dgm:cxnLst>
    <dgm:cxn modelId="{9FA210B7-15D5-4726-9E58-C07344C30FA2}" type="presOf" srcId="{4180BC6A-3BD1-428C-9ECE-3427C76BEF30}" destId="{400C9795-37EA-4A26-9256-9BBC3E86C8EA}" srcOrd="0" destOrd="0" presId="urn:microsoft.com/office/officeart/2005/8/layout/hierarchy2"/>
    <dgm:cxn modelId="{897A2210-D164-4599-8372-29CF52BE865A}" type="presOf" srcId="{F2B1695F-B72E-4E32-B538-34306DF3CDFF}" destId="{4D24A7A6-F97B-4F40-86C6-5A3EA18D3D9E}" srcOrd="0" destOrd="0" presId="urn:microsoft.com/office/officeart/2005/8/layout/hierarchy2"/>
    <dgm:cxn modelId="{8A5E305D-E642-4A6E-84A9-DD719D16C04B}" type="presOf" srcId="{9AB1579E-B366-44C5-A5A2-5748B363FA23}" destId="{6105F59C-CDDE-45C7-A8DF-4D5E6FF56488}" srcOrd="0" destOrd="0" presId="urn:microsoft.com/office/officeart/2005/8/layout/hierarchy2"/>
    <dgm:cxn modelId="{B47DE10E-B968-41AE-BB0A-DA4C2EA30165}" type="presOf" srcId="{B425444C-EB27-4755-9732-907DA97DFD6E}" destId="{7216FD99-5A3F-4AB4-8F47-935FCF4D7CDE}" srcOrd="0" destOrd="0" presId="urn:microsoft.com/office/officeart/2005/8/layout/hierarchy2"/>
    <dgm:cxn modelId="{BE975CB0-C62A-4D3A-9095-4E4F692118BB}" type="presOf" srcId="{DB54C26D-C87A-417D-A185-A32A56DCBEBD}" destId="{F7DD8036-39EE-4CB5-92AA-A431DD1FB9A2}" srcOrd="0" destOrd="0" presId="urn:microsoft.com/office/officeart/2005/8/layout/hierarchy2"/>
    <dgm:cxn modelId="{87138B6C-1803-40D6-A879-1F3382476FCA}" type="presOf" srcId="{03169BB6-2CFF-40DE-8D16-F686E955F641}" destId="{122A2C24-7B98-489D-B01B-8097BDB45D44}" srcOrd="1" destOrd="0" presId="urn:microsoft.com/office/officeart/2005/8/layout/hierarchy2"/>
    <dgm:cxn modelId="{51684818-5237-4438-B65C-C2C05069D3AB}" srcId="{99F78756-0D3D-4767-862E-AF7DC76BB8E1}" destId="{BE3326BE-094D-4196-AC43-D0F4769B60C4}" srcOrd="1" destOrd="0" parTransId="{CAA63FE1-92B0-41B5-9C4D-ACB37710BFB8}" sibTransId="{47565CCD-EF45-45B1-B00B-B27F559320DC}"/>
    <dgm:cxn modelId="{54651F3C-5883-4BBA-A884-A4BC537BBFD2}" srcId="{BE3326BE-094D-4196-AC43-D0F4769B60C4}" destId="{F2B1695F-B72E-4E32-B538-34306DF3CDFF}" srcOrd="1" destOrd="0" parTransId="{DC1E5019-2253-4D4A-A8CA-81CF8CFD6EBB}" sibTransId="{D19743C4-9397-403B-94BE-36C021053E5B}"/>
    <dgm:cxn modelId="{297E2416-C327-45C7-8BAF-8C48F35F7D99}" type="presOf" srcId="{226E8F0D-46CE-4397-9E38-28D1E746D09F}" destId="{F0785C11-0CE2-42DB-9F64-F1168A272EC0}" srcOrd="1" destOrd="0" presId="urn:microsoft.com/office/officeart/2005/8/layout/hierarchy2"/>
    <dgm:cxn modelId="{1F78D62B-C187-4F38-955A-990355768CF3}" type="presOf" srcId="{4180BC6A-3BD1-428C-9ECE-3427C76BEF30}" destId="{598008E2-CFEF-45F9-A67B-3A3CFE88AE30}" srcOrd="1" destOrd="0" presId="urn:microsoft.com/office/officeart/2005/8/layout/hierarchy2"/>
    <dgm:cxn modelId="{EE3F31BE-997C-4584-A2BA-7F7F7517EAA2}" type="presOf" srcId="{0C56627A-3832-44C2-B178-F6F7CB4FD61F}" destId="{86B2AB9E-80B3-4A05-AE5F-A0C60EACDD36}" srcOrd="0" destOrd="0" presId="urn:microsoft.com/office/officeart/2005/8/layout/hierarchy2"/>
    <dgm:cxn modelId="{5F08BA45-28CD-422D-A99D-A5E57B22D492}" type="presOf" srcId="{DC1E5019-2253-4D4A-A8CA-81CF8CFD6EBB}" destId="{ABFD701E-4BCF-4F37-94EB-FC8774673BD1}" srcOrd="1" destOrd="0" presId="urn:microsoft.com/office/officeart/2005/8/layout/hierarchy2"/>
    <dgm:cxn modelId="{69B3CC2F-FDDF-45A4-BAB7-34B81588ED11}" type="presOf" srcId="{DC30D82B-8EA2-40EA-99EB-EE141B4505C7}" destId="{C5D921CA-58A2-4CEB-AC14-DCA94F347C2B}" srcOrd="0" destOrd="0" presId="urn:microsoft.com/office/officeart/2005/8/layout/hierarchy2"/>
    <dgm:cxn modelId="{17004BBF-6E8D-4D85-9A75-F1338AA09A53}" type="presOf" srcId="{DC1E5019-2253-4D4A-A8CA-81CF8CFD6EBB}" destId="{E552E272-20DB-4CB1-9127-293DA71AE53F}" srcOrd="0" destOrd="0" presId="urn:microsoft.com/office/officeart/2005/8/layout/hierarchy2"/>
    <dgm:cxn modelId="{19EC20E7-BD0B-4E7F-88A7-928D3356D1D9}" type="presOf" srcId="{CAA63FE1-92B0-41B5-9C4D-ACB37710BFB8}" destId="{D6EB10F1-AE98-4042-812F-E3DD65F462CD}" srcOrd="0" destOrd="0" presId="urn:microsoft.com/office/officeart/2005/8/layout/hierarchy2"/>
    <dgm:cxn modelId="{BF8F89CB-8051-47B3-8A0A-5AC401F7A59D}" type="presOf" srcId="{BE3326BE-094D-4196-AC43-D0F4769B60C4}" destId="{998B67AB-BF69-4683-9900-07C28127BFD0}" srcOrd="0" destOrd="0" presId="urn:microsoft.com/office/officeart/2005/8/layout/hierarchy2"/>
    <dgm:cxn modelId="{ECFDEDB5-95ED-41D9-B5D3-FFC383C67F6D}" type="presOf" srcId="{226E8F0D-46CE-4397-9E38-28D1E746D09F}" destId="{7CF20709-DF2A-4B06-A64A-6B724940EC9F}" srcOrd="0" destOrd="0" presId="urn:microsoft.com/office/officeart/2005/8/layout/hierarchy2"/>
    <dgm:cxn modelId="{49E3F3DE-1686-470E-987D-F10E316194FE}" srcId="{BE3326BE-094D-4196-AC43-D0F4769B60C4}" destId="{DB54C26D-C87A-417D-A185-A32A56DCBEBD}" srcOrd="0" destOrd="0" parTransId="{03169BB6-2CFF-40DE-8D16-F686E955F641}" sibTransId="{FB909D61-DE26-4F12-A5C9-67C8C1576E8B}"/>
    <dgm:cxn modelId="{36975773-ACC6-4D1C-BD17-340691413599}" type="presOf" srcId="{D0D6D15E-66A3-408E-B7B8-AA32F86B102D}" destId="{16CC8F94-9239-483C-8DF8-233D1F94B7E0}" srcOrd="1" destOrd="0" presId="urn:microsoft.com/office/officeart/2005/8/layout/hierarchy2"/>
    <dgm:cxn modelId="{68DBF538-F46C-415F-B315-BA015C4655C8}" type="presOf" srcId="{03169BB6-2CFF-40DE-8D16-F686E955F641}" destId="{834C2139-4DF3-4EC0-AB78-7D588A3DFC8B}" srcOrd="0" destOrd="0" presId="urn:microsoft.com/office/officeart/2005/8/layout/hierarchy2"/>
    <dgm:cxn modelId="{11385667-3B2D-4850-A22D-DE8FD18F98FF}" type="presOf" srcId="{CAA63FE1-92B0-41B5-9C4D-ACB37710BFB8}" destId="{50670475-3CC7-4FCF-8310-31BFECB3F859}" srcOrd="1" destOrd="0" presId="urn:microsoft.com/office/officeart/2005/8/layout/hierarchy2"/>
    <dgm:cxn modelId="{CD799D16-7A03-4E7D-BEDB-78368486DFE7}" srcId="{9AB1579E-B366-44C5-A5A2-5748B363FA23}" destId="{0C56627A-3832-44C2-B178-F6F7CB4FD61F}" srcOrd="0" destOrd="0" parTransId="{4180BC6A-3BD1-428C-9ECE-3427C76BEF30}" sibTransId="{A19E6C45-269E-46F7-9B7B-157EF5BB76A4}"/>
    <dgm:cxn modelId="{11FF1D46-80E0-44B9-966C-547119CC5895}" srcId="{9AB1579E-B366-44C5-A5A2-5748B363FA23}" destId="{B425444C-EB27-4755-9732-907DA97DFD6E}" srcOrd="1" destOrd="0" parTransId="{226E8F0D-46CE-4397-9E38-28D1E746D09F}" sibTransId="{FFAF1913-0F2D-4AB3-B2B0-F91AD4B53962}"/>
    <dgm:cxn modelId="{B5B2DECB-1B10-471E-B03A-14D319FEC004}" srcId="{99F78756-0D3D-4767-862E-AF7DC76BB8E1}" destId="{9AB1579E-B366-44C5-A5A2-5748B363FA23}" srcOrd="0" destOrd="0" parTransId="{D0D6D15E-66A3-408E-B7B8-AA32F86B102D}" sibTransId="{4A79F2DA-CFF8-440B-9653-A35833B7220C}"/>
    <dgm:cxn modelId="{55722DD2-2200-4664-8989-4011230658E8}" type="presOf" srcId="{D0D6D15E-66A3-408E-B7B8-AA32F86B102D}" destId="{764ABE67-C6A2-47AB-B46B-9E8DB7782559}" srcOrd="0" destOrd="0" presId="urn:microsoft.com/office/officeart/2005/8/layout/hierarchy2"/>
    <dgm:cxn modelId="{A5549FCB-BA12-43BD-A9FA-978B61A6E6B6}" type="presOf" srcId="{99F78756-0D3D-4767-862E-AF7DC76BB8E1}" destId="{90EA39D3-8EB0-40DA-B0FA-00FF5C7BC712}" srcOrd="0" destOrd="0" presId="urn:microsoft.com/office/officeart/2005/8/layout/hierarchy2"/>
    <dgm:cxn modelId="{D6DF5A8A-3A6B-4481-904C-72D88354D448}" srcId="{DC30D82B-8EA2-40EA-99EB-EE141B4505C7}" destId="{99F78756-0D3D-4767-862E-AF7DC76BB8E1}" srcOrd="0" destOrd="0" parTransId="{17749EAB-7A28-4BD0-9498-06023B88FE23}" sibTransId="{806316ED-5EC2-4345-8EEA-3C3FF099EF20}"/>
    <dgm:cxn modelId="{22D90061-8B86-4D86-9CCB-CD8F79E65421}" type="presParOf" srcId="{C5D921CA-58A2-4CEB-AC14-DCA94F347C2B}" destId="{7A312945-0D6E-4C11-B99B-A79F0585F937}" srcOrd="0" destOrd="0" presId="urn:microsoft.com/office/officeart/2005/8/layout/hierarchy2"/>
    <dgm:cxn modelId="{8F6B4CC5-6AAC-4F3D-A37F-415A112FD233}" type="presParOf" srcId="{7A312945-0D6E-4C11-B99B-A79F0585F937}" destId="{90EA39D3-8EB0-40DA-B0FA-00FF5C7BC712}" srcOrd="0" destOrd="0" presId="urn:microsoft.com/office/officeart/2005/8/layout/hierarchy2"/>
    <dgm:cxn modelId="{C487F4C5-D27D-42A9-B201-16CB948949D6}" type="presParOf" srcId="{7A312945-0D6E-4C11-B99B-A79F0585F937}" destId="{19EF0EEF-ADE0-46D0-9B8E-0591DA696102}" srcOrd="1" destOrd="0" presId="urn:microsoft.com/office/officeart/2005/8/layout/hierarchy2"/>
    <dgm:cxn modelId="{D42CA8A5-1F5C-4D0E-ACA0-5E0879451743}" type="presParOf" srcId="{19EF0EEF-ADE0-46D0-9B8E-0591DA696102}" destId="{764ABE67-C6A2-47AB-B46B-9E8DB7782559}" srcOrd="0" destOrd="0" presId="urn:microsoft.com/office/officeart/2005/8/layout/hierarchy2"/>
    <dgm:cxn modelId="{3220BC36-6ECE-468C-9565-D39B27D8514D}" type="presParOf" srcId="{764ABE67-C6A2-47AB-B46B-9E8DB7782559}" destId="{16CC8F94-9239-483C-8DF8-233D1F94B7E0}" srcOrd="0" destOrd="0" presId="urn:microsoft.com/office/officeart/2005/8/layout/hierarchy2"/>
    <dgm:cxn modelId="{62CB4445-107B-4045-93AE-1585B32EB4E3}" type="presParOf" srcId="{19EF0EEF-ADE0-46D0-9B8E-0591DA696102}" destId="{92103B23-AC38-4AB6-92B6-69F61AEB8AD1}" srcOrd="1" destOrd="0" presId="urn:microsoft.com/office/officeart/2005/8/layout/hierarchy2"/>
    <dgm:cxn modelId="{33EC8196-7F33-48AE-AE6A-8ABC7A00303B}" type="presParOf" srcId="{92103B23-AC38-4AB6-92B6-69F61AEB8AD1}" destId="{6105F59C-CDDE-45C7-A8DF-4D5E6FF56488}" srcOrd="0" destOrd="0" presId="urn:microsoft.com/office/officeart/2005/8/layout/hierarchy2"/>
    <dgm:cxn modelId="{4D30EBCE-1499-4CFC-9BD2-1F6179E5E9F0}" type="presParOf" srcId="{92103B23-AC38-4AB6-92B6-69F61AEB8AD1}" destId="{265D76DF-0CC0-4372-BD8D-FA109E830954}" srcOrd="1" destOrd="0" presId="urn:microsoft.com/office/officeart/2005/8/layout/hierarchy2"/>
    <dgm:cxn modelId="{D2FABF7E-5640-4E9F-A278-69476432F55E}" type="presParOf" srcId="{265D76DF-0CC0-4372-BD8D-FA109E830954}" destId="{400C9795-37EA-4A26-9256-9BBC3E86C8EA}" srcOrd="0" destOrd="0" presId="urn:microsoft.com/office/officeart/2005/8/layout/hierarchy2"/>
    <dgm:cxn modelId="{D3B1AB2C-C510-4C00-88CD-DD54C76762DD}" type="presParOf" srcId="{400C9795-37EA-4A26-9256-9BBC3E86C8EA}" destId="{598008E2-CFEF-45F9-A67B-3A3CFE88AE30}" srcOrd="0" destOrd="0" presId="urn:microsoft.com/office/officeart/2005/8/layout/hierarchy2"/>
    <dgm:cxn modelId="{BE5E6F99-F0C2-4C2E-ADE1-71B580248EDD}" type="presParOf" srcId="{265D76DF-0CC0-4372-BD8D-FA109E830954}" destId="{76D42A74-6D0E-41DE-BA77-9F634C98E24B}" srcOrd="1" destOrd="0" presId="urn:microsoft.com/office/officeart/2005/8/layout/hierarchy2"/>
    <dgm:cxn modelId="{EF792874-A310-494C-AFD4-F9CD7E8E5703}" type="presParOf" srcId="{76D42A74-6D0E-41DE-BA77-9F634C98E24B}" destId="{86B2AB9E-80B3-4A05-AE5F-A0C60EACDD36}" srcOrd="0" destOrd="0" presId="urn:microsoft.com/office/officeart/2005/8/layout/hierarchy2"/>
    <dgm:cxn modelId="{4A3E64B1-BCBA-4C88-B42A-9BDF2BCF6498}" type="presParOf" srcId="{76D42A74-6D0E-41DE-BA77-9F634C98E24B}" destId="{92252B93-EFAC-4DE9-BB1D-94D342A2A0CA}" srcOrd="1" destOrd="0" presId="urn:microsoft.com/office/officeart/2005/8/layout/hierarchy2"/>
    <dgm:cxn modelId="{1555FBAE-B862-4FA1-AE0C-FC2D30DC8B76}" type="presParOf" srcId="{265D76DF-0CC0-4372-BD8D-FA109E830954}" destId="{7CF20709-DF2A-4B06-A64A-6B724940EC9F}" srcOrd="2" destOrd="0" presId="urn:microsoft.com/office/officeart/2005/8/layout/hierarchy2"/>
    <dgm:cxn modelId="{FE155480-4DF3-43BD-B101-D390D5F25D77}" type="presParOf" srcId="{7CF20709-DF2A-4B06-A64A-6B724940EC9F}" destId="{F0785C11-0CE2-42DB-9F64-F1168A272EC0}" srcOrd="0" destOrd="0" presId="urn:microsoft.com/office/officeart/2005/8/layout/hierarchy2"/>
    <dgm:cxn modelId="{4C1FA780-80A3-43B2-A445-404F34374AA8}" type="presParOf" srcId="{265D76DF-0CC0-4372-BD8D-FA109E830954}" destId="{F103A0EC-6076-45E7-848D-EE9C12E44EF3}" srcOrd="3" destOrd="0" presId="urn:microsoft.com/office/officeart/2005/8/layout/hierarchy2"/>
    <dgm:cxn modelId="{D1FB79FC-7A78-4F06-9195-2AE57ED86105}" type="presParOf" srcId="{F103A0EC-6076-45E7-848D-EE9C12E44EF3}" destId="{7216FD99-5A3F-4AB4-8F47-935FCF4D7CDE}" srcOrd="0" destOrd="0" presId="urn:microsoft.com/office/officeart/2005/8/layout/hierarchy2"/>
    <dgm:cxn modelId="{941B6DF0-503A-4462-BB66-985E5A664FD3}" type="presParOf" srcId="{F103A0EC-6076-45E7-848D-EE9C12E44EF3}" destId="{2C22FAA1-D182-4162-ABE6-055EF1B74E5B}" srcOrd="1" destOrd="0" presId="urn:microsoft.com/office/officeart/2005/8/layout/hierarchy2"/>
    <dgm:cxn modelId="{A0B5BEED-7344-4C00-B9AF-2BA0255E5E3B}" type="presParOf" srcId="{19EF0EEF-ADE0-46D0-9B8E-0591DA696102}" destId="{D6EB10F1-AE98-4042-812F-E3DD65F462CD}" srcOrd="2" destOrd="0" presId="urn:microsoft.com/office/officeart/2005/8/layout/hierarchy2"/>
    <dgm:cxn modelId="{0A37CF06-0594-4CE2-A19A-A01BA0CED34D}" type="presParOf" srcId="{D6EB10F1-AE98-4042-812F-E3DD65F462CD}" destId="{50670475-3CC7-4FCF-8310-31BFECB3F859}" srcOrd="0" destOrd="0" presId="urn:microsoft.com/office/officeart/2005/8/layout/hierarchy2"/>
    <dgm:cxn modelId="{F2A1B973-1D80-414A-B0C9-26990C2A93DD}" type="presParOf" srcId="{19EF0EEF-ADE0-46D0-9B8E-0591DA696102}" destId="{6DE45578-7000-41C0-8599-A3478B944C6A}" srcOrd="3" destOrd="0" presId="urn:microsoft.com/office/officeart/2005/8/layout/hierarchy2"/>
    <dgm:cxn modelId="{DAB1A576-B4FB-4955-8942-29E56788A731}" type="presParOf" srcId="{6DE45578-7000-41C0-8599-A3478B944C6A}" destId="{998B67AB-BF69-4683-9900-07C28127BFD0}" srcOrd="0" destOrd="0" presId="urn:microsoft.com/office/officeart/2005/8/layout/hierarchy2"/>
    <dgm:cxn modelId="{85B41220-5A4E-4C63-AD62-409F5DA428F7}" type="presParOf" srcId="{6DE45578-7000-41C0-8599-A3478B944C6A}" destId="{5D4C552E-B82C-41E3-8424-18909B6B1736}" srcOrd="1" destOrd="0" presId="urn:microsoft.com/office/officeart/2005/8/layout/hierarchy2"/>
    <dgm:cxn modelId="{1C4FB044-ABDA-47D2-A818-EEE3CF8A35B9}" type="presParOf" srcId="{5D4C552E-B82C-41E3-8424-18909B6B1736}" destId="{834C2139-4DF3-4EC0-AB78-7D588A3DFC8B}" srcOrd="0" destOrd="0" presId="urn:microsoft.com/office/officeart/2005/8/layout/hierarchy2"/>
    <dgm:cxn modelId="{2E046B26-FD28-4FB4-8942-37E1E7944910}" type="presParOf" srcId="{834C2139-4DF3-4EC0-AB78-7D588A3DFC8B}" destId="{122A2C24-7B98-489D-B01B-8097BDB45D44}" srcOrd="0" destOrd="0" presId="urn:microsoft.com/office/officeart/2005/8/layout/hierarchy2"/>
    <dgm:cxn modelId="{7F02D360-35EF-4625-99D5-99D9E9654585}" type="presParOf" srcId="{5D4C552E-B82C-41E3-8424-18909B6B1736}" destId="{9154DF71-7DA2-4282-87B4-D34C404199D4}" srcOrd="1" destOrd="0" presId="urn:microsoft.com/office/officeart/2005/8/layout/hierarchy2"/>
    <dgm:cxn modelId="{B783B41A-1E7A-4EDD-BE6F-444655D695DF}" type="presParOf" srcId="{9154DF71-7DA2-4282-87B4-D34C404199D4}" destId="{F7DD8036-39EE-4CB5-92AA-A431DD1FB9A2}" srcOrd="0" destOrd="0" presId="urn:microsoft.com/office/officeart/2005/8/layout/hierarchy2"/>
    <dgm:cxn modelId="{DECC3E70-0D9B-4DFF-8E27-8C0DF9D7C48E}" type="presParOf" srcId="{9154DF71-7DA2-4282-87B4-D34C404199D4}" destId="{191E336E-A9A9-40BA-B0D5-9CBDC9696A36}" srcOrd="1" destOrd="0" presId="urn:microsoft.com/office/officeart/2005/8/layout/hierarchy2"/>
    <dgm:cxn modelId="{B6F50773-6EE4-4CD0-98D8-63C5A062095C}" type="presParOf" srcId="{5D4C552E-B82C-41E3-8424-18909B6B1736}" destId="{E552E272-20DB-4CB1-9127-293DA71AE53F}" srcOrd="2" destOrd="0" presId="urn:microsoft.com/office/officeart/2005/8/layout/hierarchy2"/>
    <dgm:cxn modelId="{7B1B4B92-AC76-4D18-9E3E-CE30EA830004}" type="presParOf" srcId="{E552E272-20DB-4CB1-9127-293DA71AE53F}" destId="{ABFD701E-4BCF-4F37-94EB-FC8774673BD1}" srcOrd="0" destOrd="0" presId="urn:microsoft.com/office/officeart/2005/8/layout/hierarchy2"/>
    <dgm:cxn modelId="{BE4BEDB4-3552-4E7B-8175-FACA9C577047}" type="presParOf" srcId="{5D4C552E-B82C-41E3-8424-18909B6B1736}" destId="{1204E45C-5CC0-43EA-AFAD-50AA784CFD75}" srcOrd="3" destOrd="0" presId="urn:microsoft.com/office/officeart/2005/8/layout/hierarchy2"/>
    <dgm:cxn modelId="{2A9517D9-0B3D-421A-8916-9DCFD9BE1905}" type="presParOf" srcId="{1204E45C-5CC0-43EA-AFAD-50AA784CFD75}" destId="{4D24A7A6-F97B-4F40-86C6-5A3EA18D3D9E}" srcOrd="0" destOrd="0" presId="urn:microsoft.com/office/officeart/2005/8/layout/hierarchy2"/>
    <dgm:cxn modelId="{5F03565A-B5F3-4F3F-BF08-AEE02CCFDDAD}" type="presParOf" srcId="{1204E45C-5CC0-43EA-AFAD-50AA784CFD75}" destId="{2587E20D-01A8-4CB7-8E09-B387878C8C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2D402-793C-4160-B930-49038B23D9A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0A6916FE-491C-4C7F-B3EB-CB38BD06CA94}">
      <dgm:prSet phldrT="[文字]" custT="1"/>
      <dgm:spPr/>
      <dgm:t>
        <a:bodyPr/>
        <a:lstStyle/>
        <a:p>
          <a:pPr algn="ctr"/>
          <a:r>
            <a: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1) </a:t>
          </a:r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編排學生至留堂班</a:t>
          </a:r>
          <a:endParaRPr lang="en-US" altLang="zh-TW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gm:t>
    </dgm:pt>
    <dgm:pt modelId="{5053B320-270B-41F9-8919-F7A66F4B4F38}" type="parTrans" cxnId="{E8955948-9BA0-4D5E-AEE4-659CD45AC203}">
      <dgm:prSet/>
      <dgm:spPr/>
      <dgm:t>
        <a:bodyPr/>
        <a:lstStyle/>
        <a:p>
          <a:endParaRPr lang="zh-TW" altLang="en-US" sz="1600"/>
        </a:p>
      </dgm:t>
    </dgm:pt>
    <dgm:pt modelId="{8FEED318-D212-4DED-9BC7-C0C1F8485D4C}" type="sibTrans" cxnId="{E8955948-9BA0-4D5E-AEE4-659CD45AC203}">
      <dgm:prSet custT="1"/>
      <dgm:spPr/>
      <dgm:t>
        <a:bodyPr/>
        <a:lstStyle/>
        <a:p>
          <a:endParaRPr lang="zh-TW" altLang="en-US" sz="1400"/>
        </a:p>
      </dgm:t>
    </dgm:pt>
    <dgm:pt modelId="{C090F7B5-38AA-45C4-8102-1559F94AD8D1}">
      <dgm:prSet phldrT="[文字]" custT="1"/>
      <dgm:spPr/>
      <dgm:t>
        <a:bodyPr/>
        <a:lstStyle/>
        <a:p>
          <a:r>
            <a: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2" action="ppaction://hlinksldjump"/>
            </a:rPr>
            <a:t>2) </a:t>
          </a:r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2" action="ppaction://hlinksldjump"/>
            </a:rPr>
            <a:t>列印留堂班名單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E4FBA-A927-406D-BC8D-95BB68E2F30F}" type="par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4ED9B642-1E28-4B83-BAC2-68610C8DD39B}" type="sib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19F0295F-5C54-4D38-98D0-52ADA4F71F17}" type="pres">
      <dgm:prSet presAssocID="{7F22D402-793C-4160-B930-49038B23D9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23939C-158A-43A8-9EF4-471036A9296B}" type="pres">
      <dgm:prSet presAssocID="{0A6916FE-491C-4C7F-B3EB-CB38BD06CA94}" presName="node" presStyleLbl="node1" presStyleIdx="0" presStyleCnt="2" custScaleX="121353" custScaleY="1721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77DB4-F84E-4ADA-A440-6240B4F9E3B7}" type="pres">
      <dgm:prSet presAssocID="{8FEED318-D212-4DED-9BC7-C0C1F8485D4C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F36EE210-C569-490F-83A8-EE4CD1688CAB}" type="pres">
      <dgm:prSet presAssocID="{8FEED318-D212-4DED-9BC7-C0C1F8485D4C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6A88FB01-F2DC-4700-95CA-A6409042F6E6}" type="pres">
      <dgm:prSet presAssocID="{C090F7B5-38AA-45C4-8102-1559F94AD8D1}" presName="node" presStyleLbl="node1" presStyleIdx="1" presStyleCnt="2" custScaleX="117309" custScaleY="1611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FA9569-F2ED-4112-BFDE-6218C98895FA}" type="presOf" srcId="{8FEED318-D212-4DED-9BC7-C0C1F8485D4C}" destId="{F36EE210-C569-490F-83A8-EE4CD1688CAB}" srcOrd="1" destOrd="0" presId="urn:microsoft.com/office/officeart/2005/8/layout/process1"/>
    <dgm:cxn modelId="{5CB82B36-2FE1-4251-BDCA-9AA343082C63}" type="presOf" srcId="{0A6916FE-491C-4C7F-B3EB-CB38BD06CA94}" destId="{4823939C-158A-43A8-9EF4-471036A9296B}" srcOrd="0" destOrd="0" presId="urn:microsoft.com/office/officeart/2005/8/layout/process1"/>
    <dgm:cxn modelId="{D504AA81-918D-498F-9EF7-FDF398BDD59A}" srcId="{7F22D402-793C-4160-B930-49038B23D9A6}" destId="{C090F7B5-38AA-45C4-8102-1559F94AD8D1}" srcOrd="1" destOrd="0" parTransId="{DC3E4FBA-A927-406D-BC8D-95BB68E2F30F}" sibTransId="{4ED9B642-1E28-4B83-BAC2-68610C8DD39B}"/>
    <dgm:cxn modelId="{8C5C5E33-962A-4212-AF89-0B6BB4153652}" type="presOf" srcId="{C090F7B5-38AA-45C4-8102-1559F94AD8D1}" destId="{6A88FB01-F2DC-4700-95CA-A6409042F6E6}" srcOrd="0" destOrd="0" presId="urn:microsoft.com/office/officeart/2005/8/layout/process1"/>
    <dgm:cxn modelId="{A4C2847A-8657-49E4-9AC2-6DF9D410508E}" type="presOf" srcId="{8FEED318-D212-4DED-9BC7-C0C1F8485D4C}" destId="{F1F77DB4-F84E-4ADA-A440-6240B4F9E3B7}" srcOrd="0" destOrd="0" presId="urn:microsoft.com/office/officeart/2005/8/layout/process1"/>
    <dgm:cxn modelId="{DAB14BE9-DD69-485C-85D5-46F5696FEDF2}" type="presOf" srcId="{7F22D402-793C-4160-B930-49038B23D9A6}" destId="{19F0295F-5C54-4D38-98D0-52ADA4F71F17}" srcOrd="0" destOrd="0" presId="urn:microsoft.com/office/officeart/2005/8/layout/process1"/>
    <dgm:cxn modelId="{E8955948-9BA0-4D5E-AEE4-659CD45AC203}" srcId="{7F22D402-793C-4160-B930-49038B23D9A6}" destId="{0A6916FE-491C-4C7F-B3EB-CB38BD06CA94}" srcOrd="0" destOrd="0" parTransId="{5053B320-270B-41F9-8919-F7A66F4B4F38}" sibTransId="{8FEED318-D212-4DED-9BC7-C0C1F8485D4C}"/>
    <dgm:cxn modelId="{BEA7639B-07DA-457C-96C1-AD0856043DDE}" type="presParOf" srcId="{19F0295F-5C54-4D38-98D0-52ADA4F71F17}" destId="{4823939C-158A-43A8-9EF4-471036A9296B}" srcOrd="0" destOrd="0" presId="urn:microsoft.com/office/officeart/2005/8/layout/process1"/>
    <dgm:cxn modelId="{3BF3BDD4-B699-4786-BAC8-028AA43989E6}" type="presParOf" srcId="{19F0295F-5C54-4D38-98D0-52ADA4F71F17}" destId="{F1F77DB4-F84E-4ADA-A440-6240B4F9E3B7}" srcOrd="1" destOrd="0" presId="urn:microsoft.com/office/officeart/2005/8/layout/process1"/>
    <dgm:cxn modelId="{920D95A9-0D7B-4D6D-A1AB-6718A76F9B38}" type="presParOf" srcId="{F1F77DB4-F84E-4ADA-A440-6240B4F9E3B7}" destId="{F36EE210-C569-490F-83A8-EE4CD1688CAB}" srcOrd="0" destOrd="0" presId="urn:microsoft.com/office/officeart/2005/8/layout/process1"/>
    <dgm:cxn modelId="{8EEDB6C1-707D-4E26-8C28-CC61D99FC600}" type="presParOf" srcId="{19F0295F-5C54-4D38-98D0-52ADA4F71F17}" destId="{6A88FB01-F2DC-4700-95CA-A6409042F6E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22D402-793C-4160-B930-49038B23D9A6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0A6916FE-491C-4C7F-B3EB-CB38BD06CA94}">
      <dgm:prSet phldrT="[文字]" custT="1"/>
      <dgm:spPr/>
      <dgm:t>
        <a:bodyPr/>
        <a:lstStyle/>
        <a:p>
          <a:pPr algn="ctr"/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5) 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1" action="ppaction://hlinksldjump"/>
            </a:rPr>
            <a:t>即時查詢學生出席情況</a:t>
          </a:r>
          <a:r>
            <a:rPr lang="zh-TW" altLang="en-US" sz="2000" dirty="0" smtClean="0">
              <a:hlinkClick xmlns:r="http://schemas.openxmlformats.org/officeDocument/2006/relationships" r:id="rId1" action="ppaction://hlinksldjump"/>
            </a:rPr>
            <a:t> 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gm:t>
    </dgm:pt>
    <dgm:pt modelId="{5053B320-270B-41F9-8919-F7A66F4B4F38}" type="parTrans" cxnId="{E8955948-9BA0-4D5E-AEE4-659CD45AC203}">
      <dgm:prSet/>
      <dgm:spPr/>
      <dgm:t>
        <a:bodyPr/>
        <a:lstStyle/>
        <a:p>
          <a:endParaRPr lang="zh-TW" altLang="en-US" sz="1600"/>
        </a:p>
      </dgm:t>
    </dgm:pt>
    <dgm:pt modelId="{8FEED318-D212-4DED-9BC7-C0C1F8485D4C}" type="sibTrans" cxnId="{E8955948-9BA0-4D5E-AEE4-659CD45AC203}">
      <dgm:prSet custT="1"/>
      <dgm:spPr/>
      <dgm:t>
        <a:bodyPr/>
        <a:lstStyle/>
        <a:p>
          <a:endParaRPr lang="zh-TW" altLang="en-US" sz="1400"/>
        </a:p>
      </dgm:t>
    </dgm:pt>
    <dgm:pt modelId="{10305BC1-B958-41E1-840E-CD170CF1D5CC}">
      <dgm:prSet phldrT="[文字]" custT="1"/>
      <dgm:spPr/>
      <dgm:t>
        <a:bodyPr/>
        <a:lstStyle/>
        <a:p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2" action="ppaction://hlinksldjump"/>
            </a:rPr>
            <a:t>4) 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2" action="ppaction://hlinksldjump"/>
            </a:rPr>
            <a:t>為留堂班進行即時點名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D55ECC-E8C3-495C-BDF0-50C928A6D358}" type="parTrans" cxnId="{D4584E45-6399-4133-8A44-2401F6EF4F86}">
      <dgm:prSet/>
      <dgm:spPr/>
      <dgm:t>
        <a:bodyPr/>
        <a:lstStyle/>
        <a:p>
          <a:endParaRPr lang="zh-TW" altLang="en-US" sz="1600"/>
        </a:p>
      </dgm:t>
    </dgm:pt>
    <dgm:pt modelId="{EF325A84-B904-4818-9F4B-CFC5631B67DD}" type="sibTrans" cxnId="{D4584E45-6399-4133-8A44-2401F6EF4F86}">
      <dgm:prSet custT="1"/>
      <dgm:spPr/>
      <dgm:t>
        <a:bodyPr/>
        <a:lstStyle/>
        <a:p>
          <a:endParaRPr lang="zh-TW" altLang="en-US" sz="1400" dirty="0"/>
        </a:p>
      </dgm:t>
    </dgm:pt>
    <dgm:pt modelId="{C090F7B5-38AA-45C4-8102-1559F94AD8D1}">
      <dgm:prSet phldrT="[文字]" custT="1"/>
      <dgm:spPr/>
      <dgm:t>
        <a:bodyPr/>
        <a:lstStyle/>
        <a:p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3" action="ppaction://hlinksldjump"/>
            </a:rPr>
            <a:t>3) 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3" action="ppaction://hlinksldjump"/>
            </a:rPr>
            <a:t>編修和確定留堂班時地人資料</a:t>
          </a:r>
          <a:r>
            <a:rPr lang="zh-TW" alt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，並檢查衝突情況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3" action="ppaction://hlinksldjump"/>
            </a:rPr>
            <a:t> 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E4FBA-A927-406D-BC8D-95BB68E2F30F}" type="par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4ED9B642-1E28-4B83-BAC2-68610C8DD39B}" type="sibTrans" cxnId="{D504AA81-918D-498F-9EF7-FDF398BDD59A}">
      <dgm:prSet/>
      <dgm:spPr/>
      <dgm:t>
        <a:bodyPr/>
        <a:lstStyle/>
        <a:p>
          <a:endParaRPr lang="zh-TW" altLang="en-US" sz="1600"/>
        </a:p>
      </dgm:t>
    </dgm:pt>
    <dgm:pt modelId="{17E9B1E8-0ABC-4EFF-9006-40E2CA6D7968}">
      <dgm:prSet custT="1"/>
      <dgm:spPr/>
      <dgm:t>
        <a:bodyPr/>
        <a:lstStyle/>
        <a:p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6) 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列印通知書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/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rId4" action="ppaction://hlinksldjump"/>
            </a:rPr>
            <a:t>報告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gm:t>
    </dgm:pt>
    <dgm:pt modelId="{47C25F5F-20D3-4D3E-9125-1609A28AE613}" type="parTrans" cxnId="{84C171CF-9029-478C-8343-15279AA8E6AF}">
      <dgm:prSet/>
      <dgm:spPr/>
      <dgm:t>
        <a:bodyPr/>
        <a:lstStyle/>
        <a:p>
          <a:endParaRPr lang="zh-TW" altLang="en-US"/>
        </a:p>
      </dgm:t>
    </dgm:pt>
    <dgm:pt modelId="{4B86D519-A53F-4268-9891-BBA485F0F514}" type="sibTrans" cxnId="{84C171CF-9029-478C-8343-15279AA8E6AF}">
      <dgm:prSet/>
      <dgm:spPr/>
      <dgm:t>
        <a:bodyPr/>
        <a:lstStyle/>
        <a:p>
          <a:endParaRPr lang="zh-TW" altLang="en-US"/>
        </a:p>
      </dgm:t>
    </dgm:pt>
    <dgm:pt modelId="{19F0295F-5C54-4D38-98D0-52ADA4F71F17}" type="pres">
      <dgm:prSet presAssocID="{7F22D402-793C-4160-B930-49038B23D9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917D2D7-64FF-4A43-A211-B87ABE58D0B1}" type="pres">
      <dgm:prSet presAssocID="{17E9B1E8-0ABC-4EFF-9006-40E2CA6D7968}" presName="node" presStyleLbl="node1" presStyleIdx="0" presStyleCnt="4" custScaleX="113525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907E14-8104-42A7-92EA-7EDD1FC38A10}" type="pres">
      <dgm:prSet presAssocID="{4B86D519-A53F-4268-9891-BBA485F0F514}" presName="sibTrans" presStyleLbl="sibTrans2D1" presStyleIdx="0" presStyleCnt="3" custAng="10800000"/>
      <dgm:spPr/>
      <dgm:t>
        <a:bodyPr/>
        <a:lstStyle/>
        <a:p>
          <a:endParaRPr lang="zh-TW" altLang="en-US"/>
        </a:p>
      </dgm:t>
    </dgm:pt>
    <dgm:pt modelId="{034430C6-F582-4314-A122-62E6149DF135}" type="pres">
      <dgm:prSet presAssocID="{4B86D519-A53F-4268-9891-BBA485F0F514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4823939C-158A-43A8-9EF4-471036A9296B}" type="pres">
      <dgm:prSet presAssocID="{0A6916FE-491C-4C7F-B3EB-CB38BD06CA94}" presName="node" presStyleLbl="node1" presStyleIdx="1" presStyleCnt="4" custScaleX="121353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77DB4-F84E-4ADA-A440-6240B4F9E3B7}" type="pres">
      <dgm:prSet presAssocID="{8FEED318-D212-4DED-9BC7-C0C1F8485D4C}" presName="sibTrans" presStyleLbl="sibTrans2D1" presStyleIdx="1" presStyleCnt="3" custAng="10609275"/>
      <dgm:spPr/>
      <dgm:t>
        <a:bodyPr/>
        <a:lstStyle/>
        <a:p>
          <a:endParaRPr lang="zh-TW" altLang="en-US"/>
        </a:p>
      </dgm:t>
    </dgm:pt>
    <dgm:pt modelId="{F36EE210-C569-490F-83A8-EE4CD1688CAB}" type="pres">
      <dgm:prSet presAssocID="{8FEED318-D212-4DED-9BC7-C0C1F8485D4C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7B7C4175-DA35-4FA7-BDF8-E0A5EF254235}" type="pres">
      <dgm:prSet presAssocID="{10305BC1-B958-41E1-840E-CD170CF1D5CC}" presName="node" presStyleLbl="node1" presStyleIdx="2" presStyleCnt="4" custScaleX="125743" custScaleY="104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545402-A770-44E3-8822-613E4829D013}" type="pres">
      <dgm:prSet presAssocID="{EF325A84-B904-4818-9F4B-CFC5631B67DD}" presName="sibTrans" presStyleLbl="sibTrans2D1" presStyleIdx="2" presStyleCnt="3" custAng="10642548"/>
      <dgm:spPr/>
      <dgm:t>
        <a:bodyPr/>
        <a:lstStyle/>
        <a:p>
          <a:endParaRPr lang="zh-TW" altLang="en-US"/>
        </a:p>
      </dgm:t>
    </dgm:pt>
    <dgm:pt modelId="{0D673D1C-3E62-45D9-9F07-EEE75051E047}" type="pres">
      <dgm:prSet presAssocID="{EF325A84-B904-4818-9F4B-CFC5631B67DD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A88FB01-F2DC-4700-95CA-A6409042F6E6}" type="pres">
      <dgm:prSet presAssocID="{C090F7B5-38AA-45C4-8102-1559F94AD8D1}" presName="node" presStyleLbl="node1" presStyleIdx="3" presStyleCnt="4" custScaleX="225525" custScaleY="105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A96836-6B38-40F6-B3A3-D7576DE8371B}" type="presOf" srcId="{17E9B1E8-0ABC-4EFF-9006-40E2CA6D7968}" destId="{F917D2D7-64FF-4A43-A211-B87ABE58D0B1}" srcOrd="0" destOrd="0" presId="urn:microsoft.com/office/officeart/2005/8/layout/process1"/>
    <dgm:cxn modelId="{E8955948-9BA0-4D5E-AEE4-659CD45AC203}" srcId="{7F22D402-793C-4160-B930-49038B23D9A6}" destId="{0A6916FE-491C-4C7F-B3EB-CB38BD06CA94}" srcOrd="1" destOrd="0" parTransId="{5053B320-270B-41F9-8919-F7A66F4B4F38}" sibTransId="{8FEED318-D212-4DED-9BC7-C0C1F8485D4C}"/>
    <dgm:cxn modelId="{A4C2847A-8657-49E4-9AC2-6DF9D410508E}" type="presOf" srcId="{8FEED318-D212-4DED-9BC7-C0C1F8485D4C}" destId="{F1F77DB4-F84E-4ADA-A440-6240B4F9E3B7}" srcOrd="0" destOrd="0" presId="urn:microsoft.com/office/officeart/2005/8/layout/process1"/>
    <dgm:cxn modelId="{5CB82B36-2FE1-4251-BDCA-9AA343082C63}" type="presOf" srcId="{0A6916FE-491C-4C7F-B3EB-CB38BD06CA94}" destId="{4823939C-158A-43A8-9EF4-471036A9296B}" srcOrd="0" destOrd="0" presId="urn:microsoft.com/office/officeart/2005/8/layout/process1"/>
    <dgm:cxn modelId="{8C5C5E33-962A-4212-AF89-0B6BB4153652}" type="presOf" srcId="{C090F7B5-38AA-45C4-8102-1559F94AD8D1}" destId="{6A88FB01-F2DC-4700-95CA-A6409042F6E6}" srcOrd="0" destOrd="0" presId="urn:microsoft.com/office/officeart/2005/8/layout/process1"/>
    <dgm:cxn modelId="{2DFA9569-F2ED-4112-BFDE-6218C98895FA}" type="presOf" srcId="{8FEED318-D212-4DED-9BC7-C0C1F8485D4C}" destId="{F36EE210-C569-490F-83A8-EE4CD1688CAB}" srcOrd="1" destOrd="0" presId="urn:microsoft.com/office/officeart/2005/8/layout/process1"/>
    <dgm:cxn modelId="{258B73F9-0C74-473C-A1DF-542467002C21}" type="presOf" srcId="{4B86D519-A53F-4268-9891-BBA485F0F514}" destId="{034430C6-F582-4314-A122-62E6149DF135}" srcOrd="1" destOrd="0" presId="urn:microsoft.com/office/officeart/2005/8/layout/process1"/>
    <dgm:cxn modelId="{C9AD5C30-4ACA-4DAE-81C5-4CCE1D7A3323}" type="presOf" srcId="{EF325A84-B904-4818-9F4B-CFC5631B67DD}" destId="{0D673D1C-3E62-45D9-9F07-EEE75051E047}" srcOrd="1" destOrd="0" presId="urn:microsoft.com/office/officeart/2005/8/layout/process1"/>
    <dgm:cxn modelId="{7208AF8C-D3F1-4F35-9C38-0852F1A54F31}" type="presOf" srcId="{4B86D519-A53F-4268-9891-BBA485F0F514}" destId="{13907E14-8104-42A7-92EA-7EDD1FC38A10}" srcOrd="0" destOrd="0" presId="urn:microsoft.com/office/officeart/2005/8/layout/process1"/>
    <dgm:cxn modelId="{1FFD03D9-02B5-4403-9B5C-ADEC716FA333}" type="presOf" srcId="{EF325A84-B904-4818-9F4B-CFC5631B67DD}" destId="{A8545402-A770-44E3-8822-613E4829D013}" srcOrd="0" destOrd="0" presId="urn:microsoft.com/office/officeart/2005/8/layout/process1"/>
    <dgm:cxn modelId="{D4584E45-6399-4133-8A44-2401F6EF4F86}" srcId="{7F22D402-793C-4160-B930-49038B23D9A6}" destId="{10305BC1-B958-41E1-840E-CD170CF1D5CC}" srcOrd="2" destOrd="0" parTransId="{7DD55ECC-E8C3-495C-BDF0-50C928A6D358}" sibTransId="{EF325A84-B904-4818-9F4B-CFC5631B67DD}"/>
    <dgm:cxn modelId="{DAB14BE9-DD69-485C-85D5-46F5696FEDF2}" type="presOf" srcId="{7F22D402-793C-4160-B930-49038B23D9A6}" destId="{19F0295F-5C54-4D38-98D0-52ADA4F71F17}" srcOrd="0" destOrd="0" presId="urn:microsoft.com/office/officeart/2005/8/layout/process1"/>
    <dgm:cxn modelId="{D504AA81-918D-498F-9EF7-FDF398BDD59A}" srcId="{7F22D402-793C-4160-B930-49038B23D9A6}" destId="{C090F7B5-38AA-45C4-8102-1559F94AD8D1}" srcOrd="3" destOrd="0" parTransId="{DC3E4FBA-A927-406D-BC8D-95BB68E2F30F}" sibTransId="{4ED9B642-1E28-4B83-BAC2-68610C8DD39B}"/>
    <dgm:cxn modelId="{27FF074A-ED02-47AF-AEEA-5255B5318A67}" type="presOf" srcId="{10305BC1-B958-41E1-840E-CD170CF1D5CC}" destId="{7B7C4175-DA35-4FA7-BDF8-E0A5EF254235}" srcOrd="0" destOrd="0" presId="urn:microsoft.com/office/officeart/2005/8/layout/process1"/>
    <dgm:cxn modelId="{84C171CF-9029-478C-8343-15279AA8E6AF}" srcId="{7F22D402-793C-4160-B930-49038B23D9A6}" destId="{17E9B1E8-0ABC-4EFF-9006-40E2CA6D7968}" srcOrd="0" destOrd="0" parTransId="{47C25F5F-20D3-4D3E-9125-1609A28AE613}" sibTransId="{4B86D519-A53F-4268-9891-BBA485F0F514}"/>
    <dgm:cxn modelId="{0D17585F-05FB-4AAF-820C-DCE4A7A555EB}" type="presParOf" srcId="{19F0295F-5C54-4D38-98D0-52ADA4F71F17}" destId="{F917D2D7-64FF-4A43-A211-B87ABE58D0B1}" srcOrd="0" destOrd="0" presId="urn:microsoft.com/office/officeart/2005/8/layout/process1"/>
    <dgm:cxn modelId="{CC781BED-8170-4678-95DF-99D6DAC8F005}" type="presParOf" srcId="{19F0295F-5C54-4D38-98D0-52ADA4F71F17}" destId="{13907E14-8104-42A7-92EA-7EDD1FC38A10}" srcOrd="1" destOrd="0" presId="urn:microsoft.com/office/officeart/2005/8/layout/process1"/>
    <dgm:cxn modelId="{2B006034-880D-40A2-8D07-5D2E906988CC}" type="presParOf" srcId="{13907E14-8104-42A7-92EA-7EDD1FC38A10}" destId="{034430C6-F582-4314-A122-62E6149DF135}" srcOrd="0" destOrd="0" presId="urn:microsoft.com/office/officeart/2005/8/layout/process1"/>
    <dgm:cxn modelId="{BEA7639B-07DA-457C-96C1-AD0856043DDE}" type="presParOf" srcId="{19F0295F-5C54-4D38-98D0-52ADA4F71F17}" destId="{4823939C-158A-43A8-9EF4-471036A9296B}" srcOrd="2" destOrd="0" presId="urn:microsoft.com/office/officeart/2005/8/layout/process1"/>
    <dgm:cxn modelId="{3BF3BDD4-B699-4786-BAC8-028AA43989E6}" type="presParOf" srcId="{19F0295F-5C54-4D38-98D0-52ADA4F71F17}" destId="{F1F77DB4-F84E-4ADA-A440-6240B4F9E3B7}" srcOrd="3" destOrd="0" presId="urn:microsoft.com/office/officeart/2005/8/layout/process1"/>
    <dgm:cxn modelId="{920D95A9-0D7B-4D6D-A1AB-6718A76F9B38}" type="presParOf" srcId="{F1F77DB4-F84E-4ADA-A440-6240B4F9E3B7}" destId="{F36EE210-C569-490F-83A8-EE4CD1688CAB}" srcOrd="0" destOrd="0" presId="urn:microsoft.com/office/officeart/2005/8/layout/process1"/>
    <dgm:cxn modelId="{BBE31DC0-C0DF-4360-92B8-F4652DD8B6A0}" type="presParOf" srcId="{19F0295F-5C54-4D38-98D0-52ADA4F71F17}" destId="{7B7C4175-DA35-4FA7-BDF8-E0A5EF254235}" srcOrd="4" destOrd="0" presId="urn:microsoft.com/office/officeart/2005/8/layout/process1"/>
    <dgm:cxn modelId="{99C0E7EE-5B44-4013-A1B5-A8C2718772E9}" type="presParOf" srcId="{19F0295F-5C54-4D38-98D0-52ADA4F71F17}" destId="{A8545402-A770-44E3-8822-613E4829D013}" srcOrd="5" destOrd="0" presId="urn:microsoft.com/office/officeart/2005/8/layout/process1"/>
    <dgm:cxn modelId="{381A166F-E5F7-4C18-8098-97143E1A9DEC}" type="presParOf" srcId="{A8545402-A770-44E3-8822-613E4829D013}" destId="{0D673D1C-3E62-45D9-9F07-EEE75051E047}" srcOrd="0" destOrd="0" presId="urn:microsoft.com/office/officeart/2005/8/layout/process1"/>
    <dgm:cxn modelId="{8EEDB6C1-707D-4E26-8C28-CC61D99FC600}" type="presParOf" srcId="{19F0295F-5C54-4D38-98D0-52ADA4F71F17}" destId="{6A88FB01-F2DC-4700-95CA-A6409042F6E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EDF1E0-FEAE-4868-A1B2-16FC42198C55}" type="doc">
      <dgm:prSet loTypeId="urn:microsoft.com/office/officeart/2005/8/layout/l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CDC8F7C-693F-448F-9519-A3DD2B7AD14F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學校活動管理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C85A5C-79EF-408C-AF82-CFB7994BDB2F}" type="parTrans" cxnId="{C8DADD07-67A6-4570-B179-ADD0C5FB9BDA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BBDF91-0AF5-45AA-9C6F-96F8059F2A4B}" type="sibTrans" cxnId="{C8DADD07-67A6-4570-B179-ADD0C5FB9BDA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04E4D8-E96C-4419-82BF-6E00D492667A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增新學校活動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1E76CF-BC36-4729-AED2-FAD7CDFDDD2B}" type="parTrans" cxnId="{B1FB6E6F-B7A6-4CA9-99F2-3FB664E629BD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F583E4-C98F-494D-84BE-3D5BE0458A47}" type="sibTrans" cxnId="{B1FB6E6F-B7A6-4CA9-99F2-3FB664E629BD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AF53DA-3103-4A53-8AD5-9F130DD53E23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獎懲資料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A97494-E5CC-4E33-A1BE-5E662277B7EF}" type="parTrans" cxnId="{0694FC18-FA19-44B3-81B3-21C16F3A964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0D0D6D-F206-4761-A7CA-496EAECABB20}" type="sibTrans" cxnId="{0694FC18-FA19-44B3-81B3-21C16F3A964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347F98-5C52-4C8C-A169-49472D412440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增新獎勵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154561-4667-42C2-B7F1-4402A811AD3B}" type="parTrans" cxnId="{A1FA69A4-D1B3-4E4B-9E64-2D0CFE7DEF3E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4ED7E0-B456-4134-9B68-E64C6EA9F53E}" type="sibTrans" cxnId="{A1FA69A4-D1B3-4E4B-9E64-2D0CFE7DEF3E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20EE56-7E6F-4A8F-9F39-BACFDDB80200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人才資料庫報告</a:t>
          </a:r>
          <a:r>
            <a:rPr lang="en-US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br>
            <a:rPr lang="en-US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(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依識別標籤</a:t>
          </a:r>
          <a:r>
            <a:rPr lang="en-US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altLang="zh-TW" sz="16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54024E-2287-4274-86F5-83A4ADC9DA71}" type="parTrans" cxnId="{DE25BD47-CAF5-4361-8802-4DD098A36D14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C5D8B4-BB87-4816-B0BB-D3D8F2FB5863}" type="sibTrans" cxnId="{DE25BD47-CAF5-4361-8802-4DD098A36D14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53CCAA-EDA9-4313-8F60-FAE6DB3E1543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查詢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7E6CFE-8AE9-4879-89AE-9721F9AF7F06}" type="parTrans" cxnId="{C5239E6B-7681-453C-BFA7-EDD287F01E36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ECC782-273C-49ED-9D36-22C6898D79B7}" type="sibTrans" cxnId="{C5239E6B-7681-453C-BFA7-EDD287F01E36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AA1CDC-DCDD-4E75-9A09-DB51EE9BDBE1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數據合併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1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EAE43C-A22A-4B4E-B729-8F7B09EBE496}" type="parTrans" cxnId="{A9A5EE9A-F9A9-45B0-9689-7ED5704E55DE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C16E2E-213A-463D-BF89-20C0CF18F17A}" type="sibTrans" cxnId="{A9A5EE9A-F9A9-45B0-9689-7ED5704E55DE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410B10-B518-4631-994A-E4A7010AB09B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檢查衝突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A76470-234D-4FF3-B930-9FF9DD1DA01C}" type="sibTrans" cxnId="{D5B909AC-B956-4E8F-B8F9-4AAC32E04D2C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B68ABF-160C-4A93-8FF2-908B95E9C11E}" type="parTrans" cxnId="{D5B909AC-B956-4E8F-B8F9-4AAC32E04D2C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9FF065-8946-47D5-8262-067F85B85FDF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點名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781F4A-E814-407B-86D2-D3E1462898D0}" type="parTrans" cxnId="{8D952D09-BA16-4DBC-A523-0CBE6181BFBE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D4BB5A-CE11-4AAB-ADA9-DF810DF7DE5A}" type="sibTrans" cxnId="{8D952D09-BA16-4DBC-A523-0CBE6181BFBE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B13B4A-7DC5-4DE1-BF4C-1F5D2783AFD8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課外活動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1F1A33-E4F8-40B5-BE97-AD2A2A930A31}" type="parTrans" cxnId="{7380B73C-FFC4-42D8-8C0B-C471234893C0}">
      <dgm:prSet/>
      <dgm:spPr/>
      <dgm:t>
        <a:bodyPr/>
        <a:lstStyle/>
        <a:p>
          <a:endParaRPr lang="zh-TW" altLang="en-US"/>
        </a:p>
      </dgm:t>
    </dgm:pt>
    <dgm:pt modelId="{76E361C3-9425-4C2F-B20A-F4114B608B0B}" type="sibTrans" cxnId="{7380B73C-FFC4-42D8-8C0B-C471234893C0}">
      <dgm:prSet/>
      <dgm:spPr/>
      <dgm:t>
        <a:bodyPr/>
        <a:lstStyle/>
        <a:p>
          <a:endParaRPr lang="zh-TW" altLang="en-US"/>
        </a:p>
      </dgm:t>
    </dgm:pt>
    <dgm:pt modelId="{D1BFE94B-3D0A-4276-9732-E71A77377B42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增新活動</a:t>
          </a:r>
          <a:r>
            <a: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活動項目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4F877F-A80F-4656-A051-372CD9A584FC}" type="parTrans" cxnId="{2A7F2ADF-9B08-4337-8449-7D7F9E07D208}">
      <dgm:prSet/>
      <dgm:spPr/>
      <dgm:t>
        <a:bodyPr/>
        <a:lstStyle/>
        <a:p>
          <a:endParaRPr lang="zh-TW" altLang="en-US"/>
        </a:p>
      </dgm:t>
    </dgm:pt>
    <dgm:pt modelId="{F860BC04-064B-47C3-847F-DB38578F2CF5}" type="sibTrans" cxnId="{2A7F2ADF-9B08-4337-8449-7D7F9E07D208}">
      <dgm:prSet/>
      <dgm:spPr/>
      <dgm:t>
        <a:bodyPr/>
        <a:lstStyle/>
        <a:p>
          <a:endParaRPr lang="zh-TW" altLang="en-US"/>
        </a:p>
      </dgm:t>
    </dgm:pt>
    <dgm:pt modelId="{5B9DC02C-030D-4810-83DD-856539E891BA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學生報名</a:t>
          </a:r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輸入組員名單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BE2AAC-2E35-4A5A-88E2-24CE6C17C8C9}" type="parTrans" cxnId="{43C9F343-7B10-4250-8C9B-57C8B0619DE4}">
      <dgm:prSet/>
      <dgm:spPr/>
      <dgm:t>
        <a:bodyPr/>
        <a:lstStyle/>
        <a:p>
          <a:endParaRPr lang="zh-TW" altLang="en-US"/>
        </a:p>
      </dgm:t>
    </dgm:pt>
    <dgm:pt modelId="{A9870899-8823-439E-AD74-991B7C7E7801}" type="sibTrans" cxnId="{43C9F343-7B10-4250-8C9B-57C8B0619DE4}">
      <dgm:prSet/>
      <dgm:spPr/>
      <dgm:t>
        <a:bodyPr/>
        <a:lstStyle/>
        <a:p>
          <a:endParaRPr lang="zh-TW" altLang="en-US"/>
        </a:p>
      </dgm:t>
    </dgm:pt>
    <dgm:pt modelId="{D825F571-645A-40A8-97E6-CBD2ACA0CDC6}">
      <dgm:prSet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學生成績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102760-4A12-4D16-A941-5B5FC54C2939}" type="parTrans" cxnId="{833FAC4D-49A3-4EAC-81BB-6D694B3C00F8}">
      <dgm:prSet/>
      <dgm:spPr/>
      <dgm:t>
        <a:bodyPr/>
        <a:lstStyle/>
        <a:p>
          <a:endParaRPr lang="zh-TW" altLang="en-US"/>
        </a:p>
      </dgm:t>
    </dgm:pt>
    <dgm:pt modelId="{052F006E-70FF-4769-9550-FC2B7D3BC7F9}" type="sibTrans" cxnId="{833FAC4D-49A3-4EAC-81BB-6D694B3C00F8}">
      <dgm:prSet/>
      <dgm:spPr/>
      <dgm:t>
        <a:bodyPr/>
        <a:lstStyle/>
        <a:p>
          <a:endParaRPr lang="zh-TW" altLang="en-US"/>
        </a:p>
      </dgm:t>
    </dgm:pt>
    <dgm:pt modelId="{5E1B408D-3545-489C-847D-1FB83EB86140}">
      <dgm:prSet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複製合併結果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4F6B20-5BFE-4701-9F08-7453D40BB187}" type="parTrans" cxnId="{48910FDE-5ABA-4750-98F5-3C9C86A560D9}">
      <dgm:prSet/>
      <dgm:spPr/>
      <dgm:t>
        <a:bodyPr/>
        <a:lstStyle/>
        <a:p>
          <a:endParaRPr lang="zh-TW" altLang="en-US"/>
        </a:p>
      </dgm:t>
    </dgm:pt>
    <dgm:pt modelId="{587C8CA9-0FED-4B17-864A-B4B9C8F75AFC}" type="sibTrans" cxnId="{48910FDE-5ABA-4750-98F5-3C9C86A560D9}">
      <dgm:prSet/>
      <dgm:spPr/>
      <dgm:t>
        <a:bodyPr/>
        <a:lstStyle/>
        <a:p>
          <a:endParaRPr lang="zh-TW" altLang="en-US"/>
        </a:p>
      </dgm:t>
    </dgm:pt>
    <dgm:pt modelId="{DD35E57B-A53C-40BA-AD67-04D4EE73AE52}">
      <dgm:prSet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選擇成績表列印準則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F39CEE-B6C7-430C-94B8-A70736ED1706}" type="parTrans" cxnId="{0783F78F-832F-43DA-A84A-5FBF20EAEE41}">
      <dgm:prSet/>
      <dgm:spPr/>
      <dgm:t>
        <a:bodyPr/>
        <a:lstStyle/>
        <a:p>
          <a:endParaRPr lang="zh-TW" altLang="en-US"/>
        </a:p>
      </dgm:t>
    </dgm:pt>
    <dgm:pt modelId="{1981F35E-60C6-44AF-80E1-9C365C412F28}" type="sibTrans" cxnId="{0783F78F-832F-43DA-A84A-5FBF20EAEE41}">
      <dgm:prSet/>
      <dgm:spPr/>
      <dgm:t>
        <a:bodyPr/>
        <a:lstStyle/>
        <a:p>
          <a:endParaRPr lang="zh-TW" altLang="en-US"/>
        </a:p>
      </dgm:t>
    </dgm:pt>
    <dgm:pt modelId="{F6DED1E1-BBFF-4664-87F2-CACDAEFE9289}">
      <dgm:prSet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甄選學生</a:t>
          </a:r>
          <a:endParaRPr lang="zh-TW" altLang="en-US" sz="1600" dirty="0"/>
        </a:p>
      </dgm:t>
    </dgm:pt>
    <dgm:pt modelId="{73AEF366-A76C-4675-884C-92214D624547}" type="parTrans" cxnId="{6EAE0A70-FB2A-4380-AA6F-8933F8B3D777}">
      <dgm:prSet/>
      <dgm:spPr/>
      <dgm:t>
        <a:bodyPr/>
        <a:lstStyle/>
        <a:p>
          <a:endParaRPr lang="zh-TW" altLang="en-US"/>
        </a:p>
      </dgm:t>
    </dgm:pt>
    <dgm:pt modelId="{D9899115-FEF1-40E9-96A9-CF38A2812210}" type="sibTrans" cxnId="{6EAE0A70-FB2A-4380-AA6F-8933F8B3D777}">
      <dgm:prSet/>
      <dgm:spPr/>
      <dgm:t>
        <a:bodyPr/>
        <a:lstStyle/>
        <a:p>
          <a:endParaRPr lang="zh-TW" altLang="en-US"/>
        </a:p>
      </dgm:t>
    </dgm:pt>
    <dgm:pt modelId="{424AD2DB-8B9A-4147-A7ED-913025C84F02}">
      <dgm:prSet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列印成績表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908D46-82A6-48F7-949D-8250E21AAEF5}" type="parTrans" cxnId="{4634EB9D-C1CA-4CED-88A8-3BC7B61B19FB}">
      <dgm:prSet/>
      <dgm:spPr/>
      <dgm:t>
        <a:bodyPr/>
        <a:lstStyle/>
        <a:p>
          <a:endParaRPr lang="zh-TW" altLang="en-US"/>
        </a:p>
      </dgm:t>
    </dgm:pt>
    <dgm:pt modelId="{65680436-27DF-492B-8FFA-37978CC66BFA}" type="sibTrans" cxnId="{4634EB9D-C1CA-4CED-88A8-3BC7B61B19FB}">
      <dgm:prSet/>
      <dgm:spPr/>
      <dgm:t>
        <a:bodyPr/>
        <a:lstStyle/>
        <a:p>
          <a:endParaRPr lang="zh-TW" altLang="en-US"/>
        </a:p>
      </dgm:t>
    </dgm:pt>
    <dgm:pt modelId="{AD1AFCB4-866B-4E4D-ADB0-B004E6F2A48D}">
      <dgm:prSet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編修學生活動職位</a:t>
          </a:r>
          <a:endParaRPr lang="en-US" altLang="zh-TW" sz="16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sym typeface="Wingdings" panose="05000000000000000000" pitchFamily="2" charset="2"/>
          </a:endParaRPr>
        </a:p>
        <a:p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及表現</a:t>
          </a:r>
          <a:r>
            <a:rPr lang="zh-TW" altLang="en-US" sz="1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 </a:t>
          </a:r>
          <a:endParaRPr lang="zh-TW" altLang="en-US" sz="1400" dirty="0"/>
        </a:p>
      </dgm:t>
    </dgm:pt>
    <dgm:pt modelId="{3284AE97-4EBC-47DD-85B0-6524A7C5240C}" type="parTrans" cxnId="{D6E1D996-61DC-4179-9EC5-77587E99AE9A}">
      <dgm:prSet/>
      <dgm:spPr/>
      <dgm:t>
        <a:bodyPr/>
        <a:lstStyle/>
        <a:p>
          <a:endParaRPr lang="zh-TW" altLang="en-US"/>
        </a:p>
      </dgm:t>
    </dgm:pt>
    <dgm:pt modelId="{4E0D9AC4-43EC-45F2-AD9E-857BC3FDC665}" type="sibTrans" cxnId="{D6E1D996-61DC-4179-9EC5-77587E99AE9A}">
      <dgm:prSet/>
      <dgm:spPr/>
      <dgm:t>
        <a:bodyPr/>
        <a:lstStyle/>
        <a:p>
          <a:endParaRPr lang="zh-TW" altLang="en-US"/>
        </a:p>
      </dgm:t>
    </dgm:pt>
    <dgm:pt modelId="{B4F671E7-5AA4-4BF5-896A-4E73D7A74A39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97F58F-E6BE-4DA8-ABD9-4CFF9FDA7EAF}" type="sibTrans" cxnId="{3D1A74D5-548B-4E51-8AE2-EDE1504D6DA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6D4AC5-FFC1-41FF-8F93-F354E02DCC11}" type="parTrans" cxnId="{3D1A74D5-548B-4E51-8AE2-EDE1504D6DA1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259B7B-5AB7-4DE6-A42B-0C8A579B1A32}" type="pres">
      <dgm:prSet presAssocID="{6CEDF1E0-FEAE-4868-A1B2-16FC42198C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6017D0-91CB-4D75-848E-A9A0C72071C0}" type="pres">
      <dgm:prSet presAssocID="{5EB13B4A-7DC5-4DE1-BF4C-1F5D2783AFD8}" presName="vertFlow" presStyleCnt="0"/>
      <dgm:spPr/>
    </dgm:pt>
    <dgm:pt modelId="{514EE06F-8196-4312-8737-D6022E6FB82A}" type="pres">
      <dgm:prSet presAssocID="{5EB13B4A-7DC5-4DE1-BF4C-1F5D2783AFD8}" presName="header" presStyleLbl="node1" presStyleIdx="0" presStyleCnt="5"/>
      <dgm:spPr/>
      <dgm:t>
        <a:bodyPr/>
        <a:lstStyle/>
        <a:p>
          <a:endParaRPr lang="zh-TW" altLang="en-US"/>
        </a:p>
      </dgm:t>
    </dgm:pt>
    <dgm:pt modelId="{57243D12-0FAC-4F7D-A3D6-7AF9E43A66EC}" type="pres">
      <dgm:prSet presAssocID="{DF4F877F-A80F-4656-A051-372CD9A584FC}" presName="parTrans" presStyleLbl="sibTrans2D1" presStyleIdx="0" presStyleCnt="14"/>
      <dgm:spPr/>
      <dgm:t>
        <a:bodyPr/>
        <a:lstStyle/>
        <a:p>
          <a:endParaRPr lang="zh-TW" altLang="en-US"/>
        </a:p>
      </dgm:t>
    </dgm:pt>
    <dgm:pt modelId="{6F87BAEE-2D1E-46A0-AB52-65C2D01CBB2C}" type="pres">
      <dgm:prSet presAssocID="{D1BFE94B-3D0A-4276-9732-E71A77377B42}" presName="child" presStyleLbl="alignAccFollow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60882C-6A51-4618-A9A0-FD53B682C606}" type="pres">
      <dgm:prSet presAssocID="{F860BC04-064B-47C3-847F-DB38578F2CF5}" presName="sibTrans" presStyleLbl="sibTrans2D1" presStyleIdx="1" presStyleCnt="14"/>
      <dgm:spPr/>
      <dgm:t>
        <a:bodyPr/>
        <a:lstStyle/>
        <a:p>
          <a:endParaRPr lang="zh-TW" altLang="en-US"/>
        </a:p>
      </dgm:t>
    </dgm:pt>
    <dgm:pt modelId="{4CC4CC47-33B8-4AE8-8195-3B98EDAF3798}" type="pres">
      <dgm:prSet presAssocID="{5B9DC02C-030D-4810-83DD-856539E891BA}" presName="child" presStyleLbl="alignAccFollowNode1" presStyleIdx="1" presStyleCnt="14" custScaleY="11460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20B623-8F15-47F7-8371-8B489C7D5E60}" type="pres">
      <dgm:prSet presAssocID="{A9870899-8823-439E-AD74-991B7C7E7801}" presName="sibTrans" presStyleLbl="sibTrans2D1" presStyleIdx="2" presStyleCnt="14"/>
      <dgm:spPr/>
      <dgm:t>
        <a:bodyPr/>
        <a:lstStyle/>
        <a:p>
          <a:endParaRPr lang="zh-TW" altLang="en-US"/>
        </a:p>
      </dgm:t>
    </dgm:pt>
    <dgm:pt modelId="{3B678D92-27F4-4DA5-A301-6C882C324DA0}" type="pres">
      <dgm:prSet presAssocID="{AD1AFCB4-866B-4E4D-ADB0-B004E6F2A48D}" presName="child" presStyleLbl="alignAccFollowNode1" presStyleIdx="2" presStyleCnt="14" custScaleY="14097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9BBF8F-61C9-4F44-8579-372C2AD8C9D0}" type="pres">
      <dgm:prSet presAssocID="{5EB13B4A-7DC5-4DE1-BF4C-1F5D2783AFD8}" presName="hSp" presStyleCnt="0"/>
      <dgm:spPr/>
    </dgm:pt>
    <dgm:pt modelId="{B0AF9886-A42B-4F5A-9F55-3FDAE1D29B9B}" type="pres">
      <dgm:prSet presAssocID="{B4F671E7-5AA4-4BF5-896A-4E73D7A74A39}" presName="vertFlow" presStyleCnt="0"/>
      <dgm:spPr/>
      <dgm:t>
        <a:bodyPr/>
        <a:lstStyle/>
        <a:p>
          <a:endParaRPr lang="zh-TW" altLang="en-US"/>
        </a:p>
      </dgm:t>
    </dgm:pt>
    <dgm:pt modelId="{6478B150-CD0F-4E6E-8B39-DDA2EF6A0CA5}" type="pres">
      <dgm:prSet presAssocID="{B4F671E7-5AA4-4BF5-896A-4E73D7A74A39}" presName="header" presStyleLbl="node1" presStyleIdx="1" presStyleCnt="5"/>
      <dgm:spPr/>
      <dgm:t>
        <a:bodyPr/>
        <a:lstStyle/>
        <a:p>
          <a:endParaRPr lang="zh-TW" altLang="en-US"/>
        </a:p>
      </dgm:t>
    </dgm:pt>
    <dgm:pt modelId="{7C4BA3BD-619D-4279-A3CE-151531B6B94D}" type="pres">
      <dgm:prSet presAssocID="{73AEF366-A76C-4675-884C-92214D624547}" presName="parTrans" presStyleLbl="sibTrans2D1" presStyleIdx="3" presStyleCnt="14"/>
      <dgm:spPr/>
      <dgm:t>
        <a:bodyPr/>
        <a:lstStyle/>
        <a:p>
          <a:endParaRPr lang="zh-TW" altLang="en-US"/>
        </a:p>
      </dgm:t>
    </dgm:pt>
    <dgm:pt modelId="{89976693-5933-4A84-8F81-552DE139CE0E}" type="pres">
      <dgm:prSet presAssocID="{F6DED1E1-BBFF-4664-87F2-CACDAEFE9289}" presName="child" presStyleLbl="alignAccFollow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F64E86-97BC-43C2-A5F4-699A2B384706}" type="pres">
      <dgm:prSet presAssocID="{D9899115-FEF1-40E9-96A9-CF38A2812210}" presName="sibTrans" presStyleLbl="sibTrans2D1" presStyleIdx="4" presStyleCnt="14"/>
      <dgm:spPr/>
      <dgm:t>
        <a:bodyPr/>
        <a:lstStyle/>
        <a:p>
          <a:endParaRPr lang="zh-TW" altLang="en-US"/>
        </a:p>
      </dgm:t>
    </dgm:pt>
    <dgm:pt modelId="{31937716-5DCA-4F5E-A684-E600D6A1B2B5}" type="pres">
      <dgm:prSet presAssocID="{D920EE56-7E6F-4A8F-9F39-BACFDDB80200}" presName="child" presStyleLbl="alignAccFollowNode1" presStyleIdx="4" presStyleCnt="14" custScaleY="12191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D0AE0B-A02F-4C41-8186-24D88241E85D}" type="pres">
      <dgm:prSet presAssocID="{B4F671E7-5AA4-4BF5-896A-4E73D7A74A39}" presName="hSp" presStyleCnt="0"/>
      <dgm:spPr/>
      <dgm:t>
        <a:bodyPr/>
        <a:lstStyle/>
        <a:p>
          <a:endParaRPr lang="zh-TW" altLang="en-US"/>
        </a:p>
      </dgm:t>
    </dgm:pt>
    <dgm:pt modelId="{054EABEB-11B6-49AB-9994-908E3FB3B8E8}" type="pres">
      <dgm:prSet presAssocID="{6CDC8F7C-693F-448F-9519-A3DD2B7AD14F}" presName="vertFlow" presStyleCnt="0"/>
      <dgm:spPr/>
      <dgm:t>
        <a:bodyPr/>
        <a:lstStyle/>
        <a:p>
          <a:endParaRPr lang="zh-TW" altLang="en-US"/>
        </a:p>
      </dgm:t>
    </dgm:pt>
    <dgm:pt modelId="{BACC0714-24A9-41EA-A3B0-2965FB469AF2}" type="pres">
      <dgm:prSet presAssocID="{6CDC8F7C-693F-448F-9519-A3DD2B7AD14F}" presName="header" presStyleLbl="node1" presStyleIdx="2" presStyleCnt="5"/>
      <dgm:spPr/>
      <dgm:t>
        <a:bodyPr/>
        <a:lstStyle/>
        <a:p>
          <a:endParaRPr lang="zh-TW" altLang="en-US"/>
        </a:p>
      </dgm:t>
    </dgm:pt>
    <dgm:pt modelId="{47C43B86-B958-4957-AD75-D99A15D209E1}" type="pres">
      <dgm:prSet presAssocID="{B71E76CF-BC36-4729-AED2-FAD7CDFDDD2B}" presName="parTrans" presStyleLbl="sibTrans2D1" presStyleIdx="5" presStyleCnt="14"/>
      <dgm:spPr/>
      <dgm:t>
        <a:bodyPr/>
        <a:lstStyle/>
        <a:p>
          <a:endParaRPr lang="zh-TW" altLang="en-US"/>
        </a:p>
      </dgm:t>
    </dgm:pt>
    <dgm:pt modelId="{E179FB34-0801-4E99-BAF5-9CAA35E4E00C}" type="pres">
      <dgm:prSet presAssocID="{B604E4D8-E96C-4419-82BF-6E00D492667A}" presName="child" presStyleLbl="alignAccFollow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72CC36-4474-4C68-8641-8ADB478ACAD4}" type="pres">
      <dgm:prSet presAssocID="{7BF583E4-C98F-494D-84BE-3D5BE0458A47}" presName="sibTrans" presStyleLbl="sibTrans2D1" presStyleIdx="6" presStyleCnt="14"/>
      <dgm:spPr/>
      <dgm:t>
        <a:bodyPr/>
        <a:lstStyle/>
        <a:p>
          <a:endParaRPr lang="zh-TW" altLang="en-US"/>
        </a:p>
      </dgm:t>
    </dgm:pt>
    <dgm:pt modelId="{A3327622-3E1A-4180-AE8C-118C8420C209}" type="pres">
      <dgm:prSet presAssocID="{23410B10-B518-4631-994A-E4A7010AB09B}" presName="child" presStyleLbl="alignAccFollow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EF57A7-B832-4D83-BC14-D2F2D28302BA}" type="pres">
      <dgm:prSet presAssocID="{43A76470-234D-4FF3-B930-9FF9DD1DA01C}" presName="sibTrans" presStyleLbl="sibTrans2D1" presStyleIdx="7" presStyleCnt="14"/>
      <dgm:spPr/>
      <dgm:t>
        <a:bodyPr/>
        <a:lstStyle/>
        <a:p>
          <a:endParaRPr lang="zh-TW" altLang="en-US"/>
        </a:p>
      </dgm:t>
    </dgm:pt>
    <dgm:pt modelId="{CABDC013-DD49-4A5B-B03B-ED6791E9039E}" type="pres">
      <dgm:prSet presAssocID="{BA9FF065-8946-47D5-8262-067F85B85FDF}" presName="child" presStyleLbl="alignAccFollow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A61CC8-0974-4286-83FA-E43AD3CDB050}" type="pres">
      <dgm:prSet presAssocID="{5BD4BB5A-CE11-4AAB-ADA9-DF810DF7DE5A}" presName="sibTrans" presStyleLbl="sibTrans2D1" presStyleIdx="8" presStyleCnt="14"/>
      <dgm:spPr/>
      <dgm:t>
        <a:bodyPr/>
        <a:lstStyle/>
        <a:p>
          <a:endParaRPr lang="zh-TW" altLang="en-US"/>
        </a:p>
      </dgm:t>
    </dgm:pt>
    <dgm:pt modelId="{63E361E1-BD97-4E9C-9D48-315679B78DEB}" type="pres">
      <dgm:prSet presAssocID="{5253CCAA-EDA9-4313-8F60-FAE6DB3E1543}" presName="child" presStyleLbl="alignAccFollow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3DF193-58D4-4C5D-BBA1-704F6C2AD36C}" type="pres">
      <dgm:prSet presAssocID="{6CDC8F7C-693F-448F-9519-A3DD2B7AD14F}" presName="hSp" presStyleCnt="0"/>
      <dgm:spPr/>
      <dgm:t>
        <a:bodyPr/>
        <a:lstStyle/>
        <a:p>
          <a:endParaRPr lang="zh-TW" altLang="en-US"/>
        </a:p>
      </dgm:t>
    </dgm:pt>
    <dgm:pt modelId="{A868EA71-06EB-4339-B77D-6D1BACFDA05D}" type="pres">
      <dgm:prSet presAssocID="{E3AF53DA-3103-4A53-8AD5-9F130DD53E23}" presName="vertFlow" presStyleCnt="0"/>
      <dgm:spPr/>
      <dgm:t>
        <a:bodyPr/>
        <a:lstStyle/>
        <a:p>
          <a:endParaRPr lang="zh-TW" altLang="en-US"/>
        </a:p>
      </dgm:t>
    </dgm:pt>
    <dgm:pt modelId="{A9AB7154-2752-4634-BB03-8417331230F5}" type="pres">
      <dgm:prSet presAssocID="{E3AF53DA-3103-4A53-8AD5-9F130DD53E23}" presName="header" presStyleLbl="node1" presStyleIdx="3" presStyleCnt="5"/>
      <dgm:spPr/>
      <dgm:t>
        <a:bodyPr/>
        <a:lstStyle/>
        <a:p>
          <a:endParaRPr lang="zh-TW" altLang="en-US"/>
        </a:p>
      </dgm:t>
    </dgm:pt>
    <dgm:pt modelId="{73BB227B-D492-4E2E-B265-FED75E0237D0}" type="pres">
      <dgm:prSet presAssocID="{60154561-4667-42C2-B7F1-4402A811AD3B}" presName="parTrans" presStyleLbl="sibTrans2D1" presStyleIdx="9" presStyleCnt="14"/>
      <dgm:spPr/>
      <dgm:t>
        <a:bodyPr/>
        <a:lstStyle/>
        <a:p>
          <a:endParaRPr lang="zh-TW" altLang="en-US"/>
        </a:p>
      </dgm:t>
    </dgm:pt>
    <dgm:pt modelId="{68E6F0B6-8C9A-45D3-8923-9C515E3EE1EF}" type="pres">
      <dgm:prSet presAssocID="{36347F98-5C52-4C8C-A169-49472D412440}" presName="child" presStyleLbl="alignAccFollow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B1C8DE-1136-456A-8E82-6F28C70438F6}" type="pres">
      <dgm:prSet presAssocID="{6C4ED7E0-B456-4134-9B68-E64C6EA9F53E}" presName="sibTrans" presStyleLbl="sibTrans2D1" presStyleIdx="10" presStyleCnt="14"/>
      <dgm:spPr/>
      <dgm:t>
        <a:bodyPr/>
        <a:lstStyle/>
        <a:p>
          <a:endParaRPr lang="zh-TW" altLang="en-US"/>
        </a:p>
      </dgm:t>
    </dgm:pt>
    <dgm:pt modelId="{90854BE0-81EB-470A-A580-FA5CCBC86E21}" type="pres">
      <dgm:prSet presAssocID="{AAAA1CDC-DCDD-4E75-9A09-DB51EE9BDBE1}" presName="child" presStyleLbl="alignAccFollow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C6393F-836A-4C0C-8A8C-C1BB8BF7F716}" type="pres">
      <dgm:prSet presAssocID="{E3AF53DA-3103-4A53-8AD5-9F130DD53E23}" presName="hSp" presStyleCnt="0"/>
      <dgm:spPr/>
    </dgm:pt>
    <dgm:pt modelId="{EE21061C-52FB-4DC3-B0AB-14B7BC7EAC24}" type="pres">
      <dgm:prSet presAssocID="{D825F571-645A-40A8-97E6-CBD2ACA0CDC6}" presName="vertFlow" presStyleCnt="0"/>
      <dgm:spPr/>
    </dgm:pt>
    <dgm:pt modelId="{8142F466-3FA2-4D32-B06D-6D2D3ADB35BD}" type="pres">
      <dgm:prSet presAssocID="{D825F571-645A-40A8-97E6-CBD2ACA0CDC6}" presName="header" presStyleLbl="node1" presStyleIdx="4" presStyleCnt="5"/>
      <dgm:spPr/>
      <dgm:t>
        <a:bodyPr/>
        <a:lstStyle/>
        <a:p>
          <a:endParaRPr lang="zh-TW" altLang="en-US"/>
        </a:p>
      </dgm:t>
    </dgm:pt>
    <dgm:pt modelId="{749E827A-4B2C-467A-BCE6-049FD0A74AA3}" type="pres">
      <dgm:prSet presAssocID="{C44F6B20-5BFE-4701-9F08-7453D40BB187}" presName="parTrans" presStyleLbl="sibTrans2D1" presStyleIdx="11" presStyleCnt="14"/>
      <dgm:spPr/>
      <dgm:t>
        <a:bodyPr/>
        <a:lstStyle/>
        <a:p>
          <a:endParaRPr lang="zh-TW" altLang="en-US"/>
        </a:p>
      </dgm:t>
    </dgm:pt>
    <dgm:pt modelId="{FE033B2C-04A9-46D0-BB6E-DD3A47258A8B}" type="pres">
      <dgm:prSet presAssocID="{5E1B408D-3545-489C-847D-1FB83EB86140}" presName="child" presStyleLbl="alignAccFollow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D40A94-01DD-4215-9D13-82E00439CDC9}" type="pres">
      <dgm:prSet presAssocID="{587C8CA9-0FED-4B17-864A-B4B9C8F75AFC}" presName="sibTrans" presStyleLbl="sibTrans2D1" presStyleIdx="12" presStyleCnt="14"/>
      <dgm:spPr/>
      <dgm:t>
        <a:bodyPr/>
        <a:lstStyle/>
        <a:p>
          <a:endParaRPr lang="zh-TW" altLang="en-US"/>
        </a:p>
      </dgm:t>
    </dgm:pt>
    <dgm:pt modelId="{9074639A-B3DE-4A09-913E-A31345195A78}" type="pres">
      <dgm:prSet presAssocID="{DD35E57B-A53C-40BA-AD67-04D4EE73AE52}" presName="child" presStyleLbl="alignAccFollow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A3AF1E-ED9C-41E8-91EB-CA060AB84C84}" type="pres">
      <dgm:prSet presAssocID="{1981F35E-60C6-44AF-80E1-9C365C412F28}" presName="sibTrans" presStyleLbl="sibTrans2D1" presStyleIdx="13" presStyleCnt="14"/>
      <dgm:spPr/>
      <dgm:t>
        <a:bodyPr/>
        <a:lstStyle/>
        <a:p>
          <a:endParaRPr lang="zh-TW" altLang="en-US"/>
        </a:p>
      </dgm:t>
    </dgm:pt>
    <dgm:pt modelId="{74DF3882-8A8A-465A-AAF9-E2AE23FE810A}" type="pres">
      <dgm:prSet presAssocID="{424AD2DB-8B9A-4147-A7ED-913025C84F02}" presName="child" presStyleLbl="alignAccFollow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DADD07-67A6-4570-B179-ADD0C5FB9BDA}" srcId="{6CEDF1E0-FEAE-4868-A1B2-16FC42198C55}" destId="{6CDC8F7C-693F-448F-9519-A3DD2B7AD14F}" srcOrd="2" destOrd="0" parTransId="{41C85A5C-79EF-408C-AF82-CFB7994BDB2F}" sibTransId="{FABBDF91-0AF5-45AA-9C6F-96F8059F2A4B}"/>
    <dgm:cxn modelId="{48910FDE-5ABA-4750-98F5-3C9C86A560D9}" srcId="{D825F571-645A-40A8-97E6-CBD2ACA0CDC6}" destId="{5E1B408D-3545-489C-847D-1FB83EB86140}" srcOrd="0" destOrd="0" parTransId="{C44F6B20-5BFE-4701-9F08-7453D40BB187}" sibTransId="{587C8CA9-0FED-4B17-864A-B4B9C8F75AFC}"/>
    <dgm:cxn modelId="{C5239E6B-7681-453C-BFA7-EDD287F01E36}" srcId="{6CDC8F7C-693F-448F-9519-A3DD2B7AD14F}" destId="{5253CCAA-EDA9-4313-8F60-FAE6DB3E1543}" srcOrd="3" destOrd="0" parTransId="{717E6CFE-8AE9-4879-89AE-9721F9AF7F06}" sibTransId="{1CECC782-273C-49ED-9D36-22C6898D79B7}"/>
    <dgm:cxn modelId="{C61D74D6-B4D8-4A65-A4F4-ACC31B554980}" type="presOf" srcId="{D920EE56-7E6F-4A8F-9F39-BACFDDB80200}" destId="{31937716-5DCA-4F5E-A684-E600D6A1B2B5}" srcOrd="0" destOrd="0" presId="urn:microsoft.com/office/officeart/2005/8/layout/lProcess1"/>
    <dgm:cxn modelId="{39757847-0536-439A-AFEB-0AA79D107250}" type="presOf" srcId="{424AD2DB-8B9A-4147-A7ED-913025C84F02}" destId="{74DF3882-8A8A-465A-AAF9-E2AE23FE810A}" srcOrd="0" destOrd="0" presId="urn:microsoft.com/office/officeart/2005/8/layout/lProcess1"/>
    <dgm:cxn modelId="{3E2E7736-37B2-4B80-AF8C-1ECAA0D183B9}" type="presOf" srcId="{7BF583E4-C98F-494D-84BE-3D5BE0458A47}" destId="{9272CC36-4474-4C68-8641-8ADB478ACAD4}" srcOrd="0" destOrd="0" presId="urn:microsoft.com/office/officeart/2005/8/layout/lProcess1"/>
    <dgm:cxn modelId="{92334F85-6E0A-4BCD-B2B6-1DF88324EB60}" type="presOf" srcId="{F860BC04-064B-47C3-847F-DB38578F2CF5}" destId="{1360882C-6A51-4618-A9A0-FD53B682C606}" srcOrd="0" destOrd="0" presId="urn:microsoft.com/office/officeart/2005/8/layout/lProcess1"/>
    <dgm:cxn modelId="{669A3B7D-4BCB-4894-8F13-FDF84A01CBCE}" type="presOf" srcId="{1981F35E-60C6-44AF-80E1-9C365C412F28}" destId="{87A3AF1E-ED9C-41E8-91EB-CA060AB84C84}" srcOrd="0" destOrd="0" presId="urn:microsoft.com/office/officeart/2005/8/layout/lProcess1"/>
    <dgm:cxn modelId="{DE25BD47-CAF5-4361-8802-4DD098A36D14}" srcId="{B4F671E7-5AA4-4BF5-896A-4E73D7A74A39}" destId="{D920EE56-7E6F-4A8F-9F39-BACFDDB80200}" srcOrd="1" destOrd="0" parTransId="{9254024E-2287-4274-86F5-83A4ADC9DA71}" sibTransId="{27C5D8B4-BB87-4816-B0BB-D3D8F2FB5863}"/>
    <dgm:cxn modelId="{141655C6-3604-4F25-A8F3-0E28C691E8CA}" type="presOf" srcId="{6CDC8F7C-693F-448F-9519-A3DD2B7AD14F}" destId="{BACC0714-24A9-41EA-A3B0-2965FB469AF2}" srcOrd="0" destOrd="0" presId="urn:microsoft.com/office/officeart/2005/8/layout/lProcess1"/>
    <dgm:cxn modelId="{AAD6C3B5-8E13-4586-B074-352AA5C4380C}" type="presOf" srcId="{D1BFE94B-3D0A-4276-9732-E71A77377B42}" destId="{6F87BAEE-2D1E-46A0-AB52-65C2D01CBB2C}" srcOrd="0" destOrd="0" presId="urn:microsoft.com/office/officeart/2005/8/layout/lProcess1"/>
    <dgm:cxn modelId="{8D952D09-BA16-4DBC-A523-0CBE6181BFBE}" srcId="{6CDC8F7C-693F-448F-9519-A3DD2B7AD14F}" destId="{BA9FF065-8946-47D5-8262-067F85B85FDF}" srcOrd="2" destOrd="0" parTransId="{99781F4A-E814-407B-86D2-D3E1462898D0}" sibTransId="{5BD4BB5A-CE11-4AAB-ADA9-DF810DF7DE5A}"/>
    <dgm:cxn modelId="{51449A26-0974-4FD7-859D-6CF77264EC92}" type="presOf" srcId="{6C4ED7E0-B456-4134-9B68-E64C6EA9F53E}" destId="{A2B1C8DE-1136-456A-8E82-6F28C70438F6}" srcOrd="0" destOrd="0" presId="urn:microsoft.com/office/officeart/2005/8/layout/lProcess1"/>
    <dgm:cxn modelId="{37F3C150-93A6-43B0-83B1-0A7B7FD99B4D}" type="presOf" srcId="{B71E76CF-BC36-4729-AED2-FAD7CDFDDD2B}" destId="{47C43B86-B958-4957-AD75-D99A15D209E1}" srcOrd="0" destOrd="0" presId="urn:microsoft.com/office/officeart/2005/8/layout/lProcess1"/>
    <dgm:cxn modelId="{08ED867D-1C74-4B11-9561-8ABD2143D1AF}" type="presOf" srcId="{A9870899-8823-439E-AD74-991B7C7E7801}" destId="{1D20B623-8F15-47F7-8371-8B489C7D5E60}" srcOrd="0" destOrd="0" presId="urn:microsoft.com/office/officeart/2005/8/layout/lProcess1"/>
    <dgm:cxn modelId="{3D1A74D5-548B-4E51-8AE2-EDE1504D6DA1}" srcId="{6CEDF1E0-FEAE-4868-A1B2-16FC42198C55}" destId="{B4F671E7-5AA4-4BF5-896A-4E73D7A74A39}" srcOrd="1" destOrd="0" parTransId="{7A6D4AC5-FFC1-41FF-8F93-F354E02DCC11}" sibTransId="{BD97F58F-E6BE-4DA8-ABD9-4CFF9FDA7EAF}"/>
    <dgm:cxn modelId="{43C9F343-7B10-4250-8C9B-57C8B0619DE4}" srcId="{5EB13B4A-7DC5-4DE1-BF4C-1F5D2783AFD8}" destId="{5B9DC02C-030D-4810-83DD-856539E891BA}" srcOrd="1" destOrd="0" parTransId="{84BE2AAC-2E35-4A5A-88E2-24CE6C17C8C9}" sibTransId="{A9870899-8823-439E-AD74-991B7C7E7801}"/>
    <dgm:cxn modelId="{50E4CDDF-DD6F-421D-8944-410DC57C8E64}" type="presOf" srcId="{F6DED1E1-BBFF-4664-87F2-CACDAEFE9289}" destId="{89976693-5933-4A84-8F81-552DE139CE0E}" srcOrd="0" destOrd="0" presId="urn:microsoft.com/office/officeart/2005/8/layout/lProcess1"/>
    <dgm:cxn modelId="{929DAC30-69F4-4BA2-8860-CBB7B1E9E191}" type="presOf" srcId="{AD1AFCB4-866B-4E4D-ADB0-B004E6F2A48D}" destId="{3B678D92-27F4-4DA5-A301-6C882C324DA0}" srcOrd="0" destOrd="0" presId="urn:microsoft.com/office/officeart/2005/8/layout/lProcess1"/>
    <dgm:cxn modelId="{97EBA1C3-4A8A-4A8E-859D-AB7616ADE6CC}" type="presOf" srcId="{73AEF366-A76C-4675-884C-92214D624547}" destId="{7C4BA3BD-619D-4279-A3CE-151531B6B94D}" srcOrd="0" destOrd="0" presId="urn:microsoft.com/office/officeart/2005/8/layout/lProcess1"/>
    <dgm:cxn modelId="{C35A7174-0E83-4696-A87C-633F038C8728}" type="presOf" srcId="{BA9FF065-8946-47D5-8262-067F85B85FDF}" destId="{CABDC013-DD49-4A5B-B03B-ED6791E9039E}" srcOrd="0" destOrd="0" presId="urn:microsoft.com/office/officeart/2005/8/layout/lProcess1"/>
    <dgm:cxn modelId="{BC9E3108-8A7F-4B84-AAAE-9A70FD41D5DC}" type="presOf" srcId="{23410B10-B518-4631-994A-E4A7010AB09B}" destId="{A3327622-3E1A-4180-AE8C-118C8420C209}" srcOrd="0" destOrd="0" presId="urn:microsoft.com/office/officeart/2005/8/layout/lProcess1"/>
    <dgm:cxn modelId="{703C9764-7AAE-4616-8456-09E46A9DA89B}" type="presOf" srcId="{E3AF53DA-3103-4A53-8AD5-9F130DD53E23}" destId="{A9AB7154-2752-4634-BB03-8417331230F5}" srcOrd="0" destOrd="0" presId="urn:microsoft.com/office/officeart/2005/8/layout/lProcess1"/>
    <dgm:cxn modelId="{A1FA69A4-D1B3-4E4B-9E64-2D0CFE7DEF3E}" srcId="{E3AF53DA-3103-4A53-8AD5-9F130DD53E23}" destId="{36347F98-5C52-4C8C-A169-49472D412440}" srcOrd="0" destOrd="0" parTransId="{60154561-4667-42C2-B7F1-4402A811AD3B}" sibTransId="{6C4ED7E0-B456-4134-9B68-E64C6EA9F53E}"/>
    <dgm:cxn modelId="{3C188FD7-91D7-4E03-97E6-A712BE4AB19E}" type="presOf" srcId="{43A76470-234D-4FF3-B930-9FF9DD1DA01C}" destId="{A9EF57A7-B832-4D83-BC14-D2F2D28302BA}" srcOrd="0" destOrd="0" presId="urn:microsoft.com/office/officeart/2005/8/layout/lProcess1"/>
    <dgm:cxn modelId="{2DA049A8-81EF-464C-A75B-FB288778E17C}" type="presOf" srcId="{5BD4BB5A-CE11-4AAB-ADA9-DF810DF7DE5A}" destId="{13A61CC8-0974-4286-83FA-E43AD3CDB050}" srcOrd="0" destOrd="0" presId="urn:microsoft.com/office/officeart/2005/8/layout/lProcess1"/>
    <dgm:cxn modelId="{04552068-F9A5-46F5-B447-80173441C3C7}" type="presOf" srcId="{DF4F877F-A80F-4656-A051-372CD9A584FC}" destId="{57243D12-0FAC-4F7D-A3D6-7AF9E43A66EC}" srcOrd="0" destOrd="0" presId="urn:microsoft.com/office/officeart/2005/8/layout/lProcess1"/>
    <dgm:cxn modelId="{B7BA0FD3-DD12-483E-9707-141756A9555A}" type="presOf" srcId="{B604E4D8-E96C-4419-82BF-6E00D492667A}" destId="{E179FB34-0801-4E99-BAF5-9CAA35E4E00C}" srcOrd="0" destOrd="0" presId="urn:microsoft.com/office/officeart/2005/8/layout/lProcess1"/>
    <dgm:cxn modelId="{0694FC18-FA19-44B3-81B3-21C16F3A9641}" srcId="{6CEDF1E0-FEAE-4868-A1B2-16FC42198C55}" destId="{E3AF53DA-3103-4A53-8AD5-9F130DD53E23}" srcOrd="3" destOrd="0" parTransId="{CEA97494-E5CC-4E33-A1BE-5E662277B7EF}" sibTransId="{7F0D0D6D-F206-4761-A7CA-496EAECABB20}"/>
    <dgm:cxn modelId="{5EFF9DFA-3999-419F-8CF2-AD855C47C38A}" type="presOf" srcId="{C44F6B20-5BFE-4701-9F08-7453D40BB187}" destId="{749E827A-4B2C-467A-BCE6-049FD0A74AA3}" srcOrd="0" destOrd="0" presId="urn:microsoft.com/office/officeart/2005/8/layout/lProcess1"/>
    <dgm:cxn modelId="{A9A5EE9A-F9A9-45B0-9689-7ED5704E55DE}" srcId="{E3AF53DA-3103-4A53-8AD5-9F130DD53E23}" destId="{AAAA1CDC-DCDD-4E75-9A09-DB51EE9BDBE1}" srcOrd="1" destOrd="0" parTransId="{36EAE43C-A22A-4B4E-B729-8F7B09EBE496}" sibTransId="{69C16E2E-213A-463D-BF89-20C0CF18F17A}"/>
    <dgm:cxn modelId="{2A7F2ADF-9B08-4337-8449-7D7F9E07D208}" srcId="{5EB13B4A-7DC5-4DE1-BF4C-1F5D2783AFD8}" destId="{D1BFE94B-3D0A-4276-9732-E71A77377B42}" srcOrd="0" destOrd="0" parTransId="{DF4F877F-A80F-4656-A051-372CD9A584FC}" sibTransId="{F860BC04-064B-47C3-847F-DB38578F2CF5}"/>
    <dgm:cxn modelId="{03DDEA75-75A9-4560-9A01-BE1E522B9EA3}" type="presOf" srcId="{5EB13B4A-7DC5-4DE1-BF4C-1F5D2783AFD8}" destId="{514EE06F-8196-4312-8737-D6022E6FB82A}" srcOrd="0" destOrd="0" presId="urn:microsoft.com/office/officeart/2005/8/layout/lProcess1"/>
    <dgm:cxn modelId="{22E39919-6184-469C-B965-11214560886A}" type="presOf" srcId="{5B9DC02C-030D-4810-83DD-856539E891BA}" destId="{4CC4CC47-33B8-4AE8-8195-3B98EDAF3798}" srcOrd="0" destOrd="0" presId="urn:microsoft.com/office/officeart/2005/8/layout/lProcess1"/>
    <dgm:cxn modelId="{BA22C5F3-3C6E-45D6-AA13-1BEDC1E39945}" type="presOf" srcId="{5E1B408D-3545-489C-847D-1FB83EB86140}" destId="{FE033B2C-04A9-46D0-BB6E-DD3A47258A8B}" srcOrd="0" destOrd="0" presId="urn:microsoft.com/office/officeart/2005/8/layout/lProcess1"/>
    <dgm:cxn modelId="{665A931B-A263-4B2C-8E4F-FF1796DC0647}" type="presOf" srcId="{60154561-4667-42C2-B7F1-4402A811AD3B}" destId="{73BB227B-D492-4E2E-B265-FED75E0237D0}" srcOrd="0" destOrd="0" presId="urn:microsoft.com/office/officeart/2005/8/layout/lProcess1"/>
    <dgm:cxn modelId="{D5B909AC-B956-4E8F-B8F9-4AAC32E04D2C}" srcId="{6CDC8F7C-693F-448F-9519-A3DD2B7AD14F}" destId="{23410B10-B518-4631-994A-E4A7010AB09B}" srcOrd="1" destOrd="0" parTransId="{B8B68ABF-160C-4A93-8FF2-908B95E9C11E}" sibTransId="{43A76470-234D-4FF3-B930-9FF9DD1DA01C}"/>
    <dgm:cxn modelId="{833FAC4D-49A3-4EAC-81BB-6D694B3C00F8}" srcId="{6CEDF1E0-FEAE-4868-A1B2-16FC42198C55}" destId="{D825F571-645A-40A8-97E6-CBD2ACA0CDC6}" srcOrd="4" destOrd="0" parTransId="{BC102760-4A12-4D16-A941-5B5FC54C2939}" sibTransId="{052F006E-70FF-4769-9550-FC2B7D3BC7F9}"/>
    <dgm:cxn modelId="{6EAE0A70-FB2A-4380-AA6F-8933F8B3D777}" srcId="{B4F671E7-5AA4-4BF5-896A-4E73D7A74A39}" destId="{F6DED1E1-BBFF-4664-87F2-CACDAEFE9289}" srcOrd="0" destOrd="0" parTransId="{73AEF366-A76C-4675-884C-92214D624547}" sibTransId="{D9899115-FEF1-40E9-96A9-CF38A2812210}"/>
    <dgm:cxn modelId="{4634EB9D-C1CA-4CED-88A8-3BC7B61B19FB}" srcId="{D825F571-645A-40A8-97E6-CBD2ACA0CDC6}" destId="{424AD2DB-8B9A-4147-A7ED-913025C84F02}" srcOrd="2" destOrd="0" parTransId="{87908D46-82A6-48F7-949D-8250E21AAEF5}" sibTransId="{65680436-27DF-492B-8FFA-37978CC66BFA}"/>
    <dgm:cxn modelId="{45C9EC76-51AC-4269-9DA4-02E3C2554C42}" type="presOf" srcId="{D9899115-FEF1-40E9-96A9-CF38A2812210}" destId="{55F64E86-97BC-43C2-A5F4-699A2B384706}" srcOrd="0" destOrd="0" presId="urn:microsoft.com/office/officeart/2005/8/layout/lProcess1"/>
    <dgm:cxn modelId="{5ECF8A95-C3C3-423C-BF4C-F0F7AA2AC278}" type="presOf" srcId="{36347F98-5C52-4C8C-A169-49472D412440}" destId="{68E6F0B6-8C9A-45D3-8923-9C515E3EE1EF}" srcOrd="0" destOrd="0" presId="urn:microsoft.com/office/officeart/2005/8/layout/lProcess1"/>
    <dgm:cxn modelId="{DF919794-AD51-439A-BF4D-85379B6E39C8}" type="presOf" srcId="{5253CCAA-EDA9-4313-8F60-FAE6DB3E1543}" destId="{63E361E1-BD97-4E9C-9D48-315679B78DEB}" srcOrd="0" destOrd="0" presId="urn:microsoft.com/office/officeart/2005/8/layout/lProcess1"/>
    <dgm:cxn modelId="{0783F78F-832F-43DA-A84A-5FBF20EAEE41}" srcId="{D825F571-645A-40A8-97E6-CBD2ACA0CDC6}" destId="{DD35E57B-A53C-40BA-AD67-04D4EE73AE52}" srcOrd="1" destOrd="0" parTransId="{7FF39CEE-B6C7-430C-94B8-A70736ED1706}" sibTransId="{1981F35E-60C6-44AF-80E1-9C365C412F28}"/>
    <dgm:cxn modelId="{AF346B44-4C7A-434E-9738-8B3AAA7DD995}" type="presOf" srcId="{587C8CA9-0FED-4B17-864A-B4B9C8F75AFC}" destId="{B6D40A94-01DD-4215-9D13-82E00439CDC9}" srcOrd="0" destOrd="0" presId="urn:microsoft.com/office/officeart/2005/8/layout/lProcess1"/>
    <dgm:cxn modelId="{7380B73C-FFC4-42D8-8C0B-C471234893C0}" srcId="{6CEDF1E0-FEAE-4868-A1B2-16FC42198C55}" destId="{5EB13B4A-7DC5-4DE1-BF4C-1F5D2783AFD8}" srcOrd="0" destOrd="0" parTransId="{411F1A33-E4F8-40B5-BE97-AD2A2A930A31}" sibTransId="{76E361C3-9425-4C2F-B20A-F4114B608B0B}"/>
    <dgm:cxn modelId="{BAC814FE-4474-4B5C-A408-087FC26ED899}" type="presOf" srcId="{AAAA1CDC-DCDD-4E75-9A09-DB51EE9BDBE1}" destId="{90854BE0-81EB-470A-A580-FA5CCBC86E21}" srcOrd="0" destOrd="0" presId="urn:microsoft.com/office/officeart/2005/8/layout/lProcess1"/>
    <dgm:cxn modelId="{A9702889-4631-4565-B793-AB0B1000EA1D}" type="presOf" srcId="{D825F571-645A-40A8-97E6-CBD2ACA0CDC6}" destId="{8142F466-3FA2-4D32-B06D-6D2D3ADB35BD}" srcOrd="0" destOrd="0" presId="urn:microsoft.com/office/officeart/2005/8/layout/lProcess1"/>
    <dgm:cxn modelId="{B70F396A-686E-4430-B444-95E035932FE1}" type="presOf" srcId="{B4F671E7-5AA4-4BF5-896A-4E73D7A74A39}" destId="{6478B150-CD0F-4E6E-8B39-DDA2EF6A0CA5}" srcOrd="0" destOrd="0" presId="urn:microsoft.com/office/officeart/2005/8/layout/lProcess1"/>
    <dgm:cxn modelId="{36F44143-043A-492D-B606-FB1A115DCD17}" type="presOf" srcId="{DD35E57B-A53C-40BA-AD67-04D4EE73AE52}" destId="{9074639A-B3DE-4A09-913E-A31345195A78}" srcOrd="0" destOrd="0" presId="urn:microsoft.com/office/officeart/2005/8/layout/lProcess1"/>
    <dgm:cxn modelId="{D6E1D996-61DC-4179-9EC5-77587E99AE9A}" srcId="{5EB13B4A-7DC5-4DE1-BF4C-1F5D2783AFD8}" destId="{AD1AFCB4-866B-4E4D-ADB0-B004E6F2A48D}" srcOrd="2" destOrd="0" parTransId="{3284AE97-4EBC-47DD-85B0-6524A7C5240C}" sibTransId="{4E0D9AC4-43EC-45F2-AD9E-857BC3FDC665}"/>
    <dgm:cxn modelId="{7FB81CF6-47F0-4B38-93F6-96E5EE153D60}" type="presOf" srcId="{6CEDF1E0-FEAE-4868-A1B2-16FC42198C55}" destId="{41259B7B-5AB7-4DE6-A42B-0C8A579B1A32}" srcOrd="0" destOrd="0" presId="urn:microsoft.com/office/officeart/2005/8/layout/lProcess1"/>
    <dgm:cxn modelId="{B1FB6E6F-B7A6-4CA9-99F2-3FB664E629BD}" srcId="{6CDC8F7C-693F-448F-9519-A3DD2B7AD14F}" destId="{B604E4D8-E96C-4419-82BF-6E00D492667A}" srcOrd="0" destOrd="0" parTransId="{B71E76CF-BC36-4729-AED2-FAD7CDFDDD2B}" sibTransId="{7BF583E4-C98F-494D-84BE-3D5BE0458A47}"/>
    <dgm:cxn modelId="{4FCFFD5A-13BA-4AB3-AD5E-8CB98FAD7E00}" type="presParOf" srcId="{41259B7B-5AB7-4DE6-A42B-0C8A579B1A32}" destId="{BD6017D0-91CB-4D75-848E-A9A0C72071C0}" srcOrd="0" destOrd="0" presId="urn:microsoft.com/office/officeart/2005/8/layout/lProcess1"/>
    <dgm:cxn modelId="{80EDADB9-82C4-4976-B010-187507BA1056}" type="presParOf" srcId="{BD6017D0-91CB-4D75-848E-A9A0C72071C0}" destId="{514EE06F-8196-4312-8737-D6022E6FB82A}" srcOrd="0" destOrd="0" presId="urn:microsoft.com/office/officeart/2005/8/layout/lProcess1"/>
    <dgm:cxn modelId="{8C4EA399-6248-499C-8A1C-BCEB344F13DE}" type="presParOf" srcId="{BD6017D0-91CB-4D75-848E-A9A0C72071C0}" destId="{57243D12-0FAC-4F7D-A3D6-7AF9E43A66EC}" srcOrd="1" destOrd="0" presId="urn:microsoft.com/office/officeart/2005/8/layout/lProcess1"/>
    <dgm:cxn modelId="{F046D207-D348-4EDB-85E7-F9251115D621}" type="presParOf" srcId="{BD6017D0-91CB-4D75-848E-A9A0C72071C0}" destId="{6F87BAEE-2D1E-46A0-AB52-65C2D01CBB2C}" srcOrd="2" destOrd="0" presId="urn:microsoft.com/office/officeart/2005/8/layout/lProcess1"/>
    <dgm:cxn modelId="{756C06D9-D92D-410B-B6A4-F236AAE62534}" type="presParOf" srcId="{BD6017D0-91CB-4D75-848E-A9A0C72071C0}" destId="{1360882C-6A51-4618-A9A0-FD53B682C606}" srcOrd="3" destOrd="0" presId="urn:microsoft.com/office/officeart/2005/8/layout/lProcess1"/>
    <dgm:cxn modelId="{35DA23E5-8E7F-4039-9FBB-F8D08388F800}" type="presParOf" srcId="{BD6017D0-91CB-4D75-848E-A9A0C72071C0}" destId="{4CC4CC47-33B8-4AE8-8195-3B98EDAF3798}" srcOrd="4" destOrd="0" presId="urn:microsoft.com/office/officeart/2005/8/layout/lProcess1"/>
    <dgm:cxn modelId="{112AAFE9-40B3-42BD-B541-BD8D803B5159}" type="presParOf" srcId="{BD6017D0-91CB-4D75-848E-A9A0C72071C0}" destId="{1D20B623-8F15-47F7-8371-8B489C7D5E60}" srcOrd="5" destOrd="0" presId="urn:microsoft.com/office/officeart/2005/8/layout/lProcess1"/>
    <dgm:cxn modelId="{D6FB6F76-5E49-4AF5-BF2F-0EC2690C4B94}" type="presParOf" srcId="{BD6017D0-91CB-4D75-848E-A9A0C72071C0}" destId="{3B678D92-27F4-4DA5-A301-6C882C324DA0}" srcOrd="6" destOrd="0" presId="urn:microsoft.com/office/officeart/2005/8/layout/lProcess1"/>
    <dgm:cxn modelId="{CF5C2FBA-CB66-43A4-85EB-2386F61B81EB}" type="presParOf" srcId="{41259B7B-5AB7-4DE6-A42B-0C8A579B1A32}" destId="{439BBF8F-61C9-4F44-8579-372C2AD8C9D0}" srcOrd="1" destOrd="0" presId="urn:microsoft.com/office/officeart/2005/8/layout/lProcess1"/>
    <dgm:cxn modelId="{6F7325DB-B8C9-4E48-8EB7-B8452F34D32A}" type="presParOf" srcId="{41259B7B-5AB7-4DE6-A42B-0C8A579B1A32}" destId="{B0AF9886-A42B-4F5A-9F55-3FDAE1D29B9B}" srcOrd="2" destOrd="0" presId="urn:microsoft.com/office/officeart/2005/8/layout/lProcess1"/>
    <dgm:cxn modelId="{1F16B2A7-551D-4989-9E82-4BB2D31EDD9D}" type="presParOf" srcId="{B0AF9886-A42B-4F5A-9F55-3FDAE1D29B9B}" destId="{6478B150-CD0F-4E6E-8B39-DDA2EF6A0CA5}" srcOrd="0" destOrd="0" presId="urn:microsoft.com/office/officeart/2005/8/layout/lProcess1"/>
    <dgm:cxn modelId="{116338C5-1D4C-4A3E-B0A8-1EADA1366796}" type="presParOf" srcId="{B0AF9886-A42B-4F5A-9F55-3FDAE1D29B9B}" destId="{7C4BA3BD-619D-4279-A3CE-151531B6B94D}" srcOrd="1" destOrd="0" presId="urn:microsoft.com/office/officeart/2005/8/layout/lProcess1"/>
    <dgm:cxn modelId="{727ED582-BE8E-4ED5-AFF4-D1C245FABE04}" type="presParOf" srcId="{B0AF9886-A42B-4F5A-9F55-3FDAE1D29B9B}" destId="{89976693-5933-4A84-8F81-552DE139CE0E}" srcOrd="2" destOrd="0" presId="urn:microsoft.com/office/officeart/2005/8/layout/lProcess1"/>
    <dgm:cxn modelId="{D975FF3B-F65D-4ACD-8A53-26BCED5817E5}" type="presParOf" srcId="{B0AF9886-A42B-4F5A-9F55-3FDAE1D29B9B}" destId="{55F64E86-97BC-43C2-A5F4-699A2B384706}" srcOrd="3" destOrd="0" presId="urn:microsoft.com/office/officeart/2005/8/layout/lProcess1"/>
    <dgm:cxn modelId="{0E101FC9-866D-4C79-A37D-D161E7110689}" type="presParOf" srcId="{B0AF9886-A42B-4F5A-9F55-3FDAE1D29B9B}" destId="{31937716-5DCA-4F5E-A684-E600D6A1B2B5}" srcOrd="4" destOrd="0" presId="urn:microsoft.com/office/officeart/2005/8/layout/lProcess1"/>
    <dgm:cxn modelId="{4B7B1AEE-CDB2-4D83-B62D-6F5097924C6C}" type="presParOf" srcId="{41259B7B-5AB7-4DE6-A42B-0C8A579B1A32}" destId="{26D0AE0B-A02F-4C41-8186-24D88241E85D}" srcOrd="3" destOrd="0" presId="urn:microsoft.com/office/officeart/2005/8/layout/lProcess1"/>
    <dgm:cxn modelId="{0C775E93-D499-405F-9DDF-09BDF23CB168}" type="presParOf" srcId="{41259B7B-5AB7-4DE6-A42B-0C8A579B1A32}" destId="{054EABEB-11B6-49AB-9994-908E3FB3B8E8}" srcOrd="4" destOrd="0" presId="urn:microsoft.com/office/officeart/2005/8/layout/lProcess1"/>
    <dgm:cxn modelId="{EDB47F35-175B-4099-B3D3-65CDA3774D2B}" type="presParOf" srcId="{054EABEB-11B6-49AB-9994-908E3FB3B8E8}" destId="{BACC0714-24A9-41EA-A3B0-2965FB469AF2}" srcOrd="0" destOrd="0" presId="urn:microsoft.com/office/officeart/2005/8/layout/lProcess1"/>
    <dgm:cxn modelId="{90608014-9330-41D6-89E3-0476662AAB1C}" type="presParOf" srcId="{054EABEB-11B6-49AB-9994-908E3FB3B8E8}" destId="{47C43B86-B958-4957-AD75-D99A15D209E1}" srcOrd="1" destOrd="0" presId="urn:microsoft.com/office/officeart/2005/8/layout/lProcess1"/>
    <dgm:cxn modelId="{38E89A96-D493-4D42-A1BD-93A40F00292F}" type="presParOf" srcId="{054EABEB-11B6-49AB-9994-908E3FB3B8E8}" destId="{E179FB34-0801-4E99-BAF5-9CAA35E4E00C}" srcOrd="2" destOrd="0" presId="urn:microsoft.com/office/officeart/2005/8/layout/lProcess1"/>
    <dgm:cxn modelId="{11ABEB8C-6D27-4683-B8F6-A5378D698F54}" type="presParOf" srcId="{054EABEB-11B6-49AB-9994-908E3FB3B8E8}" destId="{9272CC36-4474-4C68-8641-8ADB478ACAD4}" srcOrd="3" destOrd="0" presId="urn:microsoft.com/office/officeart/2005/8/layout/lProcess1"/>
    <dgm:cxn modelId="{E0C4F9A2-DDC1-43B3-8BE3-A6EC4672F1E0}" type="presParOf" srcId="{054EABEB-11B6-49AB-9994-908E3FB3B8E8}" destId="{A3327622-3E1A-4180-AE8C-118C8420C209}" srcOrd="4" destOrd="0" presId="urn:microsoft.com/office/officeart/2005/8/layout/lProcess1"/>
    <dgm:cxn modelId="{C5224E58-1E8E-4634-BEE9-EA052454F0EA}" type="presParOf" srcId="{054EABEB-11B6-49AB-9994-908E3FB3B8E8}" destId="{A9EF57A7-B832-4D83-BC14-D2F2D28302BA}" srcOrd="5" destOrd="0" presId="urn:microsoft.com/office/officeart/2005/8/layout/lProcess1"/>
    <dgm:cxn modelId="{854ACF21-70DB-4DAE-AB33-9A1B78CC38F4}" type="presParOf" srcId="{054EABEB-11B6-49AB-9994-908E3FB3B8E8}" destId="{CABDC013-DD49-4A5B-B03B-ED6791E9039E}" srcOrd="6" destOrd="0" presId="urn:microsoft.com/office/officeart/2005/8/layout/lProcess1"/>
    <dgm:cxn modelId="{5845814D-4880-406B-B320-13765FB36972}" type="presParOf" srcId="{054EABEB-11B6-49AB-9994-908E3FB3B8E8}" destId="{13A61CC8-0974-4286-83FA-E43AD3CDB050}" srcOrd="7" destOrd="0" presId="urn:microsoft.com/office/officeart/2005/8/layout/lProcess1"/>
    <dgm:cxn modelId="{83D76245-929F-432F-8282-3FD73CDB60C1}" type="presParOf" srcId="{054EABEB-11B6-49AB-9994-908E3FB3B8E8}" destId="{63E361E1-BD97-4E9C-9D48-315679B78DEB}" srcOrd="8" destOrd="0" presId="urn:microsoft.com/office/officeart/2005/8/layout/lProcess1"/>
    <dgm:cxn modelId="{1789E3BC-DC72-4588-8973-28E721D6C937}" type="presParOf" srcId="{41259B7B-5AB7-4DE6-A42B-0C8A579B1A32}" destId="{973DF193-58D4-4C5D-BBA1-704F6C2AD36C}" srcOrd="5" destOrd="0" presId="urn:microsoft.com/office/officeart/2005/8/layout/lProcess1"/>
    <dgm:cxn modelId="{3AD06832-B66B-4CBA-AA1F-BA09DE4D0485}" type="presParOf" srcId="{41259B7B-5AB7-4DE6-A42B-0C8A579B1A32}" destId="{A868EA71-06EB-4339-B77D-6D1BACFDA05D}" srcOrd="6" destOrd="0" presId="urn:microsoft.com/office/officeart/2005/8/layout/lProcess1"/>
    <dgm:cxn modelId="{F0F29838-63CE-43F3-B0F3-F87CB48AE7A1}" type="presParOf" srcId="{A868EA71-06EB-4339-B77D-6D1BACFDA05D}" destId="{A9AB7154-2752-4634-BB03-8417331230F5}" srcOrd="0" destOrd="0" presId="urn:microsoft.com/office/officeart/2005/8/layout/lProcess1"/>
    <dgm:cxn modelId="{9A7CE9E9-2654-44F7-8DF6-FF9F48DE2338}" type="presParOf" srcId="{A868EA71-06EB-4339-B77D-6D1BACFDA05D}" destId="{73BB227B-D492-4E2E-B265-FED75E0237D0}" srcOrd="1" destOrd="0" presId="urn:microsoft.com/office/officeart/2005/8/layout/lProcess1"/>
    <dgm:cxn modelId="{ADBF829D-E044-409C-8066-C57D196F8A0C}" type="presParOf" srcId="{A868EA71-06EB-4339-B77D-6D1BACFDA05D}" destId="{68E6F0B6-8C9A-45D3-8923-9C515E3EE1EF}" srcOrd="2" destOrd="0" presId="urn:microsoft.com/office/officeart/2005/8/layout/lProcess1"/>
    <dgm:cxn modelId="{0CC52194-1CD2-4BC1-BB98-A20688AE47DA}" type="presParOf" srcId="{A868EA71-06EB-4339-B77D-6D1BACFDA05D}" destId="{A2B1C8DE-1136-456A-8E82-6F28C70438F6}" srcOrd="3" destOrd="0" presId="urn:microsoft.com/office/officeart/2005/8/layout/lProcess1"/>
    <dgm:cxn modelId="{D4AA05AE-F5B5-4CDF-B7E1-0DFFA80E14BF}" type="presParOf" srcId="{A868EA71-06EB-4339-B77D-6D1BACFDA05D}" destId="{90854BE0-81EB-470A-A580-FA5CCBC86E21}" srcOrd="4" destOrd="0" presId="urn:microsoft.com/office/officeart/2005/8/layout/lProcess1"/>
    <dgm:cxn modelId="{EF80C622-D139-4417-ABF2-78AC2D92C3E7}" type="presParOf" srcId="{41259B7B-5AB7-4DE6-A42B-0C8A579B1A32}" destId="{30C6393F-836A-4C0C-8A8C-C1BB8BF7F716}" srcOrd="7" destOrd="0" presId="urn:microsoft.com/office/officeart/2005/8/layout/lProcess1"/>
    <dgm:cxn modelId="{18AFE2E0-5400-45EF-B29F-51B1115AA9C3}" type="presParOf" srcId="{41259B7B-5AB7-4DE6-A42B-0C8A579B1A32}" destId="{EE21061C-52FB-4DC3-B0AB-14B7BC7EAC24}" srcOrd="8" destOrd="0" presId="urn:microsoft.com/office/officeart/2005/8/layout/lProcess1"/>
    <dgm:cxn modelId="{227B4C73-1136-4DDC-A141-AA9851F1C3FB}" type="presParOf" srcId="{EE21061C-52FB-4DC3-B0AB-14B7BC7EAC24}" destId="{8142F466-3FA2-4D32-B06D-6D2D3ADB35BD}" srcOrd="0" destOrd="0" presId="urn:microsoft.com/office/officeart/2005/8/layout/lProcess1"/>
    <dgm:cxn modelId="{2497B39C-0356-431D-BF7B-075D33ECF675}" type="presParOf" srcId="{EE21061C-52FB-4DC3-B0AB-14B7BC7EAC24}" destId="{749E827A-4B2C-467A-BCE6-049FD0A74AA3}" srcOrd="1" destOrd="0" presId="urn:microsoft.com/office/officeart/2005/8/layout/lProcess1"/>
    <dgm:cxn modelId="{206312D6-5B62-4B86-8538-93FBE447C39D}" type="presParOf" srcId="{EE21061C-52FB-4DC3-B0AB-14B7BC7EAC24}" destId="{FE033B2C-04A9-46D0-BB6E-DD3A47258A8B}" srcOrd="2" destOrd="0" presId="urn:microsoft.com/office/officeart/2005/8/layout/lProcess1"/>
    <dgm:cxn modelId="{5A5A863A-B5F9-4BA8-B5B2-7218C0164E2F}" type="presParOf" srcId="{EE21061C-52FB-4DC3-B0AB-14B7BC7EAC24}" destId="{B6D40A94-01DD-4215-9D13-82E00439CDC9}" srcOrd="3" destOrd="0" presId="urn:microsoft.com/office/officeart/2005/8/layout/lProcess1"/>
    <dgm:cxn modelId="{D7038C05-AC6E-45EF-9FEC-338D70B7FFC2}" type="presParOf" srcId="{EE21061C-52FB-4DC3-B0AB-14B7BC7EAC24}" destId="{9074639A-B3DE-4A09-913E-A31345195A78}" srcOrd="4" destOrd="0" presId="urn:microsoft.com/office/officeart/2005/8/layout/lProcess1"/>
    <dgm:cxn modelId="{1A290186-A75E-41EA-9B8D-903102DA03B2}" type="presParOf" srcId="{EE21061C-52FB-4DC3-B0AB-14B7BC7EAC24}" destId="{87A3AF1E-ED9C-41E8-91EB-CA060AB84C84}" srcOrd="5" destOrd="0" presId="urn:microsoft.com/office/officeart/2005/8/layout/lProcess1"/>
    <dgm:cxn modelId="{9EE228AB-D8A7-4AE3-9D42-59A5BE911D39}" type="presParOf" srcId="{EE21061C-52FB-4DC3-B0AB-14B7BC7EAC24}" destId="{74DF3882-8A8A-465A-AAF9-E2AE23FE810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E949BD-47A2-4BA5-90EA-62F82FC650EC}" type="doc">
      <dgm:prSet loTypeId="urn:microsoft.com/office/officeart/2005/8/layout/arrow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73FFD79-38D7-415F-BF1C-004E8E40FBA6}">
      <dgm:prSet phldrT="[文字]" custT="1"/>
      <dgm:spPr/>
      <dgm:t>
        <a:bodyPr/>
        <a:lstStyle/>
        <a:p>
          <a:r>
            <a:rPr lang="zh-TW" altLang="en-US" sz="2400" dirty="0" smtClean="0"/>
            <a:t>活動次數？</a:t>
          </a:r>
          <a:endParaRPr lang="en-US" altLang="zh-TW" sz="2400" dirty="0" smtClean="0"/>
        </a:p>
      </dgm:t>
    </dgm:pt>
    <dgm:pt modelId="{184864C3-E70D-4E05-A2F5-C99D0842DC95}" type="parTrans" cxnId="{F76C6F90-82E7-4E16-93C0-2BE4012CB0E2}">
      <dgm:prSet/>
      <dgm:spPr/>
      <dgm:t>
        <a:bodyPr/>
        <a:lstStyle/>
        <a:p>
          <a:endParaRPr lang="zh-TW" altLang="en-US"/>
        </a:p>
      </dgm:t>
    </dgm:pt>
    <dgm:pt modelId="{2C802454-1AFE-4AC3-A434-6694AB549A1E}" type="sibTrans" cxnId="{F76C6F90-82E7-4E16-93C0-2BE4012CB0E2}">
      <dgm:prSet/>
      <dgm:spPr/>
      <dgm:t>
        <a:bodyPr/>
        <a:lstStyle/>
        <a:p>
          <a:endParaRPr lang="zh-TW" altLang="en-US"/>
        </a:p>
      </dgm:t>
    </dgm:pt>
    <dgm:pt modelId="{CE8844B0-E8C5-423C-B367-D42290D4BE16}">
      <dgm:prSet phldrT="[文字]" custT="1"/>
      <dgm:spPr/>
      <dgm:t>
        <a:bodyPr/>
        <a:lstStyle/>
        <a:p>
          <a:pPr algn="ctr"/>
          <a:r>
            <a:rPr lang="zh-TW" altLang="en-US" sz="2400" dirty="0" smtClean="0"/>
            <a:t>需要點名？</a:t>
          </a:r>
          <a:endParaRPr lang="zh-TW" altLang="en-US" sz="2400" dirty="0"/>
        </a:p>
      </dgm:t>
    </dgm:pt>
    <dgm:pt modelId="{0DD1FED8-CC6C-4C25-A798-EB1C8888C987}" type="parTrans" cxnId="{BF3FD681-6663-4600-AA20-6E28E910C2B5}">
      <dgm:prSet/>
      <dgm:spPr/>
      <dgm:t>
        <a:bodyPr/>
        <a:lstStyle/>
        <a:p>
          <a:endParaRPr lang="zh-TW" altLang="en-US"/>
        </a:p>
      </dgm:t>
    </dgm:pt>
    <dgm:pt modelId="{28C0E5C1-6807-4ECF-A4D2-F81B01DF089B}" type="sibTrans" cxnId="{BF3FD681-6663-4600-AA20-6E28E910C2B5}">
      <dgm:prSet/>
      <dgm:spPr/>
      <dgm:t>
        <a:bodyPr/>
        <a:lstStyle/>
        <a:p>
          <a:endParaRPr lang="zh-TW" altLang="en-US"/>
        </a:p>
      </dgm:t>
    </dgm:pt>
    <dgm:pt modelId="{89171F13-E949-44E0-BC8B-259AE3603F1F}">
      <dgm:prSet phldrT="[文字]" custT="1"/>
      <dgm:spPr/>
      <dgm:t>
        <a:bodyPr/>
        <a:lstStyle/>
        <a:p>
          <a:r>
            <a:rPr lang="zh-TW" altLang="en-US" sz="2400" dirty="0" smtClean="0"/>
            <a:t>記錄獎項？</a:t>
          </a:r>
          <a:endParaRPr lang="zh-TW" altLang="en-US" sz="2400" dirty="0"/>
        </a:p>
      </dgm:t>
    </dgm:pt>
    <dgm:pt modelId="{FC201AB2-47D3-467A-8036-D591F0587164}" type="parTrans" cxnId="{829EECDC-FE14-401B-9056-3EABC2C53B7B}">
      <dgm:prSet/>
      <dgm:spPr/>
      <dgm:t>
        <a:bodyPr/>
        <a:lstStyle/>
        <a:p>
          <a:endParaRPr lang="zh-TW" altLang="en-US"/>
        </a:p>
      </dgm:t>
    </dgm:pt>
    <dgm:pt modelId="{A7988FC1-01AE-4219-A7A1-DE731D475B23}" type="sibTrans" cxnId="{829EECDC-FE14-401B-9056-3EABC2C53B7B}">
      <dgm:prSet/>
      <dgm:spPr/>
      <dgm:t>
        <a:bodyPr/>
        <a:lstStyle/>
        <a:p>
          <a:endParaRPr lang="zh-TW" altLang="en-US"/>
        </a:p>
      </dgm:t>
    </dgm:pt>
    <dgm:pt modelId="{D72A6326-98FE-47DF-8D30-735E7992109E}">
      <dgm:prSet phldrT="[文字]" custT="1"/>
      <dgm:spPr/>
      <dgm:t>
        <a:bodyPr/>
        <a:lstStyle/>
        <a:p>
          <a:r>
            <a:rPr lang="zh-TW" altLang="en-US" sz="2400" dirty="0" smtClean="0"/>
            <a:t>記錄在</a:t>
          </a:r>
          <a:r>
            <a:rPr lang="en-US" altLang="zh-TW" sz="2400" dirty="0" smtClean="0"/>
            <a:t/>
          </a:r>
          <a:br>
            <a:rPr lang="en-US" altLang="zh-TW" sz="2400" dirty="0" smtClean="0"/>
          </a:br>
          <a:r>
            <a:rPr lang="zh-TW" altLang="en-US" sz="2400" dirty="0" smtClean="0"/>
            <a:t>成績表？</a:t>
          </a:r>
          <a:endParaRPr lang="zh-TW" altLang="en-US" sz="2400" dirty="0"/>
        </a:p>
      </dgm:t>
    </dgm:pt>
    <dgm:pt modelId="{59791E8B-C5DD-403C-B585-D0894B13F521}" type="parTrans" cxnId="{09E84F91-1D18-44CF-9035-A6D5779F8244}">
      <dgm:prSet/>
      <dgm:spPr/>
      <dgm:t>
        <a:bodyPr/>
        <a:lstStyle/>
        <a:p>
          <a:endParaRPr lang="zh-TW" altLang="en-US"/>
        </a:p>
      </dgm:t>
    </dgm:pt>
    <dgm:pt modelId="{46D14C17-D44E-4194-A03D-A7A0AA07CFC4}" type="sibTrans" cxnId="{09E84F91-1D18-44CF-9035-A6D5779F8244}">
      <dgm:prSet/>
      <dgm:spPr/>
      <dgm:t>
        <a:bodyPr/>
        <a:lstStyle/>
        <a:p>
          <a:endParaRPr lang="zh-TW" altLang="en-US"/>
        </a:p>
      </dgm:t>
    </dgm:pt>
    <dgm:pt modelId="{0B6E82FC-3E61-4332-834E-DC3031108D92}">
      <dgm:prSet custT="1"/>
      <dgm:spPr/>
      <dgm:t>
        <a:bodyPr/>
        <a:lstStyle/>
        <a:p>
          <a:r>
            <a:rPr lang="zh-TW" altLang="en-US" sz="2400" b="0" dirty="0" smtClean="0">
              <a:latin typeface="+mn-ea"/>
              <a:ea typeface="+mn-ea"/>
            </a:rPr>
            <a:t>甄選學生</a:t>
          </a:r>
          <a:r>
            <a:rPr lang="en-US" altLang="zh-TW" sz="2400" b="0" dirty="0" smtClean="0">
              <a:latin typeface="+mn-ea"/>
              <a:ea typeface="+mn-ea"/>
            </a:rPr>
            <a:t>?</a:t>
          </a:r>
          <a:endParaRPr lang="zh-TW" altLang="en-US" sz="2400" b="0" dirty="0">
            <a:latin typeface="+mn-ea"/>
            <a:ea typeface="+mn-ea"/>
          </a:endParaRPr>
        </a:p>
      </dgm:t>
    </dgm:pt>
    <dgm:pt modelId="{2C091605-BBC8-416C-9C4A-54A75637B99F}" type="parTrans" cxnId="{0C14CBD7-59F4-435D-B6B3-B36DDAC486AD}">
      <dgm:prSet/>
      <dgm:spPr/>
      <dgm:t>
        <a:bodyPr/>
        <a:lstStyle/>
        <a:p>
          <a:endParaRPr lang="zh-TW" altLang="en-US"/>
        </a:p>
      </dgm:t>
    </dgm:pt>
    <dgm:pt modelId="{DA4465AB-11AD-489F-A54B-9E8CB78159DE}" type="sibTrans" cxnId="{0C14CBD7-59F4-435D-B6B3-B36DDAC486AD}">
      <dgm:prSet/>
      <dgm:spPr/>
      <dgm:t>
        <a:bodyPr/>
        <a:lstStyle/>
        <a:p>
          <a:endParaRPr lang="zh-TW" altLang="en-US"/>
        </a:p>
      </dgm:t>
    </dgm:pt>
    <dgm:pt modelId="{E8FCC340-32FE-499F-9210-08D03853DD7D}" type="pres">
      <dgm:prSet presAssocID="{22E949BD-47A2-4BA5-90EA-62F82FC650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0C69785-8007-48A9-8062-518B1C7A7659}" type="pres">
      <dgm:prSet presAssocID="{E73FFD79-38D7-415F-BF1C-004E8E40FBA6}" presName="arrow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EA5D87-997E-4742-81C6-CBF0141931CE}" type="pres">
      <dgm:prSet presAssocID="{0B6E82FC-3E61-4332-834E-DC3031108D92}" presName="arrow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C6EFD9-4377-4C2B-8243-077824F46B30}" type="pres">
      <dgm:prSet presAssocID="{CE8844B0-E8C5-423C-B367-D42290D4BE16}" presName="arrow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C5B9D7-6FB5-4056-A1DF-730FE5CD9C5B}" type="pres">
      <dgm:prSet presAssocID="{89171F13-E949-44E0-BC8B-259AE3603F1F}" presName="arrow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B74C37-34B1-4585-A57F-C75365B57A9B}" type="pres">
      <dgm:prSet presAssocID="{D72A6326-98FE-47DF-8D30-735E7992109E}" presName="arrow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14CBD7-59F4-435D-B6B3-B36DDAC486AD}" srcId="{22E949BD-47A2-4BA5-90EA-62F82FC650EC}" destId="{0B6E82FC-3E61-4332-834E-DC3031108D92}" srcOrd="1" destOrd="0" parTransId="{2C091605-BBC8-416C-9C4A-54A75637B99F}" sibTransId="{DA4465AB-11AD-489F-A54B-9E8CB78159DE}"/>
    <dgm:cxn modelId="{45B2A966-E50C-45AE-81F8-8D60D4C46E2B}" type="presOf" srcId="{E73FFD79-38D7-415F-BF1C-004E8E40FBA6}" destId="{90C69785-8007-48A9-8062-518B1C7A7659}" srcOrd="0" destOrd="0" presId="urn:microsoft.com/office/officeart/2005/8/layout/arrow1"/>
    <dgm:cxn modelId="{F76C6F90-82E7-4E16-93C0-2BE4012CB0E2}" srcId="{22E949BD-47A2-4BA5-90EA-62F82FC650EC}" destId="{E73FFD79-38D7-415F-BF1C-004E8E40FBA6}" srcOrd="0" destOrd="0" parTransId="{184864C3-E70D-4E05-A2F5-C99D0842DC95}" sibTransId="{2C802454-1AFE-4AC3-A434-6694AB549A1E}"/>
    <dgm:cxn modelId="{BF3FD681-6663-4600-AA20-6E28E910C2B5}" srcId="{22E949BD-47A2-4BA5-90EA-62F82FC650EC}" destId="{CE8844B0-E8C5-423C-B367-D42290D4BE16}" srcOrd="2" destOrd="0" parTransId="{0DD1FED8-CC6C-4C25-A798-EB1C8888C987}" sibTransId="{28C0E5C1-6807-4ECF-A4D2-F81B01DF089B}"/>
    <dgm:cxn modelId="{88C27C41-C04B-4173-8CCF-4D0C880BE1F8}" type="presOf" srcId="{22E949BD-47A2-4BA5-90EA-62F82FC650EC}" destId="{E8FCC340-32FE-499F-9210-08D03853DD7D}" srcOrd="0" destOrd="0" presId="urn:microsoft.com/office/officeart/2005/8/layout/arrow1"/>
    <dgm:cxn modelId="{09E84F91-1D18-44CF-9035-A6D5779F8244}" srcId="{22E949BD-47A2-4BA5-90EA-62F82FC650EC}" destId="{D72A6326-98FE-47DF-8D30-735E7992109E}" srcOrd="4" destOrd="0" parTransId="{59791E8B-C5DD-403C-B585-D0894B13F521}" sibTransId="{46D14C17-D44E-4194-A03D-A7A0AA07CFC4}"/>
    <dgm:cxn modelId="{85021DEF-9F9A-4A96-A22D-16292E5F5A51}" type="presOf" srcId="{D72A6326-98FE-47DF-8D30-735E7992109E}" destId="{B0B74C37-34B1-4585-A57F-C75365B57A9B}" srcOrd="0" destOrd="0" presId="urn:microsoft.com/office/officeart/2005/8/layout/arrow1"/>
    <dgm:cxn modelId="{829EECDC-FE14-401B-9056-3EABC2C53B7B}" srcId="{22E949BD-47A2-4BA5-90EA-62F82FC650EC}" destId="{89171F13-E949-44E0-BC8B-259AE3603F1F}" srcOrd="3" destOrd="0" parTransId="{FC201AB2-47D3-467A-8036-D591F0587164}" sibTransId="{A7988FC1-01AE-4219-A7A1-DE731D475B23}"/>
    <dgm:cxn modelId="{38CDDDE6-7F8C-496B-8AE7-4EAA4C92557A}" type="presOf" srcId="{0B6E82FC-3E61-4332-834E-DC3031108D92}" destId="{71EA5D87-997E-4742-81C6-CBF0141931CE}" srcOrd="0" destOrd="0" presId="urn:microsoft.com/office/officeart/2005/8/layout/arrow1"/>
    <dgm:cxn modelId="{2F2B510A-ED2F-4146-B4BA-2678CFDAC3F5}" type="presOf" srcId="{89171F13-E949-44E0-BC8B-259AE3603F1F}" destId="{16C5B9D7-6FB5-4056-A1DF-730FE5CD9C5B}" srcOrd="0" destOrd="0" presId="urn:microsoft.com/office/officeart/2005/8/layout/arrow1"/>
    <dgm:cxn modelId="{BB6A345B-DC2A-436D-8DC1-F9195B7F581B}" type="presOf" srcId="{CE8844B0-E8C5-423C-B367-D42290D4BE16}" destId="{13C6EFD9-4377-4C2B-8243-077824F46B30}" srcOrd="0" destOrd="0" presId="urn:microsoft.com/office/officeart/2005/8/layout/arrow1"/>
    <dgm:cxn modelId="{C888F817-E713-44BC-85C9-E70C399127B5}" type="presParOf" srcId="{E8FCC340-32FE-499F-9210-08D03853DD7D}" destId="{90C69785-8007-48A9-8062-518B1C7A7659}" srcOrd="0" destOrd="0" presId="urn:microsoft.com/office/officeart/2005/8/layout/arrow1"/>
    <dgm:cxn modelId="{9F8CCD01-ADC5-4B50-9B01-1004D3807733}" type="presParOf" srcId="{E8FCC340-32FE-499F-9210-08D03853DD7D}" destId="{71EA5D87-997E-4742-81C6-CBF0141931CE}" srcOrd="1" destOrd="0" presId="urn:microsoft.com/office/officeart/2005/8/layout/arrow1"/>
    <dgm:cxn modelId="{89BD7990-AB19-443F-8DB8-8E6AB32586E0}" type="presParOf" srcId="{E8FCC340-32FE-499F-9210-08D03853DD7D}" destId="{13C6EFD9-4377-4C2B-8243-077824F46B30}" srcOrd="2" destOrd="0" presId="urn:microsoft.com/office/officeart/2005/8/layout/arrow1"/>
    <dgm:cxn modelId="{675AA6AF-C418-4250-B287-A6FBF0EC1A9A}" type="presParOf" srcId="{E8FCC340-32FE-499F-9210-08D03853DD7D}" destId="{16C5B9D7-6FB5-4056-A1DF-730FE5CD9C5B}" srcOrd="3" destOrd="0" presId="urn:microsoft.com/office/officeart/2005/8/layout/arrow1"/>
    <dgm:cxn modelId="{7263F53B-9825-4445-B67C-CB01E4B9DE54}" type="presParOf" srcId="{E8FCC340-32FE-499F-9210-08D03853DD7D}" destId="{B0B74C37-34B1-4585-A57F-C75365B57A9B}" srcOrd="4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08F42-1B8B-4EFC-A663-A1C73F01CC61}">
      <dsp:nvSpPr>
        <dsp:cNvPr id="0" name=""/>
        <dsp:cNvSpPr/>
      </dsp:nvSpPr>
      <dsp:spPr>
        <a:xfrm>
          <a:off x="1068536" y="2282"/>
          <a:ext cx="2278689" cy="13672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sz="2000" b="1" kern="1200" dirty="0" smtClean="0"/>
            <a:t>比</a:t>
          </a:r>
          <a:r>
            <a:rPr lang="zh-TW" sz="2000" b="1" kern="1200" dirty="0" smtClean="0"/>
            <a:t>賽前</a:t>
          </a:r>
          <a:r>
            <a:rPr lang="zh-HK" sz="2000" b="1" kern="1200" dirty="0" smtClean="0"/>
            <a:t>共有三次簡</a:t>
          </a:r>
          <a:r>
            <a:rPr lang="zh-TW" sz="2000" b="1" kern="1200" dirty="0" smtClean="0"/>
            <a:t>介</a:t>
          </a:r>
          <a:r>
            <a:rPr lang="zh-HK" sz="2000" b="1" kern="1200" dirty="0" smtClean="0"/>
            <a:t>及訓</a:t>
          </a:r>
          <a:r>
            <a:rPr lang="zh-TW" sz="2000" b="1" kern="1200" dirty="0" smtClean="0"/>
            <a:t>練</a:t>
          </a:r>
          <a:r>
            <a:rPr lang="zh-HK" sz="2000" b="1" kern="1200" dirty="0" smtClean="0"/>
            <a:t>活</a:t>
          </a:r>
          <a:r>
            <a:rPr lang="zh-TW" sz="2000" b="1" kern="1200" dirty="0" smtClean="0"/>
            <a:t>動</a:t>
          </a:r>
          <a:endParaRPr lang="zh-TW" altLang="en-US" sz="2000" kern="1200" dirty="0"/>
        </a:p>
      </dsp:txBody>
      <dsp:txXfrm>
        <a:off x="1068536" y="2282"/>
        <a:ext cx="2278689" cy="1367213"/>
      </dsp:txXfrm>
    </dsp:sp>
    <dsp:sp modelId="{8DF00839-C0B6-4B8A-99EA-8DB618FE4302}">
      <dsp:nvSpPr>
        <dsp:cNvPr id="0" name=""/>
        <dsp:cNvSpPr/>
      </dsp:nvSpPr>
      <dsp:spPr>
        <a:xfrm>
          <a:off x="3575094" y="2282"/>
          <a:ext cx="2278689" cy="1367213"/>
        </a:xfrm>
        <a:prstGeom prst="rect">
          <a:avLst/>
        </a:prstGeom>
        <a:gradFill rotWithShape="0">
          <a:gsLst>
            <a:gs pos="0">
              <a:schemeClr val="accent5">
                <a:hueOff val="-817038"/>
                <a:satOff val="-1136"/>
                <a:lumOff val="-4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17038"/>
                <a:satOff val="-1136"/>
                <a:lumOff val="-4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17038"/>
                <a:satOff val="-1136"/>
                <a:lumOff val="-4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隊伍</a:t>
          </a:r>
          <a:r>
            <a:rPr lang="zh-HK" sz="2000" b="1" kern="1200" dirty="0" smtClean="0"/>
            <a:t>成</a:t>
          </a:r>
          <a:r>
            <a:rPr lang="zh-TW" sz="2000" b="1" kern="1200" dirty="0" smtClean="0"/>
            <a:t>員</a:t>
          </a:r>
          <a:r>
            <a:rPr lang="zh-HK" sz="2000" b="1" kern="1200" dirty="0" smtClean="0"/>
            <a:t>是曾參加</a:t>
          </a:r>
          <a:r>
            <a:rPr lang="zh-TW" altLang="en-US" sz="2000" b="1" kern="1200" dirty="0" smtClean="0"/>
            <a:t>一些具規模的數學</a:t>
          </a:r>
          <a:r>
            <a:rPr lang="zh-TW" sz="2000" b="1" kern="1200" dirty="0" smtClean="0"/>
            <a:t>比賽</a:t>
          </a:r>
          <a:r>
            <a:rPr lang="zh-HK" sz="2000" b="1" kern="1200" dirty="0" smtClean="0"/>
            <a:t>或</a:t>
          </a:r>
          <a:r>
            <a:rPr lang="zh-TW" sz="2000" b="1" kern="1200" dirty="0" smtClean="0"/>
            <a:t>數學科成績</a:t>
          </a:r>
          <a:r>
            <a:rPr lang="zh-HK" sz="2000" b="1" kern="1200" dirty="0" smtClean="0"/>
            <a:t>優異</a:t>
          </a:r>
          <a:r>
            <a:rPr lang="zh-TW" sz="2000" b="1" kern="1200" dirty="0" smtClean="0"/>
            <a:t>的學生</a:t>
          </a:r>
          <a:endParaRPr lang="zh-HK" sz="2000" b="1" kern="1200" dirty="0"/>
        </a:p>
      </dsp:txBody>
      <dsp:txXfrm>
        <a:off x="3575094" y="2282"/>
        <a:ext cx="2278689" cy="1367213"/>
      </dsp:txXfrm>
    </dsp:sp>
    <dsp:sp modelId="{E16026B6-9087-41BF-94CB-D0EABC8DFBE5}">
      <dsp:nvSpPr>
        <dsp:cNvPr id="0" name=""/>
        <dsp:cNvSpPr/>
      </dsp:nvSpPr>
      <dsp:spPr>
        <a:xfrm>
          <a:off x="6081651" y="2282"/>
          <a:ext cx="2278689" cy="1367213"/>
        </a:xfrm>
        <a:prstGeom prst="rect">
          <a:avLst/>
        </a:prstGeom>
        <a:gradFill rotWithShape="0">
          <a:gsLst>
            <a:gs pos="0">
              <a:schemeClr val="accent5">
                <a:hueOff val="-1634077"/>
                <a:satOff val="-2273"/>
                <a:lumOff val="-8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34077"/>
                <a:satOff val="-2273"/>
                <a:lumOff val="-8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34077"/>
                <a:satOff val="-2273"/>
                <a:lumOff val="-8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揀選</a:t>
          </a:r>
          <a:r>
            <a:rPr lang="zh-HK" sz="2000" b="1" kern="1200" dirty="0" smtClean="0"/>
            <a:t>學</a:t>
          </a:r>
          <a:r>
            <a:rPr lang="zh-TW" sz="2000" b="1" kern="1200" dirty="0" smtClean="0"/>
            <a:t>生</a:t>
          </a:r>
          <a:r>
            <a:rPr lang="zh-HK" sz="2000" b="1" kern="1200" dirty="0" smtClean="0"/>
            <a:t>後</a:t>
          </a:r>
          <a:r>
            <a:rPr lang="zh-TW" altLang="en-US" sz="2000" b="1" kern="1200" dirty="0" smtClean="0"/>
            <a:t>，需列印家長信</a:t>
          </a:r>
          <a:r>
            <a:rPr lang="zh-TW" sz="2000" b="1" kern="1200" dirty="0" smtClean="0"/>
            <a:t>通知家長</a:t>
          </a:r>
          <a:endParaRPr lang="zh-HK" sz="2000" b="1" kern="1200" dirty="0"/>
        </a:p>
      </dsp:txBody>
      <dsp:txXfrm>
        <a:off x="6081651" y="2282"/>
        <a:ext cx="2278689" cy="1367213"/>
      </dsp:txXfrm>
    </dsp:sp>
    <dsp:sp modelId="{713A5675-C0EF-4594-83E0-D809F99604C0}">
      <dsp:nvSpPr>
        <dsp:cNvPr id="0" name=""/>
        <dsp:cNvSpPr/>
      </dsp:nvSpPr>
      <dsp:spPr>
        <a:xfrm>
          <a:off x="8588209" y="2282"/>
          <a:ext cx="2278689" cy="1367213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每次</a:t>
          </a:r>
          <a:r>
            <a:rPr lang="zh-HK" sz="2000" b="1" kern="1200" dirty="0" smtClean="0"/>
            <a:t>訓</a:t>
          </a:r>
          <a:r>
            <a:rPr lang="zh-TW" sz="2000" b="1" kern="1200" dirty="0" smtClean="0"/>
            <a:t>練均</a:t>
          </a:r>
          <a:r>
            <a:rPr lang="zh-HK" sz="2000" b="1" kern="1200" dirty="0" smtClean="0"/>
            <a:t>須檢</a:t>
          </a:r>
          <a:r>
            <a:rPr lang="zh-TW" sz="2000" b="1" kern="1200" dirty="0" smtClean="0"/>
            <a:t>查</a:t>
          </a:r>
          <a:r>
            <a:rPr lang="zh-HK" sz="2000" b="1" kern="1200" dirty="0" smtClean="0"/>
            <a:t>成</a:t>
          </a:r>
          <a:r>
            <a:rPr lang="zh-TW" sz="2000" b="1" kern="1200" dirty="0" smtClean="0"/>
            <a:t>員會否</a:t>
          </a:r>
          <a:r>
            <a:rPr lang="zh-HK" sz="2000" b="1" kern="1200" dirty="0" smtClean="0"/>
            <a:t>已報名參</a:t>
          </a:r>
          <a:r>
            <a:rPr lang="zh-TW" sz="2000" b="1" kern="1200" dirty="0" smtClean="0"/>
            <a:t>加其他</a:t>
          </a:r>
          <a:r>
            <a:rPr lang="zh-HK" sz="2000" b="1" kern="1200" dirty="0" smtClean="0"/>
            <a:t>學</a:t>
          </a:r>
          <a:r>
            <a:rPr lang="zh-TW" sz="2000" b="1" kern="1200" dirty="0" smtClean="0"/>
            <a:t>校活動</a:t>
          </a:r>
          <a:endParaRPr lang="zh-HK" sz="2000" b="1" kern="1200" dirty="0"/>
        </a:p>
      </dsp:txBody>
      <dsp:txXfrm>
        <a:off x="8588209" y="2282"/>
        <a:ext cx="2278689" cy="1367213"/>
      </dsp:txXfrm>
    </dsp:sp>
    <dsp:sp modelId="{4580B4FA-323D-41BC-91ED-F79641E6B70F}">
      <dsp:nvSpPr>
        <dsp:cNvPr id="0" name=""/>
        <dsp:cNvSpPr/>
      </dsp:nvSpPr>
      <dsp:spPr>
        <a:xfrm>
          <a:off x="1068536" y="1597364"/>
          <a:ext cx="2278689" cy="1367213"/>
        </a:xfrm>
        <a:prstGeom prst="rect">
          <a:avLst/>
        </a:prstGeom>
        <a:gradFill rotWithShape="0">
          <a:gsLst>
            <a:gs pos="0">
              <a:schemeClr val="accent5">
                <a:hueOff val="-3268153"/>
                <a:satOff val="-4546"/>
                <a:lumOff val="-17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268153"/>
                <a:satOff val="-4546"/>
                <a:lumOff val="-17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268153"/>
                <a:satOff val="-4546"/>
                <a:lumOff val="-17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每次</a:t>
          </a:r>
          <a:r>
            <a:rPr lang="zh-HK" sz="2000" b="1" kern="1200" dirty="0" smtClean="0"/>
            <a:t>訓</a:t>
          </a:r>
          <a:r>
            <a:rPr lang="zh-TW" sz="2000" b="1" kern="1200" dirty="0" smtClean="0"/>
            <a:t>練</a:t>
          </a:r>
          <a:r>
            <a:rPr lang="zh-HK" sz="2000" b="1" kern="1200" dirty="0" smtClean="0"/>
            <a:t>的</a:t>
          </a:r>
          <a:r>
            <a:rPr lang="zh-TW" sz="2000" b="1" kern="1200" dirty="0" smtClean="0"/>
            <a:t>地方運用會否與其他</a:t>
          </a:r>
          <a:r>
            <a:rPr lang="zh-HK" sz="2000" b="1" kern="1200" dirty="0" smtClean="0"/>
            <a:t>學</a:t>
          </a:r>
          <a:r>
            <a:rPr lang="zh-TW" sz="2000" b="1" kern="1200" dirty="0" smtClean="0"/>
            <a:t>校活動相撞</a:t>
          </a:r>
          <a:endParaRPr lang="zh-HK" sz="2000" b="1" kern="1200" dirty="0"/>
        </a:p>
      </dsp:txBody>
      <dsp:txXfrm>
        <a:off x="1068536" y="1597364"/>
        <a:ext cx="2278689" cy="1367213"/>
      </dsp:txXfrm>
    </dsp:sp>
    <dsp:sp modelId="{91C63E54-A8FC-48A8-B7C9-1CF9B1122FD3}">
      <dsp:nvSpPr>
        <dsp:cNvPr id="0" name=""/>
        <dsp:cNvSpPr/>
      </dsp:nvSpPr>
      <dsp:spPr>
        <a:xfrm>
          <a:off x="3575094" y="1597364"/>
          <a:ext cx="2278689" cy="1367213"/>
        </a:xfrm>
        <a:prstGeom prst="rect">
          <a:avLst/>
        </a:prstGeom>
        <a:gradFill rotWithShape="0">
          <a:gsLst>
            <a:gs pos="0">
              <a:schemeClr val="accent5">
                <a:hueOff val="-4085191"/>
                <a:satOff val="-5682"/>
                <a:lumOff val="-21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85191"/>
                <a:satOff val="-5682"/>
                <a:lumOff val="-21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85191"/>
                <a:satOff val="-5682"/>
                <a:lumOff val="-21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+mj-ea"/>
              <a:ea typeface="+mj-ea"/>
            </a:rPr>
            <a:t> </a:t>
          </a:r>
          <a:r>
            <a:rPr lang="zh-TW" sz="2000" b="1" kern="1200" dirty="0" smtClean="0">
              <a:latin typeface="+mj-ea"/>
              <a:ea typeface="+mj-ea"/>
            </a:rPr>
            <a:t>每次</a:t>
          </a:r>
          <a:r>
            <a:rPr lang="zh-HK" sz="2000" b="1" kern="1200" dirty="0" smtClean="0">
              <a:latin typeface="+mj-ea"/>
              <a:ea typeface="+mj-ea"/>
            </a:rPr>
            <a:t>訓</a:t>
          </a:r>
          <a:r>
            <a:rPr lang="zh-TW" sz="2000" b="1" kern="1200" dirty="0" smtClean="0">
              <a:latin typeface="+mj-ea"/>
              <a:ea typeface="+mj-ea"/>
            </a:rPr>
            <a:t>練均</a:t>
          </a:r>
          <a:r>
            <a:rPr lang="zh-HK" sz="2000" b="1" kern="1200" dirty="0" smtClean="0">
              <a:latin typeface="+mj-ea"/>
              <a:ea typeface="+mj-ea"/>
            </a:rPr>
            <a:t>須</a:t>
          </a:r>
          <a:r>
            <a:rPr lang="zh-TW" sz="2000" b="1" kern="1200" dirty="0" smtClean="0">
              <a:latin typeface="+mj-ea"/>
              <a:ea typeface="+mj-ea"/>
            </a:rPr>
            <a:t>點名，</a:t>
          </a:r>
          <a:r>
            <a:rPr lang="zh-HK" sz="2000" b="1" kern="1200" dirty="0" smtClean="0">
              <a:latin typeface="+mj-ea"/>
              <a:ea typeface="+mj-ea"/>
            </a:rPr>
            <a:t>並記</a:t>
          </a:r>
          <a:r>
            <a:rPr lang="zh-TW" sz="2000" b="1" kern="1200" dirty="0" smtClean="0">
              <a:latin typeface="+mj-ea"/>
              <a:ea typeface="+mj-ea"/>
            </a:rPr>
            <a:t>錄</a:t>
          </a:r>
          <a:r>
            <a:rPr lang="zh-HK" sz="2000" b="1" kern="1200" dirty="0" smtClean="0">
              <a:latin typeface="+mj-ea"/>
              <a:ea typeface="+mj-ea"/>
            </a:rPr>
            <a:t>在</a:t>
          </a:r>
          <a:r>
            <a:rPr lang="en-US" sz="2000" b="1" kern="1200" dirty="0" err="1" smtClean="0">
              <a:latin typeface="+mj-ea"/>
              <a:ea typeface="+mj-ea"/>
            </a:rPr>
            <a:t>WebSAMS</a:t>
          </a:r>
          <a:r>
            <a:rPr lang="en-US" sz="2000" b="1" kern="1200" dirty="0" smtClean="0">
              <a:latin typeface="+mj-ea"/>
              <a:ea typeface="+mj-ea"/>
            </a:rPr>
            <a:t> </a:t>
          </a:r>
          <a:r>
            <a:rPr lang="zh-HK" sz="2000" b="1" kern="1200" dirty="0" smtClean="0">
              <a:latin typeface="+mj-ea"/>
              <a:ea typeface="+mj-ea"/>
            </a:rPr>
            <a:t>中</a:t>
          </a:r>
          <a:endParaRPr lang="zh-HK" sz="2000" b="1" kern="1200" dirty="0">
            <a:latin typeface="+mj-ea"/>
            <a:ea typeface="+mj-ea"/>
          </a:endParaRPr>
        </a:p>
      </dsp:txBody>
      <dsp:txXfrm>
        <a:off x="3575094" y="1597364"/>
        <a:ext cx="2278689" cy="1367213"/>
      </dsp:txXfrm>
    </dsp:sp>
    <dsp:sp modelId="{7300F145-CBCD-42FD-852B-3A3F791C1ADE}">
      <dsp:nvSpPr>
        <dsp:cNvPr id="0" name=""/>
        <dsp:cNvSpPr/>
      </dsp:nvSpPr>
      <dsp:spPr>
        <a:xfrm>
          <a:off x="6081651" y="1597364"/>
          <a:ext cx="2278689" cy="1367213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在</a:t>
          </a:r>
          <a:r>
            <a:rPr lang="zh-HK" sz="2000" b="1" kern="1200" dirty="0" smtClean="0"/>
            <a:t>訓</a:t>
          </a:r>
          <a:r>
            <a:rPr lang="zh-TW" sz="2000" b="1" kern="1200" dirty="0" smtClean="0"/>
            <a:t>練</a:t>
          </a:r>
          <a:r>
            <a:rPr lang="zh-HK" sz="2000" b="1" kern="1200" dirty="0" smtClean="0"/>
            <a:t>時</a:t>
          </a:r>
          <a:r>
            <a:rPr lang="zh-TW" sz="2000" b="1" kern="1200" dirty="0" smtClean="0"/>
            <a:t>，家長</a:t>
          </a:r>
          <a:r>
            <a:rPr lang="zh-HK" sz="2000" b="1" kern="1200" dirty="0" smtClean="0"/>
            <a:t>可能會</a:t>
          </a:r>
          <a:r>
            <a:rPr lang="zh-TW" sz="2000" b="1" kern="1200" dirty="0" smtClean="0"/>
            <a:t>來電</a:t>
          </a:r>
          <a:r>
            <a:rPr lang="zh-HK" sz="2000" b="1" kern="1200" dirty="0" smtClean="0"/>
            <a:t>學</a:t>
          </a:r>
          <a:r>
            <a:rPr lang="zh-TW" sz="2000" b="1" kern="1200" dirty="0" smtClean="0"/>
            <a:t>校，</a:t>
          </a:r>
          <a:r>
            <a:rPr lang="zh-HK" sz="2000" b="1" kern="1200" dirty="0" smtClean="0"/>
            <a:t>查</a:t>
          </a:r>
          <a:r>
            <a:rPr lang="zh-TW" sz="2000" b="1" kern="1200" dirty="0" smtClean="0"/>
            <a:t>詢</a:t>
          </a:r>
          <a:r>
            <a:rPr lang="zh-HK" sz="2000" b="1" kern="1200" dirty="0" smtClean="0"/>
            <a:t>學</a:t>
          </a:r>
          <a:r>
            <a:rPr lang="zh-TW" sz="2000" b="1" kern="1200" dirty="0" smtClean="0"/>
            <a:t>生</a:t>
          </a:r>
          <a:r>
            <a:rPr lang="zh-HK" sz="2000" b="1" kern="1200" dirty="0" smtClean="0"/>
            <a:t>的出</a:t>
          </a:r>
          <a:r>
            <a:rPr lang="zh-TW" sz="2000" b="1" kern="1200" dirty="0" smtClean="0"/>
            <a:t>席</a:t>
          </a:r>
          <a:r>
            <a:rPr lang="zh-HK" sz="2000" b="1" kern="1200" dirty="0" smtClean="0"/>
            <a:t>情</a:t>
          </a:r>
          <a:r>
            <a:rPr lang="zh-TW" sz="2000" b="1" kern="1200" dirty="0" smtClean="0"/>
            <a:t>況</a:t>
          </a:r>
          <a:endParaRPr lang="zh-HK" sz="2000" b="1" kern="1200" dirty="0"/>
        </a:p>
      </dsp:txBody>
      <dsp:txXfrm>
        <a:off x="6081651" y="1597364"/>
        <a:ext cx="2278689" cy="1367213"/>
      </dsp:txXfrm>
    </dsp:sp>
    <dsp:sp modelId="{B52CFA24-20DD-495C-A5D2-CC0DBA205941}">
      <dsp:nvSpPr>
        <dsp:cNvPr id="0" name=""/>
        <dsp:cNvSpPr/>
      </dsp:nvSpPr>
      <dsp:spPr>
        <a:xfrm>
          <a:off x="8588209" y="1597364"/>
          <a:ext cx="2278689" cy="1367213"/>
        </a:xfrm>
        <a:prstGeom prst="rect">
          <a:avLst/>
        </a:prstGeom>
        <a:gradFill rotWithShape="0">
          <a:gsLst>
            <a:gs pos="0">
              <a:schemeClr val="accent5">
                <a:hueOff val="-5719268"/>
                <a:satOff val="-7955"/>
                <a:lumOff val="-30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719268"/>
                <a:satOff val="-7955"/>
                <a:lumOff val="-30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719268"/>
                <a:satOff val="-7955"/>
                <a:lumOff val="-30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sz="2000" b="1" kern="1200" dirty="0" smtClean="0"/>
            <a:t>負</a:t>
          </a:r>
          <a:r>
            <a:rPr lang="zh-TW" sz="2000" b="1" kern="1200" dirty="0" smtClean="0"/>
            <a:t>責</a:t>
          </a:r>
          <a:r>
            <a:rPr lang="zh-HK" sz="2000" b="1" kern="1200" dirty="0" smtClean="0"/>
            <a:t>老</a:t>
          </a:r>
          <a:r>
            <a:rPr lang="zh-TW" sz="2000" b="1" kern="1200" dirty="0" smtClean="0"/>
            <a:t>師</a:t>
          </a:r>
          <a:r>
            <a:rPr lang="zh-HK" sz="2000" b="1" kern="1200" dirty="0" smtClean="0"/>
            <a:t>評</a:t>
          </a:r>
          <a:r>
            <a:rPr lang="zh-TW" sz="2000" b="1" kern="1200" dirty="0" smtClean="0"/>
            <a:t>估</a:t>
          </a:r>
          <a:r>
            <a:rPr lang="zh-HK" sz="2000" b="1" kern="1200" dirty="0" smtClean="0"/>
            <a:t>活</a:t>
          </a:r>
          <a:r>
            <a:rPr lang="zh-TW" sz="2000" b="1" kern="1200" dirty="0" smtClean="0"/>
            <a:t>動</a:t>
          </a:r>
          <a:r>
            <a:rPr lang="zh-HK" sz="2000" b="1" kern="1200" dirty="0" smtClean="0"/>
            <a:t>成效</a:t>
          </a:r>
          <a:r>
            <a:rPr lang="en-US" sz="2000" b="1" kern="1200" dirty="0" smtClean="0"/>
            <a:t> (</a:t>
          </a:r>
          <a:r>
            <a:rPr lang="zh-HK" sz="2000" b="1" kern="1200" dirty="0" smtClean="0"/>
            <a:t>例如</a:t>
          </a:r>
          <a:r>
            <a:rPr lang="en-US" sz="2000" b="1" kern="1200" dirty="0" smtClean="0"/>
            <a:t>: </a:t>
          </a:r>
          <a:r>
            <a:rPr lang="zh-HK" sz="2000" b="1" kern="1200" dirty="0" smtClean="0"/>
            <a:t>參</a:t>
          </a:r>
          <a:r>
            <a:rPr lang="zh-TW" sz="2000" b="1" kern="1200" dirty="0" smtClean="0"/>
            <a:t>加</a:t>
          </a:r>
          <a:r>
            <a:rPr lang="zh-HK" sz="2000" b="1" kern="1200" dirty="0" smtClean="0"/>
            <a:t>人</a:t>
          </a:r>
          <a:r>
            <a:rPr lang="zh-TW" sz="2000" b="1" kern="1200" dirty="0" smtClean="0"/>
            <a:t>數</a:t>
          </a:r>
          <a:r>
            <a:rPr lang="zh-HK" sz="2000" b="1" kern="1200" dirty="0" smtClean="0"/>
            <a:t>、出席率等</a:t>
          </a:r>
          <a:r>
            <a:rPr lang="en-US" sz="2000" b="1" kern="1200" dirty="0" smtClean="0"/>
            <a:t>)</a:t>
          </a:r>
          <a:endParaRPr lang="zh-HK" sz="2000" b="1" kern="1200" dirty="0"/>
        </a:p>
      </dsp:txBody>
      <dsp:txXfrm>
        <a:off x="8588209" y="1597364"/>
        <a:ext cx="2278689" cy="1367213"/>
      </dsp:txXfrm>
    </dsp:sp>
    <dsp:sp modelId="{E506A35E-1A52-426D-8C57-E2ABD3BC00A1}">
      <dsp:nvSpPr>
        <dsp:cNvPr id="0" name=""/>
        <dsp:cNvSpPr/>
      </dsp:nvSpPr>
      <dsp:spPr>
        <a:xfrm>
          <a:off x="1065414" y="3194729"/>
          <a:ext cx="2278689" cy="1367213"/>
        </a:xfrm>
        <a:prstGeom prst="rect">
          <a:avLst/>
        </a:prstGeom>
        <a:gradFill rotWithShape="0">
          <a:gsLst>
            <a:gs pos="0">
              <a:schemeClr val="accent5">
                <a:hueOff val="-6536306"/>
                <a:satOff val="-9092"/>
                <a:lumOff val="-34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536306"/>
                <a:satOff val="-9092"/>
                <a:lumOff val="-34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536306"/>
                <a:satOff val="-9092"/>
                <a:lumOff val="-34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sz="2000" b="1" kern="1200" dirty="0" smtClean="0"/>
            <a:t>按</a:t>
          </a:r>
          <a:r>
            <a:rPr lang="zh-TW" sz="2000" b="1" kern="1200" dirty="0" smtClean="0"/>
            <a:t>照</a:t>
          </a:r>
          <a:r>
            <a:rPr lang="zh-HK" sz="2000" b="1" kern="1200" dirty="0" smtClean="0"/>
            <a:t>學</a:t>
          </a:r>
          <a:r>
            <a:rPr lang="zh-TW" sz="2000" b="1" kern="1200" dirty="0" smtClean="0"/>
            <a:t>生</a:t>
          </a:r>
          <a:r>
            <a:rPr lang="zh-HK" sz="2000" b="1" kern="1200" dirty="0" smtClean="0"/>
            <a:t>的表</a:t>
          </a:r>
          <a:r>
            <a:rPr lang="zh-TW" sz="2000" b="1" kern="1200" dirty="0" smtClean="0"/>
            <a:t>現，</a:t>
          </a:r>
          <a:r>
            <a:rPr lang="zh-HK" sz="2000" b="1" kern="1200" dirty="0" smtClean="0"/>
            <a:t>給予優點以作</a:t>
          </a:r>
          <a:r>
            <a:rPr lang="zh-TW" sz="2000" b="1" kern="1200" dirty="0" smtClean="0"/>
            <a:t>獎</a:t>
          </a:r>
          <a:r>
            <a:rPr lang="zh-HK" sz="2000" b="1" kern="1200" dirty="0" smtClean="0"/>
            <a:t>勵</a:t>
          </a:r>
          <a:endParaRPr lang="zh-HK" sz="2000" b="1" kern="1200" dirty="0"/>
        </a:p>
      </dsp:txBody>
      <dsp:txXfrm>
        <a:off x="1065414" y="3194729"/>
        <a:ext cx="2278689" cy="1367213"/>
      </dsp:txXfrm>
    </dsp:sp>
    <dsp:sp modelId="{140CAB36-C4E7-4A7E-B0DE-82E4FA5CD324}">
      <dsp:nvSpPr>
        <dsp:cNvPr id="0" name=""/>
        <dsp:cNvSpPr/>
      </dsp:nvSpPr>
      <dsp:spPr>
        <a:xfrm>
          <a:off x="3633929" y="3194729"/>
          <a:ext cx="2278689" cy="1367213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有關活動及優點均須記錄在成績表中</a:t>
          </a:r>
          <a:endParaRPr lang="zh-HK" sz="2000" b="1" kern="1200" dirty="0"/>
        </a:p>
      </dsp:txBody>
      <dsp:txXfrm>
        <a:off x="3633929" y="3194729"/>
        <a:ext cx="2278689" cy="1367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EE06F-8196-4312-8737-D6022E6FB82A}">
      <dsp:nvSpPr>
        <dsp:cNvPr id="0" name=""/>
        <dsp:cNvSpPr/>
      </dsp:nvSpPr>
      <dsp:spPr>
        <a:xfrm>
          <a:off x="1852" y="2109919"/>
          <a:ext cx="2143299" cy="53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課外活動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546" y="2125613"/>
        <a:ext cx="2111911" cy="504436"/>
      </dsp:txXfrm>
    </dsp:sp>
    <dsp:sp modelId="{6478B150-CD0F-4E6E-8B39-DDA2EF6A0CA5}">
      <dsp:nvSpPr>
        <dsp:cNvPr id="0" name=""/>
        <dsp:cNvSpPr/>
      </dsp:nvSpPr>
      <dsp:spPr>
        <a:xfrm>
          <a:off x="2445213" y="2109919"/>
          <a:ext cx="2143299" cy="53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60907" y="2125613"/>
        <a:ext cx="2111911" cy="504436"/>
      </dsp:txXfrm>
    </dsp:sp>
    <dsp:sp modelId="{BACC0714-24A9-41EA-A3B0-2965FB469AF2}">
      <dsp:nvSpPr>
        <dsp:cNvPr id="0" name=""/>
        <dsp:cNvSpPr/>
      </dsp:nvSpPr>
      <dsp:spPr>
        <a:xfrm>
          <a:off x="4888575" y="2109919"/>
          <a:ext cx="2143299" cy="53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學校活動管理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04269" y="2125613"/>
        <a:ext cx="2111911" cy="504436"/>
      </dsp:txXfrm>
    </dsp:sp>
    <dsp:sp modelId="{A9AB7154-2752-4634-BB03-8417331230F5}">
      <dsp:nvSpPr>
        <dsp:cNvPr id="0" name=""/>
        <dsp:cNvSpPr/>
      </dsp:nvSpPr>
      <dsp:spPr>
        <a:xfrm>
          <a:off x="7331937" y="2109919"/>
          <a:ext cx="2143299" cy="53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獎懲資料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347631" y="2125613"/>
        <a:ext cx="2111911" cy="504436"/>
      </dsp:txXfrm>
    </dsp:sp>
    <dsp:sp modelId="{8142F466-3FA2-4D32-B06D-6D2D3ADB35BD}">
      <dsp:nvSpPr>
        <dsp:cNvPr id="0" name=""/>
        <dsp:cNvSpPr/>
      </dsp:nvSpPr>
      <dsp:spPr>
        <a:xfrm>
          <a:off x="9775299" y="2109919"/>
          <a:ext cx="2143299" cy="53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學生成績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790993" y="2125613"/>
        <a:ext cx="2111911" cy="504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1A342-B858-4386-8B4E-B34BC7E54CA0}">
      <dsp:nvSpPr>
        <dsp:cNvPr id="0" name=""/>
        <dsp:cNvSpPr/>
      </dsp:nvSpPr>
      <dsp:spPr>
        <a:xfrm>
          <a:off x="2365826" y="1291372"/>
          <a:ext cx="1453088" cy="1321588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SAM</a:t>
          </a:r>
          <a:endParaRPr lang="zh-TW" altLang="zh-TW" sz="4000" kern="1200" dirty="0">
            <a:solidFill>
              <a:sysClr val="windowText" lastClr="000000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2578626" y="1484914"/>
        <a:ext cx="1027488" cy="934504"/>
      </dsp:txXfrm>
    </dsp:sp>
    <dsp:sp modelId="{8E814895-9E6D-4966-9974-458E63B2A2AA}">
      <dsp:nvSpPr>
        <dsp:cNvPr id="0" name=""/>
        <dsp:cNvSpPr/>
      </dsp:nvSpPr>
      <dsp:spPr>
        <a:xfrm rot="16200000">
          <a:off x="2991446" y="1174817"/>
          <a:ext cx="201847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962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3087324" y="1195494"/>
        <a:ext cx="0" cy="0"/>
      </dsp:txXfrm>
    </dsp:sp>
    <dsp:sp modelId="{673E2C0A-5F92-49C5-AE3B-D35D040C8139}">
      <dsp:nvSpPr>
        <dsp:cNvPr id="0" name=""/>
        <dsp:cNvSpPr/>
      </dsp:nvSpPr>
      <dsp:spPr>
        <a:xfrm>
          <a:off x="2555283" y="15351"/>
          <a:ext cx="1074173" cy="1074173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獎懲 資料</a:t>
          </a:r>
        </a:p>
      </dsp:txBody>
      <dsp:txXfrm>
        <a:off x="2712592" y="172660"/>
        <a:ext cx="759555" cy="759555"/>
      </dsp:txXfrm>
    </dsp:sp>
    <dsp:sp modelId="{F9277EAC-3E6D-4DE7-8C40-4F8E3570F2AE}">
      <dsp:nvSpPr>
        <dsp:cNvPr id="0" name=""/>
        <dsp:cNvSpPr/>
      </dsp:nvSpPr>
      <dsp:spPr>
        <a:xfrm rot="19797381">
          <a:off x="3695121" y="1543450"/>
          <a:ext cx="153788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565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3766762" y="1557678"/>
        <a:ext cx="0" cy="0"/>
      </dsp:txXfrm>
    </dsp:sp>
    <dsp:sp modelId="{C645BCDF-DD1F-47F4-A176-B4047E06C2CC}">
      <dsp:nvSpPr>
        <dsp:cNvPr id="0" name=""/>
        <dsp:cNvSpPr/>
      </dsp:nvSpPr>
      <dsp:spPr>
        <a:xfrm>
          <a:off x="3766417" y="714599"/>
          <a:ext cx="1074173" cy="1074173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代碼 管理</a:t>
          </a:r>
        </a:p>
      </dsp:txBody>
      <dsp:txXfrm>
        <a:off x="3923726" y="871908"/>
        <a:ext cx="759555" cy="759555"/>
      </dsp:txXfrm>
    </dsp:sp>
    <dsp:sp modelId="{D9060643-0DDD-4686-AB85-635C896B77F3}">
      <dsp:nvSpPr>
        <dsp:cNvPr id="0" name=""/>
        <dsp:cNvSpPr/>
      </dsp:nvSpPr>
      <dsp:spPr>
        <a:xfrm rot="1797379">
          <a:off x="3695888" y="2328298"/>
          <a:ext cx="152465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770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3770721" y="2338723"/>
        <a:ext cx="0" cy="0"/>
      </dsp:txXfrm>
    </dsp:sp>
    <dsp:sp modelId="{EE0C330F-0812-4361-A964-64F23BD4D959}">
      <dsp:nvSpPr>
        <dsp:cNvPr id="0" name=""/>
        <dsp:cNvSpPr/>
      </dsp:nvSpPr>
      <dsp:spPr>
        <a:xfrm>
          <a:off x="3766417" y="2113097"/>
          <a:ext cx="1074173" cy="1074173"/>
        </a:xfrm>
        <a:prstGeom prst="ellipse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學校 管理</a:t>
          </a:r>
        </a:p>
      </dsp:txBody>
      <dsp:txXfrm>
        <a:off x="3923726" y="2270406"/>
        <a:ext cx="759555" cy="759555"/>
      </dsp:txXfrm>
    </dsp:sp>
    <dsp:sp modelId="{CF483823-CB55-4A83-931C-68A1A801B2FC}">
      <dsp:nvSpPr>
        <dsp:cNvPr id="0" name=""/>
        <dsp:cNvSpPr/>
      </dsp:nvSpPr>
      <dsp:spPr>
        <a:xfrm rot="5400000">
          <a:off x="2992677" y="2697021"/>
          <a:ext cx="199385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372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3097354" y="2707668"/>
        <a:ext cx="0" cy="0"/>
      </dsp:txXfrm>
    </dsp:sp>
    <dsp:sp modelId="{32463984-4EDA-442D-B179-0F24C54C1538}">
      <dsp:nvSpPr>
        <dsp:cNvPr id="0" name=""/>
        <dsp:cNvSpPr/>
      </dsp:nvSpPr>
      <dsp:spPr>
        <a:xfrm>
          <a:off x="2555283" y="2812346"/>
          <a:ext cx="1074173" cy="1074173"/>
        </a:xfrm>
        <a:prstGeom prst="ellipse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教職員資料</a:t>
          </a:r>
        </a:p>
      </dsp:txBody>
      <dsp:txXfrm>
        <a:off x="2712592" y="2969655"/>
        <a:ext cx="759555" cy="759555"/>
      </dsp:txXfrm>
    </dsp:sp>
    <dsp:sp modelId="{45798B99-99B4-4437-B757-A5D60213D4F0}">
      <dsp:nvSpPr>
        <dsp:cNvPr id="0" name=""/>
        <dsp:cNvSpPr/>
      </dsp:nvSpPr>
      <dsp:spPr>
        <a:xfrm rot="9002621">
          <a:off x="2336387" y="2328298"/>
          <a:ext cx="152465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8770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 rot="10800000">
        <a:off x="2417825" y="2345328"/>
        <a:ext cx="0" cy="0"/>
      </dsp:txXfrm>
    </dsp:sp>
    <dsp:sp modelId="{5F69B6A3-8F54-48D3-9ADD-7F8AA78C1597}">
      <dsp:nvSpPr>
        <dsp:cNvPr id="0" name=""/>
        <dsp:cNvSpPr/>
      </dsp:nvSpPr>
      <dsp:spPr>
        <a:xfrm>
          <a:off x="1344149" y="2113097"/>
          <a:ext cx="1074173" cy="1074173"/>
        </a:xfrm>
        <a:prstGeom prst="ellipse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學生 資料</a:t>
          </a:r>
        </a:p>
      </dsp:txBody>
      <dsp:txXfrm>
        <a:off x="1501458" y="2270406"/>
        <a:ext cx="759555" cy="759555"/>
      </dsp:txXfrm>
    </dsp:sp>
    <dsp:sp modelId="{C69F84D3-0F8C-4313-8CC9-0A5416DC488D}">
      <dsp:nvSpPr>
        <dsp:cNvPr id="0" name=""/>
        <dsp:cNvSpPr/>
      </dsp:nvSpPr>
      <dsp:spPr>
        <a:xfrm rot="12602619">
          <a:off x="2335831" y="1543450"/>
          <a:ext cx="153788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209565" y="16852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 rot="10800000">
        <a:off x="2414128" y="1564334"/>
        <a:ext cx="0" cy="0"/>
      </dsp:txXfrm>
    </dsp:sp>
    <dsp:sp modelId="{258D91E8-C1F1-4873-B9F3-53C3F8CA3578}">
      <dsp:nvSpPr>
        <dsp:cNvPr id="0" name=""/>
        <dsp:cNvSpPr/>
      </dsp:nvSpPr>
      <dsp:spPr>
        <a:xfrm>
          <a:off x="1344149" y="714599"/>
          <a:ext cx="1074173" cy="1074173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課外 活動</a:t>
          </a:r>
        </a:p>
      </dsp:txBody>
      <dsp:txXfrm>
        <a:off x="1501458" y="871908"/>
        <a:ext cx="759555" cy="759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A39D3-8EB0-40DA-B0FA-00FF5C7BC712}">
      <dsp:nvSpPr>
        <dsp:cNvPr id="0" name=""/>
        <dsp:cNvSpPr/>
      </dsp:nvSpPr>
      <dsp:spPr>
        <a:xfrm>
          <a:off x="5297" y="638672"/>
          <a:ext cx="2372846" cy="226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學校有沒有使用課外活動模組</a:t>
          </a:r>
          <a:r>
            <a:rPr lang="en-US" altLang="zh-TW" sz="24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zh-TW" altLang="en-US" sz="24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636" y="705011"/>
        <a:ext cx="2240168" cy="2132290"/>
      </dsp:txXfrm>
    </dsp:sp>
    <dsp:sp modelId="{764ABE67-C6A2-47AB-B46B-9E8DB7782559}">
      <dsp:nvSpPr>
        <dsp:cNvPr id="0" name=""/>
        <dsp:cNvSpPr/>
      </dsp:nvSpPr>
      <dsp:spPr>
        <a:xfrm rot="18295077">
          <a:off x="2154973" y="1324254"/>
          <a:ext cx="1043836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1043836" y="18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50795" y="1317102"/>
        <a:ext cx="52191" cy="52191"/>
      </dsp:txXfrm>
    </dsp:sp>
    <dsp:sp modelId="{6105F59C-CDDE-45C7-A8DF-4D5E6FF56488}">
      <dsp:nvSpPr>
        <dsp:cNvPr id="0" name=""/>
        <dsp:cNvSpPr/>
      </dsp:nvSpPr>
      <dsp:spPr>
        <a:xfrm>
          <a:off x="2975638" y="541805"/>
          <a:ext cx="867218" cy="7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513" y="563680"/>
        <a:ext cx="823468" cy="703118"/>
      </dsp:txXfrm>
    </dsp:sp>
    <dsp:sp modelId="{400C9795-37EA-4A26-9256-9BBC3E86C8EA}">
      <dsp:nvSpPr>
        <dsp:cNvPr id="0" name=""/>
        <dsp:cNvSpPr/>
      </dsp:nvSpPr>
      <dsp:spPr>
        <a:xfrm rot="19540935">
          <a:off x="3777980" y="686179"/>
          <a:ext cx="745382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745382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32037" y="686489"/>
        <a:ext cx="37269" cy="37269"/>
      </dsp:txXfrm>
    </dsp:sp>
    <dsp:sp modelId="{86B2AB9E-80B3-4A05-AE5F-A0C60EACDD36}">
      <dsp:nvSpPr>
        <dsp:cNvPr id="0" name=""/>
        <dsp:cNvSpPr/>
      </dsp:nvSpPr>
      <dsp:spPr>
        <a:xfrm>
          <a:off x="4458486" y="127536"/>
          <a:ext cx="4370495" cy="734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方法一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: 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依課外活動 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活動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)</a:t>
          </a:r>
          <a:endParaRPr lang="zh-TW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480012" y="149062"/>
        <a:ext cx="4327443" cy="691889"/>
      </dsp:txXfrm>
    </dsp:sp>
    <dsp:sp modelId="{7CF20709-DF2A-4B06-A64A-6B724940EC9F}">
      <dsp:nvSpPr>
        <dsp:cNvPr id="0" name=""/>
        <dsp:cNvSpPr/>
      </dsp:nvSpPr>
      <dsp:spPr>
        <a:xfrm rot="2119669">
          <a:off x="3775428" y="1108039"/>
          <a:ext cx="732352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732352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23296" y="1108674"/>
        <a:ext cx="36617" cy="36617"/>
      </dsp:txXfrm>
    </dsp:sp>
    <dsp:sp modelId="{7216FD99-5A3F-4AB4-8F47-935FCF4D7CDE}">
      <dsp:nvSpPr>
        <dsp:cNvPr id="0" name=""/>
        <dsp:cNvSpPr/>
      </dsp:nvSpPr>
      <dsp:spPr>
        <a:xfrm>
          <a:off x="4440352" y="965291"/>
          <a:ext cx="4411334" cy="7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方法二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: 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依課外活動 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活動項目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)</a:t>
          </a:r>
          <a:endParaRPr lang="zh-TW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462227" y="987166"/>
        <a:ext cx="4367584" cy="703118"/>
      </dsp:txXfrm>
    </dsp:sp>
    <dsp:sp modelId="{D6EB10F1-AE98-4042-812F-E3DD65F462CD}">
      <dsp:nvSpPr>
        <dsp:cNvPr id="0" name=""/>
        <dsp:cNvSpPr/>
      </dsp:nvSpPr>
      <dsp:spPr>
        <a:xfrm rot="3304923">
          <a:off x="2154973" y="2180171"/>
          <a:ext cx="1043836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1043836" y="18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50795" y="2173019"/>
        <a:ext cx="52191" cy="52191"/>
      </dsp:txXfrm>
    </dsp:sp>
    <dsp:sp modelId="{998B67AB-BF69-4683-9900-07C28127BFD0}">
      <dsp:nvSpPr>
        <dsp:cNvPr id="0" name=""/>
        <dsp:cNvSpPr/>
      </dsp:nvSpPr>
      <dsp:spPr>
        <a:xfrm>
          <a:off x="2975638" y="2253639"/>
          <a:ext cx="849816" cy="7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沒有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513" y="2275514"/>
        <a:ext cx="806066" cy="703118"/>
      </dsp:txXfrm>
    </dsp:sp>
    <dsp:sp modelId="{834C2139-4DF3-4EC0-AB78-7D588A3DFC8B}">
      <dsp:nvSpPr>
        <dsp:cNvPr id="0" name=""/>
        <dsp:cNvSpPr/>
      </dsp:nvSpPr>
      <dsp:spPr>
        <a:xfrm rot="19457599">
          <a:off x="3756294" y="2393405"/>
          <a:ext cx="735817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735817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05807" y="2393953"/>
        <a:ext cx="36790" cy="36790"/>
      </dsp:txXfrm>
    </dsp:sp>
    <dsp:sp modelId="{F7DD8036-39EE-4CB5-92AA-A431DD1FB9A2}">
      <dsp:nvSpPr>
        <dsp:cNvPr id="0" name=""/>
        <dsp:cNvSpPr/>
      </dsp:nvSpPr>
      <dsp:spPr>
        <a:xfrm>
          <a:off x="4422950" y="1824190"/>
          <a:ext cx="4415994" cy="7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方法三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依學生</a:t>
          </a:r>
          <a:endParaRPr lang="en-US" altLang="zh-TW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4825" y="1846065"/>
        <a:ext cx="4372244" cy="703118"/>
      </dsp:txXfrm>
    </dsp:sp>
    <dsp:sp modelId="{E552E272-20DB-4CB1-9127-293DA71AE53F}">
      <dsp:nvSpPr>
        <dsp:cNvPr id="0" name=""/>
        <dsp:cNvSpPr/>
      </dsp:nvSpPr>
      <dsp:spPr>
        <a:xfrm rot="2142401">
          <a:off x="3756294" y="2822854"/>
          <a:ext cx="735817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735817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05807" y="2823403"/>
        <a:ext cx="36790" cy="36790"/>
      </dsp:txXfrm>
    </dsp:sp>
    <dsp:sp modelId="{4D24A7A6-F97B-4F40-86C6-5A3EA18D3D9E}">
      <dsp:nvSpPr>
        <dsp:cNvPr id="0" name=""/>
        <dsp:cNvSpPr/>
      </dsp:nvSpPr>
      <dsp:spPr>
        <a:xfrm>
          <a:off x="4422950" y="2683089"/>
          <a:ext cx="4411169" cy="7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方法四</a:t>
          </a:r>
          <a:r>
            <a:rPr lang="en-US" altLang="zh-TW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整批處理</a:t>
          </a:r>
          <a:endParaRPr lang="en-US" altLang="zh-TW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4825" y="2704964"/>
        <a:ext cx="4367419" cy="703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3939C-158A-43A8-9EF4-471036A9296B}">
      <dsp:nvSpPr>
        <dsp:cNvPr id="0" name=""/>
        <dsp:cNvSpPr/>
      </dsp:nvSpPr>
      <dsp:spPr>
        <a:xfrm>
          <a:off x="4277" y="0"/>
          <a:ext cx="2907429" cy="16935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1) </a:t>
          </a: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編排學生至留堂班</a:t>
          </a:r>
          <a:endParaRPr lang="en-US" altLang="zh-TW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sp:txBody>
      <dsp:txXfrm>
        <a:off x="53878" y="49601"/>
        <a:ext cx="2808227" cy="1594308"/>
      </dsp:txXfrm>
    </dsp:sp>
    <dsp:sp modelId="{F1F77DB4-F84E-4ADA-A440-6240B4F9E3B7}">
      <dsp:nvSpPr>
        <dsp:cNvPr id="0" name=""/>
        <dsp:cNvSpPr/>
      </dsp:nvSpPr>
      <dsp:spPr>
        <a:xfrm>
          <a:off x="3151291" y="549670"/>
          <a:ext cx="507919" cy="594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151291" y="668504"/>
        <a:ext cx="355543" cy="356501"/>
      </dsp:txXfrm>
    </dsp:sp>
    <dsp:sp modelId="{6A88FB01-F2DC-4700-95CA-A6409042F6E6}">
      <dsp:nvSpPr>
        <dsp:cNvPr id="0" name=""/>
        <dsp:cNvSpPr/>
      </dsp:nvSpPr>
      <dsp:spPr>
        <a:xfrm>
          <a:off x="3870044" y="54027"/>
          <a:ext cx="2810541" cy="1585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2) </a:t>
          </a: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列印留堂班名單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6480" y="100463"/>
        <a:ext cx="2717669" cy="1492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7D2D7-64FF-4A43-A211-B87ABE58D0B1}">
      <dsp:nvSpPr>
        <dsp:cNvPr id="0" name=""/>
        <dsp:cNvSpPr/>
      </dsp:nvSpPr>
      <dsp:spPr>
        <a:xfrm>
          <a:off x="3626" y="92621"/>
          <a:ext cx="1096088" cy="1508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6) 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列印通知書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/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報告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sp:txBody>
      <dsp:txXfrm>
        <a:off x="35729" y="124724"/>
        <a:ext cx="1031882" cy="1444060"/>
      </dsp:txXfrm>
    </dsp:sp>
    <dsp:sp modelId="{13907E14-8104-42A7-92EA-7EDD1FC38A10}">
      <dsp:nvSpPr>
        <dsp:cNvPr id="0" name=""/>
        <dsp:cNvSpPr/>
      </dsp:nvSpPr>
      <dsp:spPr>
        <a:xfrm rot="10800000">
          <a:off x="1196265" y="727032"/>
          <a:ext cx="204686" cy="23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1257671" y="774921"/>
        <a:ext cx="143280" cy="143667"/>
      </dsp:txXfrm>
    </dsp:sp>
    <dsp:sp modelId="{4823939C-158A-43A8-9EF4-471036A9296B}">
      <dsp:nvSpPr>
        <dsp:cNvPr id="0" name=""/>
        <dsp:cNvSpPr/>
      </dsp:nvSpPr>
      <dsp:spPr>
        <a:xfrm>
          <a:off x="1485917" y="92621"/>
          <a:ext cx="1171668" cy="1508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5) 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即時查詢學生出席情況</a:t>
          </a:r>
          <a:r>
            <a:rPr lang="zh-TW" altLang="en-US" sz="2000" kern="1200" dirty="0" smtClean="0">
              <a:hlinkClick xmlns:r="http://schemas.openxmlformats.org/officeDocument/2006/relationships" r:id="" action="ppaction://hlinksldjump"/>
            </a:rPr>
            <a:t> 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 2" panose="05020102010507070707" pitchFamily="18" charset="2"/>
          </a:endParaRPr>
        </a:p>
      </dsp:txBody>
      <dsp:txXfrm>
        <a:off x="1520234" y="126938"/>
        <a:ext cx="1103034" cy="1439632"/>
      </dsp:txXfrm>
    </dsp:sp>
    <dsp:sp modelId="{F1F77DB4-F84E-4ADA-A440-6240B4F9E3B7}">
      <dsp:nvSpPr>
        <dsp:cNvPr id="0" name=""/>
        <dsp:cNvSpPr/>
      </dsp:nvSpPr>
      <dsp:spPr>
        <a:xfrm rot="10609275">
          <a:off x="2754136" y="727032"/>
          <a:ext cx="204686" cy="23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815495" y="773218"/>
        <a:ext cx="143280" cy="143667"/>
      </dsp:txXfrm>
    </dsp:sp>
    <dsp:sp modelId="{7B7C4175-DA35-4FA7-BDF8-E0A5EF254235}">
      <dsp:nvSpPr>
        <dsp:cNvPr id="0" name=""/>
        <dsp:cNvSpPr/>
      </dsp:nvSpPr>
      <dsp:spPr>
        <a:xfrm>
          <a:off x="3043787" y="104339"/>
          <a:ext cx="1214054" cy="14848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4) 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為留堂班進行即時點名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9345" y="139897"/>
        <a:ext cx="1142938" cy="1413714"/>
      </dsp:txXfrm>
    </dsp:sp>
    <dsp:sp modelId="{A8545402-A770-44E3-8822-613E4829D013}">
      <dsp:nvSpPr>
        <dsp:cNvPr id="0" name=""/>
        <dsp:cNvSpPr/>
      </dsp:nvSpPr>
      <dsp:spPr>
        <a:xfrm rot="10642548">
          <a:off x="4354392" y="727032"/>
          <a:ext cx="204686" cy="23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4415766" y="773515"/>
        <a:ext cx="143280" cy="143667"/>
      </dsp:txXfrm>
    </dsp:sp>
    <dsp:sp modelId="{6A88FB01-F2DC-4700-95CA-A6409042F6E6}">
      <dsp:nvSpPr>
        <dsp:cNvPr id="0" name=""/>
        <dsp:cNvSpPr/>
      </dsp:nvSpPr>
      <dsp:spPr>
        <a:xfrm>
          <a:off x="4644043" y="92621"/>
          <a:ext cx="2177453" cy="1508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3) 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編修和確定留堂班時地人資料</a:t>
          </a:r>
          <a:r>
            <a:rPr lang="zh-TW" alt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，並檢查衝突情況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anose="05020102010507070707" pitchFamily="18" charset="2"/>
              <a:hlinkClick xmlns:r="http://schemas.openxmlformats.org/officeDocument/2006/relationships" r:id="" action="ppaction://hlinksldjump"/>
            </a:rPr>
            <a:t> 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219" y="136797"/>
        <a:ext cx="2089101" cy="1419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EE06F-8196-4312-8737-D6022E6FB82A}">
      <dsp:nvSpPr>
        <dsp:cNvPr id="0" name=""/>
        <dsp:cNvSpPr/>
      </dsp:nvSpPr>
      <dsp:spPr>
        <a:xfrm>
          <a:off x="2956" y="812850"/>
          <a:ext cx="1960049" cy="490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課外活動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308" y="827202"/>
        <a:ext cx="1931345" cy="461308"/>
      </dsp:txXfrm>
    </dsp:sp>
    <dsp:sp modelId="{57243D12-0FAC-4F7D-A3D6-7AF9E43A66EC}">
      <dsp:nvSpPr>
        <dsp:cNvPr id="0" name=""/>
        <dsp:cNvSpPr/>
      </dsp:nvSpPr>
      <dsp:spPr>
        <a:xfrm rot="5400000">
          <a:off x="940105" y="1345739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87BAEE-2D1E-46A0-AB52-65C2D01CBB2C}">
      <dsp:nvSpPr>
        <dsp:cNvPr id="0" name=""/>
        <dsp:cNvSpPr/>
      </dsp:nvSpPr>
      <dsp:spPr>
        <a:xfrm>
          <a:off x="2956" y="1474367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增新活動</a:t>
          </a:r>
          <a:r>
            <a:rPr lang="en-US" alt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活動項目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308" y="1488719"/>
        <a:ext cx="1931345" cy="461308"/>
      </dsp:txXfrm>
    </dsp:sp>
    <dsp:sp modelId="{1360882C-6A51-4618-A9A0-FD53B682C606}">
      <dsp:nvSpPr>
        <dsp:cNvPr id="0" name=""/>
        <dsp:cNvSpPr/>
      </dsp:nvSpPr>
      <dsp:spPr>
        <a:xfrm rot="5400000">
          <a:off x="940105" y="2007256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799669"/>
                <a:satOff val="-3690"/>
                <a:lumOff val="1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99669"/>
                <a:satOff val="-3690"/>
                <a:lumOff val="1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99669"/>
                <a:satOff val="-3690"/>
                <a:lumOff val="1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C4CC47-33B8-4AE8-8195-3B98EDAF3798}">
      <dsp:nvSpPr>
        <dsp:cNvPr id="0" name=""/>
        <dsp:cNvSpPr/>
      </dsp:nvSpPr>
      <dsp:spPr>
        <a:xfrm>
          <a:off x="2956" y="2135884"/>
          <a:ext cx="1960049" cy="5615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885686"/>
            <a:satOff val="-4712"/>
            <a:lumOff val="-26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85686"/>
              <a:satOff val="-4712"/>
              <a:lumOff val="-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學生報名</a:t>
          </a: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輸入組員名單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404" y="2152332"/>
        <a:ext cx="1927153" cy="528667"/>
      </dsp:txXfrm>
    </dsp:sp>
    <dsp:sp modelId="{1D20B623-8F15-47F7-8371-8B489C7D5E60}">
      <dsp:nvSpPr>
        <dsp:cNvPr id="0" name=""/>
        <dsp:cNvSpPr/>
      </dsp:nvSpPr>
      <dsp:spPr>
        <a:xfrm rot="5400000">
          <a:off x="940105" y="2740324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1599337"/>
                <a:satOff val="-7380"/>
                <a:lumOff val="2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99337"/>
                <a:satOff val="-7380"/>
                <a:lumOff val="2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99337"/>
                <a:satOff val="-7380"/>
                <a:lumOff val="2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678D92-27F4-4DA5-A301-6C882C324DA0}">
      <dsp:nvSpPr>
        <dsp:cNvPr id="0" name=""/>
        <dsp:cNvSpPr/>
      </dsp:nvSpPr>
      <dsp:spPr>
        <a:xfrm>
          <a:off x="2956" y="2868952"/>
          <a:ext cx="1960049" cy="69080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771372"/>
            <a:satOff val="-9425"/>
            <a:lumOff val="-53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771372"/>
              <a:satOff val="-9425"/>
              <a:lumOff val="-5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編修學生活動職位</a:t>
          </a:r>
          <a:endParaRPr lang="en-US" altLang="zh-TW" sz="16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sym typeface="Wingdings" panose="05000000000000000000" pitchFamily="2" charset="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及表現</a:t>
          </a:r>
          <a:r>
            <a:rPr lang="zh-TW" altLang="en-US" sz="1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 </a:t>
          </a:r>
          <a:endParaRPr lang="zh-TW" altLang="en-US" sz="1400" kern="1200" dirty="0"/>
        </a:p>
      </dsp:txBody>
      <dsp:txXfrm>
        <a:off x="23189" y="2889185"/>
        <a:ext cx="1919583" cy="650343"/>
      </dsp:txXfrm>
    </dsp:sp>
    <dsp:sp modelId="{6478B150-CD0F-4E6E-8B39-DDA2EF6A0CA5}">
      <dsp:nvSpPr>
        <dsp:cNvPr id="0" name=""/>
        <dsp:cNvSpPr/>
      </dsp:nvSpPr>
      <dsp:spPr>
        <a:xfrm>
          <a:off x="2237413" y="812850"/>
          <a:ext cx="1960049" cy="490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51765" y="827202"/>
        <a:ext cx="1931345" cy="461308"/>
      </dsp:txXfrm>
    </dsp:sp>
    <dsp:sp modelId="{7C4BA3BD-619D-4279-A3CE-151531B6B94D}">
      <dsp:nvSpPr>
        <dsp:cNvPr id="0" name=""/>
        <dsp:cNvSpPr/>
      </dsp:nvSpPr>
      <dsp:spPr>
        <a:xfrm rot="5400000">
          <a:off x="3174561" y="1345739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2399006"/>
                <a:satOff val="-11070"/>
                <a:lumOff val="4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399006"/>
                <a:satOff val="-11070"/>
                <a:lumOff val="4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399006"/>
                <a:satOff val="-11070"/>
                <a:lumOff val="4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976693-5933-4A84-8F81-552DE139CE0E}">
      <dsp:nvSpPr>
        <dsp:cNvPr id="0" name=""/>
        <dsp:cNvSpPr/>
      </dsp:nvSpPr>
      <dsp:spPr>
        <a:xfrm>
          <a:off x="2237413" y="1474367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2657058"/>
            <a:satOff val="-14137"/>
            <a:lumOff val="-80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657058"/>
              <a:satOff val="-14137"/>
              <a:lumOff val="-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甄選學生</a:t>
          </a:r>
          <a:endParaRPr lang="zh-TW" altLang="en-US" sz="1600" kern="1200" dirty="0"/>
        </a:p>
      </dsp:txBody>
      <dsp:txXfrm>
        <a:off x="2251765" y="1488719"/>
        <a:ext cx="1931345" cy="461308"/>
      </dsp:txXfrm>
    </dsp:sp>
    <dsp:sp modelId="{55F64E86-97BC-43C2-A5F4-699A2B384706}">
      <dsp:nvSpPr>
        <dsp:cNvPr id="0" name=""/>
        <dsp:cNvSpPr/>
      </dsp:nvSpPr>
      <dsp:spPr>
        <a:xfrm rot="5400000">
          <a:off x="3174561" y="2007256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3198675"/>
                <a:satOff val="-14759"/>
                <a:lumOff val="5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198675"/>
                <a:satOff val="-14759"/>
                <a:lumOff val="5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198675"/>
                <a:satOff val="-14759"/>
                <a:lumOff val="5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937716-5DCA-4F5E-A684-E600D6A1B2B5}">
      <dsp:nvSpPr>
        <dsp:cNvPr id="0" name=""/>
        <dsp:cNvSpPr/>
      </dsp:nvSpPr>
      <dsp:spPr>
        <a:xfrm>
          <a:off x="2237413" y="2135884"/>
          <a:ext cx="1960049" cy="59741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542744"/>
            <a:satOff val="-18850"/>
            <a:lumOff val="-107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542744"/>
              <a:satOff val="-18850"/>
              <a:lumOff val="-10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人才資料庫報告</a:t>
          </a:r>
          <a:r>
            <a:rPr lang="en-US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br>
            <a:rPr lang="en-US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(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依識別標籤</a:t>
          </a:r>
          <a:r>
            <a:rPr lang="en-US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altLang="zh-TW" sz="16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54911" y="2153382"/>
        <a:ext cx="1925053" cy="562422"/>
      </dsp:txXfrm>
    </dsp:sp>
    <dsp:sp modelId="{BACC0714-24A9-41EA-A3B0-2965FB469AF2}">
      <dsp:nvSpPr>
        <dsp:cNvPr id="0" name=""/>
        <dsp:cNvSpPr/>
      </dsp:nvSpPr>
      <dsp:spPr>
        <a:xfrm>
          <a:off x="4471869" y="812850"/>
          <a:ext cx="1960049" cy="490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學校活動管理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86221" y="827202"/>
        <a:ext cx="1931345" cy="461308"/>
      </dsp:txXfrm>
    </dsp:sp>
    <dsp:sp modelId="{47C43B86-B958-4957-AD75-D99A15D209E1}">
      <dsp:nvSpPr>
        <dsp:cNvPr id="0" name=""/>
        <dsp:cNvSpPr/>
      </dsp:nvSpPr>
      <dsp:spPr>
        <a:xfrm rot="5400000">
          <a:off x="5409018" y="1345739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3998343"/>
                <a:satOff val="-18449"/>
                <a:lumOff val="6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98343"/>
                <a:satOff val="-18449"/>
                <a:lumOff val="6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98343"/>
                <a:satOff val="-18449"/>
                <a:lumOff val="6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79FB34-0801-4E99-BAF5-9CAA35E4E00C}">
      <dsp:nvSpPr>
        <dsp:cNvPr id="0" name=""/>
        <dsp:cNvSpPr/>
      </dsp:nvSpPr>
      <dsp:spPr>
        <a:xfrm>
          <a:off x="4471869" y="1474367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4428430"/>
            <a:satOff val="-23562"/>
            <a:lumOff val="-1342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4428430"/>
              <a:satOff val="-23562"/>
              <a:lumOff val="-13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增新學校活動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86221" y="1488719"/>
        <a:ext cx="1931345" cy="461308"/>
      </dsp:txXfrm>
    </dsp:sp>
    <dsp:sp modelId="{9272CC36-4474-4C68-8641-8ADB478ACAD4}">
      <dsp:nvSpPr>
        <dsp:cNvPr id="0" name=""/>
        <dsp:cNvSpPr/>
      </dsp:nvSpPr>
      <dsp:spPr>
        <a:xfrm rot="5400000">
          <a:off x="5409018" y="2007256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4798012"/>
                <a:satOff val="-22139"/>
                <a:lumOff val="8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798012"/>
                <a:satOff val="-22139"/>
                <a:lumOff val="8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798012"/>
                <a:satOff val="-22139"/>
                <a:lumOff val="8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327622-3E1A-4180-AE8C-118C8420C209}">
      <dsp:nvSpPr>
        <dsp:cNvPr id="0" name=""/>
        <dsp:cNvSpPr/>
      </dsp:nvSpPr>
      <dsp:spPr>
        <a:xfrm>
          <a:off x="4471869" y="2135884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5314116"/>
            <a:satOff val="-28274"/>
            <a:lumOff val="-161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314116"/>
              <a:satOff val="-28274"/>
              <a:lumOff val="-16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檢查衝突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86221" y="2150236"/>
        <a:ext cx="1931345" cy="461308"/>
      </dsp:txXfrm>
    </dsp:sp>
    <dsp:sp modelId="{A9EF57A7-B832-4D83-BC14-D2F2D28302BA}">
      <dsp:nvSpPr>
        <dsp:cNvPr id="0" name=""/>
        <dsp:cNvSpPr/>
      </dsp:nvSpPr>
      <dsp:spPr>
        <a:xfrm rot="5400000">
          <a:off x="5409018" y="2668772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5597681"/>
                <a:satOff val="-25829"/>
                <a:lumOff val="9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597681"/>
                <a:satOff val="-25829"/>
                <a:lumOff val="9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597681"/>
                <a:satOff val="-25829"/>
                <a:lumOff val="9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BDC013-DD49-4A5B-B03B-ED6791E9039E}">
      <dsp:nvSpPr>
        <dsp:cNvPr id="0" name=""/>
        <dsp:cNvSpPr/>
      </dsp:nvSpPr>
      <dsp:spPr>
        <a:xfrm>
          <a:off x="4471869" y="2797401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6199802"/>
            <a:satOff val="-32987"/>
            <a:lumOff val="-1879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6199802"/>
              <a:satOff val="-32987"/>
              <a:lumOff val="-18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點名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86221" y="2811753"/>
        <a:ext cx="1931345" cy="461308"/>
      </dsp:txXfrm>
    </dsp:sp>
    <dsp:sp modelId="{13A61CC8-0974-4286-83FA-E43AD3CDB050}">
      <dsp:nvSpPr>
        <dsp:cNvPr id="0" name=""/>
        <dsp:cNvSpPr/>
      </dsp:nvSpPr>
      <dsp:spPr>
        <a:xfrm rot="5400000">
          <a:off x="5409018" y="3330289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6397349"/>
                <a:satOff val="-29519"/>
                <a:lumOff val="10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397349"/>
                <a:satOff val="-29519"/>
                <a:lumOff val="10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397349"/>
                <a:satOff val="-29519"/>
                <a:lumOff val="10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E361E1-BD97-4E9C-9D48-315679B78DEB}">
      <dsp:nvSpPr>
        <dsp:cNvPr id="0" name=""/>
        <dsp:cNvSpPr/>
      </dsp:nvSpPr>
      <dsp:spPr>
        <a:xfrm>
          <a:off x="4471869" y="3458917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7085488"/>
            <a:satOff val="-37699"/>
            <a:lumOff val="-214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085488"/>
              <a:satOff val="-37699"/>
              <a:lumOff val="-214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查詢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86221" y="3473269"/>
        <a:ext cx="1931345" cy="461308"/>
      </dsp:txXfrm>
    </dsp:sp>
    <dsp:sp modelId="{A9AB7154-2752-4634-BB03-8417331230F5}">
      <dsp:nvSpPr>
        <dsp:cNvPr id="0" name=""/>
        <dsp:cNvSpPr/>
      </dsp:nvSpPr>
      <dsp:spPr>
        <a:xfrm>
          <a:off x="6706326" y="812850"/>
          <a:ext cx="1960049" cy="490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獎懲資料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20678" y="827202"/>
        <a:ext cx="1931345" cy="461308"/>
      </dsp:txXfrm>
    </dsp:sp>
    <dsp:sp modelId="{73BB227B-D492-4E2E-B265-FED75E0237D0}">
      <dsp:nvSpPr>
        <dsp:cNvPr id="0" name=""/>
        <dsp:cNvSpPr/>
      </dsp:nvSpPr>
      <dsp:spPr>
        <a:xfrm rot="5400000">
          <a:off x="7643474" y="1345739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7197018"/>
                <a:satOff val="-33209"/>
                <a:lumOff val="12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197018"/>
                <a:satOff val="-33209"/>
                <a:lumOff val="12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197018"/>
                <a:satOff val="-33209"/>
                <a:lumOff val="12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E6F0B6-8C9A-45D3-8923-9C515E3EE1EF}">
      <dsp:nvSpPr>
        <dsp:cNvPr id="0" name=""/>
        <dsp:cNvSpPr/>
      </dsp:nvSpPr>
      <dsp:spPr>
        <a:xfrm>
          <a:off x="6706326" y="1474367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7971174"/>
            <a:satOff val="-42411"/>
            <a:lumOff val="-2416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971174"/>
              <a:satOff val="-42411"/>
              <a:lumOff val="-24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增新獎勵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20678" y="1488719"/>
        <a:ext cx="1931345" cy="461308"/>
      </dsp:txXfrm>
    </dsp:sp>
    <dsp:sp modelId="{A2B1C8DE-1136-456A-8E82-6F28C70438F6}">
      <dsp:nvSpPr>
        <dsp:cNvPr id="0" name=""/>
        <dsp:cNvSpPr/>
      </dsp:nvSpPr>
      <dsp:spPr>
        <a:xfrm rot="5400000">
          <a:off x="7643474" y="2007256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7996686"/>
                <a:satOff val="-36898"/>
                <a:lumOff val="13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996686"/>
                <a:satOff val="-36898"/>
                <a:lumOff val="13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996686"/>
                <a:satOff val="-36898"/>
                <a:lumOff val="13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854BE0-81EB-470A-A580-FA5CCBC86E21}">
      <dsp:nvSpPr>
        <dsp:cNvPr id="0" name=""/>
        <dsp:cNvSpPr/>
      </dsp:nvSpPr>
      <dsp:spPr>
        <a:xfrm>
          <a:off x="6706326" y="2135884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8856860"/>
            <a:satOff val="-47124"/>
            <a:lumOff val="-268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856860"/>
              <a:satOff val="-47124"/>
              <a:lumOff val="-26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數據合併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1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20678" y="2150236"/>
        <a:ext cx="1931345" cy="461308"/>
      </dsp:txXfrm>
    </dsp:sp>
    <dsp:sp modelId="{8142F466-3FA2-4D32-B06D-6D2D3ADB35BD}">
      <dsp:nvSpPr>
        <dsp:cNvPr id="0" name=""/>
        <dsp:cNvSpPr/>
      </dsp:nvSpPr>
      <dsp:spPr>
        <a:xfrm>
          <a:off x="8940782" y="812850"/>
          <a:ext cx="1960049" cy="490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學生成績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55134" y="827202"/>
        <a:ext cx="1931345" cy="461308"/>
      </dsp:txXfrm>
    </dsp:sp>
    <dsp:sp modelId="{749E827A-4B2C-467A-BCE6-049FD0A74AA3}">
      <dsp:nvSpPr>
        <dsp:cNvPr id="0" name=""/>
        <dsp:cNvSpPr/>
      </dsp:nvSpPr>
      <dsp:spPr>
        <a:xfrm rot="5400000">
          <a:off x="9877931" y="1345739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8796355"/>
                <a:satOff val="-40588"/>
                <a:lumOff val="14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796355"/>
                <a:satOff val="-40588"/>
                <a:lumOff val="14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796355"/>
                <a:satOff val="-40588"/>
                <a:lumOff val="14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033B2C-04A9-46D0-BB6E-DD3A47258A8B}">
      <dsp:nvSpPr>
        <dsp:cNvPr id="0" name=""/>
        <dsp:cNvSpPr/>
      </dsp:nvSpPr>
      <dsp:spPr>
        <a:xfrm>
          <a:off x="8940782" y="1474367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9742546"/>
            <a:satOff val="-51836"/>
            <a:lumOff val="-295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9742546"/>
              <a:satOff val="-51836"/>
              <a:lumOff val="-29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複製合併結果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55134" y="1488719"/>
        <a:ext cx="1931345" cy="461308"/>
      </dsp:txXfrm>
    </dsp:sp>
    <dsp:sp modelId="{B6D40A94-01DD-4215-9D13-82E00439CDC9}">
      <dsp:nvSpPr>
        <dsp:cNvPr id="0" name=""/>
        <dsp:cNvSpPr/>
      </dsp:nvSpPr>
      <dsp:spPr>
        <a:xfrm rot="5400000">
          <a:off x="9877931" y="2007256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9596024"/>
                <a:satOff val="-44278"/>
                <a:lumOff val="16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596024"/>
                <a:satOff val="-44278"/>
                <a:lumOff val="16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596024"/>
                <a:satOff val="-44278"/>
                <a:lumOff val="16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74639A-B3DE-4A09-913E-A31345195A78}">
      <dsp:nvSpPr>
        <dsp:cNvPr id="0" name=""/>
        <dsp:cNvSpPr/>
      </dsp:nvSpPr>
      <dsp:spPr>
        <a:xfrm>
          <a:off x="8940782" y="2135884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0628232"/>
            <a:satOff val="-56549"/>
            <a:lumOff val="-3222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628232"/>
              <a:satOff val="-56549"/>
              <a:lumOff val="-32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選擇成績表列印準則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55134" y="2150236"/>
        <a:ext cx="1931345" cy="461308"/>
      </dsp:txXfrm>
    </dsp:sp>
    <dsp:sp modelId="{87A3AF1E-ED9C-41E8-91EB-CA060AB84C84}">
      <dsp:nvSpPr>
        <dsp:cNvPr id="0" name=""/>
        <dsp:cNvSpPr/>
      </dsp:nvSpPr>
      <dsp:spPr>
        <a:xfrm rot="5400000">
          <a:off x="9877931" y="2668772"/>
          <a:ext cx="85752" cy="857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DF3882-8A8A-465A-AAF9-E2AE23FE810A}">
      <dsp:nvSpPr>
        <dsp:cNvPr id="0" name=""/>
        <dsp:cNvSpPr/>
      </dsp:nvSpPr>
      <dsp:spPr>
        <a:xfrm>
          <a:off x="8940782" y="2797401"/>
          <a:ext cx="1960049" cy="4900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列印成績表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55134" y="2811753"/>
        <a:ext cx="1931345" cy="4613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69785-8007-48A9-8062-518B1C7A7659}">
      <dsp:nvSpPr>
        <dsp:cNvPr id="0" name=""/>
        <dsp:cNvSpPr/>
      </dsp:nvSpPr>
      <dsp:spPr>
        <a:xfrm>
          <a:off x="4808088" y="1081"/>
          <a:ext cx="1948080" cy="194808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活動次數？</a:t>
          </a:r>
          <a:endParaRPr lang="en-US" altLang="zh-TW" sz="2400" kern="1200" dirty="0" smtClean="0"/>
        </a:p>
      </dsp:txBody>
      <dsp:txXfrm>
        <a:off x="5295108" y="341995"/>
        <a:ext cx="974040" cy="1607166"/>
      </dsp:txXfrm>
    </dsp:sp>
    <dsp:sp modelId="{71EA5D87-997E-4742-81C6-CBF0141931CE}">
      <dsp:nvSpPr>
        <dsp:cNvPr id="0" name=""/>
        <dsp:cNvSpPr/>
      </dsp:nvSpPr>
      <dsp:spPr>
        <a:xfrm rot="4320000">
          <a:off x="6381162" y="1143986"/>
          <a:ext cx="1948080" cy="194808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+mn-ea"/>
              <a:ea typeface="+mn-ea"/>
            </a:rPr>
            <a:t>甄選學生</a:t>
          </a:r>
          <a:r>
            <a:rPr lang="en-US" altLang="zh-TW" sz="2400" b="0" kern="1200" dirty="0" smtClean="0">
              <a:latin typeface="+mn-ea"/>
              <a:ea typeface="+mn-ea"/>
            </a:rPr>
            <a:t>?</a:t>
          </a:r>
          <a:endParaRPr lang="zh-TW" altLang="en-US" sz="2400" b="0" kern="1200" dirty="0">
            <a:latin typeface="+mn-ea"/>
            <a:ea typeface="+mn-ea"/>
          </a:endParaRPr>
        </a:p>
      </dsp:txBody>
      <dsp:txXfrm rot="-5400000">
        <a:off x="6389505" y="1683680"/>
        <a:ext cx="1607166" cy="974040"/>
      </dsp:txXfrm>
    </dsp:sp>
    <dsp:sp modelId="{13C6EFD9-4377-4C2B-8243-077824F46B30}">
      <dsp:nvSpPr>
        <dsp:cNvPr id="0" name=""/>
        <dsp:cNvSpPr/>
      </dsp:nvSpPr>
      <dsp:spPr>
        <a:xfrm rot="8640000">
          <a:off x="5780301" y="2993244"/>
          <a:ext cx="1948080" cy="194808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需要點名？</a:t>
          </a:r>
          <a:endParaRPr lang="zh-TW" altLang="en-US" sz="2400" kern="1200" dirty="0"/>
        </a:p>
      </dsp:txBody>
      <dsp:txXfrm rot="10800000">
        <a:off x="6167129" y="3025798"/>
        <a:ext cx="974040" cy="1607166"/>
      </dsp:txXfrm>
    </dsp:sp>
    <dsp:sp modelId="{16C5B9D7-6FB5-4056-A1DF-730FE5CD9C5B}">
      <dsp:nvSpPr>
        <dsp:cNvPr id="0" name=""/>
        <dsp:cNvSpPr/>
      </dsp:nvSpPr>
      <dsp:spPr>
        <a:xfrm rot="12960000">
          <a:off x="3835875" y="2993244"/>
          <a:ext cx="1948080" cy="194808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記錄獎項？</a:t>
          </a:r>
          <a:endParaRPr lang="zh-TW" altLang="en-US" sz="2400" kern="1200" dirty="0"/>
        </a:p>
      </dsp:txBody>
      <dsp:txXfrm rot="10800000">
        <a:off x="4423087" y="3025798"/>
        <a:ext cx="974040" cy="1607166"/>
      </dsp:txXfrm>
    </dsp:sp>
    <dsp:sp modelId="{B0B74C37-34B1-4585-A57F-C75365B57A9B}">
      <dsp:nvSpPr>
        <dsp:cNvPr id="0" name=""/>
        <dsp:cNvSpPr/>
      </dsp:nvSpPr>
      <dsp:spPr>
        <a:xfrm rot="17280000">
          <a:off x="3235015" y="1143986"/>
          <a:ext cx="1948080" cy="194808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記錄在</a:t>
          </a:r>
          <a:r>
            <a:rPr lang="en-US" altLang="zh-TW" sz="2400" kern="1200" dirty="0" smtClean="0"/>
            <a:t/>
          </a:r>
          <a:br>
            <a:rPr lang="en-US" altLang="zh-TW" sz="2400" kern="1200" dirty="0" smtClean="0"/>
          </a:br>
          <a:r>
            <a:rPr lang="zh-TW" altLang="en-US" sz="2400" kern="1200" dirty="0" smtClean="0"/>
            <a:t>成績表？</a:t>
          </a:r>
          <a:endParaRPr lang="zh-TW" altLang="en-US" sz="2400" kern="1200" dirty="0"/>
        </a:p>
      </dsp:txBody>
      <dsp:txXfrm rot="5400000">
        <a:off x="3567586" y="1683680"/>
        <a:ext cx="1607166" cy="974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1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51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6EC2298-0CE0-4739-A71D-1198F074974F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742"/>
            <a:ext cx="5438140" cy="3909060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709"/>
            <a:ext cx="2945659" cy="49751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709"/>
            <a:ext cx="2945659" cy="49751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604DD5D7-F4A8-4477-8323-A6B4B26720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93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435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014543-7E83-48BF-BC5B-FF154434975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8390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47031B-9D80-43DF-8DFC-F457591DDDA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47152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A0899F-978C-4AA7-9073-6E6373E1DFC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3515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F9BD3B-38BF-4200-9B9C-FA3C42BA514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1937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50749A-061F-49D5-BF29-486C64EF6F3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76481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A5AAC1-A72A-4C57-9C89-74D1DBBBE00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2705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D2D676-53DD-4536-A5B5-439426F95F4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69762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9989AA-3192-4172-AC62-84070515213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69641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C2DDE9-3B56-4E2A-BFCB-668C1A9D3E7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16861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DCA40E-5834-4B76-B41B-938685AB474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6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7373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E6A324-7971-4C4F-8A33-3FEB6B596F0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02207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1BD43E-6C55-4DA1-829C-F78C3801BF1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0070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0070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68860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08274">
              <a:spcBef>
                <a:spcPct val="0"/>
              </a:spcBef>
              <a:defRPr/>
            </a:pPr>
            <a:fld id="{A4E6A324-7971-4C4F-8A33-3FEB6B596F0D}" type="slidenum">
              <a:rPr lang="en-US" altLang="zh-HK">
                <a:latin typeface="Arial" panose="020B0604020202020204" pitchFamily="34" charset="0"/>
                <a:ea typeface="新細明體" panose="02020500000000000000" pitchFamily="18" charset="-120"/>
              </a:rPr>
              <a:pPr defTabSz="908274">
                <a:spcBef>
                  <a:spcPct val="0"/>
                </a:spcBef>
                <a:defRPr/>
              </a:pPr>
              <a:t>38</a:t>
            </a:fld>
            <a:endParaRPr lang="en-US" altLang="zh-HK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 defTabSz="908274">
              <a:buClr>
                <a:srgbClr val="000000"/>
              </a:buClr>
              <a:buSzPct val="100000"/>
              <a:defRPr/>
            </a:pPr>
            <a:endParaRPr lang="zh-HK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38270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/>
            </a:pPr>
            <a:fld id="{65027FCE-0FCB-495F-BDFF-4913EDBAA09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08274" algn="l"/>
                  <a:tab pos="1816547" algn="l"/>
                  <a:tab pos="2724821" algn="l"/>
                  <a:tab pos="3633094" algn="l"/>
                  <a:tab pos="4541368" algn="l"/>
                  <a:tab pos="5449641" algn="l"/>
                  <a:tab pos="6357915" algn="l"/>
                  <a:tab pos="7266188" algn="l"/>
                  <a:tab pos="8174462" algn="l"/>
                  <a:tab pos="9082735" algn="l"/>
                  <a:tab pos="9991009" algn="l"/>
                </a:tabLst>
                <a:defRPr/>
              </a:pPr>
              <a:t>39</a:t>
            </a:fld>
            <a:endParaRPr kumimoji="0" lang="en-US" altLang="zh-HK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60691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347D-377A-4AF7-8882-5919D502C8BB}" type="slidenum">
              <a:rPr lang="zh-HK" altLang="en-US" smtClean="0"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1375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46BD84-7C9C-4013-8D7D-5F54FB3674D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48064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58A212-DC4D-41F3-A641-23314F86373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34357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9DD347-8203-4494-9939-23C62009616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65975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D12D66-8DC4-45C0-8B9A-BE62721D389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63825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6898F8-F6A8-42B7-8B5B-A6980F2083F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91568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093256-D84F-40A5-95A5-6DE9946768C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5585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027FCE-0FCB-495F-BDFF-4913EDBAA09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74262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B15EA2-EBD5-450F-A280-8C25983B82A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1993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070509-1FCA-4470-ADFD-CF8A971CAF8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50597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A6FB60-782F-439D-8220-3496815EA1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62384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261545-C738-4200-B615-D03902B271B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544570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AF31B0-7F21-4332-A93D-864038709D9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631718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F5A359-69F6-440C-85E0-B56C1472234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332188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F1EA6-8AF5-4BD3-B769-27598D015C1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49451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BEE9B-077D-41D7-9CA4-310BD65A78C2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81102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A6FB60-782F-439D-8220-3496815EA1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0908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A6FB60-782F-439D-8220-3496815EA1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6477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99598C-518F-474E-BBF2-9B5564EC009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05295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A6FB60-782F-439D-8220-3496815EA1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639083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A6FB60-782F-439D-8220-3496815EA1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894692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8184C4-1BF1-4EFB-99F5-F5D59E5C6FB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0679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2338" algn="l"/>
                <a:tab pos="1846263" algn="l"/>
                <a:tab pos="2770188" algn="l"/>
                <a:tab pos="3694113" algn="l"/>
                <a:tab pos="4618038" algn="l"/>
                <a:tab pos="5540375" algn="l"/>
                <a:tab pos="6464300" algn="l"/>
                <a:tab pos="7388225" algn="l"/>
                <a:tab pos="8312150" algn="l"/>
                <a:tab pos="9236075" algn="l"/>
                <a:tab pos="10158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B29D4C-5441-4145-8294-FA7B63BD184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271838" y="514350"/>
            <a:ext cx="3436937" cy="2573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64" tIns="46182" rIns="92364" bIns="4618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1330325" y="3259138"/>
            <a:ext cx="7319963" cy="31829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623271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08274">
              <a:spcBef>
                <a:spcPct val="0"/>
              </a:spcBef>
              <a:defRPr/>
            </a:pPr>
            <a:fld id="{A4E6A324-7971-4C4F-8A33-3FEB6B596F0D}" type="slidenum">
              <a:rPr lang="en-US" altLang="zh-HK">
                <a:latin typeface="Arial" panose="020B0604020202020204" pitchFamily="34" charset="0"/>
                <a:ea typeface="新細明體" panose="02020500000000000000" pitchFamily="18" charset="-120"/>
              </a:rPr>
              <a:pPr defTabSz="908274">
                <a:spcBef>
                  <a:spcPct val="0"/>
                </a:spcBef>
                <a:defRPr/>
              </a:pPr>
              <a:t>107</a:t>
            </a:fld>
            <a:endParaRPr lang="en-US" altLang="zh-HK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 defTabSz="908274">
              <a:buClr>
                <a:srgbClr val="000000"/>
              </a:buClr>
              <a:buSzPct val="100000"/>
              <a:defRPr/>
            </a:pPr>
            <a:endParaRPr lang="zh-HK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92645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676DA3-04B2-488C-8665-4330EAA858F9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110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19812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39000" cy="3152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090321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083585-E742-4CDA-B22B-6DD26BD6B62A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111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39000" cy="3152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340328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87CAF-A55E-4364-A805-8B2CA6143273}" type="slidenum">
              <a:rPr lang="en-US" altLang="zh-TW" smtClean="0"/>
              <a:pPr>
                <a:defRPr/>
              </a:pPr>
              <a:t>124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51380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87CAF-A55E-4364-A805-8B2CA6143273}" type="slidenum">
              <a:rPr lang="en-US" altLang="zh-TW" smtClean="0"/>
              <a:pPr>
                <a:defRPr/>
              </a:pPr>
              <a:t>127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13976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E6A324-7971-4C4F-8A33-3FEB6B596F0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7540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D0D955-2DD6-4E1D-AFDD-D954F702255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999046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E6A324-7971-4C4F-8A33-3FEB6B596F0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08441" y="506994"/>
            <a:ext cx="3368940" cy="2536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27" tIns="45414" rIns="90827" bIns="454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5358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D0D955-2DD6-4E1D-AFDD-D954F702255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1564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BA0E07-E508-4EBC-82F9-CF516D2E23A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5271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BA0E07-E508-4EBC-82F9-CF516D2E23A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6536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75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889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6026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162" indent="-227068" defTabSz="44625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8274" algn="l"/>
                <a:tab pos="1816547" algn="l"/>
                <a:tab pos="2724821" algn="l"/>
                <a:tab pos="3633094" algn="l"/>
                <a:tab pos="4541368" algn="l"/>
                <a:tab pos="5449641" algn="l"/>
                <a:tab pos="6357915" algn="l"/>
                <a:tab pos="7266188" algn="l"/>
                <a:tab pos="8174462" algn="l"/>
                <a:tab pos="9082735" algn="l"/>
                <a:tab pos="999100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4D5A6C-76EF-4D15-BAC8-2F6EAAA19DA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38425" y="506413"/>
            <a:ext cx="4508500" cy="2536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4462" y="3212538"/>
            <a:ext cx="7176897" cy="31383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441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961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212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0550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10970684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156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2613" y="2368034"/>
            <a:ext cx="11557348" cy="853492"/>
          </a:xfrm>
        </p:spPr>
        <p:txBody>
          <a:bodyPr anchor="b"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5447536" y="3383372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879584" y="3383372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312416" y="3383372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08887" y="3499114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08887" y="5455215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2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2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027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39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891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0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2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5553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3880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926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1174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2655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05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820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9280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76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71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09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076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2613" y="2368034"/>
            <a:ext cx="11557348" cy="853492"/>
          </a:xfrm>
        </p:spPr>
        <p:txBody>
          <a:bodyPr anchor="b"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5447536" y="3383372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879584" y="3383372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312416" y="3383372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08887" y="3499114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08887" y="5455215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88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96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0949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421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2743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46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27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5281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3790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6180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0272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40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14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5792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15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59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797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79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396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576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113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866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37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75" y="209725"/>
            <a:ext cx="1074449" cy="5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5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8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9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1154E-67BE-4B63-89A3-427016EB370B}" type="datetimeFigureOut">
              <a:rPr lang="zh-HK" altLang="en-US" smtClean="0"/>
              <a:t>23/8/2021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AEC413-B183-4CA4-BC76-A03CC3378E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224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1.wmf"/><Relationship Id="rId9" Type="http://schemas.microsoft.com/office/2007/relationships/diagramDrawing" Target="../diagrams/drawing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8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diagramLayout" Target="../diagrams/layout6.xml"/><Relationship Id="rId18" Type="http://schemas.openxmlformats.org/officeDocument/2006/relationships/image" Target="../media/image140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Data" Target="../diagrams/data6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microsoft.com/office/2007/relationships/diagramDrawing" Target="../diagrams/drawing6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39.wmf"/><Relationship Id="rId5" Type="http://schemas.openxmlformats.org/officeDocument/2006/relationships/diagramQuickStyle" Target="../diagrams/quickStyle5.xml"/><Relationship Id="rId15" Type="http://schemas.openxmlformats.org/officeDocument/2006/relationships/diagramColors" Target="../diagrams/colors6.xml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41.wmf"/><Relationship Id="rId4" Type="http://schemas.openxmlformats.org/officeDocument/2006/relationships/diagramLayout" Target="../diagrams/layout5.xml"/><Relationship Id="rId9" Type="http://schemas.openxmlformats.org/officeDocument/2006/relationships/image" Target="../media/image138.png"/><Relationship Id="rId14" Type="http://schemas.openxmlformats.org/officeDocument/2006/relationships/diagramQuickStyle" Target="../diagrams/quickStyle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1.xml"/><Relationship Id="rId4" Type="http://schemas.openxmlformats.org/officeDocument/2006/relationships/image" Target="../media/image15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1.xml"/><Relationship Id="rId4" Type="http://schemas.openxmlformats.org/officeDocument/2006/relationships/image" Target="../media/image156.pn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&#27169;&#32068;&#36039;&#26009;/&#23416;&#29983;&#25104;&#32318;/&#21443;&#32771;&#25991;&#20214;/" TargetMode="Externa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hyperlink" Target="https://cdr.websams.edb.gov.hk/&#24120;&#35211;&#21839;&#38988;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sv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37.png"/><Relationship Id="rId4" Type="http://schemas.openxmlformats.org/officeDocument/2006/relationships/image" Target="../media/image4.svg"/><Relationship Id="rId9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18.svg"/><Relationship Id="rId4" Type="http://schemas.openxmlformats.org/officeDocument/2006/relationships/image" Target="../media/image13.svg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56.png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" Type="http://schemas.openxmlformats.org/officeDocument/2006/relationships/image" Target="../media/image24.svg"/><Relationship Id="rId21" Type="http://schemas.openxmlformats.org/officeDocument/2006/relationships/image" Target="../media/image41.svg"/><Relationship Id="rId7" Type="http://schemas.openxmlformats.org/officeDocument/2006/relationships/image" Target="../media/image53.png"/><Relationship Id="rId12" Type="http://schemas.openxmlformats.org/officeDocument/2006/relationships/image" Target="../media/image33.svg"/><Relationship Id="rId17" Type="http://schemas.openxmlformats.org/officeDocument/2006/relationships/image" Target="../media/image58.png"/><Relationship Id="rId25" Type="http://schemas.openxmlformats.org/officeDocument/2006/relationships/image" Target="../media/image45.svg"/><Relationship Id="rId33" Type="http://schemas.openxmlformats.org/officeDocument/2006/relationships/image" Target="../media/image53.svg"/><Relationship Id="rId2" Type="http://schemas.openxmlformats.org/officeDocument/2006/relationships/image" Target="../media/image50.png"/><Relationship Id="rId16" Type="http://schemas.openxmlformats.org/officeDocument/2006/relationships/image" Target="../media/image80.svg"/><Relationship Id="rId20" Type="http://schemas.openxmlformats.org/officeDocument/2006/relationships/image" Target="../media/image60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55.png"/><Relationship Id="rId24" Type="http://schemas.openxmlformats.org/officeDocument/2006/relationships/image" Target="../media/image62.png"/><Relationship Id="rId32" Type="http://schemas.openxmlformats.org/officeDocument/2006/relationships/image" Target="../media/image68.png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23" Type="http://schemas.openxmlformats.org/officeDocument/2006/relationships/image" Target="../media/image43.svg"/><Relationship Id="rId28" Type="http://schemas.openxmlformats.org/officeDocument/2006/relationships/image" Target="../media/image64.png"/><Relationship Id="rId10" Type="http://schemas.openxmlformats.org/officeDocument/2006/relationships/image" Target="../media/image31.svg"/><Relationship Id="rId19" Type="http://schemas.openxmlformats.org/officeDocument/2006/relationships/image" Target="../media/image39.svg"/><Relationship Id="rId31" Type="http://schemas.openxmlformats.org/officeDocument/2006/relationships/image" Target="../media/image67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Relationship Id="rId14" Type="http://schemas.openxmlformats.org/officeDocument/2006/relationships/image" Target="../media/image35.svg"/><Relationship Id="rId22" Type="http://schemas.openxmlformats.org/officeDocument/2006/relationships/image" Target="../media/image61.png"/><Relationship Id="rId27" Type="http://schemas.openxmlformats.org/officeDocument/2006/relationships/image" Target="../media/image47.svg"/><Relationship Id="rId30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Files/Training/Training_materials/B-SAM/Channel1%20output/Ch1-02%20Edit%20a%20TDB%20Subject%20gp%20HD.mp4" TargetMode="External"/><Relationship Id="rId2" Type="http://schemas.openxmlformats.org/officeDocument/2006/relationships/hyperlink" Target="https://cdr.websams.edb.gov.hk/Files/Training/Training_materials/B-SAM/Channel1%20output/Ch1-01%20Add%20a%20TDB%20Subject%20gp%20HD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r.websams.edb.gov.hk/Files/Training/Training_materials/B-SAM/Channel1%20output/Ch1-05%20Extract%20data%20(by%20Batch)%20from%20Assessment%20module%20to%20TDB%20HD.mp4" TargetMode="External"/><Relationship Id="rId5" Type="http://schemas.openxmlformats.org/officeDocument/2006/relationships/hyperlink" Target="https://cdr.websams.edb.gov.hk/Files/Training/Training_materials/B-SAM/Channel1%20output/Ch1-04%20Extract%20data%20from%20Assessment%20module%20to%20TDB%20HD.mp4" TargetMode="External"/><Relationship Id="rId4" Type="http://schemas.openxmlformats.org/officeDocument/2006/relationships/hyperlink" Target="https://cdr.websams.edb.gov.hk/Files/Training/Training_materials/B-SAM/Channel1%20output/Ch1-03%20Delete%20a%20TDB%20Subject%20gp%20HD.mp4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80.sv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11" Type="http://schemas.openxmlformats.org/officeDocument/2006/relationships/image" Target="../media/image72.png"/><Relationship Id="rId5" Type="http://schemas.openxmlformats.org/officeDocument/2006/relationships/image" Target="../media/image70.png"/><Relationship Id="rId10" Type="http://schemas.openxmlformats.org/officeDocument/2006/relationships/image" Target="../media/image52.png"/><Relationship Id="rId4" Type="http://schemas.openxmlformats.org/officeDocument/2006/relationships/image" Target="../media/image55.svg"/><Relationship Id="rId9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7.png"/><Relationship Id="rId18" Type="http://schemas.openxmlformats.org/officeDocument/2006/relationships/image" Target="../media/image69.png"/><Relationship Id="rId26" Type="http://schemas.openxmlformats.org/officeDocument/2006/relationships/image" Target="../media/image72.png"/><Relationship Id="rId3" Type="http://schemas.openxmlformats.org/officeDocument/2006/relationships/hyperlink" Target="Channel2%20output/Ch2_04_Edit%20student%20participating%20mode%20and%20award%20type%20information_HD.mp4" TargetMode="External"/><Relationship Id="rId21" Type="http://schemas.openxmlformats.org/officeDocument/2006/relationships/image" Target="../media/image470.svg"/><Relationship Id="rId7" Type="http://schemas.openxmlformats.org/officeDocument/2006/relationships/hyperlink" Target="Channel2%20output/Ch2_02_Add%20a%20TDB%20event%20%20by%20Method2%20(School%20defined%20TDB%20event)_HD.mp4" TargetMode="External"/><Relationship Id="rId12" Type="http://schemas.openxmlformats.org/officeDocument/2006/relationships/image" Target="../media/image76.png"/><Relationship Id="rId17" Type="http://schemas.openxmlformats.org/officeDocument/2006/relationships/image" Target="../media/image40.png"/><Relationship Id="rId25" Type="http://schemas.openxmlformats.org/officeDocument/2006/relationships/image" Target="../media/image52.png"/><Relationship Id="rId2" Type="http://schemas.openxmlformats.org/officeDocument/2006/relationships/hyperlink" Target="Channel2%20output/Ch2_00_Introduction_HD.mp4" TargetMode="External"/><Relationship Id="rId16" Type="http://schemas.openxmlformats.org/officeDocument/2006/relationships/image" Target="../media/image54.svg"/><Relationship Id="rId20" Type="http://schemas.openxmlformats.org/officeDocument/2006/relationships/image" Target="../media/image70.png"/><Relationship Id="rId29" Type="http://schemas.openxmlformats.org/officeDocument/2006/relationships/image" Target="../media/image5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11" Type="http://schemas.openxmlformats.org/officeDocument/2006/relationships/hyperlink" Target="Channel2%20output/Ch2_03_Add%20a%20TDB%20event%20%20by%20Method3%20(Match%20a%20TDB%20event%20with%20an%20existing%20event)_HD.mp4" TargetMode="External"/><Relationship Id="rId24" Type="http://schemas.openxmlformats.org/officeDocument/2006/relationships/image" Target="../media/image53.png"/><Relationship Id="rId5" Type="http://schemas.openxmlformats.org/officeDocument/2006/relationships/image" Target="../media/image73.png"/><Relationship Id="rId15" Type="http://schemas.openxmlformats.org/officeDocument/2006/relationships/image" Target="../media/image79.png"/><Relationship Id="rId23" Type="http://schemas.openxmlformats.org/officeDocument/2006/relationships/image" Target="../media/image48.svg"/><Relationship Id="rId28" Type="http://schemas.openxmlformats.org/officeDocument/2006/relationships/image" Target="../media/image81.png"/><Relationship Id="rId10" Type="http://schemas.openxmlformats.org/officeDocument/2006/relationships/image" Target="../media/image75.png"/><Relationship Id="rId19" Type="http://schemas.openxmlformats.org/officeDocument/2006/relationships/image" Target="../media/image46.svg"/><Relationship Id="rId4" Type="http://schemas.openxmlformats.org/officeDocument/2006/relationships/hyperlink" Target="Channel2%20output/Ch2_01_Add%20a%20TDB%20event%20%20by%20Method1%20(From%20a%20preloaded%20list)_HD.mp4" TargetMode="External"/><Relationship Id="rId9" Type="http://schemas.openxmlformats.org/officeDocument/2006/relationships/image" Target="../media/image52.svg"/><Relationship Id="rId14" Type="http://schemas.openxmlformats.org/officeDocument/2006/relationships/image" Target="../media/image78.png"/><Relationship Id="rId22" Type="http://schemas.openxmlformats.org/officeDocument/2006/relationships/image" Target="../media/image80.png"/><Relationship Id="rId27" Type="http://schemas.openxmlformats.org/officeDocument/2006/relationships/image" Target="../media/image7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Files/Training/Training_materials/B-SAM/Channel2%20output/Ch2_02_Add%20a%20TDB%20event%20%20by%20Method2%20(School%20defined%20TDB%20event)_HD.mp4" TargetMode="External"/><Relationship Id="rId2" Type="http://schemas.openxmlformats.org/officeDocument/2006/relationships/hyperlink" Target="https://cdr.websams.edb.gov.hk/Files/Training/Training_materials/B-SAM/Channel2%20output/Ch2_01_Add%20a%20TDB%20event%20%20by%20Method1%20(From%20a%20preloaded%20list)_HD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r.websams.edb.gov.hk/Files/Training/Training_materials/B-SAM/Channel2%20output/Ch2_04_Edit%20student%20participating%20mode%20and%20award%20type%20information_HD.mp4" TargetMode="External"/><Relationship Id="rId4" Type="http://schemas.openxmlformats.org/officeDocument/2006/relationships/hyperlink" Target="https://cdr.websams.edb.gov.hk/Files/Training/Training_materials/B-SAM/Channel2%20output/Ch2_03_Add%20a%20TDB%20event%20%20by%20Method3%20(Match%20a%20TDB%20event%20with%20an%20existing%20event)_HD.mp4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Files/Training/Training_materials/B-SAM/Channel2%20output/Ch2-supplementary02_Add%20an%20Event%20to%20Event%20Offer%20from%20code%20table_HD.mp4" TargetMode="External"/><Relationship Id="rId2" Type="http://schemas.openxmlformats.org/officeDocument/2006/relationships/hyperlink" Target="https://cdr.websams.edb.gov.hk/Files/Training/Training_materials/B-SAM/Channel2%20output/Ch2-supplementary01_Add%20an%20Event%20in%20code%20Table_HD.mp4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cdr.websams.edb.gov.hk/Files/Training/Training_materials/B-SAM/Channel3%20output/Ch3-How%20to%20add%20and%20edit%20a%20record%20HD.mp4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317326" y="905774"/>
            <a:ext cx="11557348" cy="214797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如何運用「網上校管系統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有關學生活動的資料</a:t>
            </a:r>
            <a:endParaRPr lang="zh-TW" altLang="zh-HK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0" y="3654394"/>
            <a:ext cx="12192000" cy="1072886"/>
          </a:xfrm>
        </p:spPr>
        <p:txBody>
          <a:bodyPr/>
          <a:lstStyle/>
          <a:p>
            <a:endParaRPr kumimoji="1" lang="en-US" altLang="ja-JP" sz="2000" dirty="0" smtClean="0">
              <a:solidFill>
                <a:srgbClr val="C55A11"/>
              </a:solidFill>
            </a:endParaRPr>
          </a:p>
          <a:p>
            <a:pPr marL="0" indent="0">
              <a:buNone/>
            </a:pPr>
            <a:r>
              <a:rPr kumimoji="1" lang="zh-TW" altLang="en-US" sz="2000" spc="100" dirty="0" smtClean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kumimoji="1" lang="zh-TW" altLang="en-US" sz="2000" spc="100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系統及資訊管理組</a:t>
            </a:r>
            <a:endParaRPr kumimoji="1" lang="en-US" altLang="ja-JP" sz="2000" spc="100" dirty="0">
              <a:solidFill>
                <a:srgbClr val="C55A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4727280"/>
            <a:ext cx="2333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3424" y="515951"/>
            <a:ext cx="10924605" cy="5322873"/>
            <a:chOff x="733424" y="515951"/>
            <a:chExt cx="10924605" cy="53228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24" y="515951"/>
              <a:ext cx="10924605" cy="5322873"/>
            </a:xfrm>
            <a:prstGeom prst="rect">
              <a:avLst/>
            </a:prstGeom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766133" y="1546554"/>
              <a:ext cx="397546" cy="193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400" dirty="0" smtClean="0">
                  <a:latin typeface="Arial" charset="0"/>
                </a:rPr>
                <a:t>2020</a:t>
              </a:r>
              <a:endParaRPr lang="zh-HK" altLang="en-US" sz="1400" dirty="0">
                <a:latin typeface="Arial" charset="0"/>
              </a:endParaRPr>
            </a:p>
          </p:txBody>
        </p:sp>
      </p:grpSp>
      <p:sp>
        <p:nvSpPr>
          <p:cNvPr id="231429" name="AutoShape 5"/>
          <p:cNvSpPr>
            <a:spLocks noChangeArrowheads="1"/>
          </p:cNvSpPr>
          <p:nvPr/>
        </p:nvSpPr>
        <p:spPr bwMode="auto">
          <a:xfrm>
            <a:off x="6195726" y="4108450"/>
            <a:ext cx="4716462" cy="9731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完成複製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上一個時段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1964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1231900"/>
            <a:ext cx="11080022" cy="38059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6816725" y="5157788"/>
            <a:ext cx="4957763" cy="7572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地點衝突報告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依活動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8702046" y="216237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en-US" altLang="zh-TW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1838" y="2554576"/>
            <a:ext cx="1007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>
                <a:latin typeface="+mn-ea"/>
              </a:rPr>
              <a:t>2020/2021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9989" y="3089056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>
                <a:latin typeface="+mn-ea"/>
              </a:rPr>
              <a:t>03/12/2020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2520" y="3365101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 smtClean="0">
                <a:latin typeface="+mn-ea"/>
              </a:rPr>
              <a:t>03/12/2020</a:t>
            </a:r>
            <a:endParaRPr lang="zh-HK" altLang="en-US" sz="1600" dirty="0">
              <a:latin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1363" y="3365101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 smtClean="0">
                <a:latin typeface="+mn-ea"/>
              </a:rPr>
              <a:t>0</a:t>
            </a:r>
            <a:r>
              <a:rPr lang="en-US" altLang="zh-TW" sz="1600" dirty="0" smtClean="0">
                <a:latin typeface="+mn-ea"/>
              </a:rPr>
              <a:t>1</a:t>
            </a:r>
            <a:r>
              <a:rPr lang="zh-HK" altLang="en-US" sz="1600" dirty="0" smtClean="0">
                <a:latin typeface="+mn-ea"/>
              </a:rPr>
              <a:t>/</a:t>
            </a:r>
            <a:r>
              <a:rPr lang="en-US" altLang="zh-TW" sz="1600" dirty="0" smtClean="0">
                <a:latin typeface="+mn-ea"/>
              </a:rPr>
              <a:t>0</a:t>
            </a:r>
            <a:r>
              <a:rPr lang="zh-HK" altLang="en-US" sz="1600" dirty="0" smtClean="0">
                <a:latin typeface="+mn-ea"/>
              </a:rPr>
              <a:t>2/202</a:t>
            </a:r>
            <a:r>
              <a:rPr lang="en-US" altLang="zh-TW" sz="1600" dirty="0" smtClean="0">
                <a:latin typeface="+mn-ea"/>
              </a:rPr>
              <a:t>1</a:t>
            </a:r>
            <a:endParaRPr lang="zh-HK" altLang="en-US" sz="1600" dirty="0">
              <a:latin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5901" y="4158732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 smtClean="0">
                <a:latin typeface="+mn-ea"/>
              </a:rPr>
              <a:t>03/12/2020</a:t>
            </a:r>
            <a:endParaRPr lang="zh-HK" altLang="en-US" sz="1600" dirty="0">
              <a:latin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4221" y="1303389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 smtClean="0">
                <a:latin typeface="+mn-ea"/>
              </a:rPr>
              <a:t>0</a:t>
            </a:r>
            <a:r>
              <a:rPr lang="en-US" altLang="zh-TW" sz="1600" dirty="0" smtClean="0">
                <a:latin typeface="+mn-ea"/>
              </a:rPr>
              <a:t>6</a:t>
            </a:r>
            <a:r>
              <a:rPr lang="zh-HK" altLang="en-US" sz="1600" dirty="0" smtClean="0">
                <a:latin typeface="+mn-ea"/>
              </a:rPr>
              <a:t>/1</a:t>
            </a:r>
            <a:r>
              <a:rPr lang="en-US" altLang="zh-TW" sz="1600" dirty="0" smtClean="0">
                <a:latin typeface="+mn-ea"/>
              </a:rPr>
              <a:t>1</a:t>
            </a:r>
            <a:r>
              <a:rPr lang="zh-HK" altLang="en-US" sz="1600" dirty="0" smtClean="0">
                <a:latin typeface="+mn-ea"/>
              </a:rPr>
              <a:t>/2020</a:t>
            </a:r>
            <a:endParaRPr lang="zh-HK" altLang="en-US" sz="1600" dirty="0">
              <a:latin typeface="+mn-ea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03182" y="3056273"/>
            <a:ext cx="3499017" cy="4138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172457" y="4158732"/>
            <a:ext cx="3361071" cy="4138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48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4962" y="846012"/>
            <a:ext cx="11383962" cy="5537535"/>
            <a:chOff x="334962" y="846012"/>
            <a:chExt cx="11383962" cy="55375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62" y="881872"/>
              <a:ext cx="11310165" cy="55016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0540396" y="846012"/>
              <a:ext cx="1178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dirty="0" smtClean="0">
                  <a:latin typeface="+mn-ea"/>
                </a:rPr>
                <a:t>0</a:t>
              </a:r>
              <a:r>
                <a:rPr lang="en-US" altLang="zh-TW" dirty="0" smtClean="0">
                  <a:latin typeface="+mn-ea"/>
                </a:rPr>
                <a:t>6</a:t>
              </a:r>
              <a:r>
                <a:rPr lang="zh-HK" altLang="en-US" dirty="0" smtClean="0">
                  <a:latin typeface="+mn-ea"/>
                </a:rPr>
                <a:t>/</a:t>
              </a:r>
              <a:r>
                <a:rPr lang="en-US" altLang="zh-HK" dirty="0" smtClean="0">
                  <a:latin typeface="+mn-ea"/>
                </a:rPr>
                <a:t>04</a:t>
              </a:r>
              <a:r>
                <a:rPr lang="zh-HK" altLang="en-US" dirty="0" smtClean="0">
                  <a:latin typeface="+mn-ea"/>
                </a:rPr>
                <a:t>/202</a:t>
              </a:r>
              <a:r>
                <a:rPr lang="en-US" altLang="zh-HK" dirty="0" smtClean="0">
                  <a:latin typeface="+mn-ea"/>
                </a:rPr>
                <a:t>1</a:t>
              </a:r>
              <a:endParaRPr lang="zh-HK" altLang="en-US" dirty="0">
                <a:latin typeface="+mn-e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09439" y="2312529"/>
              <a:ext cx="1117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dirty="0">
                  <a:latin typeface="+mn-ea"/>
                </a:rPr>
                <a:t>2020/2021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243" y="4422928"/>
              <a:ext cx="1178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>
                  <a:latin typeface="+mn-ea"/>
                </a:rPr>
                <a:t>1</a:t>
              </a:r>
              <a:r>
                <a:rPr lang="en-US" altLang="zh-TW" dirty="0" smtClean="0">
                  <a:latin typeface="+mn-ea"/>
                </a:rPr>
                <a:t>3</a:t>
              </a:r>
              <a:r>
                <a:rPr lang="zh-HK" altLang="en-US" dirty="0" smtClean="0">
                  <a:latin typeface="+mn-ea"/>
                </a:rPr>
                <a:t>/</a:t>
              </a:r>
              <a:r>
                <a:rPr lang="en-US" altLang="zh-HK" dirty="0" smtClean="0">
                  <a:latin typeface="+mn-ea"/>
                </a:rPr>
                <a:t>04</a:t>
              </a:r>
              <a:r>
                <a:rPr lang="zh-HK" altLang="en-US" dirty="0" smtClean="0">
                  <a:latin typeface="+mn-ea"/>
                </a:rPr>
                <a:t>/202</a:t>
              </a:r>
              <a:r>
                <a:rPr lang="en-US" altLang="zh-HK" dirty="0" smtClean="0">
                  <a:latin typeface="+mn-ea"/>
                </a:rPr>
                <a:t>1</a:t>
              </a:r>
              <a:endParaRPr lang="zh-HK" altLang="en-US" dirty="0">
                <a:latin typeface="+mn-e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208" y="5182711"/>
              <a:ext cx="1178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>
                  <a:latin typeface="+mn-ea"/>
                </a:rPr>
                <a:t>1</a:t>
              </a:r>
              <a:r>
                <a:rPr lang="en-US" altLang="zh-TW" dirty="0" smtClean="0">
                  <a:latin typeface="+mn-ea"/>
                </a:rPr>
                <a:t>3</a:t>
              </a:r>
              <a:r>
                <a:rPr lang="zh-HK" altLang="en-US" dirty="0" smtClean="0">
                  <a:latin typeface="+mn-ea"/>
                </a:rPr>
                <a:t>/</a:t>
              </a:r>
              <a:r>
                <a:rPr lang="en-US" altLang="zh-HK" dirty="0" smtClean="0">
                  <a:latin typeface="+mn-ea"/>
                </a:rPr>
                <a:t>04</a:t>
              </a:r>
              <a:r>
                <a:rPr lang="zh-HK" altLang="en-US" dirty="0" smtClean="0">
                  <a:latin typeface="+mn-ea"/>
                </a:rPr>
                <a:t>/202</a:t>
              </a:r>
              <a:r>
                <a:rPr lang="en-US" altLang="zh-HK" dirty="0" smtClean="0">
                  <a:latin typeface="+mn-ea"/>
                </a:rPr>
                <a:t>1</a:t>
              </a:r>
              <a:endParaRPr lang="zh-HK" altLang="en-US" dirty="0">
                <a:latin typeface="+mn-ea"/>
              </a:endParaRPr>
            </a:p>
          </p:txBody>
        </p:sp>
      </p:grp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6171897" y="2748898"/>
            <a:ext cx="4957763" cy="758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活動時間衝突報告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依學生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19243" y="4371203"/>
            <a:ext cx="2691510" cy="11808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5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84200"/>
            <a:ext cx="10650071" cy="57811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6726425" y="3677584"/>
            <a:ext cx="4800600" cy="7572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學生參與記錄報告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依活動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72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9" y="358588"/>
            <a:ext cx="10167830" cy="5952565"/>
          </a:xfrm>
          <a:prstGeom prst="rect">
            <a:avLst/>
          </a:prstGeom>
        </p:spPr>
      </p:pic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7017792" y="2553943"/>
            <a:ext cx="4143266" cy="194421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通知書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可輸出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RichText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格式，以便進一步修改。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91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3" y="403413"/>
            <a:ext cx="10827316" cy="59704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7283" name="AutoShape 4"/>
          <p:cNvSpPr>
            <a:spLocks noChangeArrowheads="1"/>
          </p:cNvSpPr>
          <p:nvPr/>
        </p:nvSpPr>
        <p:spPr bwMode="auto">
          <a:xfrm>
            <a:off x="6465875" y="2312894"/>
            <a:ext cx="3360738" cy="144331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通知書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自動輸出每位參與學生的家長通知書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373549" y="1170804"/>
            <a:ext cx="1436451" cy="33526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217102" y="2563905"/>
            <a:ext cx="4914757" cy="25101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78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0" y="492742"/>
            <a:ext cx="6609524" cy="32857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0" y="4834644"/>
            <a:ext cx="6453187" cy="151765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31" y="2827709"/>
            <a:ext cx="9369090" cy="286133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6585136" y="1672851"/>
            <a:ext cx="4813300" cy="7572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已使用學校設施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</a:p>
        </p:txBody>
      </p:sp>
    </p:spTree>
    <p:extLst>
      <p:ext uri="{BB962C8B-B14F-4D97-AF65-F5344CB8AC3E}">
        <p14:creationId xmlns:p14="http://schemas.microsoft.com/office/powerpoint/2010/main" val="22160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</p:spPr>
        <p:txBody>
          <a:bodyPr/>
          <a:lstStyle/>
          <a:p>
            <a:endParaRPr lang="zh-HK" altLang="en-US" smtClean="0"/>
          </a:p>
        </p:txBody>
      </p:sp>
      <p:pic>
        <p:nvPicPr>
          <p:cNvPr id="9933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12763"/>
            <a:ext cx="59340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3472472" y="1361927"/>
            <a:ext cx="288032" cy="118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 dirty="0" smtClean="0">
                <a:solidFill>
                  <a:schemeClr val="tx1"/>
                </a:solidFill>
              </a:rPr>
              <a:t>2020</a:t>
            </a:r>
            <a:endParaRPr lang="zh-HK" altLang="en-US" sz="900" dirty="0">
              <a:solidFill>
                <a:schemeClr val="tx1"/>
              </a:solidFill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4655840" y="2777593"/>
            <a:ext cx="1512168" cy="118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 dirty="0" smtClean="0">
                <a:solidFill>
                  <a:schemeClr val="tx1"/>
                </a:solidFill>
              </a:rPr>
              <a:t> ( 31/05/2021 </a:t>
            </a:r>
            <a:r>
              <a:rPr lang="zh-TW" altLang="en-US" sz="900" dirty="0" smtClean="0">
                <a:solidFill>
                  <a:schemeClr val="tx1"/>
                </a:solidFill>
              </a:rPr>
              <a:t>至 </a:t>
            </a:r>
            <a:r>
              <a:rPr lang="en-US" altLang="zh-TW" sz="900" dirty="0" smtClean="0">
                <a:solidFill>
                  <a:schemeClr val="tx1"/>
                </a:solidFill>
              </a:rPr>
              <a:t>08/06/2021 )</a:t>
            </a:r>
            <a:endParaRPr lang="zh-HK" altLang="en-US" sz="900" dirty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3037853"/>
            <a:ext cx="7345214" cy="328674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99333" name="AutoShape 4"/>
          <p:cNvSpPr>
            <a:spLocks noChangeArrowheads="1"/>
          </p:cNvSpPr>
          <p:nvPr/>
        </p:nvSpPr>
        <p:spPr bwMode="auto">
          <a:xfrm>
            <a:off x="731838" y="4652963"/>
            <a:ext cx="4222750" cy="7572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學校活動資料總結</a:t>
            </a:r>
          </a:p>
        </p:txBody>
      </p:sp>
    </p:spTree>
    <p:extLst>
      <p:ext uri="{BB962C8B-B14F-4D97-AF65-F5344CB8AC3E}">
        <p14:creationId xmlns:p14="http://schemas.microsoft.com/office/powerpoint/2010/main" val="8410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1899009"/>
            <a:ext cx="1219200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zh-HK" altLang="en-US" sz="4800" dirty="0" smtClean="0">
                <a:solidFill>
                  <a:srgbClr val="FF330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獎懲</a:t>
            </a:r>
            <a:r>
              <a:rPr lang="zh-HK" altLang="en-US" sz="4800" dirty="0">
                <a:solidFill>
                  <a:srgbClr val="FF330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資料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</a:rPr>
              <a:t>A</a:t>
            </a:r>
            <a:r>
              <a:rPr lang="en-US" altLang="zh-TW" sz="3600" dirty="0" smtClean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ward &amp; Punishment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</a:rPr>
              <a:t>(ANP)</a:t>
            </a:r>
            <a:endParaRPr kumimoji="0" lang="en-US" altLang="zh-HK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7330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507084"/>
            <a:ext cx="8246120" cy="1021816"/>
          </a:xfrm>
        </p:spPr>
        <p:txBody>
          <a:bodyPr/>
          <a:lstStyle/>
          <a:p>
            <a:endParaRPr lang="en-US" altLang="zh-TW" sz="800" dirty="0"/>
          </a:p>
          <a:p>
            <a:r>
              <a:rPr lang="zh-TW" altLang="en-US" dirty="0"/>
              <a:t>學生在</a:t>
            </a:r>
            <a:r>
              <a:rPr lang="zh-TW" altLang="en-US" dirty="0" smtClean="0"/>
              <a:t>完成活動後會</a:t>
            </a:r>
            <a:r>
              <a:rPr lang="zh-TW" altLang="en-US" dirty="0"/>
              <a:t>記一個優點，應如何處理</a:t>
            </a:r>
            <a:r>
              <a:rPr lang="en-US" altLang="zh-TW" dirty="0"/>
              <a:t>?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1978968" y="2420888"/>
            <a:ext cx="8246120" cy="31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800" kern="0" dirty="0"/>
              <a:t>用戶可選用以下方法編修學生</a:t>
            </a:r>
            <a:r>
              <a:rPr lang="zh-TW" altLang="en-US" sz="2800" dirty="0"/>
              <a:t>優點記錄</a:t>
            </a:r>
            <a:r>
              <a:rPr lang="en-US" altLang="zh-TW" sz="2800" dirty="0"/>
              <a:t>: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kern="0" dirty="0"/>
          </a:p>
          <a:p>
            <a:endParaRPr lang="zh-TW" altLang="en-US" kern="0" dirty="0"/>
          </a:p>
          <a:p>
            <a:endParaRPr lang="zh-TW" altLang="en-US" kern="0" dirty="0"/>
          </a:p>
          <a:p>
            <a:endParaRPr lang="zh-TW" altLang="en-US" kern="0" dirty="0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108</a:t>
            </a:fld>
            <a:endParaRPr lang="en-US" altLang="zh-TW"/>
          </a:p>
        </p:txBody>
      </p:sp>
      <p:graphicFrame>
        <p:nvGraphicFramePr>
          <p:cNvPr id="23" name="Object 200"/>
          <p:cNvGraphicFramePr>
            <a:graphicFrameLocks noChangeAspect="1"/>
          </p:cNvGraphicFramePr>
          <p:nvPr>
            <p:extLst/>
          </p:nvPr>
        </p:nvGraphicFramePr>
        <p:xfrm>
          <a:off x="6744072" y="140936"/>
          <a:ext cx="1274440" cy="136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Clip" r:id="rId3" imgW="1696212" imgH="1819656" progId="MS_ClipArt_Gallery.5">
                  <p:embed/>
                </p:oleObj>
              </mc:Choice>
              <mc:Fallback>
                <p:oleObj name="Clip" r:id="rId3" imgW="1696212" imgH="1819656" progId="MS_ClipArt_Gallery.5">
                  <p:embed/>
                  <p:pic>
                    <p:nvPicPr>
                      <p:cNvPr id="23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2" y="140936"/>
                        <a:ext cx="1274440" cy="1366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842854883"/>
              </p:ext>
            </p:extLst>
          </p:nvPr>
        </p:nvGraphicFramePr>
        <p:xfrm>
          <a:off x="1673536" y="2943465"/>
          <a:ext cx="8856984" cy="354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673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7" grpId="0">
        <p:bldAsOne/>
      </p:bldGraphic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79630" y="1903869"/>
            <a:ext cx="12995093" cy="4102323"/>
            <a:chOff x="3443469" y="1846979"/>
            <a:chExt cx="12995093" cy="410232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8292" y="1846979"/>
              <a:ext cx="12910270" cy="4003533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 bwMode="auto">
            <a:xfrm>
              <a:off x="3528292" y="3951994"/>
              <a:ext cx="4711462" cy="315126"/>
            </a:xfrm>
            <a:prstGeom prst="roundRect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5"/>
            <p:cNvSpPr>
              <a:spLocks noChangeArrowheads="1"/>
            </p:cNvSpPr>
            <p:nvPr/>
          </p:nvSpPr>
          <p:spPr bwMode="auto">
            <a:xfrm>
              <a:off x="6194346" y="2860322"/>
              <a:ext cx="436312" cy="157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0" rIns="0" bIns="36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altLang="zh-TW" sz="1400" dirty="0">
                  <a:solidFill>
                    <a:schemeClr val="tx1"/>
                  </a:solidFill>
                </a:rPr>
                <a:t>2020</a:t>
              </a:r>
              <a:endParaRPr lang="zh-HK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5190113" y="2075341"/>
              <a:ext cx="1321482" cy="438507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/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443469" y="5306575"/>
              <a:ext cx="1321481" cy="642727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/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484081" y="2421815"/>
              <a:ext cx="1321482" cy="438507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</a:rPr>
              <a:t>方法一</a:t>
            </a:r>
            <a:r>
              <a:rPr lang="en-US" altLang="zh-TW" sz="2800" dirty="0">
                <a:latin typeface="+mj-ea"/>
              </a:rPr>
              <a:t>: </a:t>
            </a:r>
            <a:r>
              <a:rPr lang="zh-TW" altLang="en-US" sz="2800" dirty="0">
                <a:latin typeface="+mj-ea"/>
              </a:rPr>
              <a:t>依課外活動</a:t>
            </a:r>
            <a:r>
              <a:rPr lang="en-US" altLang="zh-TW" sz="2800" dirty="0">
                <a:latin typeface="+mj-ea"/>
              </a:rPr>
              <a:t>(</a:t>
            </a:r>
            <a:r>
              <a:rPr lang="zh-TW" altLang="en-US" sz="2800" dirty="0">
                <a:latin typeface="+mj-ea"/>
              </a:rPr>
              <a:t>活動</a:t>
            </a:r>
            <a:r>
              <a:rPr lang="en-US" altLang="zh-TW" sz="2800" dirty="0">
                <a:latin typeface="+mj-ea"/>
              </a:rPr>
              <a:t>)</a:t>
            </a:r>
            <a:r>
              <a:rPr lang="zh-TW" altLang="en-US" sz="2800" dirty="0">
                <a:latin typeface="+mj-ea"/>
              </a:rPr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15380" y="1327065"/>
            <a:ext cx="9849259" cy="5504460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6749240" y="4429001"/>
            <a:ext cx="4934761" cy="1333155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選擇</a:t>
            </a:r>
            <a:r>
              <a:rPr lang="zh-TW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要加上獎勵的</a:t>
            </a:r>
            <a:r>
              <a:rPr lang="zh-TW" alt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活動，</a:t>
            </a:r>
            <a:endParaRPr lang="en-US" altLang="zh-TW" sz="3200" dirty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按</a:t>
            </a:r>
            <a:r>
              <a:rPr lang="zh-TW" altLang="en-US" sz="32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「會員清單」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109</a:t>
            </a:fld>
            <a:endParaRPr lang="en-US" altLang="zh-TW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1" y="1327065"/>
            <a:ext cx="2175050" cy="2373567"/>
          </a:xfrm>
          <a:prstGeom prst="rect">
            <a:avLst/>
          </a:prstGeom>
        </p:spPr>
      </p:pic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1184410" y="2739097"/>
            <a:ext cx="1106387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4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3424" y="515951"/>
            <a:ext cx="10924605" cy="5322873"/>
            <a:chOff x="733424" y="515951"/>
            <a:chExt cx="10924605" cy="53228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24" y="515951"/>
              <a:ext cx="10924605" cy="5322873"/>
            </a:xfrm>
            <a:prstGeom prst="rect">
              <a:avLst/>
            </a:prstGeom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766133" y="1546554"/>
              <a:ext cx="397546" cy="193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400" dirty="0" smtClean="0">
                  <a:latin typeface="Arial" charset="0"/>
                </a:rPr>
                <a:t>2020</a:t>
              </a:r>
              <a:endParaRPr lang="zh-HK" altLang="en-US" sz="1400" dirty="0">
                <a:latin typeface="Arial" charset="0"/>
              </a:endParaRPr>
            </a:p>
          </p:txBody>
        </p:sp>
      </p:grp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48163" y="4760913"/>
            <a:ext cx="4068762" cy="9731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增新課外活動</a:t>
            </a:r>
          </a:p>
        </p:txBody>
      </p:sp>
    </p:spTree>
    <p:extLst>
      <p:ext uri="{BB962C8B-B14F-4D97-AF65-F5344CB8AC3E}">
        <p14:creationId xmlns:p14="http://schemas.microsoft.com/office/powerpoint/2010/main" val="3264381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6"/>
          <a:stretch>
            <a:fillRect/>
          </a:stretch>
        </p:blipFill>
        <p:spPr bwMode="auto">
          <a:xfrm>
            <a:off x="596900" y="0"/>
            <a:ext cx="1099185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92738" y="5300663"/>
            <a:ext cx="5743575" cy="11191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HK">
                <a:latin typeface="標楷體" panose="03000509000000000000" pitchFamily="65" charset="-120"/>
                <a:ea typeface="標楷體" panose="03000509000000000000" pitchFamily="65" charset="-120"/>
              </a:rPr>
              <a:t>出現活動的成員後，可以自行輸入獎懲，或按「預設值」。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2205038" y="6165850"/>
            <a:ext cx="563562" cy="360363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438" y="176213"/>
            <a:ext cx="4133850" cy="487362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8790" name="矩形 5"/>
          <p:cNvSpPr>
            <a:spLocks noChangeArrowheads="1"/>
          </p:cNvSpPr>
          <p:nvPr/>
        </p:nvSpPr>
        <p:spPr bwMode="auto">
          <a:xfrm>
            <a:off x="4000500" y="692150"/>
            <a:ext cx="338138" cy="133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1100">
                <a:solidFill>
                  <a:schemeClr val="tx1"/>
                </a:solidFill>
              </a:rPr>
              <a:t>2020</a:t>
            </a:r>
            <a:endParaRPr lang="zh-HK" altLang="en-US" sz="11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74938" y="4757738"/>
            <a:ext cx="3822700" cy="1408112"/>
            <a:chOff x="2674938" y="4757738"/>
            <a:chExt cx="3822700" cy="1408112"/>
          </a:xfrm>
        </p:grpSpPr>
        <p:sp>
          <p:nvSpPr>
            <p:cNvPr id="118796" name="Oval 3"/>
            <p:cNvSpPr>
              <a:spLocks noChangeArrowheads="1"/>
            </p:cNvSpPr>
            <p:nvPr/>
          </p:nvSpPr>
          <p:spPr bwMode="auto">
            <a:xfrm>
              <a:off x="5916613" y="4757738"/>
              <a:ext cx="581025" cy="360362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/>
            </a:p>
          </p:txBody>
        </p:sp>
        <p:cxnSp>
          <p:nvCxnSpPr>
            <p:cNvPr id="118797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2674938" y="5049838"/>
              <a:ext cx="3241675" cy="111601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11463" y="5118100"/>
            <a:ext cx="3281362" cy="1408113"/>
            <a:chOff x="2811463" y="5118100"/>
            <a:chExt cx="3281362" cy="1408113"/>
          </a:xfrm>
        </p:grpSpPr>
        <p:sp>
          <p:nvSpPr>
            <p:cNvPr id="118794" name="Oval 3"/>
            <p:cNvSpPr>
              <a:spLocks noChangeArrowheads="1"/>
            </p:cNvSpPr>
            <p:nvPr/>
          </p:nvSpPr>
          <p:spPr bwMode="auto">
            <a:xfrm>
              <a:off x="2811463" y="6165850"/>
              <a:ext cx="563562" cy="360363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/>
            </a:p>
          </p:txBody>
        </p:sp>
        <p:cxnSp>
          <p:nvCxnSpPr>
            <p:cNvPr id="118795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3470275" y="5118100"/>
              <a:ext cx="2622550" cy="122713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7077075" y="2600325"/>
            <a:ext cx="4103688" cy="24907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HK" dirty="0" err="1">
                <a:ea typeface="標楷體" panose="03000509000000000000" pitchFamily="65" charset="-120"/>
              </a:rPr>
              <a:t>在</a:t>
            </a:r>
            <a:r>
              <a:rPr lang="en-US" altLang="zh-HK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「預設值」視</a:t>
            </a:r>
            <a:r>
              <a:rPr lang="en-US" altLang="zh-HK" dirty="0" err="1">
                <a:ea typeface="標楷體" panose="03000509000000000000" pitchFamily="65" charset="-120"/>
              </a:rPr>
              <a:t>窗內按下「分配」</a:t>
            </a:r>
            <a:r>
              <a:rPr lang="en-US" altLang="zh-HK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後，可以看到活動成員已經加入了獎勵。但最後必須按「儲存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15" name="波浪 7"/>
          <p:cNvSpPr/>
          <p:nvPr/>
        </p:nvSpPr>
        <p:spPr bwMode="auto">
          <a:xfrm>
            <a:off x="9290001" y="1178769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251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-1588"/>
            <a:ext cx="10672763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8040688" y="2816225"/>
            <a:ext cx="1258887" cy="226853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20836" name="矩形 5"/>
          <p:cNvSpPr>
            <a:spLocks noChangeArrowheads="1"/>
          </p:cNvSpPr>
          <p:nvPr/>
        </p:nvSpPr>
        <p:spPr bwMode="auto">
          <a:xfrm>
            <a:off x="4224338" y="692150"/>
            <a:ext cx="338137" cy="133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1100">
                <a:solidFill>
                  <a:schemeClr val="tx1"/>
                </a:solidFill>
              </a:rPr>
              <a:t>2020</a:t>
            </a:r>
            <a:endParaRPr lang="zh-HK" altLang="en-US" sz="1100">
              <a:solidFill>
                <a:schemeClr val="tx1"/>
              </a:solidFill>
            </a:endParaRPr>
          </a:p>
        </p:txBody>
      </p:sp>
      <p:sp>
        <p:nvSpPr>
          <p:cNvPr id="5" name="波浪 7"/>
          <p:cNvSpPr/>
          <p:nvPr/>
        </p:nvSpPr>
        <p:spPr bwMode="auto">
          <a:xfrm>
            <a:off x="9290001" y="1178769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333129" y="5278346"/>
            <a:ext cx="3525280" cy="7505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HK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再修改</a:t>
            </a:r>
            <a:r>
              <a:rPr lang="en-US" altLang="zh-HK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獎懲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944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6418" y="1601392"/>
            <a:ext cx="11658646" cy="3935807"/>
            <a:chOff x="1553880" y="1817293"/>
            <a:chExt cx="9074263" cy="306335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3880" y="1817293"/>
              <a:ext cx="9074263" cy="3063353"/>
            </a:xfrm>
            <a:prstGeom prst="rect">
              <a:avLst/>
            </a:prstGeom>
          </p:spPr>
        </p:pic>
        <p:sp>
          <p:nvSpPr>
            <p:cNvPr id="16" name="圓角矩形 15"/>
            <p:cNvSpPr/>
            <p:nvPr/>
          </p:nvSpPr>
          <p:spPr bwMode="auto">
            <a:xfrm>
              <a:off x="2842146" y="4538943"/>
              <a:ext cx="2965822" cy="34170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</a:rPr>
              <a:t>方法二</a:t>
            </a:r>
            <a:r>
              <a:rPr lang="en-US" altLang="zh-TW" sz="2800" dirty="0">
                <a:latin typeface="+mj-ea"/>
              </a:rPr>
              <a:t>: </a:t>
            </a:r>
            <a:r>
              <a:rPr lang="zh-TW" altLang="en-US" sz="2800" dirty="0">
                <a:latin typeface="+mj-ea"/>
              </a:rPr>
              <a:t>依課外活動</a:t>
            </a:r>
            <a:r>
              <a:rPr lang="en-US" altLang="zh-TW" sz="2800" dirty="0">
                <a:latin typeface="+mj-ea"/>
              </a:rPr>
              <a:t>(</a:t>
            </a:r>
            <a:r>
              <a:rPr lang="zh-TW" altLang="en-US" sz="2800" dirty="0">
                <a:latin typeface="+mj-ea"/>
              </a:rPr>
              <a:t>活動項目</a:t>
            </a:r>
            <a:r>
              <a:rPr lang="en-US" altLang="zh-TW" sz="2800" dirty="0">
                <a:latin typeface="+mj-ea"/>
              </a:rPr>
              <a:t>)</a:t>
            </a:r>
            <a:r>
              <a:rPr lang="zh-TW" altLang="en-US" sz="2800" dirty="0">
                <a:latin typeface="+mj-ea"/>
              </a:rPr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112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6063864" y="4739205"/>
            <a:ext cx="5483774" cy="1262160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輸入搜尋條件，按「搜尋」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按「活動項目」的超連結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609060" y="2129497"/>
            <a:ext cx="1106387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258555" y="1777716"/>
            <a:ext cx="1106387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56418" y="4497106"/>
            <a:ext cx="1106387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21" name="矩形 5"/>
          <p:cNvSpPr>
            <a:spLocks noChangeArrowheads="1"/>
          </p:cNvSpPr>
          <p:nvPr/>
        </p:nvSpPr>
        <p:spPr bwMode="auto">
          <a:xfrm>
            <a:off x="3059113" y="2513031"/>
            <a:ext cx="436312" cy="1573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altLang="zh-TW" sz="1400" dirty="0">
                <a:solidFill>
                  <a:schemeClr val="tx1"/>
                </a:solidFill>
              </a:rPr>
              <a:t>2020</a:t>
            </a:r>
            <a:endParaRPr lang="zh-HK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06" y="944623"/>
            <a:ext cx="9058123" cy="56892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</a:rPr>
              <a:t>方法二</a:t>
            </a:r>
            <a:r>
              <a:rPr lang="en-US" altLang="zh-TW" sz="2800" dirty="0">
                <a:latin typeface="+mj-ea"/>
              </a:rPr>
              <a:t>: </a:t>
            </a:r>
            <a:r>
              <a:rPr lang="zh-TW" altLang="en-US" sz="2800" dirty="0">
                <a:latin typeface="+mj-ea"/>
              </a:rPr>
              <a:t>依課外活動</a:t>
            </a:r>
            <a:r>
              <a:rPr lang="en-US" altLang="zh-TW" sz="2800" dirty="0">
                <a:latin typeface="+mj-ea"/>
              </a:rPr>
              <a:t>(</a:t>
            </a:r>
            <a:r>
              <a:rPr lang="zh-TW" altLang="en-US" sz="2800" dirty="0">
                <a:latin typeface="+mj-ea"/>
              </a:rPr>
              <a:t>活動項目</a:t>
            </a:r>
            <a:r>
              <a:rPr lang="en-US" altLang="zh-TW" sz="2800" dirty="0">
                <a:latin typeface="+mj-ea"/>
              </a:rPr>
              <a:t>)</a:t>
            </a:r>
            <a:r>
              <a:rPr lang="zh-TW" altLang="en-US" sz="2800" dirty="0">
                <a:latin typeface="+mj-ea"/>
              </a:rPr>
              <a:t>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 smtClean="0"/>
          </a:p>
          <a:p>
            <a:endParaRPr lang="zh-TW" altLang="en-US" dirty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113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7091082" y="3331163"/>
            <a:ext cx="1512036" cy="1792828"/>
          </a:xfrm>
          <a:prstGeom prst="roundRect">
            <a:avLst/>
          </a:prstGeom>
          <a:noFill/>
          <a:ln w="25400"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5451893" y="5194469"/>
            <a:ext cx="5231842" cy="1057176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為所有參加課外活動活動項目的學生加入一個優點</a:t>
            </a: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 bwMode="auto">
          <a:xfrm>
            <a:off x="325624" y="5821334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3975996" y="1239473"/>
            <a:ext cx="1106387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2227879" y="1003599"/>
            <a:ext cx="1106387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6" grpId="0" animBg="1"/>
      <p:bldP spid="1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30" y="1327066"/>
            <a:ext cx="9484207" cy="51759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  <a:cs typeface="Tahoma" panose="020B0604030504040204" pitchFamily="34" charset="0"/>
              </a:rPr>
              <a:t>方法三</a:t>
            </a:r>
            <a:r>
              <a:rPr lang="en-US" altLang="zh-TW" sz="2800" dirty="0">
                <a:latin typeface="+mj-ea"/>
                <a:cs typeface="Tahoma" panose="020B0604030504040204" pitchFamily="34" charset="0"/>
              </a:rPr>
              <a:t>: </a:t>
            </a:r>
            <a:r>
              <a:rPr lang="zh-TW" altLang="en-US" sz="2800" dirty="0">
                <a:latin typeface="+mj-ea"/>
                <a:cs typeface="Tahoma" panose="020B0604030504040204" pitchFamily="34" charset="0"/>
              </a:rPr>
              <a:t>依學生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3433313" y="3319284"/>
            <a:ext cx="8117458" cy="1097441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輸入搜尋條件，按「搜尋」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按「學生註冊編號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」的超連結選擇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個別學生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934630" y="4778188"/>
            <a:ext cx="1136217" cy="1537704"/>
          </a:xfrm>
          <a:prstGeom prst="roundRect">
            <a:avLst/>
          </a:prstGeom>
          <a:noFill/>
          <a:ln w="25400"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114</a:t>
            </a:fld>
            <a:endParaRPr lang="en-US" altLang="zh-TW" dirty="0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872581" y="1553237"/>
            <a:ext cx="1106387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903606" y="3319284"/>
            <a:ext cx="1106387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7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4" grpId="0" animBg="1"/>
      <p:bldP spid="1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4" y="1210487"/>
            <a:ext cx="10399059" cy="5082026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 bwMode="auto">
          <a:xfrm>
            <a:off x="6885675" y="5282121"/>
            <a:ext cx="3828333" cy="689317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點選「增新獎勵」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389622" y="6305398"/>
            <a:ext cx="3126007" cy="416077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115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  <a:cs typeface="Tahoma" panose="020B0604030504040204" pitchFamily="34" charset="0"/>
              </a:rPr>
              <a:t>方法三</a:t>
            </a:r>
            <a:r>
              <a:rPr lang="en-US" altLang="zh-TW" sz="2800" dirty="0">
                <a:latin typeface="+mj-ea"/>
                <a:cs typeface="Tahoma" panose="020B0604030504040204" pitchFamily="34" charset="0"/>
              </a:rPr>
              <a:t>: </a:t>
            </a:r>
            <a:r>
              <a:rPr lang="zh-TW" altLang="en-US" sz="2800" dirty="0">
                <a:latin typeface="+mj-ea"/>
                <a:cs typeface="Tahoma" panose="020B0604030504040204" pitchFamily="34" charset="0"/>
              </a:rPr>
              <a:t>依學生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06383" y="1395772"/>
            <a:ext cx="1106387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706382" y="5499690"/>
            <a:ext cx="1272586" cy="47174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8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80257" y="1881670"/>
            <a:ext cx="4512660" cy="3956498"/>
            <a:chOff x="7380257" y="1881670"/>
            <a:chExt cx="4512660" cy="395649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0257" y="1881670"/>
              <a:ext cx="4512660" cy="3956498"/>
            </a:xfrm>
            <a:prstGeom prst="rect">
              <a:avLst/>
            </a:prstGeom>
          </p:spPr>
        </p:pic>
        <p:sp>
          <p:nvSpPr>
            <p:cNvPr id="17" name="圓角矩形 14"/>
            <p:cNvSpPr/>
            <p:nvPr/>
          </p:nvSpPr>
          <p:spPr bwMode="auto">
            <a:xfrm>
              <a:off x="10704960" y="5311663"/>
              <a:ext cx="708085" cy="36631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4423" y="685590"/>
            <a:ext cx="6813177" cy="5801114"/>
            <a:chOff x="654423" y="775940"/>
            <a:chExt cx="6707063" cy="571076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423" y="775940"/>
              <a:ext cx="6707063" cy="5660719"/>
            </a:xfrm>
            <a:prstGeom prst="rect">
              <a:avLst/>
            </a:prstGeom>
          </p:spPr>
        </p:pic>
        <p:sp>
          <p:nvSpPr>
            <p:cNvPr id="15" name="圓角矩形 14"/>
            <p:cNvSpPr/>
            <p:nvPr/>
          </p:nvSpPr>
          <p:spPr bwMode="auto">
            <a:xfrm>
              <a:off x="1703000" y="5749646"/>
              <a:ext cx="807118" cy="73705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圓角矩形 14"/>
            <p:cNvSpPr/>
            <p:nvPr/>
          </p:nvSpPr>
          <p:spPr bwMode="auto">
            <a:xfrm>
              <a:off x="6653401" y="2762367"/>
              <a:ext cx="708085" cy="36631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  <a:cs typeface="Tahoma" panose="020B0604030504040204" pitchFamily="34" charset="0"/>
              </a:rPr>
              <a:t>方法三</a:t>
            </a:r>
            <a:r>
              <a:rPr lang="en-US" altLang="zh-TW" sz="2800" dirty="0">
                <a:latin typeface="+mj-ea"/>
                <a:cs typeface="Tahoma" panose="020B0604030504040204" pitchFamily="34" charset="0"/>
              </a:rPr>
              <a:t>: </a:t>
            </a:r>
            <a:r>
              <a:rPr lang="zh-TW" altLang="en-US" sz="2800" dirty="0">
                <a:latin typeface="+mj-ea"/>
                <a:cs typeface="Tahoma" panose="020B0604030504040204" pitchFamily="34" charset="0"/>
              </a:rPr>
              <a:t>依學生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116</a:t>
            </a:fld>
            <a:endParaRPr lang="en-US" altLang="zh-TW" dirty="0"/>
          </a:p>
        </p:txBody>
      </p:sp>
      <p:sp>
        <p:nvSpPr>
          <p:cNvPr id="10" name="圓角矩形 9"/>
          <p:cNvSpPr/>
          <p:nvPr/>
        </p:nvSpPr>
        <p:spPr bwMode="auto">
          <a:xfrm>
            <a:off x="2638008" y="4501037"/>
            <a:ext cx="5461537" cy="1904414"/>
          </a:xfrm>
          <a:prstGeom prst="roundRect">
            <a:avLst/>
          </a:prstGeom>
          <a:solidFill>
            <a:srgbClr val="FFFF66"/>
          </a:solidFill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eaLnBrk="1" hangingPunct="1"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填寫獎勵詳情，例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獎勵事項 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可選擇以代碼或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如有需要，可加前置補充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後置補充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加入一個優點</a:t>
            </a:r>
          </a:p>
        </p:txBody>
      </p:sp>
    </p:spTree>
    <p:extLst>
      <p:ext uri="{BB962C8B-B14F-4D97-AF65-F5344CB8AC3E}">
        <p14:creationId xmlns:p14="http://schemas.microsoft.com/office/powerpoint/2010/main" val="3805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1095" y="909406"/>
            <a:ext cx="8248962" cy="5291351"/>
            <a:chOff x="2279577" y="1704019"/>
            <a:chExt cx="7521103" cy="482446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577" y="1704019"/>
              <a:ext cx="7521103" cy="4824461"/>
            </a:xfrm>
            <a:prstGeom prst="rect">
              <a:avLst/>
            </a:prstGeom>
          </p:spPr>
        </p:pic>
        <p:sp>
          <p:nvSpPr>
            <p:cNvPr id="11" name="圓角矩形 10"/>
            <p:cNvSpPr/>
            <p:nvPr/>
          </p:nvSpPr>
          <p:spPr bwMode="auto">
            <a:xfrm>
              <a:off x="2567608" y="5157192"/>
              <a:ext cx="3096344" cy="43204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  <a:cs typeface="Tahoma" panose="020B0604030504040204" pitchFamily="34" charset="0"/>
              </a:rPr>
              <a:t>方法三</a:t>
            </a:r>
            <a:r>
              <a:rPr lang="en-US" altLang="zh-TW" sz="2800" dirty="0">
                <a:latin typeface="+mj-ea"/>
                <a:cs typeface="Tahoma" panose="020B0604030504040204" pitchFamily="34" charset="0"/>
              </a:rPr>
              <a:t>: </a:t>
            </a:r>
            <a:r>
              <a:rPr lang="zh-TW" altLang="en-US" sz="2800" dirty="0">
                <a:latin typeface="+mj-ea"/>
                <a:cs typeface="Tahoma" panose="020B0604030504040204" pitchFamily="34" charset="0"/>
              </a:rPr>
              <a:t>依學生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6211379" y="5054704"/>
            <a:ext cx="5039326" cy="736495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檢視個別學生的獎勵記錄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117</a:t>
            </a:fld>
            <a:endParaRPr lang="en-US" altLang="zh-TW" dirty="0"/>
          </a:p>
        </p:txBody>
      </p:sp>
      <p:sp>
        <p:nvSpPr>
          <p:cNvPr id="9" name="矩形 8">
            <a:hlinkClick r:id="rId3" action="ppaction://hlinksldjump"/>
          </p:cNvPr>
          <p:cNvSpPr/>
          <p:nvPr/>
        </p:nvSpPr>
        <p:spPr bwMode="auto">
          <a:xfrm>
            <a:off x="1524000" y="6285387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5942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2169" y="1055292"/>
            <a:ext cx="10739718" cy="5479448"/>
            <a:chOff x="1607816" y="1843053"/>
            <a:chExt cx="8712968" cy="444539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7816" y="1843053"/>
              <a:ext cx="8712968" cy="4445392"/>
            </a:xfrm>
            <a:prstGeom prst="rect">
              <a:avLst/>
            </a:prstGeom>
          </p:spPr>
        </p:pic>
        <p:sp>
          <p:nvSpPr>
            <p:cNvPr id="11" name="圓角矩形 10"/>
            <p:cNvSpPr/>
            <p:nvPr/>
          </p:nvSpPr>
          <p:spPr bwMode="auto">
            <a:xfrm>
              <a:off x="1683578" y="3729328"/>
              <a:ext cx="419089" cy="207452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橢圓 12"/>
            <p:cNvSpPr/>
            <p:nvPr/>
          </p:nvSpPr>
          <p:spPr bwMode="auto">
            <a:xfrm>
              <a:off x="1709268" y="5801337"/>
              <a:ext cx="976358" cy="4871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橢圓 11"/>
            <p:cNvSpPr/>
            <p:nvPr/>
          </p:nvSpPr>
          <p:spPr bwMode="auto">
            <a:xfrm>
              <a:off x="1646756" y="3167831"/>
              <a:ext cx="911820" cy="41725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橢圓 11"/>
            <p:cNvSpPr/>
            <p:nvPr/>
          </p:nvSpPr>
          <p:spPr bwMode="auto">
            <a:xfrm>
              <a:off x="2330411" y="2063538"/>
              <a:ext cx="911820" cy="41725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</a:rPr>
              <a:t>方法四</a:t>
            </a:r>
            <a:r>
              <a:rPr lang="en-US" altLang="zh-TW" sz="2800" dirty="0">
                <a:latin typeface="+mj-ea"/>
              </a:rPr>
              <a:t>: </a:t>
            </a:r>
            <a:r>
              <a:rPr lang="zh-TW" altLang="en-US" sz="2800" dirty="0">
                <a:latin typeface="+mj-ea"/>
              </a:rPr>
              <a:t>整批處理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4975412" y="4582302"/>
            <a:ext cx="6378388" cy="1393048"/>
          </a:xfrm>
          <a:prstGeom prst="roundRect">
            <a:avLst/>
          </a:prstGeom>
          <a:solidFill>
            <a:srgbClr val="FFFF66"/>
          </a:solidFill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輸入搜尋條件，按「搜尋」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剔選參加學生，整批處理獎勵記錄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點選「增新獎勵」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4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6665" y="960370"/>
            <a:ext cx="10777948" cy="4848862"/>
            <a:chOff x="1607633" y="1919876"/>
            <a:chExt cx="8988791" cy="365485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7633" y="1919876"/>
              <a:ext cx="8988791" cy="3654857"/>
            </a:xfrm>
            <a:prstGeom prst="rect">
              <a:avLst/>
            </a:prstGeom>
          </p:spPr>
        </p:pic>
        <p:sp>
          <p:nvSpPr>
            <p:cNvPr id="12" name="圓角矩形 11"/>
            <p:cNvSpPr/>
            <p:nvPr/>
          </p:nvSpPr>
          <p:spPr bwMode="auto">
            <a:xfrm>
              <a:off x="2072797" y="2420889"/>
              <a:ext cx="8487698" cy="232454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</a:rPr>
              <a:t>方法四</a:t>
            </a:r>
            <a:r>
              <a:rPr lang="en-US" altLang="zh-TW" sz="2800" dirty="0">
                <a:latin typeface="+mj-ea"/>
              </a:rPr>
              <a:t>: </a:t>
            </a:r>
            <a:r>
              <a:rPr lang="zh-TW" altLang="en-US" sz="2800" dirty="0">
                <a:latin typeface="+mj-ea"/>
              </a:rPr>
              <a:t>整批處理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3756212" y="4869160"/>
            <a:ext cx="5961529" cy="1659228"/>
          </a:xfrm>
          <a:prstGeom prst="roundRect">
            <a:avLst/>
          </a:prstGeom>
          <a:solidFill>
            <a:srgbClr val="FFFF66"/>
          </a:solidFill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填寫獎勵詳情，例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獎勵事項 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可選擇以代碼或文字輸入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如有需要，可加前置補充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後置補充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5000"/>
              </a:lnSpc>
              <a:buClr>
                <a:srgbClr val="CC0099"/>
              </a:buClr>
              <a:buSzPct val="55000"/>
            </a:pP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加入一個優點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49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523958"/>
            <a:ext cx="10058400" cy="4620440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819399" y="5105400"/>
            <a:ext cx="8029575" cy="96112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在代碼表「課外活動」中狀態定為</a:t>
            </a:r>
            <a:r>
              <a:rPr lang="en-US" altLang="zh-HK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的項目，都會在這裏出現。選擇後，按「增新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3314700" y="1343024"/>
            <a:ext cx="409575" cy="3762376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81600" y="3733799"/>
            <a:ext cx="3686176" cy="247651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72075" y="4552949"/>
            <a:ext cx="3686176" cy="247651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5986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8521" y="698539"/>
            <a:ext cx="6862749" cy="3400768"/>
            <a:chOff x="1775736" y="1331760"/>
            <a:chExt cx="4231442" cy="266161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5736" y="1331760"/>
              <a:ext cx="4231442" cy="2661618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 bwMode="auto">
            <a:xfrm>
              <a:off x="1978968" y="3284984"/>
              <a:ext cx="1668760" cy="21602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</a:rPr>
              <a:t>方法四</a:t>
            </a:r>
            <a:r>
              <a:rPr lang="en-US" altLang="zh-TW" sz="2800" dirty="0">
                <a:latin typeface="+mj-ea"/>
              </a:rPr>
              <a:t>: </a:t>
            </a:r>
            <a:r>
              <a:rPr lang="zh-TW" altLang="en-US" sz="2800" dirty="0">
                <a:latin typeface="+mj-ea"/>
              </a:rPr>
              <a:t>整批處理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6394245" y="2503016"/>
            <a:ext cx="4264790" cy="543549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檢視學生的獎勵記錄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120</a:t>
            </a:fld>
            <a:endParaRPr lang="en-US" altLang="zh-TW"/>
          </a:p>
        </p:txBody>
      </p:sp>
      <p:grpSp>
        <p:nvGrpSpPr>
          <p:cNvPr id="6" name="Group 5"/>
          <p:cNvGrpSpPr/>
          <p:nvPr/>
        </p:nvGrpSpPr>
        <p:grpSpPr>
          <a:xfrm>
            <a:off x="4544039" y="3363194"/>
            <a:ext cx="7307302" cy="3358281"/>
            <a:chOff x="5231905" y="3824701"/>
            <a:chExt cx="4618731" cy="290283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1905" y="3824701"/>
              <a:ext cx="4618731" cy="2902833"/>
            </a:xfrm>
            <a:prstGeom prst="rect">
              <a:avLst/>
            </a:prstGeom>
          </p:spPr>
        </p:pic>
        <p:sp>
          <p:nvSpPr>
            <p:cNvPr id="12" name="圓角矩形 11"/>
            <p:cNvSpPr/>
            <p:nvPr/>
          </p:nvSpPr>
          <p:spPr bwMode="auto">
            <a:xfrm>
              <a:off x="5447929" y="5935577"/>
              <a:ext cx="1872207" cy="27177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矩形 12">
            <a:hlinkClick r:id="rId4" action="ppaction://hlinksldjump"/>
          </p:cNvPr>
          <p:cNvSpPr/>
          <p:nvPr/>
        </p:nvSpPr>
        <p:spPr bwMode="auto">
          <a:xfrm>
            <a:off x="1524000" y="6287104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624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zh-TW" altLang="en-US" sz="2800" dirty="0">
                <a:latin typeface="+mj-ea"/>
              </a:rPr>
              <a:t>其他有關學生活動的推介功能 </a:t>
            </a:r>
            <a:r>
              <a:rPr lang="en-US" altLang="zh-TW" sz="2800" dirty="0">
                <a:latin typeface="+mj-ea"/>
              </a:rPr>
              <a:t>–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留堂班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2611" y="1268761"/>
            <a:ext cx="8246120" cy="4608513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121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1721608" y="2060848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3757354" y="1806012"/>
          <a:ext cx="6684864" cy="169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Object 228"/>
          <p:cNvGraphicFramePr>
            <a:graphicFrameLocks noChangeAspect="1"/>
          </p:cNvGraphicFramePr>
          <p:nvPr>
            <p:extLst/>
          </p:nvPr>
        </p:nvGraphicFramePr>
        <p:xfrm>
          <a:off x="6079959" y="2939476"/>
          <a:ext cx="936104" cy="76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" name="Clip" r:id="rId8" imgW="952633" imgH="781159" progId="MS_ClipArt_Gallery.5">
                  <p:embed/>
                </p:oleObj>
              </mc:Choice>
              <mc:Fallback>
                <p:oleObj name="Clip" r:id="rId8" imgW="952633" imgH="781159" progId="MS_ClipArt_Gallery.5">
                  <p:embed/>
                  <p:pic>
                    <p:nvPicPr>
                      <p:cNvPr id="14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959" y="2939476"/>
                        <a:ext cx="936104" cy="766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5"/>
          <p:cNvGraphicFramePr>
            <a:graphicFrameLocks noChangeAspect="1"/>
          </p:cNvGraphicFramePr>
          <p:nvPr>
            <p:extLst/>
          </p:nvPr>
        </p:nvGraphicFramePr>
        <p:xfrm>
          <a:off x="9154751" y="1312313"/>
          <a:ext cx="979561" cy="8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" name="Clip" r:id="rId10" imgW="1838858" imgH="1527048" progId="MS_ClipArt_Gallery.5">
                  <p:embed/>
                </p:oleObj>
              </mc:Choice>
              <mc:Fallback>
                <p:oleObj name="Clip" r:id="rId10" imgW="1838858" imgH="1527048" progId="MS_ClipArt_Gallery.5">
                  <p:embed/>
                  <p:pic>
                    <p:nvPicPr>
                      <p:cNvPr id="18" name="Object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4751" y="1312313"/>
                        <a:ext cx="979561" cy="8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波浪 18"/>
          <p:cNvSpPr/>
          <p:nvPr/>
        </p:nvSpPr>
        <p:spPr bwMode="auto">
          <a:xfrm>
            <a:off x="1668445" y="4382447"/>
            <a:ext cx="2064296" cy="1296144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資料庫圖表 19"/>
          <p:cNvGraphicFramePr/>
          <p:nvPr>
            <p:extLst/>
          </p:nvPr>
        </p:nvGraphicFramePr>
        <p:xfrm>
          <a:off x="3757354" y="4163766"/>
          <a:ext cx="6825124" cy="169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1" name="群組 20"/>
          <p:cNvGrpSpPr/>
          <p:nvPr/>
        </p:nvGrpSpPr>
        <p:grpSpPr>
          <a:xfrm rot="5400000">
            <a:off x="9579414" y="3670145"/>
            <a:ext cx="318349" cy="372408"/>
            <a:chOff x="4467068" y="660550"/>
            <a:chExt cx="318349" cy="372408"/>
          </a:xfrm>
        </p:grpSpPr>
        <p:sp>
          <p:nvSpPr>
            <p:cNvPr id="22" name="向右箭號 21"/>
            <p:cNvSpPr/>
            <p:nvPr/>
          </p:nvSpPr>
          <p:spPr>
            <a:xfrm>
              <a:off x="4467068" y="660550"/>
              <a:ext cx="318349" cy="3724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向右箭號 4"/>
            <p:cNvSpPr txBox="1"/>
            <p:nvPr/>
          </p:nvSpPr>
          <p:spPr>
            <a:xfrm>
              <a:off x="4467068" y="735032"/>
              <a:ext cx="222844" cy="223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400"/>
            </a:p>
          </p:txBody>
        </p:sp>
      </p:grpSp>
      <p:graphicFrame>
        <p:nvGraphicFramePr>
          <p:cNvPr id="16" name="Object 241"/>
          <p:cNvGraphicFramePr>
            <a:graphicFrameLocks noChangeAspect="1"/>
          </p:cNvGraphicFramePr>
          <p:nvPr>
            <p:extLst/>
          </p:nvPr>
        </p:nvGraphicFramePr>
        <p:xfrm>
          <a:off x="7608169" y="5404755"/>
          <a:ext cx="1005727" cy="97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4" name="Clip" r:id="rId17" imgW="1842516" imgH="1785823" progId="MS_ClipArt_Gallery.5">
                  <p:embed/>
                </p:oleObj>
              </mc:Choice>
              <mc:Fallback>
                <p:oleObj name="Clip" r:id="rId17" imgW="1842516" imgH="1785823" progId="MS_ClipArt_Gallery.5">
                  <p:embed/>
                  <p:pic>
                    <p:nvPicPr>
                      <p:cNvPr id="16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9" y="5404755"/>
                        <a:ext cx="1005727" cy="976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84" descr="C:\Documents and Settings\administrator\Application Data\Microsoft\Media Catalog\Downloaded Clips\cl0\BS01871_.wm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58" y="5579080"/>
            <a:ext cx="854852" cy="89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單箭頭接點 8"/>
          <p:cNvCxnSpPr/>
          <p:nvPr/>
        </p:nvCxnSpPr>
        <p:spPr bwMode="auto">
          <a:xfrm>
            <a:off x="7016064" y="3551203"/>
            <a:ext cx="1380281" cy="560883"/>
          </a:xfrm>
          <a:prstGeom prst="straightConnector1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702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7314" y="906293"/>
            <a:ext cx="7212157" cy="3670209"/>
            <a:chOff x="1760134" y="1327065"/>
            <a:chExt cx="6101760" cy="310513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7528" y="1327065"/>
              <a:ext cx="6014366" cy="3105137"/>
            </a:xfrm>
            <a:prstGeom prst="rect">
              <a:avLst/>
            </a:prstGeom>
          </p:spPr>
        </p:pic>
        <p:sp>
          <p:nvSpPr>
            <p:cNvPr id="11" name="橢圓 10"/>
            <p:cNvSpPr/>
            <p:nvPr/>
          </p:nvSpPr>
          <p:spPr bwMode="auto">
            <a:xfrm>
              <a:off x="2279576" y="2492896"/>
              <a:ext cx="648646" cy="3520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橢圓 10"/>
            <p:cNvSpPr/>
            <p:nvPr/>
          </p:nvSpPr>
          <p:spPr bwMode="auto">
            <a:xfrm>
              <a:off x="1760134" y="1507008"/>
              <a:ext cx="1270573" cy="3520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1) </a:t>
            </a:r>
            <a:r>
              <a:rPr lang="zh-TW" altLang="en-US" sz="2800" dirty="0">
                <a:latin typeface="+mj-ea"/>
              </a:rPr>
              <a:t>編排學生至留堂班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122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302" y="3392002"/>
            <a:ext cx="7720758" cy="2912546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 bwMode="auto">
          <a:xfrm>
            <a:off x="7320135" y="2093751"/>
            <a:ext cx="3894711" cy="647646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編修留堂班的學生名單</a:t>
            </a: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 bwMode="auto">
          <a:xfrm>
            <a:off x="1524000" y="6287104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677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0617" y="951341"/>
            <a:ext cx="8713168" cy="3002094"/>
            <a:chOff x="1775520" y="1628800"/>
            <a:chExt cx="6591970" cy="227124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0342" y="1628800"/>
              <a:ext cx="6547148" cy="2271242"/>
            </a:xfrm>
            <a:prstGeom prst="rect">
              <a:avLst/>
            </a:prstGeom>
          </p:spPr>
        </p:pic>
        <p:sp>
          <p:nvSpPr>
            <p:cNvPr id="12" name="橢圓 11"/>
            <p:cNvSpPr/>
            <p:nvPr/>
          </p:nvSpPr>
          <p:spPr bwMode="auto">
            <a:xfrm>
              <a:off x="1775520" y="3519576"/>
              <a:ext cx="1188198" cy="3804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橢圓 11"/>
            <p:cNvSpPr/>
            <p:nvPr/>
          </p:nvSpPr>
          <p:spPr bwMode="auto">
            <a:xfrm>
              <a:off x="4100222" y="1801466"/>
              <a:ext cx="1188198" cy="3804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2) </a:t>
            </a:r>
            <a:r>
              <a:rPr lang="zh-TW" altLang="en-US" sz="2800" dirty="0">
                <a:latin typeface="+mj-ea"/>
              </a:rPr>
              <a:t>列印留堂班名單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123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8208864" y="407220"/>
            <a:ext cx="2016224" cy="1296144"/>
          </a:xfrm>
          <a:prstGeom prst="wave">
            <a:avLst/>
          </a:prstGeom>
          <a:solidFill>
            <a:srgbClr val="66CC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87" y="2985299"/>
            <a:ext cx="7081284" cy="3259982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 bwMode="auto">
          <a:xfrm>
            <a:off x="7879976" y="2463693"/>
            <a:ext cx="2812160" cy="647646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列印留堂班名單</a:t>
            </a: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 bwMode="auto">
          <a:xfrm>
            <a:off x="1524000" y="6273801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475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726" y="3862027"/>
            <a:ext cx="7828511" cy="3394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4755" y="3901186"/>
            <a:ext cx="4711846" cy="4226803"/>
            <a:chOff x="1910996" y="3781366"/>
            <a:chExt cx="3288117" cy="294963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0996" y="3781366"/>
              <a:ext cx="3288117" cy="2949634"/>
            </a:xfrm>
            <a:prstGeom prst="rect">
              <a:avLst/>
            </a:prstGeom>
          </p:spPr>
        </p:pic>
        <p:sp>
          <p:nvSpPr>
            <p:cNvPr id="21" name="橢圓 20"/>
            <p:cNvSpPr/>
            <p:nvPr/>
          </p:nvSpPr>
          <p:spPr bwMode="auto">
            <a:xfrm>
              <a:off x="3555054" y="4744716"/>
              <a:ext cx="462779" cy="3898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94543" y="896150"/>
            <a:ext cx="8192331" cy="2965877"/>
            <a:chOff x="2476601" y="1319390"/>
            <a:chExt cx="6800459" cy="2461976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6601" y="1319390"/>
              <a:ext cx="6800459" cy="2461976"/>
            </a:xfrm>
            <a:prstGeom prst="rect">
              <a:avLst/>
            </a:prstGeom>
          </p:spPr>
        </p:pic>
        <p:sp>
          <p:nvSpPr>
            <p:cNvPr id="13" name="直線圖說文字 1 12"/>
            <p:cNvSpPr/>
            <p:nvPr/>
          </p:nvSpPr>
          <p:spPr bwMode="auto">
            <a:xfrm>
              <a:off x="4223792" y="1636914"/>
              <a:ext cx="1296144" cy="1984050"/>
            </a:xfrm>
            <a:prstGeom prst="borderCallout1">
              <a:avLst>
                <a:gd name="adj1" fmla="val 99888"/>
                <a:gd name="adj2" fmla="val 50235"/>
                <a:gd name="adj3" fmla="val 114674"/>
                <a:gd name="adj4" fmla="val -26353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直線圖說文字 1 16"/>
            <p:cNvSpPr/>
            <p:nvPr/>
          </p:nvSpPr>
          <p:spPr bwMode="auto">
            <a:xfrm>
              <a:off x="8680955" y="1644587"/>
              <a:ext cx="596105" cy="1984050"/>
            </a:xfrm>
            <a:prstGeom prst="borderCallout1">
              <a:avLst>
                <a:gd name="adj1" fmla="val 100322"/>
                <a:gd name="adj2" fmla="val 50304"/>
                <a:gd name="adj3" fmla="val 118587"/>
                <a:gd name="adj4" fmla="val -16223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>
            <a:normAutofit fontScale="90000"/>
          </a:bodyPr>
          <a:lstStyle/>
          <a:p>
            <a:r>
              <a:rPr lang="en-US" altLang="zh-TW" sz="2800" dirty="0">
                <a:latin typeface="+mj-ea"/>
              </a:rPr>
              <a:t>3) </a:t>
            </a:r>
            <a:r>
              <a:rPr lang="zh-TW" altLang="en-US" sz="2800" dirty="0">
                <a:latin typeface="+mj-ea"/>
              </a:rPr>
              <a:t>編修和確定留堂班資料</a:t>
            </a:r>
            <a:r>
              <a:rPr lang="en-US" altLang="zh-TW" sz="2800" dirty="0">
                <a:latin typeface="+mj-ea"/>
              </a:rPr>
              <a:t/>
            </a:r>
            <a:br>
              <a:rPr lang="en-US" altLang="zh-TW" sz="2800" dirty="0">
                <a:latin typeface="+mj-ea"/>
              </a:rPr>
            </a:br>
            <a:r>
              <a:rPr lang="en-US" altLang="zh-TW" sz="2800" dirty="0">
                <a:latin typeface="+mj-ea"/>
              </a:rPr>
              <a:t>    </a:t>
            </a:r>
            <a:r>
              <a:rPr lang="zh-TW" altLang="en-US" sz="2800" dirty="0">
                <a:latin typeface="+mj-ea"/>
              </a:rPr>
              <a:t>並檢查衝突情況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124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7392144" y="340769"/>
            <a:ext cx="3120976" cy="1296144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圓角矩形 18"/>
          <p:cNvSpPr/>
          <p:nvPr/>
        </p:nvSpPr>
        <p:spPr bwMode="auto">
          <a:xfrm>
            <a:off x="2770094" y="3862027"/>
            <a:ext cx="2857083" cy="1419632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編修活動的時地人資料，亦可剔選「點名示標」</a:t>
            </a:r>
          </a:p>
        </p:txBody>
      </p:sp>
      <p:sp>
        <p:nvSpPr>
          <p:cNvPr id="20" name="圓角矩形 19"/>
          <p:cNvSpPr/>
          <p:nvPr/>
        </p:nvSpPr>
        <p:spPr bwMode="auto">
          <a:xfrm>
            <a:off x="9435172" y="3590254"/>
            <a:ext cx="2156680" cy="1078303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編修和確定活動名單</a:t>
            </a:r>
          </a:p>
        </p:txBody>
      </p:sp>
    </p:spTree>
    <p:extLst>
      <p:ext uri="{BB962C8B-B14F-4D97-AF65-F5344CB8AC3E}">
        <p14:creationId xmlns:p14="http://schemas.microsoft.com/office/powerpoint/2010/main" val="9949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4575" y="906293"/>
            <a:ext cx="8046025" cy="5189707"/>
            <a:chOff x="1745449" y="1503665"/>
            <a:chExt cx="6577360" cy="327705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5449" y="1503665"/>
              <a:ext cx="6577360" cy="3277059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 bwMode="auto">
            <a:xfrm>
              <a:off x="3863752" y="1700808"/>
              <a:ext cx="576064" cy="21602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>
            <a:normAutofit fontScale="90000"/>
          </a:bodyPr>
          <a:lstStyle/>
          <a:p>
            <a:r>
              <a:rPr lang="en-US" altLang="zh-TW" sz="2800" dirty="0">
                <a:latin typeface="+mj-ea"/>
              </a:rPr>
              <a:t>3) </a:t>
            </a:r>
            <a:r>
              <a:rPr lang="zh-TW" altLang="en-US" sz="2800" dirty="0">
                <a:latin typeface="+mj-ea"/>
              </a:rPr>
              <a:t>編修和確定留堂班資料</a:t>
            </a:r>
            <a:r>
              <a:rPr lang="en-US" altLang="zh-TW" sz="2800" dirty="0">
                <a:latin typeface="+mj-ea"/>
              </a:rPr>
              <a:t/>
            </a:r>
            <a:br>
              <a:rPr lang="en-US" altLang="zh-TW" sz="2800" dirty="0">
                <a:latin typeface="+mj-ea"/>
              </a:rPr>
            </a:br>
            <a:r>
              <a:rPr lang="en-US" altLang="zh-TW" sz="2800" dirty="0">
                <a:latin typeface="+mj-ea"/>
              </a:rPr>
              <a:t>    </a:t>
            </a:r>
            <a:r>
              <a:rPr lang="zh-TW" altLang="en-US" sz="2800" dirty="0">
                <a:latin typeface="+mj-ea"/>
              </a:rPr>
              <a:t>並檢查衝突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125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7392144" y="340769"/>
            <a:ext cx="3120976" cy="1296144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28" y="1745480"/>
            <a:ext cx="8990246" cy="39531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圓角矩形 10"/>
          <p:cNvSpPr/>
          <p:nvPr/>
        </p:nvSpPr>
        <p:spPr bwMode="auto">
          <a:xfrm>
            <a:off x="4822978" y="1897263"/>
            <a:ext cx="5065094" cy="1133292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確定活動後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，系統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會檢查時間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教師的衝突情況</a:t>
            </a: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 bwMode="auto">
          <a:xfrm>
            <a:off x="1524000" y="6273801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  <p:sp>
        <p:nvSpPr>
          <p:cNvPr id="13" name="圓角矩形 9"/>
          <p:cNvSpPr/>
          <p:nvPr/>
        </p:nvSpPr>
        <p:spPr bwMode="auto">
          <a:xfrm>
            <a:off x="6125703" y="3558989"/>
            <a:ext cx="5035355" cy="888252"/>
          </a:xfrm>
          <a:prstGeom prst="roundRect">
            <a:avLst/>
          </a:prstGeom>
          <a:noFill/>
          <a:ln w="25400"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圓角矩形 9"/>
          <p:cNvSpPr/>
          <p:nvPr/>
        </p:nvSpPr>
        <p:spPr bwMode="auto">
          <a:xfrm>
            <a:off x="6125703" y="4733375"/>
            <a:ext cx="5035355" cy="888252"/>
          </a:xfrm>
          <a:prstGeom prst="roundRect">
            <a:avLst/>
          </a:prstGeom>
          <a:noFill/>
          <a:ln w="25400"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9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24585" y="988841"/>
            <a:ext cx="10604739" cy="5367509"/>
            <a:chOff x="1595853" y="1656487"/>
            <a:chExt cx="9012350" cy="456153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853" y="1656487"/>
              <a:ext cx="9012350" cy="4561533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 bwMode="auto">
            <a:xfrm>
              <a:off x="4295800" y="3789041"/>
              <a:ext cx="1296144" cy="214653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4) </a:t>
            </a:r>
            <a:r>
              <a:rPr lang="zh-TW" altLang="en-US" sz="2800" dirty="0">
                <a:latin typeface="+mj-ea"/>
              </a:rPr>
              <a:t>為留堂班進行即時點名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126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7392144" y="340769"/>
            <a:ext cx="3120976" cy="1296144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6113929" y="1908686"/>
            <a:ext cx="4724400" cy="1551707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用戶可於留堂班期間即時為學生進行點名 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已剔選「點名示標」適用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>
            <a:hlinkClick r:id="rId3" action="ppaction://hlinksldjump"/>
          </p:cNvPr>
          <p:cNvSpPr/>
          <p:nvPr/>
        </p:nvSpPr>
        <p:spPr bwMode="auto">
          <a:xfrm>
            <a:off x="1524000" y="6273801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7877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24" y="846311"/>
            <a:ext cx="7769741" cy="46144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en-US" altLang="zh-TW" sz="2800" dirty="0">
                <a:latin typeface="+mn-ea"/>
                <a:ea typeface="+mn-ea"/>
              </a:rPr>
              <a:t>5) </a:t>
            </a:r>
            <a:r>
              <a:rPr lang="zh-TW" altLang="en-US" sz="2800" dirty="0">
                <a:latin typeface="+mn-ea"/>
                <a:ea typeface="+mn-ea"/>
              </a:rPr>
              <a:t>即時查詢學生出席情況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6234" y="217309"/>
            <a:ext cx="8246120" cy="4608513"/>
          </a:xfrm>
        </p:spPr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127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7392144" y="340769"/>
            <a:ext cx="3120976" cy="1296144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460" y="2142455"/>
            <a:ext cx="8776975" cy="44207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圓角矩形 8"/>
          <p:cNvSpPr/>
          <p:nvPr/>
        </p:nvSpPr>
        <p:spPr bwMode="auto">
          <a:xfrm>
            <a:off x="7754470" y="1848867"/>
            <a:ext cx="4084070" cy="1345396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其他用戶可即時查詢學生於各學校活動的出席情況</a:t>
            </a: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已剔選「點名示標」適用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4576460" y="1131275"/>
            <a:ext cx="2494772" cy="533096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依學校活動查詢 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6148500" y="4751294"/>
            <a:ext cx="2896888" cy="610142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教職員查詢 </a:t>
            </a: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 bwMode="auto">
          <a:xfrm>
            <a:off x="1524000" y="6273801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7125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6846" y="589977"/>
            <a:ext cx="8772399" cy="3879826"/>
            <a:chOff x="1880200" y="1274989"/>
            <a:chExt cx="5600788" cy="247709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0200" y="1274989"/>
              <a:ext cx="5600788" cy="2477097"/>
            </a:xfrm>
            <a:prstGeom prst="rect">
              <a:avLst/>
            </a:prstGeom>
          </p:spPr>
        </p:pic>
        <p:sp>
          <p:nvSpPr>
            <p:cNvPr id="9" name="直線圖說文字 1 8"/>
            <p:cNvSpPr/>
            <p:nvPr/>
          </p:nvSpPr>
          <p:spPr bwMode="auto">
            <a:xfrm>
              <a:off x="1947910" y="2924944"/>
              <a:ext cx="2203874" cy="119956"/>
            </a:xfrm>
            <a:prstGeom prst="borderCallout1">
              <a:avLst>
                <a:gd name="adj1" fmla="val 114271"/>
                <a:gd name="adj2" fmla="val 524"/>
                <a:gd name="adj3" fmla="val 805039"/>
                <a:gd name="adj4" fmla="val -6782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直線圖說文字 1 9"/>
            <p:cNvSpPr/>
            <p:nvPr/>
          </p:nvSpPr>
          <p:spPr bwMode="auto">
            <a:xfrm>
              <a:off x="1947910" y="2791069"/>
              <a:ext cx="2203874" cy="119956"/>
            </a:xfrm>
            <a:prstGeom prst="borderCallout1">
              <a:avLst>
                <a:gd name="adj1" fmla="val 56741"/>
                <a:gd name="adj2" fmla="val 100728"/>
                <a:gd name="adj3" fmla="val 215351"/>
                <a:gd name="adj4" fmla="val 188146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2288" y="293292"/>
            <a:ext cx="7162800" cy="762000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6) </a:t>
            </a:r>
            <a:r>
              <a:rPr lang="zh-TW" altLang="en-US" sz="2800" dirty="0">
                <a:latin typeface="+mj-ea"/>
              </a:rPr>
              <a:t>列印通知書</a:t>
            </a:r>
            <a:r>
              <a:rPr lang="en-US" altLang="zh-TW" sz="2800" dirty="0">
                <a:latin typeface="+mj-ea"/>
              </a:rPr>
              <a:t>/</a:t>
            </a:r>
            <a:r>
              <a:rPr lang="zh-TW" altLang="en-US" sz="2800" dirty="0">
                <a:latin typeface="+mj-ea"/>
              </a:rPr>
              <a:t>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8968" y="1327065"/>
            <a:ext cx="8246120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P. </a:t>
            </a:r>
            <a:fld id="{DB97FBF0-9C6D-4ACE-9994-4B11105D0EB9}" type="slidenum">
              <a:rPr lang="en-US" altLang="zh-TW" smtClean="0"/>
              <a:pPr>
                <a:defRPr/>
              </a:pPr>
              <a:t>128</a:t>
            </a:fld>
            <a:endParaRPr lang="en-US" altLang="zh-TW"/>
          </a:p>
        </p:txBody>
      </p:sp>
      <p:sp>
        <p:nvSpPr>
          <p:cNvPr id="8" name="波浪 7"/>
          <p:cNvSpPr/>
          <p:nvPr/>
        </p:nvSpPr>
        <p:spPr bwMode="auto">
          <a:xfrm>
            <a:off x="7392144" y="340769"/>
            <a:ext cx="3120976" cy="1296144"/>
          </a:xfrm>
          <a:prstGeom prst="wave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65" y="3739680"/>
            <a:ext cx="8912786" cy="39678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008" y="1684390"/>
            <a:ext cx="7446463" cy="74799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圓角矩形 10"/>
          <p:cNvSpPr/>
          <p:nvPr/>
        </p:nvSpPr>
        <p:spPr bwMode="auto">
          <a:xfrm>
            <a:off x="3424518" y="4827128"/>
            <a:ext cx="6132641" cy="900124"/>
          </a:xfrm>
          <a:prstGeom prst="roundRect">
            <a:avLst/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用戶可用 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Crystal Report 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Mail Merge 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自行修改校本適用通知書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 bwMode="auto">
          <a:xfrm>
            <a:off x="1524000" y="6277781"/>
            <a:ext cx="936104" cy="570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9" tIns="45674" rIns="91349" bIns="45674" rtlCol="0" anchor="ctr"/>
          <a:lstStyle/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5279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1930377"/>
            <a:ext cx="1219200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zh-HK" altLang="en-US" sz="4800" dirty="0">
                <a:solidFill>
                  <a:srgbClr val="FF330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學生成績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HK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</a:rPr>
              <a:t>Assessments </a:t>
            </a:r>
            <a:r>
              <a:rPr lang="en-US" altLang="zh-HK" sz="3600" dirty="0" smtClean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&amp; </a:t>
            </a:r>
            <a:r>
              <a:rPr kumimoji="0" lang="en-US" altLang="zh-HK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</a:rPr>
              <a:t>Reports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zh-TW" sz="3600" dirty="0" smtClean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(ASR)</a:t>
            </a:r>
            <a:endParaRPr kumimoji="0" lang="en-US" altLang="zh-HK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0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62" y="56562"/>
            <a:ext cx="9514035" cy="6738010"/>
          </a:xfrm>
          <a:prstGeom prst="rect">
            <a:avLst/>
          </a:prstGeom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1414731" y="2700068"/>
            <a:ext cx="5615797" cy="342468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進入這個版面，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可以設定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該活動的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 err="1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專責教職員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en-US" altLang="zh-TW" dirty="0" err="1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協助教職員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兩者在</a:t>
            </a:r>
            <a:r>
              <a:rPr lang="en-US" altLang="zh-HK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內的權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限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相同，都可以處理相關活動的學生資料。修改後，必須按「儲存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val="3931659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9952" y="1915063"/>
            <a:ext cx="10901421" cy="4602277"/>
            <a:chOff x="519953" y="271200"/>
            <a:chExt cx="10290602" cy="62461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53" y="271200"/>
              <a:ext cx="10290602" cy="624614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5" name="直線圖說文字 1 9"/>
            <p:cNvSpPr/>
            <p:nvPr/>
          </p:nvSpPr>
          <p:spPr bwMode="auto">
            <a:xfrm>
              <a:off x="627529" y="1299882"/>
              <a:ext cx="4276165" cy="346515"/>
            </a:xfrm>
            <a:prstGeom prst="borderCallout1">
              <a:avLst>
                <a:gd name="adj1" fmla="val 99482"/>
                <a:gd name="adj2" fmla="val 98742"/>
                <a:gd name="adj3" fmla="val 1108488"/>
                <a:gd name="adj4" fmla="val 89715"/>
              </a:avLst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圓角矩形 9"/>
            <p:cNvSpPr/>
            <p:nvPr/>
          </p:nvSpPr>
          <p:spPr bwMode="auto">
            <a:xfrm>
              <a:off x="1552756" y="5056094"/>
              <a:ext cx="6504316" cy="84437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09733" y="678213"/>
            <a:ext cx="11073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成績表顯示獎懲、</a:t>
            </a:r>
            <a:r>
              <a:rPr lang="zh-HK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https://cdr.websams.edb.gov.hk/</a:t>
            </a:r>
            <a:r>
              <a:rPr lang="zh-TW" altLang="en-US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模組資料</a:t>
            </a:r>
            <a:r>
              <a:rPr lang="en-US" altLang="zh-TW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/</a:t>
            </a:r>
            <a:r>
              <a:rPr lang="zh-TW" altLang="en-US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學生成績</a:t>
            </a:r>
            <a:r>
              <a:rPr lang="en-US" altLang="zh-TW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/</a:t>
            </a:r>
            <a:r>
              <a:rPr lang="zh-TW" altLang="en-US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參考文件</a:t>
            </a:r>
            <a:r>
              <a:rPr lang="en-US" altLang="zh-TW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3"/>
              </a:rPr>
              <a:t>/</a:t>
            </a:r>
            <a:endParaRPr lang="en-US" altLang="zh-TW" sz="3200" dirty="0">
              <a:solidFill>
                <a:srgbClr val="000000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75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506747" y="2114041"/>
            <a:ext cx="9144000" cy="207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9600" dirty="0">
                <a:solidFill>
                  <a:srgbClr val="0070C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總結</a:t>
            </a:r>
            <a:endParaRPr lang="en-US" altLang="zh-HK" sz="7200" dirty="0">
              <a:solidFill>
                <a:srgbClr val="0070C0"/>
              </a:solidFill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452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615099"/>
              </p:ext>
            </p:extLst>
          </p:nvPr>
        </p:nvGraphicFramePr>
        <p:xfrm>
          <a:off x="523333" y="1121434"/>
          <a:ext cx="10903789" cy="476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2540191" y="2036932"/>
            <a:ext cx="6870072" cy="241540"/>
            <a:chOff x="2533288" y="2078966"/>
            <a:chExt cx="6870072" cy="241540"/>
          </a:xfrm>
        </p:grpSpPr>
        <p:sp>
          <p:nvSpPr>
            <p:cNvPr id="3" name="向右箭號 2"/>
            <p:cNvSpPr/>
            <p:nvPr/>
          </p:nvSpPr>
          <p:spPr>
            <a:xfrm>
              <a:off x="2533288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4777720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向右箭號 5"/>
            <p:cNvSpPr/>
            <p:nvPr/>
          </p:nvSpPr>
          <p:spPr>
            <a:xfrm>
              <a:off x="6995649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9213578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4EE06F-8196-4312-8737-D6022E6FB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243D12-0FAC-4F7D-A3D6-7AF9E43A6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7BAEE-2D1E-46A0-AB52-65C2D01CB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0882C-6A51-4618-A9A0-FD53B682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C4CC47-33B8-4AE8-8195-3B98EDAF3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20B623-8F15-47F7-8371-8B489C7D5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678D92-27F4-4DA5-A301-6C882C324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78B150-CD0F-4E6E-8B39-DDA2EF6A0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BA3BD-619D-4279-A3CE-151531B6B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76693-5933-4A84-8F81-552DE139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F64E86-97BC-43C2-A5F4-699A2B384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37716-5DCA-4F5E-A684-E600D6A1B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CC0714-24A9-41EA-A3B0-2965FB46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C43B86-B958-4957-AD75-D99A15D20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9FB34-0801-4E99-BAF5-9CAA35E4E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2CC36-4474-4C68-8641-8ADB478AC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27622-3E1A-4180-AE8C-118C8420C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EF57A7-B832-4D83-BC14-D2F2D2830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BDC013-DD49-4A5B-B03B-ED6791E90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A61CC8-0974-4286-83FA-E43AD3CDB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361E1-BD97-4E9C-9D48-315679B7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AB7154-2752-4634-BB03-841733123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B227B-D492-4E2E-B265-FED75E02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E6F0B6-8C9A-45D3-8923-9C515E3EE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1C8DE-1136-456A-8E82-6F28C7043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854BE0-81EB-470A-A580-FA5CCBC86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42F466-3FA2-4D32-B06D-6D2D3ADB3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9E827A-4B2C-467A-BCE6-049FD0A74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033B2C-04A9-46D0-BB6E-DD3A47258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40A94-01DD-4215-9D13-82E00439C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74639A-B3DE-4A09-913E-A3134519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A3AF1E-ED9C-41E8-91EB-CA060AB84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3882-8A8A-465A-AAF9-E2AE23FE8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270" y="-151072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u="sng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考慮切入點及流程的因素</a:t>
            </a:r>
            <a:endParaRPr lang="zh-HK" altLang="en-US" sz="4000" b="1" u="sng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383081"/>
              </p:ext>
            </p:extLst>
          </p:nvPr>
        </p:nvGraphicFramePr>
        <p:xfrm>
          <a:off x="322941" y="1494546"/>
          <a:ext cx="11564258" cy="494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8684961" y="299770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人才資料庫</a:t>
            </a:r>
            <a:endParaRPr lang="zh-HK" alt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45860" y="5887449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BF9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學校活動管理 </a:t>
            </a:r>
            <a:endParaRPr lang="zh-HK" altLang="en-US" sz="2400" b="1" dirty="0">
              <a:solidFill>
                <a:srgbClr val="BF9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37836" y="1121870"/>
            <a:ext cx="413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課外</a:t>
            </a:r>
            <a:r>
              <a:rPr lang="zh-HK" altLang="en-US" sz="24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 </a:t>
            </a:r>
            <a:r>
              <a:rPr lang="en-US" altLang="zh-HK" sz="2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24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zh-TW" altLang="en-US" sz="2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課外</a:t>
            </a:r>
            <a:r>
              <a:rPr lang="zh-TW" altLang="en-US" sz="24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活動舉辦</a:t>
            </a:r>
            <a:r>
              <a:rPr lang="zh-TW" altLang="en-US" sz="2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項目</a:t>
            </a:r>
            <a:endParaRPr lang="zh-TW" altLang="en-US" sz="24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61525" y="5887449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dirty="0">
                <a:solidFill>
                  <a:srgbClr val="95A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獎懲資料 </a:t>
            </a:r>
          </a:p>
        </p:txBody>
      </p:sp>
      <p:sp>
        <p:nvSpPr>
          <p:cNvPr id="9" name="矩形 8"/>
          <p:cNvSpPr/>
          <p:nvPr/>
        </p:nvSpPr>
        <p:spPr>
          <a:xfrm>
            <a:off x="2078884" y="2997705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學生成績</a:t>
            </a:r>
          </a:p>
        </p:txBody>
      </p:sp>
      <p:sp>
        <p:nvSpPr>
          <p:cNvPr id="3" name="矩形 2"/>
          <p:cNvSpPr/>
          <p:nvPr/>
        </p:nvSpPr>
        <p:spPr>
          <a:xfrm>
            <a:off x="5397183" y="385109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K" altLang="zh-TW" sz="2400" b="1" dirty="0">
                <a:solidFill>
                  <a:srgbClr val="7030A0"/>
                </a:solidFill>
                <a:latin typeface="+mn-ea"/>
              </a:rPr>
              <a:t>學</a:t>
            </a:r>
            <a:r>
              <a:rPr lang="zh-TW" altLang="zh-TW" sz="2400" b="1" dirty="0">
                <a:solidFill>
                  <a:srgbClr val="7030A0"/>
                </a:solidFill>
                <a:latin typeface="+mn-ea"/>
              </a:rPr>
              <a:t>生</a:t>
            </a:r>
            <a:r>
              <a:rPr lang="zh-HK" altLang="zh-TW" sz="2400" b="1" dirty="0">
                <a:solidFill>
                  <a:srgbClr val="7030A0"/>
                </a:solidFill>
                <a:latin typeface="+mn-ea"/>
              </a:rPr>
              <a:t>活</a:t>
            </a:r>
            <a:r>
              <a:rPr lang="zh-TW" altLang="zh-TW" sz="2400" b="1" dirty="0" smtClean="0">
                <a:solidFill>
                  <a:srgbClr val="7030A0"/>
                </a:solidFill>
                <a:latin typeface="+mn-ea"/>
              </a:rPr>
              <a:t>動</a:t>
            </a:r>
            <a:endParaRPr lang="en-US" altLang="zh-TW" sz="2400" b="1" dirty="0" smtClean="0">
              <a:solidFill>
                <a:srgbClr val="7030A0"/>
              </a:solidFill>
              <a:latin typeface="+mn-ea"/>
            </a:endParaRPr>
          </a:p>
          <a:p>
            <a:pPr algn="ctr"/>
            <a:r>
              <a:rPr lang="zh-HK" altLang="zh-TW" sz="2400" b="1" dirty="0" smtClean="0">
                <a:solidFill>
                  <a:srgbClr val="7030A0"/>
                </a:solidFill>
                <a:latin typeface="+mn-ea"/>
              </a:rPr>
              <a:t>的</a:t>
            </a:r>
            <a:r>
              <a:rPr lang="zh-HK" altLang="zh-TW" sz="2400" b="1" dirty="0">
                <a:solidFill>
                  <a:srgbClr val="7030A0"/>
                </a:solidFill>
                <a:latin typeface="+mn-ea"/>
              </a:rPr>
              <a:t>資</a:t>
            </a:r>
            <a:r>
              <a:rPr lang="zh-TW" altLang="zh-TW" sz="2400" b="1" dirty="0">
                <a:solidFill>
                  <a:srgbClr val="7030A0"/>
                </a:solidFill>
                <a:latin typeface="+mn-ea"/>
              </a:rPr>
              <a:t>料</a:t>
            </a:r>
            <a:endParaRPr lang="zh-TW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69785-8007-48A9-8062-518B1C7A7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EA5D87-997E-4742-81C6-CBF014193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6EFD9-4377-4C2B-8243-077824F46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5B9D7-6FB5-4056-A1DF-730FE5CD9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74C37-34B1-4585-A57F-C75365B57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7" grpId="0"/>
      <p:bldP spid="8" grpId="0"/>
      <p:bldP spid="9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865" y="678213"/>
            <a:ext cx="8773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 </a:t>
            </a:r>
            <a:r>
              <a:rPr lang="en-US" altLang="zh-TW" sz="32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(FAQ)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2"/>
              </a:rPr>
              <a:t>https://cdr.websams.edb.gov.hk</a:t>
            </a:r>
            <a:r>
              <a:rPr lang="en-US" altLang="zh-TW" sz="3200" dirty="0" smtClean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2"/>
              </a:rPr>
              <a:t>/</a:t>
            </a:r>
            <a:r>
              <a:rPr lang="zh-TW" altLang="en-US" sz="32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2"/>
              </a:rPr>
              <a:t>常見問題</a:t>
            </a:r>
            <a:r>
              <a:rPr lang="en-US" altLang="zh-TW" sz="3200" dirty="0" smtClean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hlinkClick r:id="rId2"/>
              </a:rPr>
              <a:t>/</a:t>
            </a:r>
            <a:endParaRPr lang="en-US" altLang="zh-TW" sz="3200" dirty="0">
              <a:solidFill>
                <a:srgbClr val="000000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0721" y="1897811"/>
            <a:ext cx="10927301" cy="4644185"/>
            <a:chOff x="640721" y="1897811"/>
            <a:chExt cx="10927301" cy="46441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21" y="1897811"/>
              <a:ext cx="10927301" cy="4644185"/>
            </a:xfrm>
            <a:prstGeom prst="rect">
              <a:avLst/>
            </a:prstGeom>
          </p:spPr>
        </p:pic>
        <p:sp>
          <p:nvSpPr>
            <p:cNvPr id="11" name="圓角矩形 9"/>
            <p:cNvSpPr/>
            <p:nvPr/>
          </p:nvSpPr>
          <p:spPr bwMode="auto">
            <a:xfrm>
              <a:off x="912326" y="2881223"/>
              <a:ext cx="1589334" cy="19840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圓角矩形 9"/>
            <p:cNvSpPr/>
            <p:nvPr/>
          </p:nvSpPr>
          <p:spPr bwMode="auto">
            <a:xfrm>
              <a:off x="6246708" y="2619555"/>
              <a:ext cx="1589334" cy="19840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圓角矩形 9"/>
            <p:cNvSpPr/>
            <p:nvPr/>
          </p:nvSpPr>
          <p:spPr bwMode="auto">
            <a:xfrm>
              <a:off x="6235203" y="3127073"/>
              <a:ext cx="1589334" cy="19840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圓角矩形 9"/>
            <p:cNvSpPr/>
            <p:nvPr/>
          </p:nvSpPr>
          <p:spPr bwMode="auto">
            <a:xfrm>
              <a:off x="3618524" y="3382991"/>
              <a:ext cx="1589334" cy="19840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圓角矩形 9"/>
            <p:cNvSpPr/>
            <p:nvPr/>
          </p:nvSpPr>
          <p:spPr bwMode="auto">
            <a:xfrm>
              <a:off x="3618524" y="3125066"/>
              <a:ext cx="1589334" cy="19840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49" tIns="45674" rIns="91349" bIns="45674" rtlCol="0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</a:pPr>
              <a:endPara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8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62" y="56562"/>
            <a:ext cx="9514035" cy="6738010"/>
          </a:xfrm>
          <a:prstGeom prst="rect">
            <a:avLst/>
          </a:prstGeom>
        </p:spPr>
      </p:pic>
      <p:pic>
        <p:nvPicPr>
          <p:cNvPr id="104454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25" y="1281112"/>
            <a:ext cx="1998250" cy="4757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5735638" y="4868863"/>
            <a:ext cx="4500562" cy="11699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在同一個版面中，可以處理其他課外活動。</a:t>
            </a:r>
          </a:p>
        </p:txBody>
      </p:sp>
    </p:spTree>
    <p:extLst>
      <p:ext uri="{BB962C8B-B14F-4D97-AF65-F5344CB8AC3E}">
        <p14:creationId xmlns:p14="http://schemas.microsoft.com/office/powerpoint/2010/main" val="1369450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75" y="132292"/>
            <a:ext cx="8915561" cy="6612586"/>
          </a:xfrm>
          <a:prstGeom prst="rect">
            <a:avLst/>
          </a:prstGeom>
        </p:spPr>
      </p:pic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3665538" y="5408613"/>
            <a:ext cx="6570662" cy="6302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完成了一個活動時段的設定工作。</a:t>
            </a:r>
          </a:p>
        </p:txBody>
      </p:sp>
    </p:spTree>
    <p:extLst>
      <p:ext uri="{BB962C8B-B14F-4D97-AF65-F5344CB8AC3E}">
        <p14:creationId xmlns:p14="http://schemas.microsoft.com/office/powerpoint/2010/main" val="174247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4" y="1617760"/>
            <a:ext cx="10982214" cy="2136325"/>
          </a:xfrm>
          <a:prstGeom prst="rect">
            <a:avLst/>
          </a:prstGeom>
        </p:spPr>
      </p:pic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2201332" y="4030133"/>
            <a:ext cx="8215842" cy="20256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如不需使用「報名」、「網上報名」功能，可使用「依活動編修」功能為一個活動加入成員。先在「依活動編修」選一個活動，然後按「繼續」。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23383" y="2118054"/>
            <a:ext cx="397546" cy="1938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400" dirty="0" smtClean="0">
                <a:latin typeface="Arial" charset="0"/>
              </a:rPr>
              <a:t>2020</a:t>
            </a:r>
            <a:endParaRPr lang="zh-HK" alt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12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3" y="566740"/>
            <a:ext cx="10058400" cy="3641723"/>
          </a:xfrm>
          <a:prstGeom prst="rect">
            <a:avLst/>
          </a:prstGeom>
        </p:spPr>
      </p:pic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2763838" y="4208463"/>
            <a:ext cx="7653337" cy="18303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如果上一個時段已有該活動的資料，可以按「</a:t>
            </a:r>
            <a:r>
              <a:rPr lang="en-US" altLang="zh-TW" dirty="0" err="1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增新前成員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」挑選上一個時段的學生。現在按「增新」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加入新的成</a:t>
            </a:r>
            <a:r>
              <a:rPr lang="en-US" altLang="zh-TW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2936861" y="669057"/>
            <a:ext cx="1223962" cy="466725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80905" name="Oval 9"/>
          <p:cNvSpPr>
            <a:spLocks noChangeArrowheads="1"/>
          </p:cNvSpPr>
          <p:nvPr/>
        </p:nvSpPr>
        <p:spPr bwMode="auto">
          <a:xfrm>
            <a:off x="2936861" y="3826803"/>
            <a:ext cx="1954316" cy="466725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20621" y="1059607"/>
            <a:ext cx="314189" cy="1523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100" dirty="0" smtClean="0">
                <a:latin typeface="Arial" charset="0"/>
              </a:rPr>
              <a:t>2020</a:t>
            </a:r>
            <a:endParaRPr lang="zh-HK" altLang="en-U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25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809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3844925" y="4419600"/>
            <a:ext cx="6572250" cy="11699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這個例子中，會在搜尋條件中選級別，然後按「搜尋」。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8375" y="874135"/>
            <a:ext cx="10152192" cy="2945389"/>
            <a:chOff x="1158875" y="826511"/>
            <a:chExt cx="9258300" cy="26860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75" y="826511"/>
              <a:ext cx="9258300" cy="2686050"/>
            </a:xfrm>
            <a:prstGeom prst="rect">
              <a:avLst/>
            </a:prstGeom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452646" y="1528642"/>
              <a:ext cx="397546" cy="193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altLang="zh-TW" sz="1400" dirty="0" smtClean="0">
                  <a:latin typeface="Arial" charset="0"/>
                </a:rPr>
                <a:t>2020</a:t>
              </a:r>
              <a:endParaRPr lang="zh-HK" altLang="en-US" sz="14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734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12" y="327012"/>
            <a:ext cx="8573977" cy="5908303"/>
          </a:xfrm>
          <a:prstGeom prst="rect">
            <a:avLst/>
          </a:prstGeom>
        </p:spPr>
      </p:pic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3877288" y="4581525"/>
            <a:ext cx="5672137" cy="11699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揀選會加入該活動的學生，按「增新」。</a:t>
            </a:r>
          </a:p>
        </p:txBody>
      </p:sp>
      <p:sp>
        <p:nvSpPr>
          <p:cNvPr id="159748" name="Oval 5"/>
          <p:cNvSpPr>
            <a:spLocks noChangeArrowheads="1"/>
          </p:cNvSpPr>
          <p:nvPr/>
        </p:nvSpPr>
        <p:spPr bwMode="auto">
          <a:xfrm>
            <a:off x="3049588" y="2524124"/>
            <a:ext cx="465137" cy="3467101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61480" y="820146"/>
            <a:ext cx="339837" cy="1661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200" dirty="0" smtClean="0">
                <a:latin typeface="Arial" charset="0"/>
              </a:rPr>
              <a:t>2020</a:t>
            </a:r>
            <a:endParaRPr lang="zh-HK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44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860622752"/>
              </p:ext>
            </p:extLst>
          </p:nvPr>
        </p:nvGraphicFramePr>
        <p:xfrm>
          <a:off x="163800" y="1905118"/>
          <a:ext cx="11935435" cy="456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/>
          <p:cNvSpPr/>
          <p:nvPr/>
        </p:nvSpPr>
        <p:spPr>
          <a:xfrm>
            <a:off x="0" y="335458"/>
            <a:ext cx="9617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TW" sz="2000" b="1" kern="0" dirty="0" smtClean="0">
              <a:latin typeface="Calibri" panose="020F0502020204030204" pitchFamily="34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TW" sz="2000" b="1" kern="0" dirty="0">
              <a:latin typeface="Calibri" panose="020F0502020204030204" pitchFamily="34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kern="0" dirty="0"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校長在學期中要求組織一隊學生代表參加國際數學比賽</a:t>
            </a:r>
            <a:endParaRPr lang="zh-HK" altLang="en-US" sz="2400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25393" y="435148"/>
            <a:ext cx="8785225" cy="9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4000" b="1" u="sng" dirty="0">
                <a:solidFill>
                  <a:srgbClr val="333399"/>
                </a:solidFill>
                <a:latin typeface="Trebuchet MS" panose="020B0603020202020204" pitchFamily="34" charset="0"/>
              </a:rPr>
              <a:t>個案討論</a:t>
            </a:r>
            <a:endParaRPr lang="en-US" altLang="zh-TW" sz="4000" b="1" u="sng" dirty="0">
              <a:solidFill>
                <a:srgbClr val="33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D908F42-1B8B-4EFC-A663-A1C73F01C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2D908F42-1B8B-4EFC-A663-A1C73F01C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2D908F42-1B8B-4EFC-A663-A1C73F01C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DF00839-C0B6-4B8A-99EA-8DB618FE4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8DF00839-C0B6-4B8A-99EA-8DB618FE4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8DF00839-C0B6-4B8A-99EA-8DB618FE4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6026B6-9087-41BF-94CB-D0EABC8DF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E16026B6-9087-41BF-94CB-D0EABC8DF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E16026B6-9087-41BF-94CB-D0EABC8DF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13A5675-C0EF-4594-83E0-D809F9960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713A5675-C0EF-4594-83E0-D809F9960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713A5675-C0EF-4594-83E0-D809F9960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580B4FA-323D-41BC-91ED-F79641E6B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4580B4FA-323D-41BC-91ED-F79641E6B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4580B4FA-323D-41BC-91ED-F79641E6B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C63E54-A8FC-48A8-B7C9-1CF9B1122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91C63E54-A8FC-48A8-B7C9-1CF9B1122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91C63E54-A8FC-48A8-B7C9-1CF9B1122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300F145-CBCD-42FD-852B-3A3F791C1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7300F145-CBCD-42FD-852B-3A3F791C1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7300F145-CBCD-42FD-852B-3A3F791C1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52CFA24-20DD-495C-A5D2-CC0DBA205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B52CFA24-20DD-495C-A5D2-CC0DBA205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B52CFA24-20DD-495C-A5D2-CC0DBA205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506A35E-1A52-426D-8C57-E2ABD3BC0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graphicEl>
                                              <a:dgm id="{E506A35E-1A52-426D-8C57-E2ABD3BC0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graphicEl>
                                              <a:dgm id="{E506A35E-1A52-426D-8C57-E2ABD3BC0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40CAB36-C4E7-4A7E-B0DE-82E4FA5CD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graphicEl>
                                              <a:dgm id="{140CAB36-C4E7-4A7E-B0DE-82E4FA5CD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graphicEl>
                                              <a:dgm id="{140CAB36-C4E7-4A7E-B0DE-82E4FA5CD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9" y="264946"/>
            <a:ext cx="10058400" cy="6240009"/>
          </a:xfrm>
          <a:prstGeom prst="rect">
            <a:avLst/>
          </a:prstGeom>
        </p:spPr>
      </p:pic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6064395" y="5634831"/>
            <a:ext cx="4411662" cy="6302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這個活動也加入成員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23684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9" y="264946"/>
            <a:ext cx="10058400" cy="6240009"/>
          </a:xfrm>
          <a:prstGeom prst="rect">
            <a:avLst/>
          </a:prstGeom>
        </p:spPr>
      </p:pic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3836556" y="4612651"/>
            <a:ext cx="7200900" cy="15303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將來可按需要修改個別學生的「</a:t>
            </a:r>
            <a:r>
              <a:rPr lang="en-US" altLang="zh-TW" dirty="0" err="1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en-US" altLang="zh-TW" dirty="0" err="1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這些資料也可以加入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或不加入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成績表內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7240556" y="3263213"/>
            <a:ext cx="2748833" cy="12656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7811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41" y="178682"/>
            <a:ext cx="7038645" cy="6570378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686641" y="2621375"/>
            <a:ext cx="1375906" cy="412768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2459038" y="4545013"/>
            <a:ext cx="7848600" cy="19478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如果學校在「可提供課外活動」設定了預設值，這兩個欄位就會自動加入預設值。不過，仍可以為個別學生作出修訂。</a:t>
            </a:r>
          </a:p>
        </p:txBody>
      </p:sp>
    </p:spTree>
    <p:extLst>
      <p:ext uri="{BB962C8B-B14F-4D97-AF65-F5344CB8AC3E}">
        <p14:creationId xmlns:p14="http://schemas.microsoft.com/office/powerpoint/2010/main" val="3011531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橢圓 1"/>
          <p:cNvSpPr>
            <a:spLocks noChangeArrowheads="1"/>
          </p:cNvSpPr>
          <p:nvPr/>
        </p:nvSpPr>
        <p:spPr bwMode="auto">
          <a:xfrm>
            <a:off x="2266950" y="1816100"/>
            <a:ext cx="2484438" cy="2484438"/>
          </a:xfrm>
          <a:prstGeom prst="ellipse">
            <a:avLst/>
          </a:prstGeom>
          <a:solidFill>
            <a:srgbClr val="89E0FF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3600" b="1">
                <a:solidFill>
                  <a:schemeClr val="tx1"/>
                </a:solidFill>
              </a:rPr>
              <a:t>合唱團</a:t>
            </a:r>
          </a:p>
        </p:txBody>
      </p:sp>
      <p:sp>
        <p:nvSpPr>
          <p:cNvPr id="3" name="橢圓 2"/>
          <p:cNvSpPr>
            <a:spLocks noChangeArrowheads="1"/>
          </p:cNvSpPr>
          <p:nvPr/>
        </p:nvSpPr>
        <p:spPr bwMode="auto">
          <a:xfrm>
            <a:off x="6103938" y="1125538"/>
            <a:ext cx="1296987" cy="1238250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歌唱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比賽</a:t>
            </a:r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6615113" y="2781300"/>
            <a:ext cx="1295400" cy="1239838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社區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表演</a:t>
            </a:r>
          </a:p>
        </p:txBody>
      </p:sp>
      <p:sp>
        <p:nvSpPr>
          <p:cNvPr id="7" name="橢圓 6"/>
          <p:cNvSpPr>
            <a:spLocks noChangeArrowheads="1"/>
          </p:cNvSpPr>
          <p:nvPr/>
        </p:nvSpPr>
        <p:spPr bwMode="auto">
          <a:xfrm>
            <a:off x="6103938" y="4502150"/>
            <a:ext cx="1685925" cy="1611313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開放日</a:t>
            </a:r>
            <a:r>
              <a:rPr lang="en-US" altLang="zh-TW" b="1">
                <a:solidFill>
                  <a:schemeClr val="tx1"/>
                </a:solidFill>
              </a:rPr>
              <a:t>/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家長日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演出活動</a:t>
            </a: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7789863" y="773113"/>
            <a:ext cx="1295400" cy="1239837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校內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興趣班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推廣</a:t>
            </a:r>
          </a:p>
        </p:txBody>
      </p:sp>
      <p:cxnSp>
        <p:nvCxnSpPr>
          <p:cNvPr id="12" name="直線單箭頭接點 11"/>
          <p:cNvCxnSpPr>
            <a:cxnSpLocks noChangeShapeType="1"/>
          </p:cNvCxnSpPr>
          <p:nvPr/>
        </p:nvCxnSpPr>
        <p:spPr bwMode="auto">
          <a:xfrm flipV="1">
            <a:off x="4751388" y="1952625"/>
            <a:ext cx="1236662" cy="576263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單箭頭接點 13"/>
          <p:cNvCxnSpPr>
            <a:cxnSpLocks noChangeShapeType="1"/>
          </p:cNvCxnSpPr>
          <p:nvPr/>
        </p:nvCxnSpPr>
        <p:spPr bwMode="auto">
          <a:xfrm>
            <a:off x="4810125" y="3284538"/>
            <a:ext cx="1128713" cy="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單箭頭接點 15"/>
          <p:cNvCxnSpPr>
            <a:cxnSpLocks noChangeShapeType="1"/>
          </p:cNvCxnSpPr>
          <p:nvPr/>
        </p:nvCxnSpPr>
        <p:spPr bwMode="auto">
          <a:xfrm>
            <a:off x="4583113" y="4041775"/>
            <a:ext cx="1355725" cy="779463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橢圓 17"/>
          <p:cNvSpPr>
            <a:spLocks noChangeArrowheads="1"/>
          </p:cNvSpPr>
          <p:nvPr/>
        </p:nvSpPr>
        <p:spPr bwMode="auto">
          <a:xfrm>
            <a:off x="8437563" y="2143125"/>
            <a:ext cx="1295400" cy="1239838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TW" b="1">
                <a:solidFill>
                  <a:schemeClr val="tx1"/>
                </a:solidFill>
              </a:rPr>
              <a:t>‧‧‧</a:t>
            </a:r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19" name="橢圓 18"/>
          <p:cNvSpPr>
            <a:spLocks noChangeArrowheads="1"/>
          </p:cNvSpPr>
          <p:nvPr/>
        </p:nvSpPr>
        <p:spPr bwMode="auto">
          <a:xfrm>
            <a:off x="8042275" y="5502275"/>
            <a:ext cx="790575" cy="755650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TW" b="1">
                <a:solidFill>
                  <a:schemeClr val="tx1"/>
                </a:solidFill>
              </a:rPr>
              <a:t>‧‧‧</a:t>
            </a:r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20" name="橢圓 19"/>
          <p:cNvSpPr>
            <a:spLocks noChangeArrowheads="1"/>
          </p:cNvSpPr>
          <p:nvPr/>
        </p:nvSpPr>
        <p:spPr bwMode="auto">
          <a:xfrm>
            <a:off x="8689975" y="4065588"/>
            <a:ext cx="790575" cy="755650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TW" b="1">
                <a:solidFill>
                  <a:schemeClr val="tx1"/>
                </a:solidFill>
              </a:rPr>
              <a:t>‧‧‧</a:t>
            </a:r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197645" name="Text Box 2"/>
          <p:cNvSpPr txBox="1">
            <a:spLocks noChangeArrowheads="1"/>
          </p:cNvSpPr>
          <p:nvPr/>
        </p:nvSpPr>
        <p:spPr bwMode="auto">
          <a:xfrm>
            <a:off x="1369683" y="153194"/>
            <a:ext cx="6121400" cy="76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3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「課外活動舉辦項目」設計意念</a:t>
            </a:r>
            <a:endParaRPr lang="en-US" altLang="zh-TW" sz="3000" b="1" dirty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74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圓角矩形 82"/>
          <p:cNvSpPr>
            <a:spLocks noChangeArrowheads="1"/>
          </p:cNvSpPr>
          <p:nvPr/>
        </p:nvSpPr>
        <p:spPr bwMode="auto">
          <a:xfrm>
            <a:off x="3455988" y="2201863"/>
            <a:ext cx="5376862" cy="3640137"/>
          </a:xfrm>
          <a:prstGeom prst="roundRect">
            <a:avLst>
              <a:gd name="adj" fmla="val 16667"/>
            </a:avLst>
          </a:prstGeom>
          <a:solidFill>
            <a:srgbClr val="D3D3E9"/>
          </a:solidFill>
          <a:ln w="38100" algn="ctr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 sz="3200">
              <a:solidFill>
                <a:srgbClr val="6600FF"/>
              </a:solidFill>
            </a:endParaRPr>
          </a:p>
        </p:txBody>
      </p:sp>
      <p:cxnSp>
        <p:nvCxnSpPr>
          <p:cNvPr id="69" name="直線單箭頭接點 68"/>
          <p:cNvCxnSpPr>
            <a:cxnSpLocks noChangeShapeType="1"/>
          </p:cNvCxnSpPr>
          <p:nvPr/>
        </p:nvCxnSpPr>
        <p:spPr bwMode="auto">
          <a:xfrm>
            <a:off x="6064250" y="1916113"/>
            <a:ext cx="0" cy="4141787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單箭頭接點 57"/>
          <p:cNvCxnSpPr>
            <a:cxnSpLocks noChangeShapeType="1"/>
          </p:cNvCxnSpPr>
          <p:nvPr/>
        </p:nvCxnSpPr>
        <p:spPr bwMode="auto">
          <a:xfrm>
            <a:off x="4897438" y="1909763"/>
            <a:ext cx="0" cy="4140200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8661" name="矩形 1"/>
          <p:cNvSpPr>
            <a:spLocks noChangeArrowheads="1"/>
          </p:cNvSpPr>
          <p:nvPr/>
        </p:nvSpPr>
        <p:spPr bwMode="auto">
          <a:xfrm>
            <a:off x="1811338" y="1233488"/>
            <a:ext cx="1620837" cy="682625"/>
          </a:xfrm>
          <a:prstGeom prst="rect">
            <a:avLst/>
          </a:prstGeom>
          <a:solidFill>
            <a:srgbClr val="89E0FF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2800" b="1">
                <a:solidFill>
                  <a:schemeClr val="tx1"/>
                </a:solidFill>
              </a:rPr>
              <a:t>合唱團</a:t>
            </a:r>
            <a:endParaRPr lang="en-US" altLang="zh-TW" sz="2800" b="1">
              <a:solidFill>
                <a:schemeClr val="tx1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114800" y="2449513"/>
            <a:ext cx="1619250" cy="684212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歌唱比賽</a:t>
            </a:r>
          </a:p>
        </p:txBody>
      </p:sp>
      <p:cxnSp>
        <p:nvCxnSpPr>
          <p:cNvPr id="198663" name="直線單箭頭接點 17"/>
          <p:cNvCxnSpPr>
            <a:cxnSpLocks noChangeShapeType="1"/>
            <a:stCxn id="198661" idx="3"/>
          </p:cNvCxnSpPr>
          <p:nvPr/>
        </p:nvCxnSpPr>
        <p:spPr bwMode="auto">
          <a:xfrm>
            <a:off x="3432175" y="1574800"/>
            <a:ext cx="6264275" cy="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122863" y="3327400"/>
            <a:ext cx="1619250" cy="684213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社區表演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122863" y="4198938"/>
            <a:ext cx="1963737" cy="684212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開放日</a:t>
            </a:r>
            <a:r>
              <a:rPr lang="en-US" altLang="zh-TW" b="1">
                <a:solidFill>
                  <a:schemeClr val="tx1"/>
                </a:solidFill>
              </a:rPr>
              <a:t>/</a:t>
            </a:r>
            <a:r>
              <a:rPr lang="zh-TW" altLang="en-US" b="1">
                <a:solidFill>
                  <a:schemeClr val="tx1"/>
                </a:solidFill>
              </a:rPr>
              <a:t>家長日</a:t>
            </a:r>
            <a:endParaRPr lang="en-US" altLang="zh-TW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演出活動</a:t>
            </a:r>
          </a:p>
        </p:txBody>
      </p:sp>
      <p:grpSp>
        <p:nvGrpSpPr>
          <p:cNvPr id="29" name="群組 28"/>
          <p:cNvGrpSpPr>
            <a:grpSpLocks/>
          </p:cNvGrpSpPr>
          <p:nvPr/>
        </p:nvGrpSpPr>
        <p:grpSpPr bwMode="auto">
          <a:xfrm>
            <a:off x="3611563" y="1011238"/>
            <a:ext cx="673100" cy="700087"/>
            <a:chOff x="2494370" y="1000444"/>
            <a:chExt cx="673474" cy="700364"/>
          </a:xfrm>
        </p:grpSpPr>
        <p:cxnSp>
          <p:nvCxnSpPr>
            <p:cNvPr id="198680" name="直線接點 26"/>
            <p:cNvCxnSpPr>
              <a:cxnSpLocks noChangeShapeType="1"/>
            </p:cNvCxnSpPr>
            <p:nvPr/>
          </p:nvCxnSpPr>
          <p:spPr bwMode="auto">
            <a:xfrm>
              <a:off x="2772166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681" name="文字方塊 27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734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</a:rPr>
                <a:t>9</a:t>
              </a:r>
              <a:r>
                <a:rPr lang="zh-TW" altLang="en-US">
                  <a:solidFill>
                    <a:schemeClr val="tx1"/>
                  </a:solidFill>
                </a:rPr>
                <a:t>月</a:t>
              </a:r>
              <a:r>
                <a:rPr lang="en-US" altLang="zh-TW">
                  <a:solidFill>
                    <a:schemeClr val="tx1"/>
                  </a:solidFill>
                </a:rPr>
                <a:t> 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群組 47"/>
          <p:cNvGrpSpPr>
            <a:grpSpLocks/>
          </p:cNvGrpSpPr>
          <p:nvPr/>
        </p:nvGrpSpPr>
        <p:grpSpPr bwMode="auto">
          <a:xfrm>
            <a:off x="4575175" y="1000125"/>
            <a:ext cx="696913" cy="700088"/>
            <a:chOff x="2494370" y="1000444"/>
            <a:chExt cx="696770" cy="700364"/>
          </a:xfrm>
        </p:grpSpPr>
        <p:cxnSp>
          <p:nvCxnSpPr>
            <p:cNvPr id="198678" name="直線接點 48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679" name="文字方塊 49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</a:rPr>
                <a:t>12</a:t>
              </a:r>
              <a:r>
                <a:rPr lang="zh-TW" altLang="en-US">
                  <a:solidFill>
                    <a:schemeClr val="tx1"/>
                  </a:solidFill>
                </a:rPr>
                <a:t>月</a:t>
              </a:r>
              <a:r>
                <a:rPr lang="en-US" altLang="zh-TW">
                  <a:solidFill>
                    <a:schemeClr val="tx1"/>
                  </a:solidFill>
                </a:rPr>
                <a:t> 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群組 62"/>
          <p:cNvGrpSpPr>
            <a:grpSpLocks/>
          </p:cNvGrpSpPr>
          <p:nvPr/>
        </p:nvGrpSpPr>
        <p:grpSpPr bwMode="auto">
          <a:xfrm>
            <a:off x="5743575" y="1000125"/>
            <a:ext cx="696913" cy="700088"/>
            <a:chOff x="2494370" y="1000444"/>
            <a:chExt cx="696770" cy="700364"/>
          </a:xfrm>
        </p:grpSpPr>
        <p:cxnSp>
          <p:nvCxnSpPr>
            <p:cNvPr id="198676" name="直線接點 63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677" name="文字方塊 64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</a:rPr>
                <a:t>2</a:t>
              </a:r>
              <a:r>
                <a:rPr lang="zh-TW" altLang="en-US">
                  <a:solidFill>
                    <a:schemeClr val="tx1"/>
                  </a:solidFill>
                </a:rPr>
                <a:t>月</a:t>
              </a:r>
              <a:r>
                <a:rPr lang="en-US" altLang="zh-TW">
                  <a:solidFill>
                    <a:schemeClr val="tx1"/>
                  </a:solidFill>
                </a:rPr>
                <a:t> 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群組 69"/>
          <p:cNvGrpSpPr>
            <a:grpSpLocks/>
          </p:cNvGrpSpPr>
          <p:nvPr/>
        </p:nvGrpSpPr>
        <p:grpSpPr bwMode="auto">
          <a:xfrm>
            <a:off x="6902450" y="1008063"/>
            <a:ext cx="696913" cy="700087"/>
            <a:chOff x="2494370" y="1000444"/>
            <a:chExt cx="696770" cy="700364"/>
          </a:xfrm>
        </p:grpSpPr>
        <p:cxnSp>
          <p:nvCxnSpPr>
            <p:cNvPr id="198674" name="直線接點 70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675" name="文字方塊 71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</a:rPr>
                <a:t>7</a:t>
              </a:r>
              <a:r>
                <a:rPr lang="zh-TW" altLang="en-US">
                  <a:solidFill>
                    <a:schemeClr val="tx1"/>
                  </a:solidFill>
                </a:rPr>
                <a:t>月</a:t>
              </a:r>
              <a:r>
                <a:rPr lang="en-US" altLang="zh-TW">
                  <a:solidFill>
                    <a:schemeClr val="tx1"/>
                  </a:solidFill>
                </a:rPr>
                <a:t> 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3" name="直線單箭頭接點 72"/>
          <p:cNvCxnSpPr>
            <a:cxnSpLocks noChangeShapeType="1"/>
          </p:cNvCxnSpPr>
          <p:nvPr/>
        </p:nvCxnSpPr>
        <p:spPr bwMode="auto">
          <a:xfrm>
            <a:off x="7475538" y="1941513"/>
            <a:ext cx="0" cy="4140200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529388" y="4976813"/>
            <a:ext cx="1889125" cy="684212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</a:rPr>
              <a:t>校內興趣班推廣</a:t>
            </a:r>
          </a:p>
        </p:txBody>
      </p:sp>
      <p:sp>
        <p:nvSpPr>
          <p:cNvPr id="82" name="圓角矩形 81"/>
          <p:cNvSpPr>
            <a:spLocks noChangeArrowheads="1"/>
          </p:cNvSpPr>
          <p:nvPr/>
        </p:nvSpPr>
        <p:spPr bwMode="auto">
          <a:xfrm>
            <a:off x="8426450" y="3573463"/>
            <a:ext cx="2024063" cy="625475"/>
          </a:xfrm>
          <a:prstGeom prst="roundRect">
            <a:avLst>
              <a:gd name="adj" fmla="val 16667"/>
            </a:avLst>
          </a:prstGeom>
          <a:solidFill>
            <a:srgbClr val="D3D3E9"/>
          </a:solidFill>
          <a:ln w="38100" algn="ctr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zh-TW" altLang="en-US" sz="3200">
                <a:solidFill>
                  <a:srgbClr val="6600FF"/>
                </a:solidFill>
              </a:rPr>
              <a:t>活動項目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369683" y="153194"/>
            <a:ext cx="6121400" cy="68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3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「課外活動舉辦項目」設計意念</a:t>
            </a:r>
            <a:endParaRPr lang="en-US" altLang="zh-TW" sz="3000" b="1" dirty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64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6" grpId="0" animBg="1"/>
      <p:bldP spid="20" grpId="0" animBg="1"/>
      <p:bldP spid="23" grpId="0" animBg="1"/>
      <p:bldP spid="24" grpId="0" animBg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19" y="547320"/>
            <a:ext cx="8853368" cy="56629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3" name="AutoShape 2"/>
          <p:cNvSpPr>
            <a:spLocks noChangeArrowheads="1"/>
          </p:cNvSpPr>
          <p:nvPr/>
        </p:nvSpPr>
        <p:spPr bwMode="auto">
          <a:xfrm>
            <a:off x="5957888" y="5805488"/>
            <a:ext cx="4387850" cy="404812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</a:t>
            </a:r>
            <a:r>
              <a:rPr lang="zh-TW" altLang="en-US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活動項目類別</a:t>
            </a:r>
            <a:endParaRPr lang="en-US" altLang="zh-TW" sz="24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3860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AutoShape 2"/>
          <p:cNvSpPr>
            <a:spLocks noChangeArrowheads="1"/>
          </p:cNvSpPr>
          <p:nvPr/>
        </p:nvSpPr>
        <p:spPr bwMode="auto">
          <a:xfrm>
            <a:off x="6613525" y="5373688"/>
            <a:ext cx="3808413" cy="40322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</a:t>
            </a:r>
            <a:r>
              <a:rPr lang="zh-TW" altLang="en-US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endParaRPr lang="en-US" altLang="zh-TW" sz="24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1731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" y="764965"/>
            <a:ext cx="9673806" cy="460872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41" y="421662"/>
            <a:ext cx="2379098" cy="1313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79" y="1473473"/>
            <a:ext cx="10500393" cy="4395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5827" name="AutoShape 3"/>
          <p:cNvSpPr>
            <a:spLocks noChangeArrowheads="1"/>
          </p:cNvSpPr>
          <p:nvPr/>
        </p:nvSpPr>
        <p:spPr bwMode="auto">
          <a:xfrm>
            <a:off x="4818227" y="5463789"/>
            <a:ext cx="6242050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課外活動舉辦項目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可提供活動項目</a:t>
            </a:r>
            <a:endParaRPr lang="en-US" altLang="zh-TW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96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79" y="1473473"/>
            <a:ext cx="10500393" cy="4395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6851" name="AutoShape 3"/>
          <p:cNvSpPr>
            <a:spLocks noChangeArrowheads="1"/>
          </p:cNvSpPr>
          <p:nvPr/>
        </p:nvSpPr>
        <p:spPr bwMode="auto">
          <a:xfrm>
            <a:off x="7248525" y="5049838"/>
            <a:ext cx="2943225" cy="593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一個活動項目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28180" y="5481737"/>
            <a:ext cx="1127203" cy="473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defTabSz="336947">
              <a:buClr>
                <a:srgbClr val="000000"/>
              </a:buClr>
              <a:buSzPct val="100000"/>
              <a:defRPr/>
            </a:pPr>
            <a:endParaRPr lang="zh-TW" altLang="en-US" sz="13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38" y="606039"/>
            <a:ext cx="9086026" cy="36564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28" y="4172245"/>
            <a:ext cx="10893854" cy="13047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6" name="AutoShape 2"/>
          <p:cNvSpPr>
            <a:spLocks noChangeArrowheads="1"/>
          </p:cNvSpPr>
          <p:nvPr/>
        </p:nvSpPr>
        <p:spPr bwMode="auto">
          <a:xfrm>
            <a:off x="5816600" y="4976813"/>
            <a:ext cx="4522788" cy="12144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利用搜尋功能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可找出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在代碼表「活動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」中狀態定為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的項目。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揀選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後按「</a:t>
            </a:r>
            <a:r>
              <a:rPr lang="zh-TW" altLang="en-US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7877" name="矩形 5"/>
          <p:cNvSpPr>
            <a:spLocks noChangeArrowheads="1"/>
          </p:cNvSpPr>
          <p:nvPr/>
        </p:nvSpPr>
        <p:spPr bwMode="auto">
          <a:xfrm>
            <a:off x="2941344" y="1974609"/>
            <a:ext cx="792162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6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24691" y="1121435"/>
          <a:ext cx="11920451" cy="475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2350750" y="3378497"/>
            <a:ext cx="7468332" cy="241540"/>
            <a:chOff x="2533288" y="2078966"/>
            <a:chExt cx="6870072" cy="241540"/>
          </a:xfrm>
        </p:grpSpPr>
        <p:sp>
          <p:nvSpPr>
            <p:cNvPr id="3" name="向右箭號 2"/>
            <p:cNvSpPr/>
            <p:nvPr/>
          </p:nvSpPr>
          <p:spPr>
            <a:xfrm>
              <a:off x="2533288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4777720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向右箭號 5"/>
            <p:cNvSpPr/>
            <p:nvPr/>
          </p:nvSpPr>
          <p:spPr>
            <a:xfrm>
              <a:off x="6995649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9213578" y="2078966"/>
              <a:ext cx="189782" cy="24154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25393" y="435148"/>
            <a:ext cx="8785225" cy="9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zh-TW" altLang="en-US" sz="4000" b="1" u="sng" dirty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53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4EE06F-8196-4312-8737-D6022E6FB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78B150-CD0F-4E6E-8B39-DDA2EF6A0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CC0714-24A9-41EA-A3B0-2965FB46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AB7154-2752-4634-BB03-841733123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42F466-3FA2-4D32-B06D-6D2D3ADB3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53" y="596645"/>
            <a:ext cx="8676190" cy="5785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411788" y="4221163"/>
            <a:ext cx="4860925" cy="19589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設定「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專責教職員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」，可以處理相關活動的學生資料。設定「</a:t>
            </a:r>
            <a:r>
              <a:rPr lang="zh-TW" altLang="en-US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所屬的課外活動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，則可由課外活動複製學生名單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。修改後，必須按「儲存」。</a:t>
            </a:r>
          </a:p>
        </p:txBody>
      </p:sp>
    </p:spTree>
    <p:extLst>
      <p:ext uri="{BB962C8B-B14F-4D97-AF65-F5344CB8AC3E}">
        <p14:creationId xmlns:p14="http://schemas.microsoft.com/office/powerpoint/2010/main" val="13109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9" y="764405"/>
            <a:ext cx="10058400" cy="4811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9923" name="AutoShape 4"/>
          <p:cNvSpPr>
            <a:spLocks noChangeArrowheads="1"/>
          </p:cNvSpPr>
          <p:nvPr/>
        </p:nvSpPr>
        <p:spPr bwMode="auto">
          <a:xfrm>
            <a:off x="4640311" y="5115335"/>
            <a:ext cx="6237288" cy="13096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同一個活動項目代碼可以在同一學年內多次使用。條件是前置補充、後置補充、開始日期及完成日期不能完全相同。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9924" name="矩形 1"/>
          <p:cNvSpPr>
            <a:spLocks noChangeArrowheads="1"/>
          </p:cNvSpPr>
          <p:nvPr/>
        </p:nvSpPr>
        <p:spPr bwMode="auto">
          <a:xfrm>
            <a:off x="2441134" y="4443151"/>
            <a:ext cx="6231526" cy="600189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2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79" y="1473473"/>
            <a:ext cx="10500393" cy="4395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 bwMode="auto">
          <a:xfrm>
            <a:off x="1701177" y="5437876"/>
            <a:ext cx="1221132" cy="5515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defTabSz="336947">
              <a:buClr>
                <a:srgbClr val="000000"/>
              </a:buClr>
              <a:buSzPct val="100000"/>
              <a:defRPr/>
            </a:pPr>
            <a:endParaRPr lang="zh-TW" altLang="en-US" sz="1350"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11675" y="4981575"/>
            <a:ext cx="5332413" cy="9731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由上學年複製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可將上一個學年的活動項目複製到本學年。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0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788194"/>
            <a:ext cx="8686800" cy="5267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 bwMode="auto">
          <a:xfrm>
            <a:off x="1838521" y="5599522"/>
            <a:ext cx="942386" cy="5101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defTabSz="336947">
              <a:buClr>
                <a:srgbClr val="000000"/>
              </a:buClr>
              <a:buSzPct val="100000"/>
              <a:defRPr/>
            </a:pPr>
            <a:endParaRPr lang="zh-TW" altLang="en-US" sz="1350">
              <a:latin typeface="Arial" charset="0"/>
            </a:endParaRPr>
          </a:p>
        </p:txBody>
      </p:sp>
      <p:sp>
        <p:nvSpPr>
          <p:cNvPr id="211972" name="AutoShape 3"/>
          <p:cNvSpPr>
            <a:spLocks noChangeArrowheads="1"/>
          </p:cNvSpPr>
          <p:nvPr/>
        </p:nvSpPr>
        <p:spPr bwMode="auto">
          <a:xfrm>
            <a:off x="4347163" y="5581219"/>
            <a:ext cx="6021388" cy="5667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選擇要複製的活動項目，然後按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複製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65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69189"/>
            <a:ext cx="2431330" cy="1717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6" y="1647578"/>
            <a:ext cx="10058400" cy="4086471"/>
          </a:xfrm>
          <a:prstGeom prst="rect">
            <a:avLst/>
          </a:prstGeom>
        </p:spPr>
      </p:pic>
      <p:sp>
        <p:nvSpPr>
          <p:cNvPr id="216068" name="AutoShape 3"/>
          <p:cNvSpPr>
            <a:spLocks noChangeArrowheads="1"/>
          </p:cNvSpPr>
          <p:nvPr/>
        </p:nvSpPr>
        <p:spPr bwMode="auto">
          <a:xfrm>
            <a:off x="4336331" y="5630355"/>
            <a:ext cx="6216650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課外活動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課外活動舉辦項目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依活動項目編修</a:t>
            </a:r>
            <a:endParaRPr lang="en-US" altLang="zh-TW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33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6" y="986884"/>
            <a:ext cx="10539917" cy="451837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7091" name="AutoShape 2"/>
          <p:cNvSpPr>
            <a:spLocks noChangeArrowheads="1"/>
          </p:cNvSpPr>
          <p:nvPr/>
        </p:nvSpPr>
        <p:spPr bwMode="auto">
          <a:xfrm>
            <a:off x="4795838" y="5013325"/>
            <a:ext cx="5738812" cy="11303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設定好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所屬的課外活動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便可在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由所屬的課外活動複製成員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加入學生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879803" y="5057872"/>
            <a:ext cx="2125385" cy="4473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defTabSz="336947">
              <a:buClr>
                <a:srgbClr val="000000"/>
              </a:buClr>
              <a:buSzPct val="100000"/>
              <a:defRPr/>
            </a:pPr>
            <a:endParaRPr lang="zh-TW" altLang="en-US" sz="1350"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970459" y="2508740"/>
            <a:ext cx="932238" cy="3333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defTabSz="336947">
              <a:buClr>
                <a:srgbClr val="000000"/>
              </a:buClr>
              <a:buSzPct val="100000"/>
              <a:defRPr/>
            </a:pPr>
            <a:endParaRPr lang="zh-TW" altLang="en-US" sz="1350">
              <a:latin typeface="Arial" charset="0"/>
            </a:endParaRPr>
          </a:p>
        </p:txBody>
      </p:sp>
      <p:cxnSp>
        <p:nvCxnSpPr>
          <p:cNvPr id="4" name="直線單箭頭接點 3"/>
          <p:cNvCxnSpPr>
            <a:cxnSpLocks noChangeShapeType="1"/>
          </p:cNvCxnSpPr>
          <p:nvPr/>
        </p:nvCxnSpPr>
        <p:spPr bwMode="auto">
          <a:xfrm flipH="1">
            <a:off x="1923068" y="2879823"/>
            <a:ext cx="1082120" cy="213350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00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" y="793811"/>
            <a:ext cx="11292929" cy="422124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8115" name="AutoShape 2"/>
          <p:cNvSpPr>
            <a:spLocks noChangeArrowheads="1"/>
          </p:cNvSpPr>
          <p:nvPr/>
        </p:nvSpPr>
        <p:spPr bwMode="auto">
          <a:xfrm>
            <a:off x="5087938" y="4724400"/>
            <a:ext cx="4994275" cy="138416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系統會顯示在所屬的課外活動內的所有學生。在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欲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取錄的學生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，按「</a:t>
            </a:r>
            <a:r>
              <a:rPr lang="zh-TW" altLang="en-US" sz="2400" dirty="0">
                <a:solidFill>
                  <a:srgbClr val="7946C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複製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6" name="橢圓 5"/>
          <p:cNvSpPr/>
          <p:nvPr/>
        </p:nvSpPr>
        <p:spPr bwMode="auto">
          <a:xfrm>
            <a:off x="657307" y="1892120"/>
            <a:ext cx="404812" cy="28322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defTabSz="336947">
              <a:buClr>
                <a:srgbClr val="000000"/>
              </a:buClr>
              <a:buSzPct val="100000"/>
              <a:defRPr/>
            </a:pPr>
            <a:endParaRPr lang="zh-TW" altLang="en-US" sz="13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72933"/>
            <a:ext cx="10058400" cy="585828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 bwMode="auto">
          <a:xfrm>
            <a:off x="6334812" y="4223208"/>
            <a:ext cx="3327662" cy="18005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defTabSz="336947">
              <a:buClr>
                <a:srgbClr val="000000"/>
              </a:buClr>
              <a:buSzPct val="100000"/>
              <a:defRPr/>
            </a:pPr>
            <a:endParaRPr lang="zh-TW" altLang="en-US" sz="1350">
              <a:latin typeface="Arial" charset="0"/>
            </a:endParaRPr>
          </a:p>
        </p:txBody>
      </p:sp>
      <p:sp>
        <p:nvSpPr>
          <p:cNvPr id="219140" name="AutoShape 6"/>
          <p:cNvSpPr>
            <a:spLocks noChangeArrowheads="1"/>
          </p:cNvSpPr>
          <p:nvPr/>
        </p:nvSpPr>
        <p:spPr bwMode="auto">
          <a:xfrm>
            <a:off x="554839" y="4611820"/>
            <a:ext cx="5400675" cy="11477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成功加入學生後，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可按需要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編修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學生的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zh-TW" altLang="en-US" sz="24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這些資料可以加入成績表內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795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" y="2047539"/>
            <a:ext cx="12192000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zh-HK" altLang="en-US" sz="4400" dirty="0">
                <a:solidFill>
                  <a:srgbClr val="FF330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人才資料庫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rebuchet MS" panose="020B0603020202020204" pitchFamily="34" charset="0"/>
              <a:ea typeface="標楷體" panose="03000509000000000000" pitchFamily="65" charset="-120"/>
              <a:cs typeface="+mn-cs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HK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Talent </a:t>
            </a:r>
            <a:r>
              <a:rPr lang="en-US" altLang="zh-HK" dirty="0" smtClean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Databank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TW" dirty="0" smtClean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(TDB)</a:t>
            </a:r>
            <a:r>
              <a:rPr lang="en-US" altLang="zh-HK" dirty="0" smtClean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 </a:t>
            </a:r>
            <a:endParaRPr kumimoji="0" lang="en-US" altLang="zh-HK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38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2130425"/>
            <a:ext cx="7772400" cy="1470025"/>
          </a:xfrm>
        </p:spPr>
        <p:txBody>
          <a:bodyPr anchor="t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簡介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703388" y="44450"/>
            <a:ext cx="8785225" cy="9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 panose="020B0603020202020204" pitchFamily="34" charset="0"/>
                <a:ea typeface="新細明體" panose="02020500000000000000" pitchFamily="18" charset="-120"/>
                <a:cs typeface="+mn-cs"/>
              </a:rPr>
              <a:t>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 panose="020B0603020202020204" pitchFamily="34" charset="0"/>
                <a:ea typeface="新細明體" panose="02020500000000000000" pitchFamily="18" charset="-120"/>
                <a:cs typeface="+mn-cs"/>
              </a:rPr>
              <a:t>人才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 panose="020B0603020202020204" pitchFamily="34" charset="0"/>
                <a:ea typeface="新細明體" panose="02020500000000000000" pitchFamily="18" charset="-120"/>
                <a:cs typeface="+mn-cs"/>
              </a:rPr>
              <a:t>資料庫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 panose="020B0603020202020204" pitchFamily="34" charset="0"/>
                <a:ea typeface="新細明體" panose="02020500000000000000" pitchFamily="18" charset="-120"/>
                <a:cs typeface="+mn-cs"/>
              </a:rPr>
              <a:t>」</a:t>
            </a:r>
            <a:r>
              <a:rPr kumimoji="0" lang="en-US" altLang="zh-TW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 panose="020B0603020202020204" pitchFamily="34" charset="0"/>
                <a:ea typeface="新細明體" panose="02020500000000000000" pitchFamily="18" charset="-120"/>
                <a:cs typeface="+mn-cs"/>
              </a:rPr>
              <a:t>模組簡介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rebuchet MS" panose="020B0603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81063" y="1441450"/>
            <a:ext cx="10445305" cy="304605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marL="354013" indent="-3540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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目的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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讓學校可以：</a:t>
            </a:r>
          </a:p>
          <a:p>
            <a:pPr marL="1017587" marR="0" lvl="2" indent="-457200" algn="l" defTabSz="914400" rtl="0" eaLnBrk="1" fontAlgn="auto" latinLnBrk="0" hangingPunct="1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從多元化渠道收集學生資料，識別校內資優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高能力學生；</a:t>
            </a:r>
          </a:p>
          <a:p>
            <a:pPr marL="1017587" marR="0" lvl="2" indent="-457200" algn="l" defTabSz="914400" rtl="0" eaLnBrk="1" fontAlgn="auto" latinLnBrk="0" hangingPunct="1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更容易建立校本「人才資料庫」及「人才庫」；及</a:t>
            </a:r>
          </a:p>
          <a:p>
            <a:pPr marL="1017587" marR="0" lvl="2" indent="-457200" algn="l" defTabSz="914400" rtl="0" eaLnBrk="1" fontAlgn="auto" latinLnBrk="0" hangingPunct="1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ü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因應學生及學校整體發展需要，作全面的課程規劃。</a:t>
            </a:r>
          </a:p>
        </p:txBody>
      </p:sp>
    </p:spTree>
    <p:extLst>
      <p:ext uri="{BB962C8B-B14F-4D97-AF65-F5344CB8AC3E}">
        <p14:creationId xmlns:p14="http://schemas.microsoft.com/office/powerpoint/2010/main" val="3324224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2022601"/>
            <a:ext cx="12192000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4400" dirty="0" err="1">
                <a:solidFill>
                  <a:srgbClr val="FF330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課外活動</a:t>
            </a:r>
            <a:endParaRPr lang="en-US" altLang="zh-TW" sz="4400" dirty="0">
              <a:solidFill>
                <a:srgbClr val="FF3300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HK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Student </a:t>
            </a:r>
            <a:r>
              <a:rPr lang="en-US" altLang="zh-HK" dirty="0" smtClean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Activities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dirty="0" smtClean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(STA)</a:t>
            </a:r>
            <a:endParaRPr lang="en-US" altLang="zh-HK" dirty="0">
              <a:solidFill>
                <a:srgbClr val="000099"/>
              </a:solidFill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5592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3356" y="1475487"/>
            <a:ext cx="914400" cy="914400"/>
          </a:xfrm>
          <a:prstGeom prst="rect">
            <a:avLst/>
          </a:prstGeom>
        </p:spPr>
      </p:pic>
      <p:pic>
        <p:nvPicPr>
          <p:cNvPr id="7" name="圖形 6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2773" y="1475487"/>
            <a:ext cx="914400" cy="914400"/>
          </a:xfrm>
          <a:prstGeom prst="rect">
            <a:avLst/>
          </a:prstGeom>
        </p:spPr>
      </p:pic>
      <p:pic>
        <p:nvPicPr>
          <p:cNvPr id="10" name="圖形 9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3356" y="2011065"/>
            <a:ext cx="914400" cy="914400"/>
          </a:xfrm>
          <a:prstGeom prst="rect">
            <a:avLst/>
          </a:prstGeom>
        </p:spPr>
      </p:pic>
      <p:pic>
        <p:nvPicPr>
          <p:cNvPr id="11" name="圖形 10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2773" y="2011065"/>
            <a:ext cx="914400" cy="914400"/>
          </a:xfrm>
          <a:prstGeom prst="rect">
            <a:avLst/>
          </a:prstGeom>
        </p:spPr>
      </p:pic>
      <p:pic>
        <p:nvPicPr>
          <p:cNvPr id="14" name="圖形 13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3356" y="2546643"/>
            <a:ext cx="914400" cy="914400"/>
          </a:xfrm>
          <a:prstGeom prst="rect">
            <a:avLst/>
          </a:prstGeom>
        </p:spPr>
      </p:pic>
      <p:pic>
        <p:nvPicPr>
          <p:cNvPr id="15" name="圖形 14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2773" y="2546643"/>
            <a:ext cx="914400" cy="914400"/>
          </a:xfrm>
          <a:prstGeom prst="rect">
            <a:avLst/>
          </a:prstGeom>
        </p:spPr>
      </p:pic>
      <p:pic>
        <p:nvPicPr>
          <p:cNvPr id="18" name="圖形 17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3356" y="3042361"/>
            <a:ext cx="914400" cy="914400"/>
          </a:xfrm>
          <a:prstGeom prst="rect">
            <a:avLst/>
          </a:prstGeom>
        </p:spPr>
      </p:pic>
      <p:pic>
        <p:nvPicPr>
          <p:cNvPr id="19" name="圖形 18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2773" y="3042361"/>
            <a:ext cx="914400" cy="914400"/>
          </a:xfrm>
          <a:prstGeom prst="rect">
            <a:avLst/>
          </a:prstGeom>
        </p:spPr>
      </p:pic>
      <p:grpSp>
        <p:nvGrpSpPr>
          <p:cNvPr id="46" name="群組 45"/>
          <p:cNvGrpSpPr/>
          <p:nvPr/>
        </p:nvGrpSpPr>
        <p:grpSpPr>
          <a:xfrm>
            <a:off x="6122193" y="1475487"/>
            <a:ext cx="1693817" cy="2481274"/>
            <a:chOff x="4598190" y="1035648"/>
            <a:chExt cx="1693817" cy="2481274"/>
          </a:xfrm>
          <a:solidFill>
            <a:schemeClr val="bg1">
              <a:lumMod val="50000"/>
            </a:schemeClr>
          </a:solidFill>
        </p:grpSpPr>
        <p:pic>
          <p:nvPicPr>
            <p:cNvPr id="8" name="圖形 7" descr="小朋友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598190" y="1035648"/>
              <a:ext cx="914400" cy="914400"/>
            </a:xfrm>
            <a:prstGeom prst="rect">
              <a:avLst/>
            </a:prstGeom>
          </p:spPr>
        </p:pic>
        <p:pic>
          <p:nvPicPr>
            <p:cNvPr id="9" name="圖形 8" descr="小朋友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77607" y="1035648"/>
              <a:ext cx="914400" cy="914400"/>
            </a:xfrm>
            <a:prstGeom prst="rect">
              <a:avLst/>
            </a:prstGeom>
          </p:spPr>
        </p:pic>
        <p:pic>
          <p:nvPicPr>
            <p:cNvPr id="12" name="圖形 11" descr="小朋友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598190" y="1571226"/>
              <a:ext cx="914400" cy="914400"/>
            </a:xfrm>
            <a:prstGeom prst="rect">
              <a:avLst/>
            </a:prstGeom>
          </p:spPr>
        </p:pic>
        <p:pic>
          <p:nvPicPr>
            <p:cNvPr id="13" name="圖形 12" descr="小朋友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77607" y="1571226"/>
              <a:ext cx="914400" cy="914400"/>
            </a:xfrm>
            <a:prstGeom prst="rect">
              <a:avLst/>
            </a:prstGeom>
          </p:spPr>
        </p:pic>
        <p:pic>
          <p:nvPicPr>
            <p:cNvPr id="16" name="圖形 15" descr="小朋友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598190" y="2106804"/>
              <a:ext cx="914400" cy="914400"/>
            </a:xfrm>
            <a:prstGeom prst="rect">
              <a:avLst/>
            </a:prstGeom>
          </p:spPr>
        </p:pic>
        <p:pic>
          <p:nvPicPr>
            <p:cNvPr id="17" name="圖形 16" descr="小朋友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77607" y="2106804"/>
              <a:ext cx="914400" cy="914400"/>
            </a:xfrm>
            <a:prstGeom prst="rect">
              <a:avLst/>
            </a:prstGeom>
          </p:spPr>
        </p:pic>
        <p:pic>
          <p:nvPicPr>
            <p:cNvPr id="20" name="圖形 19" descr="小朋友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598190" y="2602522"/>
              <a:ext cx="914400" cy="914400"/>
            </a:xfrm>
            <a:prstGeom prst="rect">
              <a:avLst/>
            </a:prstGeom>
          </p:spPr>
        </p:pic>
        <p:pic>
          <p:nvPicPr>
            <p:cNvPr id="21" name="圖形 20" descr="小朋友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77607" y="2602522"/>
              <a:ext cx="914400" cy="914400"/>
            </a:xfrm>
            <a:prstGeom prst="rect">
              <a:avLst/>
            </a:prstGeom>
          </p:spPr>
        </p:pic>
      </p:grpSp>
      <p:pic>
        <p:nvPicPr>
          <p:cNvPr id="22" name="圖形 21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7775" y="3577939"/>
            <a:ext cx="914400" cy="914400"/>
          </a:xfrm>
          <a:prstGeom prst="rect">
            <a:avLst/>
          </a:prstGeom>
        </p:spPr>
      </p:pic>
      <p:pic>
        <p:nvPicPr>
          <p:cNvPr id="23" name="圖形 22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7192" y="3577939"/>
            <a:ext cx="914400" cy="914400"/>
          </a:xfrm>
          <a:prstGeom prst="rect">
            <a:avLst/>
          </a:prstGeom>
        </p:spPr>
      </p:pic>
      <p:pic>
        <p:nvPicPr>
          <p:cNvPr id="24" name="圖形 23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26609" y="3577939"/>
            <a:ext cx="914400" cy="914400"/>
          </a:xfrm>
          <a:prstGeom prst="rect">
            <a:avLst/>
          </a:prstGeom>
        </p:spPr>
      </p:pic>
      <p:pic>
        <p:nvPicPr>
          <p:cNvPr id="25" name="圖形 24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06026" y="3577939"/>
            <a:ext cx="914400" cy="914400"/>
          </a:xfrm>
          <a:prstGeom prst="rect">
            <a:avLst/>
          </a:prstGeom>
        </p:spPr>
      </p:pic>
      <p:pic>
        <p:nvPicPr>
          <p:cNvPr id="26" name="圖形 25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323" y="4113517"/>
            <a:ext cx="914400" cy="914400"/>
          </a:xfrm>
          <a:prstGeom prst="rect">
            <a:avLst/>
          </a:prstGeom>
        </p:spPr>
      </p:pic>
      <p:pic>
        <p:nvPicPr>
          <p:cNvPr id="27" name="圖形 26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51740" y="4113517"/>
            <a:ext cx="914400" cy="914400"/>
          </a:xfrm>
          <a:prstGeom prst="rect">
            <a:avLst/>
          </a:prstGeom>
        </p:spPr>
      </p:pic>
      <p:pic>
        <p:nvPicPr>
          <p:cNvPr id="28" name="圖形 27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1157" y="4113517"/>
            <a:ext cx="914400" cy="914400"/>
          </a:xfrm>
          <a:prstGeom prst="rect">
            <a:avLst/>
          </a:prstGeom>
        </p:spPr>
      </p:pic>
      <p:pic>
        <p:nvPicPr>
          <p:cNvPr id="29" name="圖形 28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10574" y="4113517"/>
            <a:ext cx="914400" cy="914400"/>
          </a:xfrm>
          <a:prstGeom prst="rect">
            <a:avLst/>
          </a:prstGeom>
        </p:spPr>
      </p:pic>
      <p:pic>
        <p:nvPicPr>
          <p:cNvPr id="30" name="圖形 29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323" y="4649095"/>
            <a:ext cx="914400" cy="914400"/>
          </a:xfrm>
          <a:prstGeom prst="rect">
            <a:avLst/>
          </a:prstGeom>
        </p:spPr>
      </p:pic>
      <p:pic>
        <p:nvPicPr>
          <p:cNvPr id="31" name="圖形 30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51740" y="4649095"/>
            <a:ext cx="914400" cy="914400"/>
          </a:xfrm>
          <a:prstGeom prst="rect">
            <a:avLst/>
          </a:prstGeom>
        </p:spPr>
      </p:pic>
      <p:pic>
        <p:nvPicPr>
          <p:cNvPr id="32" name="圖形 31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1157" y="4649095"/>
            <a:ext cx="914400" cy="914400"/>
          </a:xfrm>
          <a:prstGeom prst="rect">
            <a:avLst/>
          </a:prstGeom>
        </p:spPr>
      </p:pic>
      <p:pic>
        <p:nvPicPr>
          <p:cNvPr id="33" name="圖形 32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10574" y="4649095"/>
            <a:ext cx="914400" cy="914400"/>
          </a:xfrm>
          <a:prstGeom prst="rect">
            <a:avLst/>
          </a:prstGeom>
        </p:spPr>
      </p:pic>
      <p:pic>
        <p:nvPicPr>
          <p:cNvPr id="34" name="圖形 33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323" y="5184673"/>
            <a:ext cx="914400" cy="914400"/>
          </a:xfrm>
          <a:prstGeom prst="rect">
            <a:avLst/>
          </a:prstGeom>
        </p:spPr>
      </p:pic>
      <p:pic>
        <p:nvPicPr>
          <p:cNvPr id="35" name="圖形 34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51740" y="5184673"/>
            <a:ext cx="914400" cy="914400"/>
          </a:xfrm>
          <a:prstGeom prst="rect">
            <a:avLst/>
          </a:prstGeom>
        </p:spPr>
      </p:pic>
      <p:pic>
        <p:nvPicPr>
          <p:cNvPr id="36" name="圖形 35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1157" y="5184673"/>
            <a:ext cx="914400" cy="914400"/>
          </a:xfrm>
          <a:prstGeom prst="rect">
            <a:avLst/>
          </a:prstGeom>
        </p:spPr>
      </p:pic>
      <p:pic>
        <p:nvPicPr>
          <p:cNvPr id="37" name="圖形 36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10574" y="5184673"/>
            <a:ext cx="914400" cy="914400"/>
          </a:xfrm>
          <a:prstGeom prst="rect">
            <a:avLst/>
          </a:prstGeom>
        </p:spPr>
      </p:pic>
      <p:pic>
        <p:nvPicPr>
          <p:cNvPr id="38" name="圖形 37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323" y="5680391"/>
            <a:ext cx="914400" cy="914400"/>
          </a:xfrm>
          <a:prstGeom prst="rect">
            <a:avLst/>
          </a:prstGeom>
        </p:spPr>
      </p:pic>
      <p:pic>
        <p:nvPicPr>
          <p:cNvPr id="39" name="圖形 38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51740" y="5680391"/>
            <a:ext cx="914400" cy="914400"/>
          </a:xfrm>
          <a:prstGeom prst="rect">
            <a:avLst/>
          </a:prstGeom>
        </p:spPr>
      </p:pic>
      <p:pic>
        <p:nvPicPr>
          <p:cNvPr id="40" name="圖形 39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1157" y="5680391"/>
            <a:ext cx="914400" cy="914400"/>
          </a:xfrm>
          <a:prstGeom prst="rect">
            <a:avLst/>
          </a:prstGeom>
        </p:spPr>
      </p:pic>
      <p:pic>
        <p:nvPicPr>
          <p:cNvPr id="41" name="圖形 40" descr="小朋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10574" y="5680391"/>
            <a:ext cx="914400" cy="914400"/>
          </a:xfrm>
          <a:prstGeom prst="rect">
            <a:avLst/>
          </a:prstGeom>
        </p:spPr>
      </p:pic>
      <p:sp>
        <p:nvSpPr>
          <p:cNvPr id="42" name="文字方塊 41"/>
          <p:cNvSpPr txBox="1"/>
          <p:nvPr/>
        </p:nvSpPr>
        <p:spPr>
          <a:xfrm>
            <a:off x="7112103" y="6410125"/>
            <a:ext cx="64633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全校</a:t>
            </a:r>
            <a:endParaRPr lang="zh-HK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7816007" y="3235127"/>
            <a:ext cx="178845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人才庫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Talent Pool</a:t>
            </a:r>
            <a:endParaRPr lang="zh-HK" altLang="en-US" dirty="0"/>
          </a:p>
        </p:txBody>
      </p:sp>
      <p:pic>
        <p:nvPicPr>
          <p:cNvPr id="45" name="圖形 44" descr="檢查清單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04468" y="1290627"/>
            <a:ext cx="452173" cy="452173"/>
          </a:xfrm>
          <a:prstGeom prst="rect">
            <a:avLst/>
          </a:prstGeom>
        </p:spPr>
      </p:pic>
      <p:grpSp>
        <p:nvGrpSpPr>
          <p:cNvPr id="55" name="群組 54"/>
          <p:cNvGrpSpPr/>
          <p:nvPr/>
        </p:nvGrpSpPr>
        <p:grpSpPr>
          <a:xfrm>
            <a:off x="6122525" y="1481874"/>
            <a:ext cx="1693817" cy="2481274"/>
            <a:chOff x="7685379" y="3283468"/>
            <a:chExt cx="1693817" cy="2481274"/>
          </a:xfrm>
        </p:grpSpPr>
        <p:pic>
          <p:nvPicPr>
            <p:cNvPr id="47" name="圖形 46" descr="小朋友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685379" y="3283468"/>
              <a:ext cx="914400" cy="914400"/>
            </a:xfrm>
            <a:prstGeom prst="rect">
              <a:avLst/>
            </a:prstGeom>
          </p:spPr>
        </p:pic>
        <p:pic>
          <p:nvPicPr>
            <p:cNvPr id="48" name="圖形 47" descr="小朋友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464796" y="3283468"/>
              <a:ext cx="914400" cy="914400"/>
            </a:xfrm>
            <a:prstGeom prst="rect">
              <a:avLst/>
            </a:prstGeom>
          </p:spPr>
        </p:pic>
        <p:pic>
          <p:nvPicPr>
            <p:cNvPr id="49" name="圖形 48" descr="小朋友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685379" y="3819046"/>
              <a:ext cx="914400" cy="914400"/>
            </a:xfrm>
            <a:prstGeom prst="rect">
              <a:avLst/>
            </a:prstGeom>
          </p:spPr>
        </p:pic>
        <p:pic>
          <p:nvPicPr>
            <p:cNvPr id="50" name="圖形 49" descr="小朋友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464796" y="3819046"/>
              <a:ext cx="914400" cy="914400"/>
            </a:xfrm>
            <a:prstGeom prst="rect">
              <a:avLst/>
            </a:prstGeom>
          </p:spPr>
        </p:pic>
        <p:pic>
          <p:nvPicPr>
            <p:cNvPr id="51" name="圖形 50" descr="小朋友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685379" y="4354624"/>
              <a:ext cx="914400" cy="914400"/>
            </a:xfrm>
            <a:prstGeom prst="rect">
              <a:avLst/>
            </a:prstGeom>
          </p:spPr>
        </p:pic>
        <p:pic>
          <p:nvPicPr>
            <p:cNvPr id="52" name="圖形 51" descr="小朋友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464796" y="4354624"/>
              <a:ext cx="914400" cy="914400"/>
            </a:xfrm>
            <a:prstGeom prst="rect">
              <a:avLst/>
            </a:prstGeom>
          </p:spPr>
        </p:pic>
        <p:pic>
          <p:nvPicPr>
            <p:cNvPr id="53" name="圖形 52" descr="小朋友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685379" y="4850342"/>
              <a:ext cx="914400" cy="914400"/>
            </a:xfrm>
            <a:prstGeom prst="rect">
              <a:avLst/>
            </a:prstGeom>
          </p:spPr>
        </p:pic>
        <p:pic>
          <p:nvPicPr>
            <p:cNvPr id="54" name="圖形 53" descr="小朋友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464796" y="4850342"/>
              <a:ext cx="914400" cy="914400"/>
            </a:xfrm>
            <a:prstGeom prst="rect">
              <a:avLst/>
            </a:prstGeom>
          </p:spPr>
        </p:pic>
      </p:grpSp>
      <p:pic>
        <p:nvPicPr>
          <p:cNvPr id="57" name="圖形 56" descr="檢查清單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74947" y="1860699"/>
            <a:ext cx="255543" cy="255543"/>
          </a:xfrm>
          <a:prstGeom prst="rect">
            <a:avLst/>
          </a:prstGeom>
        </p:spPr>
      </p:pic>
      <p:pic>
        <p:nvPicPr>
          <p:cNvPr id="59" name="圖形 58" descr="檢查清單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55140" y="1860699"/>
            <a:ext cx="255543" cy="255543"/>
          </a:xfrm>
          <a:prstGeom prst="rect">
            <a:avLst/>
          </a:prstGeom>
        </p:spPr>
      </p:pic>
      <p:grpSp>
        <p:nvGrpSpPr>
          <p:cNvPr id="93" name="群組 92"/>
          <p:cNvGrpSpPr/>
          <p:nvPr/>
        </p:nvGrpSpPr>
        <p:grpSpPr>
          <a:xfrm>
            <a:off x="6174944" y="1854309"/>
            <a:ext cx="1605426" cy="1796682"/>
            <a:chOff x="4650944" y="1414470"/>
            <a:chExt cx="1605426" cy="1796682"/>
          </a:xfrm>
        </p:grpSpPr>
        <p:pic>
          <p:nvPicPr>
            <p:cNvPr id="60" name="圖形 59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031720" y="1420857"/>
              <a:ext cx="255543" cy="255543"/>
            </a:xfrm>
            <a:prstGeom prst="rect">
              <a:avLst/>
            </a:prstGeom>
          </p:spPr>
        </p:pic>
        <p:pic>
          <p:nvPicPr>
            <p:cNvPr id="62" name="圖形 61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214195" y="1414470"/>
              <a:ext cx="255543" cy="255543"/>
            </a:xfrm>
            <a:prstGeom prst="rect">
              <a:avLst/>
            </a:prstGeom>
          </p:spPr>
        </p:pic>
        <p:pic>
          <p:nvPicPr>
            <p:cNvPr id="63" name="圖形 62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32488" y="1414470"/>
              <a:ext cx="255543" cy="255543"/>
            </a:xfrm>
            <a:prstGeom prst="rect">
              <a:avLst/>
            </a:prstGeom>
          </p:spPr>
        </p:pic>
        <p:pic>
          <p:nvPicPr>
            <p:cNvPr id="64" name="圖形 63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617831" y="1414470"/>
              <a:ext cx="255543" cy="255543"/>
            </a:xfrm>
            <a:prstGeom prst="rect">
              <a:avLst/>
            </a:prstGeom>
          </p:spPr>
        </p:pic>
        <p:pic>
          <p:nvPicPr>
            <p:cNvPr id="65" name="圖形 64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15484" y="1415703"/>
              <a:ext cx="255543" cy="255543"/>
            </a:xfrm>
            <a:prstGeom prst="rect">
              <a:avLst/>
            </a:prstGeom>
          </p:spPr>
        </p:pic>
        <p:pic>
          <p:nvPicPr>
            <p:cNvPr id="67" name="圖形 66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00827" y="1415703"/>
              <a:ext cx="255543" cy="255543"/>
            </a:xfrm>
            <a:prstGeom prst="rect">
              <a:avLst/>
            </a:prstGeom>
          </p:spPr>
        </p:pic>
        <p:grpSp>
          <p:nvGrpSpPr>
            <p:cNvPr id="76" name="群組 75"/>
            <p:cNvGrpSpPr/>
            <p:nvPr/>
          </p:nvGrpSpPr>
          <p:grpSpPr>
            <a:xfrm>
              <a:off x="4650944" y="1939170"/>
              <a:ext cx="1605426" cy="261930"/>
              <a:chOff x="4650944" y="1939170"/>
              <a:chExt cx="1605426" cy="261930"/>
            </a:xfrm>
          </p:grpSpPr>
          <p:pic>
            <p:nvPicPr>
              <p:cNvPr id="68" name="圖形 67" descr="檢查清單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4650944" y="1945557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69" name="圖形 68" descr="檢查清單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4831137" y="1945557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70" name="圖形 69" descr="檢查清單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5031720" y="1945557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71" name="圖形 70" descr="檢查清單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5214195" y="1939170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72" name="圖形 71" descr="檢查清單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5432488" y="1939170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73" name="圖形 72" descr="檢查清單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5617831" y="1939170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74" name="圖形 73" descr="檢查清單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5815484" y="1940403"/>
                <a:ext cx="255543" cy="255543"/>
              </a:xfrm>
              <a:prstGeom prst="rect">
                <a:avLst/>
              </a:prstGeom>
            </p:spPr>
          </p:pic>
          <p:pic>
            <p:nvPicPr>
              <p:cNvPr id="75" name="圖形 74" descr="檢查清單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000827" y="1940403"/>
                <a:ext cx="255543" cy="255543"/>
              </a:xfrm>
              <a:prstGeom prst="rect">
                <a:avLst/>
              </a:prstGeom>
            </p:spPr>
          </p:pic>
        </p:grpSp>
        <p:pic>
          <p:nvPicPr>
            <p:cNvPr id="77" name="圖形 76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650944" y="2464076"/>
              <a:ext cx="255543" cy="255543"/>
            </a:xfrm>
            <a:prstGeom prst="rect">
              <a:avLst/>
            </a:prstGeom>
          </p:spPr>
        </p:pic>
        <p:pic>
          <p:nvPicPr>
            <p:cNvPr id="78" name="圖形 77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31137" y="2464076"/>
              <a:ext cx="255543" cy="255543"/>
            </a:xfrm>
            <a:prstGeom prst="rect">
              <a:avLst/>
            </a:prstGeom>
          </p:spPr>
        </p:pic>
        <p:pic>
          <p:nvPicPr>
            <p:cNvPr id="79" name="圖形 78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031720" y="2464076"/>
              <a:ext cx="255543" cy="255543"/>
            </a:xfrm>
            <a:prstGeom prst="rect">
              <a:avLst/>
            </a:prstGeom>
          </p:spPr>
        </p:pic>
        <p:pic>
          <p:nvPicPr>
            <p:cNvPr id="80" name="圖形 79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214195" y="2457689"/>
              <a:ext cx="255543" cy="255543"/>
            </a:xfrm>
            <a:prstGeom prst="rect">
              <a:avLst/>
            </a:prstGeom>
          </p:spPr>
        </p:pic>
        <p:pic>
          <p:nvPicPr>
            <p:cNvPr id="81" name="圖形 80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32488" y="2457689"/>
              <a:ext cx="255543" cy="255543"/>
            </a:xfrm>
            <a:prstGeom prst="rect">
              <a:avLst/>
            </a:prstGeom>
          </p:spPr>
        </p:pic>
        <p:pic>
          <p:nvPicPr>
            <p:cNvPr id="82" name="圖形 81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617831" y="2457689"/>
              <a:ext cx="255543" cy="255543"/>
            </a:xfrm>
            <a:prstGeom prst="rect">
              <a:avLst/>
            </a:prstGeom>
          </p:spPr>
        </p:pic>
        <p:pic>
          <p:nvPicPr>
            <p:cNvPr id="83" name="圖形 82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15484" y="2458922"/>
              <a:ext cx="255543" cy="255543"/>
            </a:xfrm>
            <a:prstGeom prst="rect">
              <a:avLst/>
            </a:prstGeom>
          </p:spPr>
        </p:pic>
        <p:pic>
          <p:nvPicPr>
            <p:cNvPr id="84" name="圖形 83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00827" y="2458922"/>
              <a:ext cx="255543" cy="255543"/>
            </a:xfrm>
            <a:prstGeom prst="rect">
              <a:avLst/>
            </a:prstGeom>
          </p:spPr>
        </p:pic>
        <p:pic>
          <p:nvPicPr>
            <p:cNvPr id="85" name="圖形 84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650944" y="2955609"/>
              <a:ext cx="255543" cy="255543"/>
            </a:xfrm>
            <a:prstGeom prst="rect">
              <a:avLst/>
            </a:prstGeom>
          </p:spPr>
        </p:pic>
        <p:pic>
          <p:nvPicPr>
            <p:cNvPr id="86" name="圖形 85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31137" y="2955609"/>
              <a:ext cx="255543" cy="255543"/>
            </a:xfrm>
            <a:prstGeom prst="rect">
              <a:avLst/>
            </a:prstGeom>
          </p:spPr>
        </p:pic>
        <p:pic>
          <p:nvPicPr>
            <p:cNvPr id="87" name="圖形 86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031720" y="2955609"/>
              <a:ext cx="255543" cy="255543"/>
            </a:xfrm>
            <a:prstGeom prst="rect">
              <a:avLst/>
            </a:prstGeom>
          </p:spPr>
        </p:pic>
        <p:pic>
          <p:nvPicPr>
            <p:cNvPr id="88" name="圖形 87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214195" y="2949222"/>
              <a:ext cx="255543" cy="255543"/>
            </a:xfrm>
            <a:prstGeom prst="rect">
              <a:avLst/>
            </a:prstGeom>
          </p:spPr>
        </p:pic>
        <p:pic>
          <p:nvPicPr>
            <p:cNvPr id="89" name="圖形 88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32488" y="2949222"/>
              <a:ext cx="255543" cy="255543"/>
            </a:xfrm>
            <a:prstGeom prst="rect">
              <a:avLst/>
            </a:prstGeom>
          </p:spPr>
        </p:pic>
        <p:pic>
          <p:nvPicPr>
            <p:cNvPr id="90" name="圖形 89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617831" y="2949222"/>
              <a:ext cx="255543" cy="255543"/>
            </a:xfrm>
            <a:prstGeom prst="rect">
              <a:avLst/>
            </a:prstGeom>
          </p:spPr>
        </p:pic>
        <p:pic>
          <p:nvPicPr>
            <p:cNvPr id="91" name="圖形 90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15484" y="2950455"/>
              <a:ext cx="255543" cy="255543"/>
            </a:xfrm>
            <a:prstGeom prst="rect">
              <a:avLst/>
            </a:prstGeom>
          </p:spPr>
        </p:pic>
        <p:pic>
          <p:nvPicPr>
            <p:cNvPr id="92" name="圖形 91" descr="檢查清單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00827" y="2950455"/>
              <a:ext cx="255543" cy="255543"/>
            </a:xfrm>
            <a:prstGeom prst="rect">
              <a:avLst/>
            </a:prstGeom>
          </p:spPr>
        </p:pic>
      </p:grpSp>
      <p:sp>
        <p:nvSpPr>
          <p:cNvPr id="94" name="標題 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甚麼是校本學生人才庫</a:t>
            </a:r>
            <a:r>
              <a:rPr lang="en-US" altLang="zh-TW" dirty="0"/>
              <a:t>?</a:t>
            </a:r>
          </a:p>
        </p:txBody>
      </p:sp>
      <p:sp>
        <p:nvSpPr>
          <p:cNvPr id="44" name="語音泡泡: 圓角矩形 43"/>
          <p:cNvSpPr/>
          <p:nvPr/>
        </p:nvSpPr>
        <p:spPr>
          <a:xfrm>
            <a:off x="7816007" y="1224653"/>
            <a:ext cx="2455172" cy="1071547"/>
          </a:xfrm>
          <a:prstGeom prst="wedgeRoundRectCallout">
            <a:avLst>
              <a:gd name="adj1" fmla="val -51497"/>
              <a:gd name="adj2" fmla="val 7307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形容資優學生的特性</a:t>
            </a:r>
            <a:endParaRPr lang="en-US" altLang="zh-TW" dirty="0"/>
          </a:p>
          <a:p>
            <a:pPr algn="ctr"/>
            <a:r>
              <a:rPr lang="en-US" altLang="zh-TW" dirty="0"/>
              <a:t>(</a:t>
            </a:r>
            <a:r>
              <a:rPr lang="zh-TW" altLang="en-US" dirty="0"/>
              <a:t>識別標籤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45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人才資料庫模組概念圖</a:t>
            </a:r>
            <a:endParaRPr lang="zh-HK" altLang="en-US" dirty="0"/>
          </a:p>
        </p:txBody>
      </p:sp>
      <p:pic>
        <p:nvPicPr>
          <p:cNvPr id="4" name="圖片 3" descr="File:Filter.sv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98" y="3169531"/>
            <a:ext cx="1512562" cy="1524472"/>
          </a:xfrm>
          <a:prstGeom prst="rect">
            <a:avLst/>
          </a:prstGeom>
        </p:spPr>
      </p:pic>
      <p:pic>
        <p:nvPicPr>
          <p:cNvPr id="5" name="圖片 4" descr="File:Filter.sv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90" y="3169531"/>
            <a:ext cx="1512562" cy="1524472"/>
          </a:xfrm>
          <a:prstGeom prst="rect">
            <a:avLst/>
          </a:prstGeom>
        </p:spPr>
      </p:pic>
      <p:pic>
        <p:nvPicPr>
          <p:cNvPr id="6" name="圖片 5" descr="File:Filter.sv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22" y="3169531"/>
            <a:ext cx="1512562" cy="15244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402338" y="4709835"/>
            <a:ext cx="1620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dirty="0"/>
              <a:t>渠道一：學業成績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460262" y="4709835"/>
            <a:ext cx="1620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dirty="0"/>
              <a:t>渠道二：比賽成績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937059" y="4709835"/>
            <a:ext cx="2763064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dirty="0"/>
              <a:t>渠道三：其他資料</a:t>
            </a:r>
            <a:endParaRPr lang="en-US" altLang="zh-TW" sz="1400" dirty="0"/>
          </a:p>
          <a:p>
            <a:pPr algn="ctr"/>
            <a:r>
              <a:rPr lang="en-US" altLang="zh-HK" sz="1400" dirty="0"/>
              <a:t>(</a:t>
            </a:r>
            <a:r>
              <a:rPr lang="zh-TW" altLang="zh-HK" sz="1400" dirty="0"/>
              <a:t>如：教師推薦、智力評估結果</a:t>
            </a:r>
            <a:r>
              <a:rPr lang="en-US" altLang="zh-HK" sz="1400" dirty="0"/>
              <a:t>)</a:t>
            </a:r>
            <a:endParaRPr lang="zh-TW" altLang="en-US" sz="1350" dirty="0"/>
          </a:p>
          <a:p>
            <a:endParaRPr lang="zh-HK" altLang="en-US" sz="1350" dirty="0"/>
          </a:p>
        </p:txBody>
      </p:sp>
      <p:sp>
        <p:nvSpPr>
          <p:cNvPr id="10" name="圓柱形 9"/>
          <p:cNvSpPr/>
          <p:nvPr/>
        </p:nvSpPr>
        <p:spPr>
          <a:xfrm>
            <a:off x="2206555" y="3089229"/>
            <a:ext cx="1512562" cy="1524472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 err="1"/>
              <a:t>WebSAMS</a:t>
            </a:r>
            <a:endParaRPr lang="zh-HK" altLang="en-US" sz="1350" dirty="0"/>
          </a:p>
        </p:txBody>
      </p:sp>
      <p:sp>
        <p:nvSpPr>
          <p:cNvPr id="11" name="箭號: 弧形下彎 10"/>
          <p:cNvSpPr/>
          <p:nvPr/>
        </p:nvSpPr>
        <p:spPr>
          <a:xfrm>
            <a:off x="3367372" y="2460230"/>
            <a:ext cx="1972348" cy="6290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>
              <a:solidFill>
                <a:schemeClr val="tx1"/>
              </a:solidFill>
            </a:endParaRPr>
          </a:p>
        </p:txBody>
      </p:sp>
      <p:sp>
        <p:nvSpPr>
          <p:cNvPr id="12" name="箭號: 弧形下彎 11"/>
          <p:cNvSpPr/>
          <p:nvPr/>
        </p:nvSpPr>
        <p:spPr>
          <a:xfrm>
            <a:off x="3380461" y="2447937"/>
            <a:ext cx="3958003" cy="6290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>
              <a:solidFill>
                <a:schemeClr val="tx1"/>
              </a:solidFill>
            </a:endParaRPr>
          </a:p>
        </p:txBody>
      </p:sp>
      <p:sp>
        <p:nvSpPr>
          <p:cNvPr id="13" name="箭號: 弧形下彎 12"/>
          <p:cNvSpPr/>
          <p:nvPr/>
        </p:nvSpPr>
        <p:spPr>
          <a:xfrm>
            <a:off x="3359750" y="2449559"/>
            <a:ext cx="5923434" cy="6290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>
              <a:solidFill>
                <a:schemeClr val="tx1"/>
              </a:solidFill>
            </a:endParaRPr>
          </a:p>
        </p:txBody>
      </p:sp>
      <p:sp>
        <p:nvSpPr>
          <p:cNvPr id="3" name="流程圖: 磁碟 2"/>
          <p:cNvSpPr/>
          <p:nvPr/>
        </p:nvSpPr>
        <p:spPr>
          <a:xfrm>
            <a:off x="5178735" y="5804264"/>
            <a:ext cx="4534677" cy="89827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人才資料庫</a:t>
            </a:r>
            <a:endParaRPr lang="zh-HK" altLang="en-US" dirty="0"/>
          </a:p>
        </p:txBody>
      </p:sp>
      <p:sp>
        <p:nvSpPr>
          <p:cNvPr id="14" name="箭號: 向右 13"/>
          <p:cNvSpPr/>
          <p:nvPr/>
        </p:nvSpPr>
        <p:spPr>
          <a:xfrm rot="2131890">
            <a:off x="5459345" y="5159581"/>
            <a:ext cx="533341" cy="58255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箭號: 向右 14"/>
          <p:cNvSpPr/>
          <p:nvPr/>
        </p:nvSpPr>
        <p:spPr>
          <a:xfrm rot="8022651">
            <a:off x="8826293" y="5193402"/>
            <a:ext cx="533341" cy="58255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箭號: 向右 15"/>
          <p:cNvSpPr/>
          <p:nvPr/>
        </p:nvSpPr>
        <p:spPr>
          <a:xfrm rot="5400000">
            <a:off x="7371737" y="5137695"/>
            <a:ext cx="533341" cy="58255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8" name="圖形 17" descr="小朋友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67562" y="4953737"/>
            <a:ext cx="914400" cy="914400"/>
          </a:xfrm>
          <a:prstGeom prst="rect">
            <a:avLst/>
          </a:prstGeom>
        </p:spPr>
      </p:pic>
      <p:pic>
        <p:nvPicPr>
          <p:cNvPr id="20" name="圖形 19" descr="檢查清單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99268" y="5290680"/>
            <a:ext cx="165892" cy="165892"/>
          </a:xfrm>
          <a:prstGeom prst="rect">
            <a:avLst/>
          </a:prstGeom>
        </p:spPr>
      </p:pic>
      <p:pic>
        <p:nvPicPr>
          <p:cNvPr id="21" name="圖形 20" descr="小朋友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2129" y="4965414"/>
            <a:ext cx="914400" cy="914400"/>
          </a:xfrm>
          <a:prstGeom prst="rect">
            <a:avLst/>
          </a:prstGeom>
        </p:spPr>
      </p:pic>
      <p:pic>
        <p:nvPicPr>
          <p:cNvPr id="22" name="圖形 21" descr="小朋友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30782" y="5165072"/>
            <a:ext cx="910608" cy="910608"/>
          </a:xfrm>
          <a:prstGeom prst="rect">
            <a:avLst/>
          </a:prstGeom>
        </p:spPr>
      </p:pic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92F6E79B-0141-4AA6-9599-9F8DE2B7F86D}"/>
              </a:ext>
            </a:extLst>
          </p:cNvPr>
          <p:cNvSpPr/>
          <p:nvPr/>
        </p:nvSpPr>
        <p:spPr>
          <a:xfrm>
            <a:off x="4547414" y="1457743"/>
            <a:ext cx="1440546" cy="887600"/>
          </a:xfrm>
          <a:prstGeom prst="wedgeRoundRectCallout">
            <a:avLst>
              <a:gd name="adj1" fmla="val -154225"/>
              <a:gd name="adj2" fmla="val 166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學生成績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ASR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語音泡泡: 圓角矩形 24">
            <a:extLst>
              <a:ext uri="{FF2B5EF4-FFF2-40B4-BE49-F238E27FC236}">
                <a16:creationId xmlns:a16="http://schemas.microsoft.com/office/drawing/2014/main" id="{8F0CAAFC-2D00-4355-8552-F2BF6C2DE4B3}"/>
              </a:ext>
            </a:extLst>
          </p:cNvPr>
          <p:cNvSpPr/>
          <p:nvPr/>
        </p:nvSpPr>
        <p:spPr>
          <a:xfrm>
            <a:off x="6540518" y="1479350"/>
            <a:ext cx="1283674" cy="928368"/>
          </a:xfrm>
          <a:prstGeom prst="wedgeRoundRectCallout">
            <a:avLst>
              <a:gd name="adj1" fmla="val -316517"/>
              <a:gd name="adj2" fmla="val 156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課外活動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圖形 25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86476" y="5292706"/>
            <a:ext cx="157862" cy="157862"/>
          </a:xfrm>
          <a:prstGeom prst="rect">
            <a:avLst/>
          </a:prstGeom>
        </p:spPr>
      </p:pic>
      <p:pic>
        <p:nvPicPr>
          <p:cNvPr id="27" name="圖形 26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87062" y="5282939"/>
            <a:ext cx="169204" cy="169204"/>
          </a:xfrm>
          <a:prstGeom prst="rect">
            <a:avLst/>
          </a:prstGeom>
        </p:spPr>
      </p:pic>
      <p:pic>
        <p:nvPicPr>
          <p:cNvPr id="28" name="圖形 27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85235" y="5282942"/>
            <a:ext cx="170727" cy="170727"/>
          </a:xfrm>
          <a:prstGeom prst="rect">
            <a:avLst/>
          </a:prstGeom>
        </p:spPr>
      </p:pic>
      <p:pic>
        <p:nvPicPr>
          <p:cNvPr id="29" name="圖形 28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57951" y="5284636"/>
            <a:ext cx="170727" cy="170727"/>
          </a:xfrm>
          <a:prstGeom prst="rect">
            <a:avLst/>
          </a:prstGeom>
        </p:spPr>
      </p:pic>
      <p:pic>
        <p:nvPicPr>
          <p:cNvPr id="30" name="圖形 29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59347" y="5282618"/>
            <a:ext cx="170727" cy="170727"/>
          </a:xfrm>
          <a:prstGeom prst="rect">
            <a:avLst/>
          </a:prstGeom>
        </p:spPr>
      </p:pic>
      <p:pic>
        <p:nvPicPr>
          <p:cNvPr id="31" name="圖形 30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41523" y="5282606"/>
            <a:ext cx="170727" cy="170727"/>
          </a:xfrm>
          <a:prstGeom prst="rect">
            <a:avLst/>
          </a:prstGeom>
        </p:spPr>
      </p:pic>
      <p:pic>
        <p:nvPicPr>
          <p:cNvPr id="32" name="圖形 31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48254" y="5288265"/>
            <a:ext cx="170727" cy="170727"/>
          </a:xfrm>
          <a:prstGeom prst="rect">
            <a:avLst/>
          </a:prstGeom>
        </p:spPr>
      </p:pic>
      <p:pic>
        <p:nvPicPr>
          <p:cNvPr id="33" name="圖形 32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55925" y="5497288"/>
            <a:ext cx="170727" cy="170727"/>
          </a:xfrm>
          <a:prstGeom prst="rect">
            <a:avLst/>
          </a:prstGeom>
        </p:spPr>
      </p:pic>
      <p:pic>
        <p:nvPicPr>
          <p:cNvPr id="34" name="圖形 33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51849" y="5500540"/>
            <a:ext cx="170727" cy="170727"/>
          </a:xfrm>
          <a:prstGeom prst="rect">
            <a:avLst/>
          </a:prstGeom>
        </p:spPr>
      </p:pic>
      <p:pic>
        <p:nvPicPr>
          <p:cNvPr id="35" name="圖形 34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28054" y="5496245"/>
            <a:ext cx="170727" cy="170727"/>
          </a:xfrm>
          <a:prstGeom prst="rect">
            <a:avLst/>
          </a:prstGeom>
        </p:spPr>
      </p:pic>
      <p:pic>
        <p:nvPicPr>
          <p:cNvPr id="36" name="圖形 35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55882" y="5506763"/>
            <a:ext cx="170727" cy="170727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5178732" y="3637465"/>
            <a:ext cx="156966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200" dirty="0"/>
              <a:t>人才資料庫科目組別</a:t>
            </a:r>
            <a:endParaRPr lang="zh-HK" altLang="en-US" sz="12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339723" y="4229119"/>
            <a:ext cx="954107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200" dirty="0"/>
              <a:t>提取百分比</a:t>
            </a:r>
            <a:endParaRPr lang="zh-HK" altLang="en-US" sz="12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233614" y="3630877"/>
            <a:ext cx="156966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200" dirty="0"/>
              <a:t>人才資料庫活動項目</a:t>
            </a:r>
            <a:endParaRPr lang="zh-HK" altLang="en-US" sz="1200" dirty="0"/>
          </a:p>
        </p:txBody>
      </p:sp>
      <p:sp>
        <p:nvSpPr>
          <p:cNvPr id="23" name="圖說文字: 折線加上強調線 22"/>
          <p:cNvSpPr/>
          <p:nvPr/>
        </p:nvSpPr>
        <p:spPr>
          <a:xfrm>
            <a:off x="3002811" y="5422614"/>
            <a:ext cx="941771" cy="273026"/>
          </a:xfrm>
          <a:prstGeom prst="accentCallout2">
            <a:avLst>
              <a:gd name="adj1" fmla="val 38315"/>
              <a:gd name="adj2" fmla="val 105142"/>
              <a:gd name="adj3" fmla="val 38315"/>
              <a:gd name="adj4" fmla="val 125886"/>
              <a:gd name="adj5" fmla="val -6379"/>
              <a:gd name="adj6" fmla="val 169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識別標籤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067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19" grpId="0" animBg="1"/>
      <p:bldP spid="37" grpId="0" animBg="1"/>
      <p:bldP spid="38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err="1" smtClean="0"/>
              <a:t>模組概覽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識別資優學生的渠道</a:t>
            </a:r>
            <a:r>
              <a:rPr lang="zh-TW" altLang="zh-HK" sz="4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</a:p>
          <a:p>
            <a:pPr marL="0" indent="0">
              <a:buNone/>
            </a:pPr>
            <a:r>
              <a:rPr lang="zh-TW" altLang="zh-HK" u="sng" dirty="0" smtClean="0"/>
              <a:t>渠道一：學業成績</a:t>
            </a:r>
          </a:p>
          <a:p>
            <a:pPr lvl="0"/>
            <a:r>
              <a:rPr lang="zh-TW" altLang="zh-HK" dirty="0" smtClean="0"/>
              <a:t>按學校自訂的「提取百分比」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marL="0" indent="0">
              <a:buNone/>
            </a:pPr>
            <a:r>
              <a:rPr lang="zh-TW" altLang="zh-HK" u="sng" dirty="0" smtClean="0"/>
              <a:t>渠道二：比賽成績</a:t>
            </a:r>
          </a:p>
          <a:p>
            <a:pPr lvl="0"/>
            <a:r>
              <a:rPr lang="zh-TW" altLang="en-US" dirty="0" smtClean="0"/>
              <a:t>所</a:t>
            </a:r>
            <a:r>
              <a:rPr lang="zh-TW" altLang="zh-HK" dirty="0" smtClean="0"/>
              <a:t>選定的比賽</a:t>
            </a:r>
            <a:r>
              <a:rPr lang="zh-TW" altLang="en-US" dirty="0" smtClean="0"/>
              <a:t>之</a:t>
            </a:r>
            <a:r>
              <a:rPr lang="zh-TW" altLang="zh-HK" dirty="0" smtClean="0"/>
              <a:t>表現</a:t>
            </a:r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zh-HK" u="sng" dirty="0" smtClean="0"/>
              <a:t>渠道三：其他資料</a:t>
            </a:r>
          </a:p>
          <a:p>
            <a:pPr lvl="0"/>
            <a:r>
              <a:rPr lang="zh-TW" altLang="zh-HK" dirty="0" smtClean="0"/>
              <a:t>如：教師推薦、智力評估結果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905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960784" y="2904899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/>
              <a:t>報告</a:t>
            </a:r>
            <a:r>
              <a:rPr lang="en-US" altLang="zh-HK" sz="4400" dirty="0"/>
              <a:t/>
            </a:r>
            <a:br>
              <a:rPr lang="en-US" altLang="zh-HK" sz="4400" dirty="0"/>
            </a:br>
            <a:endParaRPr lang="zh-HK" altLang="en-US" sz="4400" dirty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2441382" y="1202135"/>
            <a:ext cx="1274619" cy="6463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zh-TW" altLang="en-US" dirty="0">
                <a:solidFill>
                  <a:srgbClr val="00B0F0"/>
                </a:solidFill>
              </a:rPr>
              <a:t>報告</a:t>
            </a:r>
            <a:endParaRPr lang="en-US" altLang="zh-HK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F32FF7-64C6-4BD0-A1D0-0FD182EF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報告的分類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783846-D83A-4396-B660-1AE2DCB2E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以學生為中心製作報告</a:t>
            </a:r>
            <a:endParaRPr lang="en-US" altLang="zh-TW" dirty="0"/>
          </a:p>
          <a:p>
            <a:pPr marL="914400" lvl="1" indent="-514350"/>
            <a:r>
              <a:rPr lang="zh-TW" altLang="en-US" dirty="0"/>
              <a:t>讓學校了解個別學生的特質和記錄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以識別標籤為中心製作報告</a:t>
            </a:r>
            <a:endParaRPr lang="en-US" altLang="zh-TW" dirty="0"/>
          </a:p>
          <a:p>
            <a:pPr marL="914400" lvl="1" indent="-514350"/>
            <a:r>
              <a:rPr lang="zh-TW" altLang="en-US" dirty="0" smtClean="0"/>
              <a:t>讓</a:t>
            </a:r>
            <a:r>
              <a:rPr lang="zh-TW" altLang="en-US" dirty="0"/>
              <a:t>學校了解具備某種特質的學生名單和分佈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009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67" y="745379"/>
            <a:ext cx="9577064" cy="63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240" y="723824"/>
            <a:ext cx="9505056" cy="605936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405882" y="3573320"/>
            <a:ext cx="37379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800" dirty="0"/>
              <a:t>IJSO 2015, </a:t>
            </a:r>
            <a:r>
              <a:rPr lang="zh-TW" altLang="en-US" sz="800" dirty="0"/>
              <a:t>優異</a:t>
            </a:r>
            <a:r>
              <a:rPr lang="en-US" altLang="zh-TW" sz="800" dirty="0"/>
              <a:t>, </a:t>
            </a:r>
            <a:r>
              <a:rPr lang="zh-TW" altLang="en-US" sz="800" dirty="0"/>
              <a:t>大獎</a:t>
            </a:r>
            <a:r>
              <a:rPr lang="en-US" altLang="zh-TW" sz="800" dirty="0"/>
              <a:t>, </a:t>
            </a:r>
            <a:r>
              <a:rPr lang="zh-TW" altLang="en-US" sz="800" dirty="0"/>
              <a:t>個人</a:t>
            </a:r>
            <a:r>
              <a:rPr lang="en-US" altLang="zh-TW" sz="800" dirty="0"/>
              <a:t>/ </a:t>
            </a:r>
            <a:r>
              <a:rPr lang="zh-TW" altLang="en-US" sz="800" dirty="0"/>
              <a:t>雙人</a:t>
            </a:r>
            <a:r>
              <a:rPr lang="en-US" altLang="zh-TW" sz="800" dirty="0"/>
              <a:t>, </a:t>
            </a:r>
            <a:r>
              <a:rPr lang="zh-TW" altLang="en-US" sz="800" dirty="0"/>
              <a:t>表現傑出</a:t>
            </a:r>
            <a:r>
              <a:rPr lang="en-US" altLang="zh-TW" sz="800" dirty="0"/>
              <a:t>(</a:t>
            </a:r>
            <a:r>
              <a:rPr lang="zh-TW" altLang="en-US" sz="800" dirty="0"/>
              <a:t>例如：冠、亞、季軍 </a:t>
            </a:r>
            <a:r>
              <a:rPr lang="en-US" altLang="zh-TW" sz="800" dirty="0"/>
              <a:t>/ </a:t>
            </a:r>
            <a:r>
              <a:rPr lang="zh-TW" altLang="en-US" sz="800" dirty="0"/>
              <a:t>金、銀、銅獎</a:t>
            </a:r>
            <a:r>
              <a:rPr lang="en-US" altLang="zh-TW" sz="800" dirty="0"/>
              <a:t>), </a:t>
            </a:r>
            <a:r>
              <a:rPr lang="zh-TW" altLang="en-US" sz="800" dirty="0"/>
              <a:t>國際比賽</a:t>
            </a:r>
            <a:r>
              <a:rPr lang="en-US" altLang="zh-TW" sz="800" dirty="0"/>
              <a:t>(</a:t>
            </a:r>
            <a:r>
              <a:rPr lang="zh-TW" altLang="en-US" sz="800" dirty="0"/>
              <a:t>最少</a:t>
            </a:r>
            <a:r>
              <a:rPr lang="en-US" altLang="zh-TW" sz="800" dirty="0"/>
              <a:t>5</a:t>
            </a:r>
            <a:r>
              <a:rPr lang="zh-TW" altLang="en-US" sz="800" dirty="0"/>
              <a:t>個國家</a:t>
            </a:r>
            <a:r>
              <a:rPr lang="en-US" altLang="zh-TW" sz="800" dirty="0"/>
              <a:t>/</a:t>
            </a:r>
            <a:r>
              <a:rPr lang="zh-TW" altLang="en-US" sz="800" dirty="0"/>
              <a:t>地區參與的比賽</a:t>
            </a:r>
            <a:r>
              <a:rPr lang="en-US" altLang="zh-TW" sz="800" dirty="0"/>
              <a:t>), (</a:t>
            </a:r>
            <a:r>
              <a:rPr lang="zh-TW" altLang="en-US" sz="800" dirty="0"/>
              <a:t>邏輯數學智能</a:t>
            </a:r>
            <a:r>
              <a:rPr lang="en-US" altLang="zh-TW" sz="800" dirty="0"/>
              <a:t>, </a:t>
            </a:r>
            <a:r>
              <a:rPr lang="zh-TW" altLang="en-US" sz="800" dirty="0"/>
              <a:t>自然辨識智能</a:t>
            </a:r>
            <a:r>
              <a:rPr lang="en-US" altLang="zh-TW" sz="800" dirty="0"/>
              <a:t>)</a:t>
            </a:r>
          </a:p>
          <a:p>
            <a:endParaRPr lang="en-US" altLang="zh-TW" sz="8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17197" y="3885661"/>
            <a:ext cx="37379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800" dirty="0"/>
              <a:t>IJSO 2015, </a:t>
            </a:r>
            <a:r>
              <a:rPr lang="zh-TW" altLang="en-US" sz="800" dirty="0"/>
              <a:t>優異</a:t>
            </a:r>
            <a:r>
              <a:rPr lang="en-US" altLang="zh-TW" sz="800" dirty="0"/>
              <a:t>, </a:t>
            </a:r>
            <a:r>
              <a:rPr lang="zh-TW" altLang="en-US" sz="800" dirty="0"/>
              <a:t>大獎</a:t>
            </a:r>
            <a:r>
              <a:rPr lang="en-US" altLang="zh-TW" sz="800" dirty="0"/>
              <a:t>, </a:t>
            </a:r>
            <a:r>
              <a:rPr lang="zh-TW" altLang="en-US" sz="800" dirty="0"/>
              <a:t>個人</a:t>
            </a:r>
            <a:r>
              <a:rPr lang="en-US" altLang="zh-TW" sz="800" dirty="0"/>
              <a:t>/ </a:t>
            </a:r>
            <a:r>
              <a:rPr lang="zh-TW" altLang="en-US" sz="800" dirty="0"/>
              <a:t>雙人</a:t>
            </a:r>
            <a:r>
              <a:rPr lang="en-US" altLang="zh-TW" sz="800" dirty="0"/>
              <a:t>, </a:t>
            </a:r>
            <a:r>
              <a:rPr lang="zh-TW" altLang="en-US" sz="800" dirty="0"/>
              <a:t>表現傑出</a:t>
            </a:r>
            <a:r>
              <a:rPr lang="en-US" altLang="zh-TW" sz="800" dirty="0"/>
              <a:t>(</a:t>
            </a:r>
            <a:r>
              <a:rPr lang="zh-TW" altLang="en-US" sz="800" dirty="0"/>
              <a:t>例如：冠、亞、季軍 </a:t>
            </a:r>
            <a:r>
              <a:rPr lang="en-US" altLang="zh-TW" sz="800" dirty="0"/>
              <a:t>/ </a:t>
            </a:r>
            <a:r>
              <a:rPr lang="zh-TW" altLang="en-US" sz="800" dirty="0"/>
              <a:t>金、銀、銅獎</a:t>
            </a:r>
            <a:r>
              <a:rPr lang="en-US" altLang="zh-TW" sz="800" dirty="0"/>
              <a:t>), </a:t>
            </a:r>
            <a:r>
              <a:rPr lang="zh-TW" altLang="en-US" sz="800" dirty="0"/>
              <a:t>國際比賽</a:t>
            </a:r>
            <a:r>
              <a:rPr lang="en-US" altLang="zh-TW" sz="800" dirty="0"/>
              <a:t>(</a:t>
            </a:r>
            <a:r>
              <a:rPr lang="zh-TW" altLang="en-US" sz="800" dirty="0"/>
              <a:t>最少</a:t>
            </a:r>
            <a:r>
              <a:rPr lang="en-US" altLang="zh-TW" sz="800" dirty="0"/>
              <a:t>5</a:t>
            </a:r>
            <a:r>
              <a:rPr lang="zh-TW" altLang="en-US" sz="800" dirty="0"/>
              <a:t>個國家</a:t>
            </a:r>
            <a:r>
              <a:rPr lang="en-US" altLang="zh-TW" sz="800" dirty="0"/>
              <a:t>/</a:t>
            </a:r>
            <a:r>
              <a:rPr lang="zh-TW" altLang="en-US" sz="800" dirty="0"/>
              <a:t>地區參與的比賽</a:t>
            </a:r>
            <a:r>
              <a:rPr lang="en-US" altLang="zh-TW" sz="800" dirty="0"/>
              <a:t>), (</a:t>
            </a:r>
            <a:r>
              <a:rPr lang="zh-TW" altLang="en-US" sz="800" dirty="0"/>
              <a:t>邏輯數學智能</a:t>
            </a:r>
            <a:r>
              <a:rPr lang="en-US" altLang="zh-TW" sz="800" dirty="0"/>
              <a:t>, </a:t>
            </a:r>
            <a:r>
              <a:rPr lang="zh-TW" altLang="en-US" sz="800" dirty="0"/>
              <a:t>自然辨識智能</a:t>
            </a:r>
            <a:r>
              <a:rPr lang="en-US" altLang="zh-TW" sz="800" dirty="0"/>
              <a:t>)</a:t>
            </a:r>
          </a:p>
          <a:p>
            <a:endParaRPr lang="en-US" altLang="zh-TW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0648"/>
            <a:ext cx="8113712" cy="627168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075640" y="5855000"/>
            <a:ext cx="31130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3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34777" y="397886"/>
            <a:ext cx="31130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49898" y="2924944"/>
            <a:ext cx="31130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2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16280" y="5024003"/>
            <a:ext cx="309634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渠道一 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渠道三 </a:t>
            </a:r>
            <a:endParaRPr lang="en-US" altLang="zh-TW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已可以取代一般學校現行的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校本人才庫系統的功能</a:t>
            </a:r>
            <a:endParaRPr lang="zh-HK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BCABF9-CB02-47AC-888D-3101223E0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不同渠道的</a:t>
            </a:r>
            <a:r>
              <a:rPr lang="zh-TW" altLang="en-US" dirty="0" smtClean="0"/>
              <a:t>介紹</a:t>
            </a:r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EE5100-2625-40A0-A0E5-691D37323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57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渠道一：學業成績</a:t>
            </a:r>
            <a:r>
              <a:rPr lang="en-US" altLang="zh-HK" sz="6000" dirty="0"/>
              <a:t/>
            </a:r>
            <a:br>
              <a:rPr lang="en-US" altLang="zh-HK" sz="6000" dirty="0"/>
            </a:br>
            <a:endParaRPr lang="zh-HK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917381" y="980728"/>
            <a:ext cx="12746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渠道一：學業成績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8045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2130425"/>
            <a:ext cx="7772400" cy="1470025"/>
          </a:xfrm>
        </p:spPr>
        <p:txBody>
          <a:bodyPr anchor="t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簡介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703388" y="44450"/>
            <a:ext cx="8785225" cy="9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4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</a:t>
            </a:r>
            <a:r>
              <a:rPr lang="en-US" altLang="zh-TW" sz="4000" b="1" dirty="0" err="1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課外活動」模組簡介</a:t>
            </a:r>
            <a:endParaRPr lang="en-US" altLang="zh-TW" sz="4000" b="1" dirty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81063" y="1441450"/>
            <a:ext cx="10429875" cy="43180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354013" indent="-3540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紀錄學校的課外活動和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紀錄每個課外活動和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的教職員、學生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為每位學生加上職位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及成就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成就適用於活動項目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學生可以在網上報名參加學校的課外活動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適用於課外活動</a:t>
            </a:r>
            <a:r>
              <a:rPr lang="en-US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學生的活動紀錄及表現可加入成績表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紀錄「其他學習經歷」相關欄位</a:t>
            </a:r>
            <a:r>
              <a:rPr lang="en-US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人才資料庫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相關欄位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適用於活動項目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261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文字方塊 119"/>
          <p:cNvSpPr txBox="1"/>
          <p:nvPr/>
        </p:nvSpPr>
        <p:spPr>
          <a:xfrm>
            <a:off x="1524000" y="2228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/>
              <a:t>人才資料庫渠道一組成流程圖</a:t>
            </a:r>
            <a:endParaRPr lang="zh-HK" altLang="en-US" sz="2400" b="1" u="sng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80876" y="966160"/>
            <a:ext cx="440313" cy="2446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Rtl" wrap="none" rtlCol="0">
            <a:spAutoFit/>
          </a:bodyPr>
          <a:lstStyle/>
          <a:p>
            <a:pPr algn="dist"/>
            <a:r>
              <a:rPr lang="zh-TW" altLang="en-US" sz="1400" dirty="0"/>
              <a:t>人才資料庫科目組別</a:t>
            </a:r>
            <a:r>
              <a:rPr lang="en-US" altLang="zh-TW" sz="1400" dirty="0"/>
              <a:t>A</a:t>
            </a:r>
            <a:endParaRPr lang="zh-HK" altLang="en-US" sz="1400" dirty="0"/>
          </a:p>
        </p:txBody>
      </p:sp>
      <p:cxnSp>
        <p:nvCxnSpPr>
          <p:cNvPr id="9" name="直線單箭頭接點 8"/>
          <p:cNvCxnSpPr>
            <a:cxnSpLocks/>
          </p:cNvCxnSpPr>
          <p:nvPr/>
        </p:nvCxnSpPr>
        <p:spPr>
          <a:xfrm>
            <a:off x="2632085" y="1175658"/>
            <a:ext cx="5618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形 10" descr="書籍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93974" y="792837"/>
            <a:ext cx="582945" cy="58294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913030" y="1299495"/>
            <a:ext cx="117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e.g.</a:t>
            </a:r>
            <a:r>
              <a:rPr lang="zh-TW" altLang="en-US" sz="1100" dirty="0"/>
              <a:t>中國語文科</a:t>
            </a:r>
            <a:endParaRPr lang="zh-HK" altLang="en-US" sz="11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716282" y="918141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>
                <a:highlight>
                  <a:srgbClr val="FFFF00"/>
                </a:highlight>
              </a:rPr>
              <a:t>配對</a:t>
            </a:r>
            <a:endParaRPr lang="zh-HK" altLang="en-US" sz="1100" dirty="0">
              <a:highlight>
                <a:srgbClr val="FFFF00"/>
              </a:highlight>
            </a:endParaRPr>
          </a:p>
        </p:txBody>
      </p:sp>
      <p:pic>
        <p:nvPicPr>
          <p:cNvPr id="17" name="圖片 16" descr="File:Filter.sv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59" y="3692434"/>
            <a:ext cx="846855" cy="853523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2716282" y="3766838"/>
            <a:ext cx="882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/>
              <a:t>提取百分比</a:t>
            </a:r>
            <a:endParaRPr lang="en-US" altLang="zh-TW" sz="1100" dirty="0"/>
          </a:p>
          <a:p>
            <a:pPr algn="ctr"/>
            <a:r>
              <a:rPr lang="en-US" altLang="zh-TW" sz="1100" dirty="0"/>
              <a:t>e.g. 2%</a:t>
            </a:r>
          </a:p>
        </p:txBody>
      </p:sp>
      <p:pic>
        <p:nvPicPr>
          <p:cNvPr id="20" name="圖形 19" descr="男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27276" y="3396811"/>
            <a:ext cx="291531" cy="291531"/>
          </a:xfrm>
          <a:prstGeom prst="rect">
            <a:avLst/>
          </a:prstGeom>
        </p:spPr>
      </p:pic>
      <p:pic>
        <p:nvPicPr>
          <p:cNvPr id="22" name="圖形 21" descr="女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45545" y="3108977"/>
            <a:ext cx="254990" cy="254990"/>
          </a:xfrm>
          <a:prstGeom prst="rect">
            <a:avLst/>
          </a:prstGeom>
        </p:spPr>
      </p:pic>
      <p:pic>
        <p:nvPicPr>
          <p:cNvPr id="23" name="圖形 22" descr="男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27276" y="2817447"/>
            <a:ext cx="291531" cy="291531"/>
          </a:xfrm>
          <a:prstGeom prst="rect">
            <a:avLst/>
          </a:prstGeom>
        </p:spPr>
      </p:pic>
      <p:pic>
        <p:nvPicPr>
          <p:cNvPr id="24" name="圖形 23" descr="女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45545" y="2529613"/>
            <a:ext cx="254990" cy="254990"/>
          </a:xfrm>
          <a:prstGeom prst="rect">
            <a:avLst/>
          </a:prstGeom>
        </p:spPr>
      </p:pic>
      <p:pic>
        <p:nvPicPr>
          <p:cNvPr id="25" name="圖形 24" descr="男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27276" y="2219813"/>
            <a:ext cx="291531" cy="291531"/>
          </a:xfrm>
          <a:prstGeom prst="rect">
            <a:avLst/>
          </a:prstGeom>
        </p:spPr>
      </p:pic>
      <p:pic>
        <p:nvPicPr>
          <p:cNvPr id="26" name="圖形 25" descr="女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45545" y="1931979"/>
            <a:ext cx="254990" cy="254990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2621189" y="1484666"/>
            <a:ext cx="461665" cy="3664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dirty="0"/>
              <a:t>…..</a:t>
            </a:r>
            <a:endParaRPr lang="zh-HK" altLang="en-US" dirty="0"/>
          </a:p>
        </p:txBody>
      </p:sp>
      <p:pic>
        <p:nvPicPr>
          <p:cNvPr id="28" name="圖形 27" descr="男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154794" y="5095604"/>
            <a:ext cx="291531" cy="291531"/>
          </a:xfrm>
          <a:prstGeom prst="rect">
            <a:avLst/>
          </a:prstGeom>
        </p:spPr>
      </p:pic>
      <p:pic>
        <p:nvPicPr>
          <p:cNvPr id="29" name="圖形 28" descr="女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400847" y="4992834"/>
            <a:ext cx="254990" cy="254990"/>
          </a:xfrm>
          <a:prstGeom prst="rect">
            <a:avLst/>
          </a:prstGeom>
        </p:spPr>
      </p:pic>
      <p:pic>
        <p:nvPicPr>
          <p:cNvPr id="30" name="圖形 29" descr="男人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235729" y="4869880"/>
            <a:ext cx="291531" cy="291531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2423593" y="4443376"/>
            <a:ext cx="1689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/>
              <a:t>識別標籤</a:t>
            </a:r>
            <a:endParaRPr lang="en-US" altLang="zh-TW" sz="1100" dirty="0"/>
          </a:p>
          <a:p>
            <a:pPr algn="ctr"/>
            <a:r>
              <a:rPr lang="en-US" altLang="zh-TW" sz="1100" dirty="0"/>
              <a:t>e.g. </a:t>
            </a:r>
            <a:r>
              <a:rPr lang="zh-TW" altLang="en-US" sz="1100" dirty="0"/>
              <a:t>語言智能</a:t>
            </a:r>
            <a:r>
              <a:rPr lang="en-US" altLang="zh-TW" sz="1100" dirty="0"/>
              <a:t>(</a:t>
            </a:r>
            <a:r>
              <a:rPr lang="zh-TW" altLang="en-US" sz="1100" dirty="0"/>
              <a:t>中國語文</a:t>
            </a:r>
            <a:r>
              <a:rPr lang="en-US" altLang="zh-TW" sz="1100" dirty="0"/>
              <a:t>)</a:t>
            </a:r>
          </a:p>
        </p:txBody>
      </p:sp>
      <p:pic>
        <p:nvPicPr>
          <p:cNvPr id="32" name="圖形 31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549998" y="5049139"/>
            <a:ext cx="142380" cy="142380"/>
          </a:xfrm>
          <a:prstGeom prst="rect">
            <a:avLst/>
          </a:prstGeom>
        </p:spPr>
      </p:pic>
      <p:pic>
        <p:nvPicPr>
          <p:cNvPr id="33" name="圖形 32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220823" y="4901420"/>
            <a:ext cx="142380" cy="142380"/>
          </a:xfrm>
          <a:prstGeom prst="rect">
            <a:avLst/>
          </a:prstGeom>
        </p:spPr>
      </p:pic>
      <p:pic>
        <p:nvPicPr>
          <p:cNvPr id="34" name="圖形 33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135440" y="5146119"/>
            <a:ext cx="142380" cy="142380"/>
          </a:xfrm>
          <a:prstGeom prst="rect">
            <a:avLst/>
          </a:prstGeom>
        </p:spPr>
      </p:pic>
      <p:pic>
        <p:nvPicPr>
          <p:cNvPr id="1026" name="Picture 2" descr="Door opening arrow icon by Ero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09" y="4545956"/>
            <a:ext cx="266367" cy="2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圖形 35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885049" y="4819320"/>
            <a:ext cx="142380" cy="142380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4659030" y="962068"/>
            <a:ext cx="440313" cy="2446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Rtl" wrap="none" rtlCol="0">
            <a:spAutoFit/>
          </a:bodyPr>
          <a:lstStyle/>
          <a:p>
            <a:pPr algn="dist"/>
            <a:r>
              <a:rPr lang="zh-TW" altLang="en-US" sz="1400" dirty="0"/>
              <a:t>人才資料庫科目組別</a:t>
            </a:r>
            <a:r>
              <a:rPr lang="en-US" altLang="zh-TW" sz="1400" dirty="0"/>
              <a:t>B</a:t>
            </a:r>
            <a:endParaRPr lang="zh-HK" altLang="en-US" sz="1400" dirty="0"/>
          </a:p>
        </p:txBody>
      </p:sp>
      <p:cxnSp>
        <p:nvCxnSpPr>
          <p:cNvPr id="38" name="直線單箭頭接點 37"/>
          <p:cNvCxnSpPr>
            <a:cxnSpLocks/>
          </p:cNvCxnSpPr>
          <p:nvPr/>
        </p:nvCxnSpPr>
        <p:spPr>
          <a:xfrm>
            <a:off x="5110239" y="1171566"/>
            <a:ext cx="5618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圖形 38" descr="書籍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72128" y="788745"/>
            <a:ext cx="582945" cy="582945"/>
          </a:xfrm>
          <a:prstGeom prst="rect">
            <a:avLst/>
          </a:prstGeom>
        </p:spPr>
      </p:pic>
      <p:sp>
        <p:nvSpPr>
          <p:cNvPr id="40" name="文字方塊 39"/>
          <p:cNvSpPr txBox="1"/>
          <p:nvPr/>
        </p:nvSpPr>
        <p:spPr>
          <a:xfrm>
            <a:off x="5510169" y="1293057"/>
            <a:ext cx="117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e.g.</a:t>
            </a:r>
            <a:r>
              <a:rPr lang="zh-TW" altLang="en-US" sz="1100" dirty="0"/>
              <a:t>數學科</a:t>
            </a:r>
            <a:endParaRPr lang="zh-HK" altLang="en-US" sz="11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194436" y="91404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>
                <a:highlight>
                  <a:srgbClr val="FFFF00"/>
                </a:highlight>
              </a:rPr>
              <a:t>配對</a:t>
            </a:r>
            <a:endParaRPr lang="zh-HK" altLang="en-US" sz="1100" dirty="0">
              <a:highlight>
                <a:srgbClr val="FFFF00"/>
              </a:highlight>
            </a:endParaRPr>
          </a:p>
        </p:txBody>
      </p:sp>
      <p:pic>
        <p:nvPicPr>
          <p:cNvPr id="42" name="圖片 41" descr="File:Filter.sv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13" y="3688342"/>
            <a:ext cx="846855" cy="853523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5194436" y="3762746"/>
            <a:ext cx="882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/>
              <a:t>提取百分比</a:t>
            </a:r>
            <a:endParaRPr lang="en-US" altLang="zh-TW" sz="1100" dirty="0"/>
          </a:p>
          <a:p>
            <a:pPr algn="ctr"/>
            <a:r>
              <a:rPr lang="en-US" altLang="zh-TW" sz="1100" dirty="0"/>
              <a:t>e.g. 2%</a:t>
            </a:r>
          </a:p>
        </p:txBody>
      </p:sp>
      <p:pic>
        <p:nvPicPr>
          <p:cNvPr id="44" name="圖形 43" descr="男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05430" y="3392719"/>
            <a:ext cx="291531" cy="291531"/>
          </a:xfrm>
          <a:prstGeom prst="rect">
            <a:avLst/>
          </a:prstGeom>
        </p:spPr>
      </p:pic>
      <p:pic>
        <p:nvPicPr>
          <p:cNvPr id="45" name="圖形 44" descr="女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23699" y="3104885"/>
            <a:ext cx="254990" cy="254990"/>
          </a:xfrm>
          <a:prstGeom prst="rect">
            <a:avLst/>
          </a:prstGeom>
        </p:spPr>
      </p:pic>
      <p:pic>
        <p:nvPicPr>
          <p:cNvPr id="46" name="圖形 45" descr="男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05430" y="2813355"/>
            <a:ext cx="291531" cy="291531"/>
          </a:xfrm>
          <a:prstGeom prst="rect">
            <a:avLst/>
          </a:prstGeom>
        </p:spPr>
      </p:pic>
      <p:pic>
        <p:nvPicPr>
          <p:cNvPr id="47" name="圖形 46" descr="女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23699" y="2525521"/>
            <a:ext cx="254990" cy="254990"/>
          </a:xfrm>
          <a:prstGeom prst="rect">
            <a:avLst/>
          </a:prstGeom>
        </p:spPr>
      </p:pic>
      <p:pic>
        <p:nvPicPr>
          <p:cNvPr id="48" name="圖形 47" descr="男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05430" y="2215721"/>
            <a:ext cx="291531" cy="291531"/>
          </a:xfrm>
          <a:prstGeom prst="rect">
            <a:avLst/>
          </a:prstGeom>
        </p:spPr>
      </p:pic>
      <p:pic>
        <p:nvPicPr>
          <p:cNvPr id="49" name="圖形 48" descr="女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23699" y="1927887"/>
            <a:ext cx="254990" cy="254990"/>
          </a:xfrm>
          <a:prstGeom prst="rect">
            <a:avLst/>
          </a:prstGeom>
        </p:spPr>
      </p:pic>
      <p:sp>
        <p:nvSpPr>
          <p:cNvPr id="50" name="文字方塊 49"/>
          <p:cNvSpPr txBox="1"/>
          <p:nvPr/>
        </p:nvSpPr>
        <p:spPr>
          <a:xfrm>
            <a:off x="5099343" y="1480574"/>
            <a:ext cx="461665" cy="3664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dirty="0"/>
              <a:t>…..</a:t>
            </a:r>
            <a:endParaRPr lang="zh-HK" altLang="en-US" dirty="0"/>
          </a:p>
        </p:txBody>
      </p:sp>
      <p:pic>
        <p:nvPicPr>
          <p:cNvPr id="51" name="圖形 50" descr="男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32948" y="5091512"/>
            <a:ext cx="291531" cy="291531"/>
          </a:xfrm>
          <a:prstGeom prst="rect">
            <a:avLst/>
          </a:prstGeom>
        </p:spPr>
      </p:pic>
      <p:pic>
        <p:nvPicPr>
          <p:cNvPr id="52" name="圖形 51" descr="女人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879001" y="4988742"/>
            <a:ext cx="254990" cy="254990"/>
          </a:xfrm>
          <a:prstGeom prst="rect">
            <a:avLst/>
          </a:prstGeom>
        </p:spPr>
      </p:pic>
      <p:pic>
        <p:nvPicPr>
          <p:cNvPr id="53" name="圖形 52" descr="男人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713883" y="4865788"/>
            <a:ext cx="291531" cy="291531"/>
          </a:xfrm>
          <a:prstGeom prst="rect">
            <a:avLst/>
          </a:prstGeom>
        </p:spPr>
      </p:pic>
      <p:sp>
        <p:nvSpPr>
          <p:cNvPr id="54" name="文字方塊 53"/>
          <p:cNvSpPr txBox="1"/>
          <p:nvPr/>
        </p:nvSpPr>
        <p:spPr>
          <a:xfrm>
            <a:off x="4984234" y="4439283"/>
            <a:ext cx="1478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/>
              <a:t>識別標籤</a:t>
            </a:r>
            <a:endParaRPr lang="en-US" altLang="zh-TW" sz="1100" dirty="0"/>
          </a:p>
          <a:p>
            <a:pPr algn="ctr"/>
            <a:r>
              <a:rPr lang="en-US" altLang="zh-TW" sz="1100" dirty="0"/>
              <a:t>e.g. </a:t>
            </a:r>
            <a:r>
              <a:rPr lang="zh-TW" altLang="en-US" sz="1100" dirty="0"/>
              <a:t>邏輯數學智能</a:t>
            </a:r>
            <a:endParaRPr lang="en-US" altLang="zh-TW" sz="1100" dirty="0"/>
          </a:p>
          <a:p>
            <a:pPr algn="ctr"/>
            <a:r>
              <a:rPr lang="zh-HK" altLang="en-US" sz="1100" dirty="0"/>
              <a:t>空間智能</a:t>
            </a:r>
            <a:endParaRPr lang="en-US" altLang="zh-TW" sz="1100" dirty="0"/>
          </a:p>
        </p:txBody>
      </p:sp>
      <p:pic>
        <p:nvPicPr>
          <p:cNvPr id="55" name="圖形 54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028152" y="5045047"/>
            <a:ext cx="142380" cy="142380"/>
          </a:xfrm>
          <a:prstGeom prst="rect">
            <a:avLst/>
          </a:prstGeom>
        </p:spPr>
      </p:pic>
      <p:pic>
        <p:nvPicPr>
          <p:cNvPr id="56" name="圖形 55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698977" y="4897328"/>
            <a:ext cx="142380" cy="142380"/>
          </a:xfrm>
          <a:prstGeom prst="rect">
            <a:avLst/>
          </a:prstGeom>
        </p:spPr>
      </p:pic>
      <p:pic>
        <p:nvPicPr>
          <p:cNvPr id="57" name="圖形 56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613594" y="5142027"/>
            <a:ext cx="142380" cy="142380"/>
          </a:xfrm>
          <a:prstGeom prst="rect">
            <a:avLst/>
          </a:prstGeom>
        </p:spPr>
      </p:pic>
      <p:pic>
        <p:nvPicPr>
          <p:cNvPr id="58" name="Picture 2" descr="Door opening arrow icon by Ero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63" y="4541864"/>
            <a:ext cx="266367" cy="2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圖形 58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277958" y="4766384"/>
            <a:ext cx="142380" cy="142380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6839338" y="213382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…….</a:t>
            </a:r>
            <a:endParaRPr lang="zh-HK" altLang="en-US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7892930" y="948537"/>
            <a:ext cx="440313" cy="2446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Rtl" wrap="none" rtlCol="0">
            <a:spAutoFit/>
          </a:bodyPr>
          <a:lstStyle/>
          <a:p>
            <a:pPr algn="dist"/>
            <a:r>
              <a:rPr lang="zh-TW" altLang="en-US" sz="1400" dirty="0"/>
              <a:t>人才資料庫科目組別</a:t>
            </a:r>
            <a:r>
              <a:rPr lang="en-US" altLang="zh-TW" sz="1400" dirty="0"/>
              <a:t>E</a:t>
            </a:r>
            <a:endParaRPr lang="zh-HK" altLang="en-US" sz="1400" dirty="0"/>
          </a:p>
        </p:txBody>
      </p:sp>
      <p:cxnSp>
        <p:nvCxnSpPr>
          <p:cNvPr id="62" name="直線單箭頭接點 61"/>
          <p:cNvCxnSpPr>
            <a:cxnSpLocks/>
          </p:cNvCxnSpPr>
          <p:nvPr/>
        </p:nvCxnSpPr>
        <p:spPr>
          <a:xfrm>
            <a:off x="8344139" y="1158035"/>
            <a:ext cx="5618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圖形 62" descr="書籍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06028" y="775214"/>
            <a:ext cx="582945" cy="582945"/>
          </a:xfrm>
          <a:prstGeom prst="rect">
            <a:avLst/>
          </a:prstGeom>
        </p:spPr>
      </p:pic>
      <p:sp>
        <p:nvSpPr>
          <p:cNvPr id="64" name="文字方塊 63"/>
          <p:cNvSpPr txBox="1"/>
          <p:nvPr/>
        </p:nvSpPr>
        <p:spPr>
          <a:xfrm>
            <a:off x="8428336" y="900518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>
                <a:highlight>
                  <a:srgbClr val="FFFF00"/>
                </a:highlight>
              </a:rPr>
              <a:t>配對</a:t>
            </a:r>
            <a:endParaRPr lang="zh-HK" altLang="en-US" sz="1100" dirty="0">
              <a:highlight>
                <a:srgbClr val="FFFF00"/>
              </a:highlight>
            </a:endParaRPr>
          </a:p>
        </p:txBody>
      </p:sp>
      <p:pic>
        <p:nvPicPr>
          <p:cNvPr id="65" name="圖片 64" descr="File:Filter.sv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13" y="3674811"/>
            <a:ext cx="846855" cy="853523"/>
          </a:xfrm>
          <a:prstGeom prst="rect">
            <a:avLst/>
          </a:prstGeom>
        </p:spPr>
      </p:pic>
      <p:sp>
        <p:nvSpPr>
          <p:cNvPr id="66" name="文字方塊 65"/>
          <p:cNvSpPr txBox="1"/>
          <p:nvPr/>
        </p:nvSpPr>
        <p:spPr>
          <a:xfrm>
            <a:off x="8428336" y="3749215"/>
            <a:ext cx="882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/>
              <a:t>提取百分比</a:t>
            </a:r>
            <a:endParaRPr lang="en-US" altLang="zh-TW" sz="1100" dirty="0"/>
          </a:p>
          <a:p>
            <a:pPr algn="ctr"/>
            <a:r>
              <a:rPr lang="en-US" altLang="zh-TW" sz="1100" dirty="0"/>
              <a:t>e.g. 2%</a:t>
            </a:r>
          </a:p>
        </p:txBody>
      </p:sp>
      <p:pic>
        <p:nvPicPr>
          <p:cNvPr id="67" name="圖形 66" descr="男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39330" y="3379188"/>
            <a:ext cx="291531" cy="291531"/>
          </a:xfrm>
          <a:prstGeom prst="rect">
            <a:avLst/>
          </a:prstGeom>
        </p:spPr>
      </p:pic>
      <p:pic>
        <p:nvPicPr>
          <p:cNvPr id="68" name="圖形 67" descr="女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57599" y="3091354"/>
            <a:ext cx="254990" cy="254990"/>
          </a:xfrm>
          <a:prstGeom prst="rect">
            <a:avLst/>
          </a:prstGeom>
        </p:spPr>
      </p:pic>
      <p:pic>
        <p:nvPicPr>
          <p:cNvPr id="69" name="圖形 68" descr="男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39330" y="2799824"/>
            <a:ext cx="291531" cy="291531"/>
          </a:xfrm>
          <a:prstGeom prst="rect">
            <a:avLst/>
          </a:prstGeom>
        </p:spPr>
      </p:pic>
      <p:pic>
        <p:nvPicPr>
          <p:cNvPr id="70" name="圖形 69" descr="女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57599" y="2511990"/>
            <a:ext cx="254990" cy="254990"/>
          </a:xfrm>
          <a:prstGeom prst="rect">
            <a:avLst/>
          </a:prstGeom>
        </p:spPr>
      </p:pic>
      <p:pic>
        <p:nvPicPr>
          <p:cNvPr id="71" name="圖形 70" descr="男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39330" y="2202190"/>
            <a:ext cx="291531" cy="291531"/>
          </a:xfrm>
          <a:prstGeom prst="rect">
            <a:avLst/>
          </a:prstGeom>
        </p:spPr>
      </p:pic>
      <p:pic>
        <p:nvPicPr>
          <p:cNvPr id="72" name="圖形 71" descr="女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57599" y="1914356"/>
            <a:ext cx="254990" cy="254990"/>
          </a:xfrm>
          <a:prstGeom prst="rect">
            <a:avLst/>
          </a:prstGeom>
        </p:spPr>
      </p:pic>
      <p:sp>
        <p:nvSpPr>
          <p:cNvPr id="73" name="文字方塊 72"/>
          <p:cNvSpPr txBox="1"/>
          <p:nvPr/>
        </p:nvSpPr>
        <p:spPr>
          <a:xfrm>
            <a:off x="8333243" y="1467043"/>
            <a:ext cx="461665" cy="3664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dirty="0"/>
              <a:t>…..</a:t>
            </a:r>
            <a:endParaRPr lang="zh-HK" altLang="en-US" dirty="0"/>
          </a:p>
        </p:txBody>
      </p:sp>
      <p:pic>
        <p:nvPicPr>
          <p:cNvPr id="74" name="圖形 73" descr="男人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866848" y="5049182"/>
            <a:ext cx="291531" cy="291531"/>
          </a:xfrm>
          <a:prstGeom prst="rect">
            <a:avLst/>
          </a:prstGeom>
        </p:spPr>
      </p:pic>
      <p:pic>
        <p:nvPicPr>
          <p:cNvPr id="75" name="圖形 74" descr="女人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8112901" y="4975211"/>
            <a:ext cx="254990" cy="254990"/>
          </a:xfrm>
          <a:prstGeom prst="rect">
            <a:avLst/>
          </a:prstGeom>
        </p:spPr>
      </p:pic>
      <p:pic>
        <p:nvPicPr>
          <p:cNvPr id="76" name="圖形 75" descr="男人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7947783" y="4852257"/>
            <a:ext cx="291531" cy="291531"/>
          </a:xfrm>
          <a:prstGeom prst="rect">
            <a:avLst/>
          </a:prstGeom>
        </p:spPr>
      </p:pic>
      <p:sp>
        <p:nvSpPr>
          <p:cNvPr id="77" name="文字方塊 76"/>
          <p:cNvSpPr txBox="1"/>
          <p:nvPr/>
        </p:nvSpPr>
        <p:spPr>
          <a:xfrm>
            <a:off x="8218134" y="4425752"/>
            <a:ext cx="1478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/>
              <a:t>識別標籤</a:t>
            </a:r>
            <a:endParaRPr lang="en-US" altLang="zh-TW" sz="1100" dirty="0"/>
          </a:p>
          <a:p>
            <a:pPr algn="ctr"/>
            <a:r>
              <a:rPr lang="en-US" altLang="zh-TW" sz="1100" dirty="0" err="1"/>
              <a:t>xxxxxxx</a:t>
            </a:r>
            <a:endParaRPr lang="en-US" altLang="zh-TW" sz="1100" dirty="0"/>
          </a:p>
          <a:p>
            <a:pPr algn="ctr"/>
            <a:r>
              <a:rPr lang="en-US" altLang="zh-TW" sz="1100" dirty="0" err="1"/>
              <a:t>xxxx</a:t>
            </a:r>
            <a:endParaRPr lang="en-US" altLang="zh-TW" sz="1100" dirty="0"/>
          </a:p>
        </p:txBody>
      </p:sp>
      <p:pic>
        <p:nvPicPr>
          <p:cNvPr id="78" name="圖形 77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262052" y="5031516"/>
            <a:ext cx="142380" cy="142380"/>
          </a:xfrm>
          <a:prstGeom prst="rect">
            <a:avLst/>
          </a:prstGeom>
        </p:spPr>
      </p:pic>
      <p:pic>
        <p:nvPicPr>
          <p:cNvPr id="79" name="圖形 78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932877" y="4883797"/>
            <a:ext cx="142380" cy="142380"/>
          </a:xfrm>
          <a:prstGeom prst="rect">
            <a:avLst/>
          </a:prstGeom>
        </p:spPr>
      </p:pic>
      <p:pic>
        <p:nvPicPr>
          <p:cNvPr id="80" name="圖形 79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847494" y="5128496"/>
            <a:ext cx="142380" cy="142380"/>
          </a:xfrm>
          <a:prstGeom prst="rect">
            <a:avLst/>
          </a:prstGeom>
        </p:spPr>
      </p:pic>
      <p:pic>
        <p:nvPicPr>
          <p:cNvPr id="81" name="Picture 2" descr="Door opening arrow icon by Ero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63" y="4528333"/>
            <a:ext cx="266367" cy="2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圖形 81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239974" y="4654585"/>
            <a:ext cx="142380" cy="142380"/>
          </a:xfrm>
          <a:prstGeom prst="rect">
            <a:avLst/>
          </a:prstGeom>
        </p:spPr>
      </p:pic>
      <p:sp>
        <p:nvSpPr>
          <p:cNvPr id="83" name="箭號: 向右 82"/>
          <p:cNvSpPr/>
          <p:nvPr/>
        </p:nvSpPr>
        <p:spPr>
          <a:xfrm rot="5400000">
            <a:off x="6304040" y="4187196"/>
            <a:ext cx="263635" cy="3106899"/>
          </a:xfrm>
          <a:prstGeom prst="rightArrow">
            <a:avLst>
              <a:gd name="adj1" fmla="val 50000"/>
              <a:gd name="adj2" fmla="val 54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5" name="圖形 84" descr="男人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38081" y="5982528"/>
            <a:ext cx="328678" cy="328678"/>
          </a:xfrm>
          <a:prstGeom prst="rect">
            <a:avLst/>
          </a:prstGeom>
        </p:spPr>
      </p:pic>
      <p:pic>
        <p:nvPicPr>
          <p:cNvPr id="86" name="圖形 85" descr="女人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767878" y="6314191"/>
            <a:ext cx="287481" cy="287481"/>
          </a:xfrm>
          <a:prstGeom prst="rect">
            <a:avLst/>
          </a:prstGeom>
        </p:spPr>
      </p:pic>
      <p:pic>
        <p:nvPicPr>
          <p:cNvPr id="87" name="圖形 86" descr="男人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598103" y="6191236"/>
            <a:ext cx="328678" cy="328678"/>
          </a:xfrm>
          <a:prstGeom prst="rect">
            <a:avLst/>
          </a:prstGeom>
        </p:spPr>
      </p:pic>
      <p:pic>
        <p:nvPicPr>
          <p:cNvPr id="88" name="圖形 87" descr="檢查清單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931377" y="6370496"/>
            <a:ext cx="160522" cy="160522"/>
          </a:xfrm>
          <a:prstGeom prst="rect">
            <a:avLst/>
          </a:prstGeom>
        </p:spPr>
      </p:pic>
      <p:pic>
        <p:nvPicPr>
          <p:cNvPr id="89" name="圖形 88" descr="檢查清單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602202" y="6222777"/>
            <a:ext cx="160522" cy="160522"/>
          </a:xfrm>
          <a:prstGeom prst="rect">
            <a:avLst/>
          </a:prstGeom>
        </p:spPr>
      </p:pic>
      <p:pic>
        <p:nvPicPr>
          <p:cNvPr id="90" name="圖形 89" descr="檢查清單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002420" y="6021243"/>
            <a:ext cx="160522" cy="160522"/>
          </a:xfrm>
          <a:prstGeom prst="rect">
            <a:avLst/>
          </a:prstGeom>
        </p:spPr>
      </p:pic>
      <p:pic>
        <p:nvPicPr>
          <p:cNvPr id="92" name="圖形 91" descr="女人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913635" y="5959717"/>
            <a:ext cx="254990" cy="254990"/>
          </a:xfrm>
          <a:prstGeom prst="rect">
            <a:avLst/>
          </a:prstGeom>
        </p:spPr>
      </p:pic>
      <p:pic>
        <p:nvPicPr>
          <p:cNvPr id="93" name="圖形 92" descr="男人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748517" y="5836763"/>
            <a:ext cx="291531" cy="291531"/>
          </a:xfrm>
          <a:prstGeom prst="rect">
            <a:avLst/>
          </a:prstGeom>
        </p:spPr>
      </p:pic>
      <p:pic>
        <p:nvPicPr>
          <p:cNvPr id="94" name="圖形 93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062786" y="6016022"/>
            <a:ext cx="142380" cy="142380"/>
          </a:xfrm>
          <a:prstGeom prst="rect">
            <a:avLst/>
          </a:prstGeom>
        </p:spPr>
      </p:pic>
      <p:pic>
        <p:nvPicPr>
          <p:cNvPr id="95" name="圖形 94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730788" y="5838394"/>
            <a:ext cx="142380" cy="142380"/>
          </a:xfrm>
          <a:prstGeom prst="rect">
            <a:avLst/>
          </a:prstGeom>
        </p:spPr>
      </p:pic>
      <p:pic>
        <p:nvPicPr>
          <p:cNvPr id="96" name="圖形 95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105314" y="6089969"/>
            <a:ext cx="142380" cy="142380"/>
          </a:xfrm>
          <a:prstGeom prst="rect">
            <a:avLst/>
          </a:prstGeom>
        </p:spPr>
      </p:pic>
      <p:pic>
        <p:nvPicPr>
          <p:cNvPr id="97" name="圖形 96" descr="男人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6384681" y="6436413"/>
            <a:ext cx="291531" cy="291531"/>
          </a:xfrm>
          <a:prstGeom prst="rect">
            <a:avLst/>
          </a:prstGeom>
        </p:spPr>
      </p:pic>
      <p:pic>
        <p:nvPicPr>
          <p:cNvPr id="98" name="圖形 97" descr="女人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6630734" y="6362442"/>
            <a:ext cx="254990" cy="254990"/>
          </a:xfrm>
          <a:prstGeom prst="rect">
            <a:avLst/>
          </a:prstGeom>
        </p:spPr>
      </p:pic>
      <p:pic>
        <p:nvPicPr>
          <p:cNvPr id="99" name="圖形 98" descr="男人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6465616" y="6239488"/>
            <a:ext cx="291531" cy="291531"/>
          </a:xfrm>
          <a:prstGeom prst="rect">
            <a:avLst/>
          </a:prstGeom>
        </p:spPr>
      </p:pic>
      <p:pic>
        <p:nvPicPr>
          <p:cNvPr id="100" name="圖形 99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779885" y="6418747"/>
            <a:ext cx="142380" cy="142380"/>
          </a:xfrm>
          <a:prstGeom prst="rect">
            <a:avLst/>
          </a:prstGeom>
        </p:spPr>
      </p:pic>
      <p:pic>
        <p:nvPicPr>
          <p:cNvPr id="101" name="圖形 100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450710" y="6271028"/>
            <a:ext cx="142380" cy="142380"/>
          </a:xfrm>
          <a:prstGeom prst="rect">
            <a:avLst/>
          </a:prstGeom>
        </p:spPr>
      </p:pic>
      <p:pic>
        <p:nvPicPr>
          <p:cNvPr id="102" name="圖形 101" descr="檢查清單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365327" y="6515727"/>
            <a:ext cx="142380" cy="142380"/>
          </a:xfrm>
          <a:prstGeom prst="rect">
            <a:avLst/>
          </a:prstGeom>
        </p:spPr>
      </p:pic>
      <p:sp>
        <p:nvSpPr>
          <p:cNvPr id="108" name="文字方塊 107"/>
          <p:cNvSpPr txBox="1"/>
          <p:nvPr/>
        </p:nvSpPr>
        <p:spPr>
          <a:xfrm>
            <a:off x="6112693" y="594736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……</a:t>
            </a:r>
            <a:endParaRPr lang="zh-HK" altLang="en-US" dirty="0"/>
          </a:p>
        </p:txBody>
      </p:sp>
      <p:sp>
        <p:nvSpPr>
          <p:cNvPr id="115" name="文字方塊 114"/>
          <p:cNvSpPr txBox="1"/>
          <p:nvPr/>
        </p:nvSpPr>
        <p:spPr>
          <a:xfrm>
            <a:off x="6108553" y="52585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提取</a:t>
            </a:r>
            <a:endParaRPr lang="zh-HK" altLang="en-US" dirty="0">
              <a:highlight>
                <a:srgbClr val="FFFF00"/>
              </a:highlight>
            </a:endParaRPr>
          </a:p>
        </p:txBody>
      </p:sp>
      <p:sp>
        <p:nvSpPr>
          <p:cNvPr id="16" name="語音泡泡: 矩形 15"/>
          <p:cNvSpPr/>
          <p:nvPr/>
        </p:nvSpPr>
        <p:spPr>
          <a:xfrm>
            <a:off x="1919536" y="87116"/>
            <a:ext cx="2073406" cy="585433"/>
          </a:xfrm>
          <a:prstGeom prst="wedgeRectCallout">
            <a:avLst>
              <a:gd name="adj1" fmla="val 23795"/>
              <a:gd name="adj2" fmla="val 8192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1.</a:t>
            </a:r>
            <a:r>
              <a:rPr lang="zh-TW" altLang="en-US" sz="1200" dirty="0"/>
              <a:t>單一科目</a:t>
            </a:r>
            <a:endParaRPr lang="en-US" altLang="zh-TW" sz="1200" dirty="0"/>
          </a:p>
          <a:p>
            <a:pPr algn="ctr"/>
            <a:r>
              <a:rPr lang="en-US" altLang="zh-TW" sz="1200" dirty="0"/>
              <a:t>2.</a:t>
            </a:r>
            <a:r>
              <a:rPr lang="zh-TW" altLang="en-US" sz="1200" dirty="0"/>
              <a:t> 單一分卷</a:t>
            </a:r>
            <a:endParaRPr lang="en-US" altLang="zh-TW" sz="1200" dirty="0"/>
          </a:p>
          <a:p>
            <a:pPr algn="ctr"/>
            <a:r>
              <a:rPr lang="en-US" altLang="zh-TW" sz="1200" dirty="0"/>
              <a:t>3.</a:t>
            </a:r>
            <a:r>
              <a:rPr lang="zh-TW" altLang="en-US" sz="1200" dirty="0"/>
              <a:t>校本自訂評核組別</a:t>
            </a:r>
            <a:endParaRPr lang="zh-HK" altLang="en-US" sz="1200" dirty="0"/>
          </a:p>
        </p:txBody>
      </p:sp>
      <p:sp>
        <p:nvSpPr>
          <p:cNvPr id="103" name="文字方塊 102"/>
          <p:cNvSpPr txBox="1"/>
          <p:nvPr/>
        </p:nvSpPr>
        <p:spPr>
          <a:xfrm>
            <a:off x="10917381" y="980728"/>
            <a:ext cx="12746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渠道一：學業成績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0164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8" grpId="0"/>
      <p:bldP spid="27" grpId="0"/>
      <p:bldP spid="31" grpId="0"/>
      <p:bldP spid="37" grpId="0" animBg="1"/>
      <p:bldP spid="40" grpId="0"/>
      <p:bldP spid="41" grpId="0"/>
      <p:bldP spid="43" grpId="0"/>
      <p:bldP spid="50" grpId="0"/>
      <p:bldP spid="54" grpId="0"/>
      <p:bldP spid="35" grpId="0"/>
      <p:bldP spid="61" grpId="0" animBg="1"/>
      <p:bldP spid="64" grpId="0"/>
      <p:bldP spid="66" grpId="0"/>
      <p:bldP spid="73" grpId="0"/>
      <p:bldP spid="77" grpId="0"/>
      <p:bldP spid="83" grpId="0" animBg="1"/>
      <p:bldP spid="108" grpId="0"/>
      <p:bldP spid="115" grpId="0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09" y="176862"/>
            <a:ext cx="8761784" cy="62716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82709" y="176862"/>
            <a:ext cx="5093411" cy="8128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844493" y="989666"/>
            <a:ext cx="13001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渠道一：學業成績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8240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/>
              <a:t>使用步驟概要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600201"/>
            <a:ext cx="7355160" cy="4525963"/>
          </a:xfrm>
        </p:spPr>
        <p:txBody>
          <a:bodyPr>
            <a:normAutofit/>
          </a:bodyPr>
          <a:lstStyle/>
          <a:p>
            <a:pPr lvl="0"/>
            <a:r>
              <a:rPr lang="en-US" altLang="zh-HK" dirty="0"/>
              <a:t>A.	</a:t>
            </a:r>
            <a:r>
              <a:rPr lang="en-US" altLang="zh-HK" b="1" dirty="0" err="1">
                <a:solidFill>
                  <a:srgbClr val="FF0000"/>
                </a:solidFill>
                <a:highlight>
                  <a:srgbClr val="FFFF00"/>
                </a:highlight>
              </a:rPr>
              <a:t>管理</a:t>
            </a:r>
            <a:r>
              <a:rPr lang="zh-TW" altLang="en-US" dirty="0"/>
              <a:t>人才資料庫</a:t>
            </a:r>
            <a:r>
              <a:rPr lang="en-US" altLang="zh-HK" dirty="0" err="1"/>
              <a:t>科目組別配對</a:t>
            </a:r>
            <a:r>
              <a:rPr lang="zh-TW" altLang="zh-HK" dirty="0"/>
              <a:t>的</a:t>
            </a: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參數</a:t>
            </a:r>
            <a:r>
              <a:rPr lang="zh-TW" altLang="zh-HK" dirty="0"/>
              <a:t>，包括：</a:t>
            </a:r>
          </a:p>
          <a:p>
            <a:pPr lvl="1"/>
            <a:r>
              <a:rPr lang="zh-TW" altLang="zh-HK" dirty="0"/>
              <a:t>成績數據來源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HK" dirty="0"/>
              <a:t>(</a:t>
            </a:r>
            <a:r>
              <a:rPr lang="zh-HK" altLang="zh-HK" dirty="0"/>
              <a:t>可選</a:t>
            </a:r>
            <a:r>
              <a:rPr lang="zh-TW" altLang="zh-HK" dirty="0"/>
              <a:t>單一科目、單一科目分卷或學校自訂的評核組別</a:t>
            </a:r>
            <a:r>
              <a:rPr lang="en-US" altLang="zh-HK" dirty="0"/>
              <a:t>)</a:t>
            </a:r>
            <a:endParaRPr lang="zh-TW" altLang="zh-HK" dirty="0"/>
          </a:p>
          <a:p>
            <a:pPr lvl="1"/>
            <a:r>
              <a:rPr lang="zh-TW" altLang="zh-HK" dirty="0"/>
              <a:t>提取百分比</a:t>
            </a:r>
          </a:p>
          <a:p>
            <a:pPr lvl="1"/>
            <a:r>
              <a:rPr lang="zh-TW" altLang="zh-HK" dirty="0"/>
              <a:t>識別標籤</a:t>
            </a:r>
          </a:p>
          <a:p>
            <a:pPr lvl="0"/>
            <a:r>
              <a:rPr lang="en-US" altLang="zh-TW" dirty="0"/>
              <a:t>B.</a:t>
            </a:r>
            <a:r>
              <a:rPr lang="zh-TW" altLang="en-US" dirty="0"/>
              <a:t> </a:t>
            </a:r>
            <a:r>
              <a:rPr lang="en-US" altLang="zh-TW" dirty="0"/>
              <a:t>	</a:t>
            </a:r>
            <a:r>
              <a:rPr lang="zh-TW" altLang="en-US" dirty="0"/>
              <a:t>用戶</a:t>
            </a:r>
            <a:r>
              <a:rPr lang="zh-TW" altLang="zh-HK" dirty="0"/>
              <a:t>從學生成績模組</a:t>
            </a: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提取</a:t>
            </a:r>
            <a:r>
              <a:rPr lang="zh-TW" altLang="zh-HK" dirty="0"/>
              <a:t>相關的學業成績</a:t>
            </a: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數據</a:t>
            </a:r>
          </a:p>
          <a:p>
            <a:pPr lvl="0"/>
            <a:r>
              <a:rPr lang="en-US" altLang="zh-TW" dirty="0"/>
              <a:t>C.	</a:t>
            </a:r>
            <a:r>
              <a:rPr lang="zh-TW" altLang="zh-HK" dirty="0"/>
              <a:t>系統為已獲甄選的學生</a:t>
            </a: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加上識別標籤</a:t>
            </a:r>
          </a:p>
          <a:p>
            <a:endParaRPr lang="zh-HK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900519" y="984935"/>
            <a:ext cx="12746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渠道一：學業成績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405784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示範影片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365114"/>
              </p:ext>
            </p:extLst>
          </p:nvPr>
        </p:nvGraphicFramePr>
        <p:xfrm>
          <a:off x="1991543" y="1600200"/>
          <a:ext cx="8361376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工作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用戶手冊 版本 </a:t>
                      </a:r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1.0 </a:t>
                      </a:r>
                    </a:p>
                    <a:p>
                      <a:pPr algn="ctr"/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頁</a:t>
                      </a:r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示範影片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管理人才資料庫科目組別配對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A.1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增新人才資料庫科目組別配對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P.7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hlinkClick r:id="rId2"/>
                        </a:rPr>
                        <a:t>瀏覽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A.2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修改人才資料庫科目組別配對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P.10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dirty="0">
                          <a:hlinkClick r:id="rId3"/>
                        </a:rPr>
                        <a:t>瀏覽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A.3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刪除人才資料庫科目組別配對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P.11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dirty="0">
                          <a:hlinkClick r:id="rId4"/>
                        </a:rPr>
                        <a:t>瀏覽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A.4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從去年複製人才資料庫科目組別配對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P.13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/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提取學業成績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B.1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按人才資料庫科目配對提取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P.14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dirty="0">
                          <a:hlinkClick r:id="rId5"/>
                        </a:rPr>
                        <a:t>瀏覽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B.2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整批提取學業成績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P.10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dirty="0">
                          <a:hlinkClick r:id="rId6"/>
                        </a:rPr>
                        <a:t>瀏覽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0917381" y="980728"/>
            <a:ext cx="12746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渠道一：學業成績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6299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渠道二：比賽成績</a:t>
            </a:r>
            <a:r>
              <a:rPr lang="en-US" altLang="zh-HK" sz="6000" dirty="0"/>
              <a:t/>
            </a:r>
            <a:br>
              <a:rPr lang="en-US" altLang="zh-HK" sz="6000" dirty="0"/>
            </a:br>
            <a:endParaRPr lang="zh-HK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76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WebSAMS</a:t>
            </a:r>
            <a:r>
              <a:rPr lang="en-US" altLang="zh-TW" dirty="0" smtClean="0"/>
              <a:t> </a:t>
            </a:r>
            <a:r>
              <a:rPr lang="zh-TW" altLang="en-US" dirty="0" smtClean="0"/>
              <a:t>不同模組的配合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783632" y="3263017"/>
            <a:ext cx="201622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sz="2400" dirty="0" smtClean="0"/>
          </a:p>
          <a:p>
            <a:pPr algn="ctr"/>
            <a:r>
              <a:rPr lang="zh-TW" altLang="en-US" sz="2400" dirty="0" smtClean="0"/>
              <a:t>課外活動 </a:t>
            </a:r>
            <a:r>
              <a:rPr lang="en-US" altLang="zh-TW" sz="2400" dirty="0" smtClean="0"/>
              <a:t>(STA) </a:t>
            </a:r>
          </a:p>
          <a:p>
            <a:pPr algn="ctr"/>
            <a:r>
              <a:rPr lang="zh-TW" altLang="en-US" sz="2400" dirty="0" smtClean="0"/>
              <a:t>模組</a:t>
            </a:r>
            <a:endParaRPr lang="en-US" altLang="zh-TW" sz="2400" dirty="0" smtClean="0"/>
          </a:p>
          <a:p>
            <a:pPr algn="ctr"/>
            <a:endParaRPr lang="zh-HK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199306" y="3263017"/>
            <a:ext cx="201622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sz="2400" dirty="0" smtClean="0"/>
          </a:p>
          <a:p>
            <a:pPr algn="ctr"/>
            <a:r>
              <a:rPr lang="zh-TW" altLang="en-US" sz="2400" dirty="0" smtClean="0"/>
              <a:t>人才資料庫 </a:t>
            </a:r>
            <a:r>
              <a:rPr lang="en-US" altLang="zh-TW" sz="2400" dirty="0" smtClean="0"/>
              <a:t>(TDB) </a:t>
            </a:r>
            <a:r>
              <a:rPr lang="zh-TW" altLang="en-US" sz="2400" dirty="0" smtClean="0"/>
              <a:t>模組</a:t>
            </a:r>
            <a:endParaRPr lang="en-US" altLang="zh-TW" sz="2400" dirty="0" smtClean="0"/>
          </a:p>
          <a:p>
            <a:pPr algn="ctr"/>
            <a:endParaRPr lang="zh-HK" altLang="en-US" sz="2400" dirty="0"/>
          </a:p>
        </p:txBody>
      </p:sp>
      <p:sp>
        <p:nvSpPr>
          <p:cNvPr id="6" name="向右箭號 5"/>
          <p:cNvSpPr/>
          <p:nvPr/>
        </p:nvSpPr>
        <p:spPr>
          <a:xfrm>
            <a:off x="5159896" y="3501008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768531" y="5017755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/>
              <a:t>輸入活動項目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資料</a:t>
            </a:r>
            <a:endParaRPr lang="zh-HK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199306" y="5015240"/>
            <a:ext cx="2194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/>
              <a:t>- </a:t>
            </a:r>
            <a:r>
              <a:rPr lang="zh-TW" altLang="en-US" sz="2400" dirty="0" smtClean="0"/>
              <a:t>加入識別標籤</a:t>
            </a:r>
            <a:endParaRPr lang="en-US" altLang="zh-TW" sz="2400" dirty="0" smtClean="0"/>
          </a:p>
          <a:p>
            <a:r>
              <a:rPr lang="en-US" altLang="zh-TW" sz="2400" dirty="0" smtClean="0"/>
              <a:t>- </a:t>
            </a:r>
            <a:r>
              <a:rPr lang="zh-TW" altLang="en-US" sz="2400" dirty="0" smtClean="0"/>
              <a:t>分析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32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: 圓角 90"/>
          <p:cNvSpPr/>
          <p:nvPr/>
        </p:nvSpPr>
        <p:spPr>
          <a:xfrm>
            <a:off x="1752480" y="818181"/>
            <a:ext cx="5287287" cy="34450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65" name="圖片 64" descr="File:Filter.sv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3" y="4094638"/>
            <a:ext cx="846855" cy="853523"/>
          </a:xfrm>
          <a:prstGeom prst="rect">
            <a:avLst/>
          </a:prstGeom>
        </p:spPr>
      </p:pic>
      <p:pic>
        <p:nvPicPr>
          <p:cNvPr id="85" name="圖形 84" descr="男人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51743" y="5757911"/>
            <a:ext cx="328678" cy="328678"/>
          </a:xfrm>
          <a:prstGeom prst="rect">
            <a:avLst/>
          </a:prstGeom>
        </p:spPr>
      </p:pic>
      <p:pic>
        <p:nvPicPr>
          <p:cNvPr id="86" name="圖形 85" descr="女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81540" y="6089574"/>
            <a:ext cx="287481" cy="287481"/>
          </a:xfrm>
          <a:prstGeom prst="rect">
            <a:avLst/>
          </a:prstGeom>
        </p:spPr>
      </p:pic>
      <p:pic>
        <p:nvPicPr>
          <p:cNvPr id="87" name="圖形 86" descr="男人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1765" y="5966619"/>
            <a:ext cx="328678" cy="328678"/>
          </a:xfrm>
          <a:prstGeom prst="rect">
            <a:avLst/>
          </a:prstGeom>
        </p:spPr>
      </p:pic>
      <p:pic>
        <p:nvPicPr>
          <p:cNvPr id="88" name="圖形 87" descr="檢查清單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45039" y="6145879"/>
            <a:ext cx="160522" cy="160522"/>
          </a:xfrm>
          <a:prstGeom prst="rect">
            <a:avLst/>
          </a:prstGeom>
        </p:spPr>
      </p:pic>
      <p:pic>
        <p:nvPicPr>
          <p:cNvPr id="90" name="圖形 89" descr="檢查清單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16082" y="5796626"/>
            <a:ext cx="160522" cy="160522"/>
          </a:xfrm>
          <a:prstGeom prst="rect">
            <a:avLst/>
          </a:prstGeom>
        </p:spPr>
      </p:pic>
      <p:pic>
        <p:nvPicPr>
          <p:cNvPr id="92" name="圖形 91" descr="女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27297" y="5735100"/>
            <a:ext cx="254990" cy="254990"/>
          </a:xfrm>
          <a:prstGeom prst="rect">
            <a:avLst/>
          </a:prstGeom>
        </p:spPr>
      </p:pic>
      <p:pic>
        <p:nvPicPr>
          <p:cNvPr id="93" name="圖形 92" descr="男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62179" y="5612146"/>
            <a:ext cx="291531" cy="291531"/>
          </a:xfrm>
          <a:prstGeom prst="rect">
            <a:avLst/>
          </a:prstGeom>
        </p:spPr>
      </p:pic>
      <p:pic>
        <p:nvPicPr>
          <p:cNvPr id="94" name="圖形 93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76448" y="5791405"/>
            <a:ext cx="142380" cy="142380"/>
          </a:xfrm>
          <a:prstGeom prst="rect">
            <a:avLst/>
          </a:prstGeom>
        </p:spPr>
      </p:pic>
      <p:pic>
        <p:nvPicPr>
          <p:cNvPr id="95" name="圖形 94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44450" y="5613777"/>
            <a:ext cx="142380" cy="142380"/>
          </a:xfrm>
          <a:prstGeom prst="rect">
            <a:avLst/>
          </a:prstGeom>
        </p:spPr>
      </p:pic>
      <p:pic>
        <p:nvPicPr>
          <p:cNvPr id="96" name="圖形 95" descr="檢查清單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318976" y="5865352"/>
            <a:ext cx="142380" cy="142380"/>
          </a:xfrm>
          <a:prstGeom prst="rect">
            <a:avLst/>
          </a:prstGeom>
        </p:spPr>
      </p:pic>
      <p:pic>
        <p:nvPicPr>
          <p:cNvPr id="97" name="圖形 96" descr="男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98343" y="6211796"/>
            <a:ext cx="291531" cy="291531"/>
          </a:xfrm>
          <a:prstGeom prst="rect">
            <a:avLst/>
          </a:prstGeom>
        </p:spPr>
      </p:pic>
      <p:pic>
        <p:nvPicPr>
          <p:cNvPr id="98" name="圖形 97" descr="女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44396" y="6137825"/>
            <a:ext cx="254990" cy="254990"/>
          </a:xfrm>
          <a:prstGeom prst="rect">
            <a:avLst/>
          </a:prstGeom>
        </p:spPr>
      </p:pic>
      <p:pic>
        <p:nvPicPr>
          <p:cNvPr id="99" name="圖形 98" descr="男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79278" y="6014871"/>
            <a:ext cx="291531" cy="291531"/>
          </a:xfrm>
          <a:prstGeom prst="rect">
            <a:avLst/>
          </a:prstGeom>
        </p:spPr>
      </p:pic>
      <p:pic>
        <p:nvPicPr>
          <p:cNvPr id="100" name="圖形 99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93547" y="6194130"/>
            <a:ext cx="142380" cy="142380"/>
          </a:xfrm>
          <a:prstGeom prst="rect">
            <a:avLst/>
          </a:prstGeom>
        </p:spPr>
      </p:pic>
      <p:pic>
        <p:nvPicPr>
          <p:cNvPr id="101" name="圖形 100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64372" y="6046411"/>
            <a:ext cx="142380" cy="142380"/>
          </a:xfrm>
          <a:prstGeom prst="rect">
            <a:avLst/>
          </a:prstGeom>
        </p:spPr>
      </p:pic>
      <p:pic>
        <p:nvPicPr>
          <p:cNvPr id="102" name="圖形 101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78989" y="6291110"/>
            <a:ext cx="142380" cy="142380"/>
          </a:xfrm>
          <a:prstGeom prst="rect">
            <a:avLst/>
          </a:prstGeom>
        </p:spPr>
      </p:pic>
      <p:sp>
        <p:nvSpPr>
          <p:cNvPr id="117" name="文字方塊 116"/>
          <p:cNvSpPr txBox="1"/>
          <p:nvPr/>
        </p:nvSpPr>
        <p:spPr>
          <a:xfrm>
            <a:off x="9393122" y="2248328"/>
            <a:ext cx="119481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dirty="0"/>
              <a:t>課外活動模組</a:t>
            </a:r>
            <a:endParaRPr lang="zh-HK" altLang="en-US" sz="1600" dirty="0"/>
          </a:p>
        </p:txBody>
      </p:sp>
      <p:sp>
        <p:nvSpPr>
          <p:cNvPr id="119" name="右大括弧 118"/>
          <p:cNvSpPr/>
          <p:nvPr/>
        </p:nvSpPr>
        <p:spPr>
          <a:xfrm>
            <a:off x="8919990" y="747586"/>
            <a:ext cx="386388" cy="35156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1" name="文字方塊 120"/>
          <p:cNvSpPr txBox="1"/>
          <p:nvPr/>
        </p:nvSpPr>
        <p:spPr>
          <a:xfrm>
            <a:off x="9327599" y="5792280"/>
            <a:ext cx="12736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dirty="0"/>
              <a:t>人才資料庫模組</a:t>
            </a:r>
            <a:endParaRPr lang="zh-HK" altLang="en-US" sz="1600" dirty="0"/>
          </a:p>
        </p:txBody>
      </p:sp>
      <p:sp>
        <p:nvSpPr>
          <p:cNvPr id="122" name="右大括弧 121"/>
          <p:cNvSpPr/>
          <p:nvPr/>
        </p:nvSpPr>
        <p:spPr>
          <a:xfrm>
            <a:off x="8931446" y="5437885"/>
            <a:ext cx="386388" cy="133112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1524000" y="2228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/>
              <a:t>人才資料庫渠道二組成流程圖 </a:t>
            </a:r>
            <a:r>
              <a:rPr lang="en-US" altLang="zh-TW" sz="2400" b="1" u="sng" dirty="0"/>
              <a:t>1</a:t>
            </a:r>
            <a:endParaRPr lang="zh-HK" altLang="en-US" sz="2400" b="1" u="sng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1824792" y="101293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/>
              <a:t>課外活動舉辦項目</a:t>
            </a:r>
            <a:endParaRPr lang="zh-HK" altLang="en-US" sz="2800" b="1" dirty="0"/>
          </a:p>
        </p:txBody>
      </p:sp>
      <p:sp>
        <p:nvSpPr>
          <p:cNvPr id="103" name="矩形: 圓角 102"/>
          <p:cNvSpPr/>
          <p:nvPr/>
        </p:nvSpPr>
        <p:spPr>
          <a:xfrm>
            <a:off x="4512233" y="2671310"/>
            <a:ext cx="2097377" cy="14470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人才資料庫</a:t>
            </a:r>
            <a:endParaRPr lang="en-US" altLang="zh-TW" sz="2400" b="1" dirty="0"/>
          </a:p>
          <a:p>
            <a:pPr algn="ctr"/>
            <a:r>
              <a:rPr lang="zh-TW" altLang="en-US" sz="2400" b="1" dirty="0"/>
              <a:t>活動項目</a:t>
            </a:r>
            <a:endParaRPr lang="zh-HK" altLang="en-US" sz="2400" b="1" dirty="0"/>
          </a:p>
        </p:txBody>
      </p:sp>
      <p:sp>
        <p:nvSpPr>
          <p:cNvPr id="104" name="箭號: 弧形左彎 103"/>
          <p:cNvSpPr/>
          <p:nvPr/>
        </p:nvSpPr>
        <p:spPr>
          <a:xfrm rot="17299667">
            <a:off x="6776349" y="2437521"/>
            <a:ext cx="1149333" cy="1776849"/>
          </a:xfrm>
          <a:prstGeom prst="curvedLeftArrow">
            <a:avLst>
              <a:gd name="adj1" fmla="val 25000"/>
              <a:gd name="adj2" fmla="val 77299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113" name="圖形 112" descr="男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01870" y="5805561"/>
            <a:ext cx="291531" cy="291531"/>
          </a:xfrm>
          <a:prstGeom prst="rect">
            <a:avLst/>
          </a:prstGeom>
        </p:spPr>
      </p:pic>
      <p:pic>
        <p:nvPicPr>
          <p:cNvPr id="114" name="圖形 113" descr="女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47923" y="5731590"/>
            <a:ext cx="254990" cy="254990"/>
          </a:xfrm>
          <a:prstGeom prst="rect">
            <a:avLst/>
          </a:prstGeom>
        </p:spPr>
      </p:pic>
      <p:pic>
        <p:nvPicPr>
          <p:cNvPr id="116" name="圖形 115" descr="男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82805" y="5608636"/>
            <a:ext cx="291531" cy="291531"/>
          </a:xfrm>
          <a:prstGeom prst="rect">
            <a:avLst/>
          </a:prstGeom>
        </p:spPr>
      </p:pic>
      <p:pic>
        <p:nvPicPr>
          <p:cNvPr id="118" name="圖形 117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97074" y="5787895"/>
            <a:ext cx="142380" cy="142380"/>
          </a:xfrm>
          <a:prstGeom prst="rect">
            <a:avLst/>
          </a:prstGeom>
        </p:spPr>
      </p:pic>
      <p:pic>
        <p:nvPicPr>
          <p:cNvPr id="123" name="圖形 122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67899" y="5640176"/>
            <a:ext cx="142380" cy="142380"/>
          </a:xfrm>
          <a:prstGeom prst="rect">
            <a:avLst/>
          </a:prstGeom>
        </p:spPr>
      </p:pic>
      <p:pic>
        <p:nvPicPr>
          <p:cNvPr id="124" name="圖形 123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82516" y="5884875"/>
            <a:ext cx="142380" cy="142380"/>
          </a:xfrm>
          <a:prstGeom prst="rect">
            <a:avLst/>
          </a:prstGeom>
        </p:spPr>
      </p:pic>
      <p:pic>
        <p:nvPicPr>
          <p:cNvPr id="125" name="圖形 124" descr="男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1829" y="6451969"/>
            <a:ext cx="291531" cy="291531"/>
          </a:xfrm>
          <a:prstGeom prst="rect">
            <a:avLst/>
          </a:prstGeom>
        </p:spPr>
      </p:pic>
      <p:pic>
        <p:nvPicPr>
          <p:cNvPr id="126" name="圖形 125" descr="女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07882" y="6377998"/>
            <a:ext cx="254990" cy="254990"/>
          </a:xfrm>
          <a:prstGeom prst="rect">
            <a:avLst/>
          </a:prstGeom>
        </p:spPr>
      </p:pic>
      <p:pic>
        <p:nvPicPr>
          <p:cNvPr id="127" name="圖形 126" descr="男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42764" y="6255044"/>
            <a:ext cx="291531" cy="291531"/>
          </a:xfrm>
          <a:prstGeom prst="rect">
            <a:avLst/>
          </a:prstGeom>
        </p:spPr>
      </p:pic>
      <p:pic>
        <p:nvPicPr>
          <p:cNvPr id="128" name="圖形 127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57033" y="6434303"/>
            <a:ext cx="142380" cy="142380"/>
          </a:xfrm>
          <a:prstGeom prst="rect">
            <a:avLst/>
          </a:prstGeom>
        </p:spPr>
      </p:pic>
      <p:pic>
        <p:nvPicPr>
          <p:cNvPr id="129" name="圖形 128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27858" y="6286584"/>
            <a:ext cx="142380" cy="142380"/>
          </a:xfrm>
          <a:prstGeom prst="rect">
            <a:avLst/>
          </a:prstGeom>
        </p:spPr>
      </p:pic>
      <p:pic>
        <p:nvPicPr>
          <p:cNvPr id="130" name="圖形 129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42475" y="6531283"/>
            <a:ext cx="142380" cy="142380"/>
          </a:xfrm>
          <a:prstGeom prst="rect">
            <a:avLst/>
          </a:prstGeom>
        </p:spPr>
      </p:pic>
      <p:pic>
        <p:nvPicPr>
          <p:cNvPr id="131" name="圖形 130" descr="男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17173" y="6063564"/>
            <a:ext cx="291531" cy="291531"/>
          </a:xfrm>
          <a:prstGeom prst="rect">
            <a:avLst/>
          </a:prstGeom>
        </p:spPr>
      </p:pic>
      <p:pic>
        <p:nvPicPr>
          <p:cNvPr id="132" name="圖形 131" descr="女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63226" y="5989593"/>
            <a:ext cx="254990" cy="254990"/>
          </a:xfrm>
          <a:prstGeom prst="rect">
            <a:avLst/>
          </a:prstGeom>
        </p:spPr>
      </p:pic>
      <p:pic>
        <p:nvPicPr>
          <p:cNvPr id="133" name="圖形 132" descr="男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98108" y="5866639"/>
            <a:ext cx="291531" cy="291531"/>
          </a:xfrm>
          <a:prstGeom prst="rect">
            <a:avLst/>
          </a:prstGeom>
        </p:spPr>
      </p:pic>
      <p:pic>
        <p:nvPicPr>
          <p:cNvPr id="134" name="圖形 133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12377" y="6045898"/>
            <a:ext cx="142380" cy="142380"/>
          </a:xfrm>
          <a:prstGeom prst="rect">
            <a:avLst/>
          </a:prstGeom>
        </p:spPr>
      </p:pic>
      <p:pic>
        <p:nvPicPr>
          <p:cNvPr id="135" name="圖形 134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83202" y="5898179"/>
            <a:ext cx="142380" cy="142380"/>
          </a:xfrm>
          <a:prstGeom prst="rect">
            <a:avLst/>
          </a:prstGeom>
        </p:spPr>
      </p:pic>
      <p:pic>
        <p:nvPicPr>
          <p:cNvPr id="136" name="圖形 135" descr="檢查清單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97819" y="6142878"/>
            <a:ext cx="142380" cy="142380"/>
          </a:xfrm>
          <a:prstGeom prst="rect">
            <a:avLst/>
          </a:prstGeom>
        </p:spPr>
      </p:pic>
      <p:sp>
        <p:nvSpPr>
          <p:cNvPr id="105" name="文字方塊 104"/>
          <p:cNvSpPr txBox="1"/>
          <p:nvPr/>
        </p:nvSpPr>
        <p:spPr>
          <a:xfrm rot="20985298">
            <a:off x="2679393" y="21063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比賽</a:t>
            </a:r>
            <a:endParaRPr lang="zh-HK" altLang="en-US" dirty="0"/>
          </a:p>
        </p:txBody>
      </p:sp>
      <p:sp>
        <p:nvSpPr>
          <p:cNvPr id="106" name="文字方塊 105"/>
          <p:cNvSpPr txBox="1"/>
          <p:nvPr/>
        </p:nvSpPr>
        <p:spPr>
          <a:xfrm rot="607463">
            <a:off x="3133540" y="302128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交流團</a:t>
            </a:r>
            <a:endParaRPr lang="zh-HK" altLang="en-US" dirty="0"/>
          </a:p>
        </p:txBody>
      </p:sp>
      <p:sp>
        <p:nvSpPr>
          <p:cNvPr id="107" name="文字方塊 106"/>
          <p:cNvSpPr txBox="1"/>
          <p:nvPr/>
        </p:nvSpPr>
        <p:spPr>
          <a:xfrm rot="508560">
            <a:off x="4075921" y="18417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義工服務</a:t>
            </a:r>
            <a:endParaRPr lang="zh-HK" altLang="en-US" dirty="0"/>
          </a:p>
        </p:txBody>
      </p:sp>
      <p:sp>
        <p:nvSpPr>
          <p:cNvPr id="109" name="文字方塊 108"/>
          <p:cNvSpPr txBox="1"/>
          <p:nvPr/>
        </p:nvSpPr>
        <p:spPr>
          <a:xfrm rot="1161526">
            <a:off x="5609645" y="21485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參觀</a:t>
            </a:r>
            <a:endParaRPr lang="zh-HK" altLang="en-US" dirty="0"/>
          </a:p>
        </p:txBody>
      </p:sp>
      <p:sp>
        <p:nvSpPr>
          <p:cNvPr id="110" name="文字方塊 109"/>
          <p:cNvSpPr txBox="1"/>
          <p:nvPr/>
        </p:nvSpPr>
        <p:spPr>
          <a:xfrm>
            <a:off x="3814918" y="2424445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…...</a:t>
            </a:r>
          </a:p>
          <a:p>
            <a:endParaRPr lang="zh-HK" altLang="en-US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7889873" y="460969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+</a:t>
            </a:r>
            <a:r>
              <a:rPr lang="zh-TW" altLang="en-US" dirty="0"/>
              <a:t> 識別標籤</a:t>
            </a:r>
            <a:endParaRPr lang="zh-HK" altLang="en-US" dirty="0"/>
          </a:p>
        </p:txBody>
      </p:sp>
      <p:sp>
        <p:nvSpPr>
          <p:cNvPr id="1024" name="文字方塊 1023"/>
          <p:cNvSpPr txBox="1"/>
          <p:nvPr/>
        </p:nvSpPr>
        <p:spPr>
          <a:xfrm>
            <a:off x="4640130" y="5584776"/>
            <a:ext cx="1107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dirty="0"/>
              <a:t>獎項類別</a:t>
            </a:r>
            <a:endParaRPr lang="zh-HK" altLang="en-US" dirty="0"/>
          </a:p>
        </p:txBody>
      </p:sp>
      <p:sp>
        <p:nvSpPr>
          <p:cNvPr id="1025" name="箭號: 向右 1024"/>
          <p:cNvSpPr/>
          <p:nvPr/>
        </p:nvSpPr>
        <p:spPr>
          <a:xfrm>
            <a:off x="5921219" y="5775113"/>
            <a:ext cx="859892" cy="34126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1" name="文字方塊 140"/>
          <p:cNvSpPr txBox="1"/>
          <p:nvPr/>
        </p:nvSpPr>
        <p:spPr>
          <a:xfrm>
            <a:off x="4655559" y="6110631"/>
            <a:ext cx="1107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dirty="0"/>
              <a:t>參加形式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140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17" grpId="0" animBg="1"/>
      <p:bldP spid="119" grpId="0" animBg="1"/>
      <p:bldP spid="121" grpId="0" animBg="1"/>
      <p:bldP spid="122" grpId="0" animBg="1"/>
      <p:bldP spid="84" grpId="0"/>
      <p:bldP spid="103" grpId="0" animBg="1"/>
      <p:bldP spid="104" grpId="0" animBg="1"/>
      <p:bldP spid="105" grpId="0"/>
      <p:bldP spid="106" grpId="0"/>
      <p:bldP spid="107" grpId="0"/>
      <p:bldP spid="109" grpId="0"/>
      <p:bldP spid="110" grpId="0"/>
      <p:bldP spid="112" grpId="0"/>
      <p:bldP spid="1024" grpId="0" animBg="1"/>
      <p:bldP spid="1025" grpId="0" animBg="1"/>
      <p:bldP spid="14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: 圓角 90"/>
          <p:cNvSpPr/>
          <p:nvPr/>
        </p:nvSpPr>
        <p:spPr>
          <a:xfrm>
            <a:off x="7950004" y="669002"/>
            <a:ext cx="1669584" cy="5320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/>
              <a:t>課外活動舉辦項目</a:t>
            </a:r>
            <a:endParaRPr lang="zh-HK" altLang="en-US" sz="1400" b="1" dirty="0"/>
          </a:p>
        </p:txBody>
      </p:sp>
      <p:sp>
        <p:nvSpPr>
          <p:cNvPr id="117" name="文字方塊 116"/>
          <p:cNvSpPr txBox="1"/>
          <p:nvPr/>
        </p:nvSpPr>
        <p:spPr>
          <a:xfrm>
            <a:off x="10141885" y="1843090"/>
            <a:ext cx="37766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dirty="0"/>
              <a:t>課外活動模組</a:t>
            </a:r>
            <a:endParaRPr lang="zh-HK" altLang="en-US" sz="1600" dirty="0"/>
          </a:p>
        </p:txBody>
      </p:sp>
      <p:sp>
        <p:nvSpPr>
          <p:cNvPr id="119" name="右大括弧 118"/>
          <p:cNvSpPr/>
          <p:nvPr/>
        </p:nvSpPr>
        <p:spPr>
          <a:xfrm>
            <a:off x="9691904" y="701817"/>
            <a:ext cx="386388" cy="4219116"/>
          </a:xfrm>
          <a:prstGeom prst="rightBrace">
            <a:avLst>
              <a:gd name="adj1" fmla="val 8333"/>
              <a:gd name="adj2" fmla="val 316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1" name="文字方塊 120"/>
          <p:cNvSpPr txBox="1"/>
          <p:nvPr/>
        </p:nvSpPr>
        <p:spPr>
          <a:xfrm>
            <a:off x="10154023" y="4977392"/>
            <a:ext cx="307714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dirty="0"/>
              <a:t>人才資料庫模組</a:t>
            </a:r>
            <a:endParaRPr lang="zh-HK" altLang="en-US" sz="1600" dirty="0"/>
          </a:p>
        </p:txBody>
      </p:sp>
      <p:sp>
        <p:nvSpPr>
          <p:cNvPr id="122" name="右大括弧 121"/>
          <p:cNvSpPr/>
          <p:nvPr/>
        </p:nvSpPr>
        <p:spPr>
          <a:xfrm>
            <a:off x="9691904" y="4977393"/>
            <a:ext cx="386388" cy="179345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1524000" y="2228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/>
              <a:t>人才資料庫渠道二組成流程圖 </a:t>
            </a:r>
            <a:r>
              <a:rPr lang="en-US" altLang="zh-TW" sz="2400" b="1" u="sng" dirty="0"/>
              <a:t>2 </a:t>
            </a:r>
            <a:r>
              <a:rPr lang="en-US" altLang="zh-TW" sz="1600" b="1" u="sng" dirty="0"/>
              <a:t>(</a:t>
            </a:r>
            <a:r>
              <a:rPr lang="zh-TW" altLang="en-US" sz="1600" b="1" u="sng" dirty="0">
                <a:hlinkClick r:id="rId2" action="ppaction://hlinkfile"/>
              </a:rPr>
              <a:t>影片：簡介</a:t>
            </a:r>
            <a:r>
              <a:rPr lang="en-US" altLang="zh-TW" sz="1600" b="1" u="sng" dirty="0"/>
              <a:t>)</a:t>
            </a:r>
            <a:endParaRPr lang="zh-HK" altLang="en-US" sz="2400" b="1" u="sng" dirty="0"/>
          </a:p>
        </p:txBody>
      </p:sp>
      <p:sp>
        <p:nvSpPr>
          <p:cNvPr id="103" name="矩形: 圓角 102"/>
          <p:cNvSpPr/>
          <p:nvPr/>
        </p:nvSpPr>
        <p:spPr>
          <a:xfrm>
            <a:off x="1669014" y="669002"/>
            <a:ext cx="5995498" cy="5337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/>
              <a:t>人才資料庫活動項目</a:t>
            </a:r>
            <a:endParaRPr lang="zh-HK" altLang="en-US" sz="1600" b="1" dirty="0"/>
          </a:p>
        </p:txBody>
      </p:sp>
      <p:sp>
        <p:nvSpPr>
          <p:cNvPr id="1024" name="文字方塊 1023"/>
          <p:cNvSpPr txBox="1"/>
          <p:nvPr/>
        </p:nvSpPr>
        <p:spPr>
          <a:xfrm>
            <a:off x="6844582" y="5871443"/>
            <a:ext cx="17682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獎項類別</a:t>
            </a:r>
            <a:endParaRPr lang="zh-HK" altLang="en-US" dirty="0"/>
          </a:p>
        </p:txBody>
      </p:sp>
      <p:sp>
        <p:nvSpPr>
          <p:cNvPr id="1025" name="箭號: 向右 1024"/>
          <p:cNvSpPr/>
          <p:nvPr/>
        </p:nvSpPr>
        <p:spPr>
          <a:xfrm flipH="1">
            <a:off x="5759111" y="6036865"/>
            <a:ext cx="859892" cy="34126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1" name="文字方塊 140"/>
          <p:cNvSpPr txBox="1"/>
          <p:nvPr/>
        </p:nvSpPr>
        <p:spPr>
          <a:xfrm>
            <a:off x="6841751" y="6359945"/>
            <a:ext cx="176825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參加形式</a:t>
            </a:r>
            <a:r>
              <a:rPr lang="zh-TW" altLang="en-US" b="1" u="sng" dirty="0"/>
              <a:t> </a:t>
            </a:r>
            <a:r>
              <a:rPr lang="en-US" altLang="zh-TW" sz="1400" dirty="0"/>
              <a:t>(</a:t>
            </a:r>
            <a:r>
              <a:rPr lang="zh-TW" altLang="en-US" sz="1400" dirty="0">
                <a:hlinkClick r:id="rId3" action="ppaction://hlinkfile"/>
              </a:rPr>
              <a:t>影片</a:t>
            </a:r>
            <a:r>
              <a:rPr lang="en-US" altLang="zh-TW" sz="1400" dirty="0"/>
              <a:t>)</a:t>
            </a:r>
            <a:r>
              <a:rPr lang="zh-TW" altLang="en-US" sz="2000" dirty="0"/>
              <a:t> </a:t>
            </a:r>
            <a:endParaRPr lang="zh-HK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669016" y="1306945"/>
            <a:ext cx="149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/>
              <a:t>方法一 </a:t>
            </a:r>
            <a:r>
              <a:rPr lang="en-US" altLang="zh-TW" sz="1200" b="1" u="sng" dirty="0"/>
              <a:t>(</a:t>
            </a:r>
            <a:r>
              <a:rPr lang="zh-TW" altLang="en-US" sz="1200" b="1" u="sng" dirty="0">
                <a:hlinkClick r:id="rId4" action="ppaction://hlinkfile"/>
              </a:rPr>
              <a:t>影片</a:t>
            </a:r>
            <a:r>
              <a:rPr lang="en-US" altLang="zh-TW" sz="1200" b="1" u="sng" dirty="0"/>
              <a:t>)</a:t>
            </a:r>
            <a:r>
              <a:rPr lang="zh-TW" altLang="en-US" b="1" u="sng" dirty="0"/>
              <a:t> </a:t>
            </a:r>
            <a:endParaRPr lang="zh-HK" altLang="en-US" b="1" u="sng" dirty="0"/>
          </a:p>
        </p:txBody>
      </p:sp>
      <p:sp>
        <p:nvSpPr>
          <p:cNvPr id="3" name="文字方塊 2"/>
          <p:cNvSpPr txBox="1"/>
          <p:nvPr/>
        </p:nvSpPr>
        <p:spPr>
          <a:xfrm>
            <a:off x="1669016" y="1676278"/>
            <a:ext cx="1495363" cy="2616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zh-HK" sz="1400" b="1" dirty="0">
                <a:solidFill>
                  <a:srgbClr val="FF0000"/>
                </a:solidFill>
              </a:rPr>
              <a:t>人才資料庫活動項目清單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HK" sz="1100" dirty="0"/>
              <a:t/>
            </a:r>
            <a:br>
              <a:rPr lang="en-US" altLang="zh-HK" sz="1100" dirty="0"/>
            </a:br>
            <a:endParaRPr lang="en-US" altLang="zh-HK" sz="1100" dirty="0"/>
          </a:p>
          <a:p>
            <a:pPr algn="ctr"/>
            <a:endParaRPr lang="en-US" altLang="zh-HK" sz="1100" dirty="0"/>
          </a:p>
          <a:p>
            <a:pPr algn="ctr"/>
            <a:endParaRPr lang="en-US" altLang="zh-HK" sz="1100" dirty="0"/>
          </a:p>
          <a:p>
            <a:pPr algn="ctr"/>
            <a:r>
              <a:rPr lang="en-US" altLang="zh-HK" sz="1100" dirty="0"/>
              <a:t>(</a:t>
            </a:r>
            <a:r>
              <a:rPr lang="zh-TW" altLang="zh-HK" sz="1100" dirty="0"/>
              <a:t>包括學校較常參與的</a:t>
            </a:r>
            <a:r>
              <a:rPr lang="zh-TW" altLang="zh-HK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國際</a:t>
            </a:r>
            <a:r>
              <a:rPr lang="zh-TW" altLang="zh-HK" sz="1100" dirty="0"/>
              <a:t>及</a:t>
            </a:r>
            <a:r>
              <a:rPr lang="zh-TW" altLang="zh-HK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全國</a:t>
            </a:r>
            <a:r>
              <a:rPr lang="zh-TW" altLang="zh-HK" sz="1100" dirty="0"/>
              <a:t>比賽</a:t>
            </a:r>
            <a:r>
              <a:rPr lang="en-US" altLang="zh-HK" sz="1100" dirty="0"/>
              <a:t>)</a:t>
            </a:r>
            <a:endParaRPr lang="zh-TW" altLang="en-US" sz="1100" dirty="0"/>
          </a:p>
        </p:txBody>
      </p:sp>
      <p:pic>
        <p:nvPicPr>
          <p:cNvPr id="5" name="圖形 4" descr="清單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38527" y="2251418"/>
            <a:ext cx="1050582" cy="1050582"/>
          </a:xfrm>
          <a:prstGeom prst="rect">
            <a:avLst/>
          </a:prstGeom>
        </p:spPr>
      </p:pic>
      <p:sp>
        <p:nvSpPr>
          <p:cNvPr id="7" name="語音泡泡: 矩形 6"/>
          <p:cNvSpPr/>
          <p:nvPr/>
        </p:nvSpPr>
        <p:spPr>
          <a:xfrm>
            <a:off x="2921543" y="2633445"/>
            <a:ext cx="881193" cy="1243696"/>
          </a:xfrm>
          <a:prstGeom prst="wedgeRectCallout">
            <a:avLst>
              <a:gd name="adj1" fmla="val -77707"/>
              <a:gd name="adj2" fmla="val -5911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zh-TW" altLang="en-US" sz="1200" b="1" u="sng" dirty="0"/>
              <a:t>已提供</a:t>
            </a:r>
            <a:endParaRPr lang="en-US" altLang="zh-TW" sz="1200" b="1" u="sng" dirty="0"/>
          </a:p>
          <a:p>
            <a:pPr algn="ctr"/>
            <a:r>
              <a:rPr lang="zh-TW" altLang="zh-HK" sz="1200" dirty="0"/>
              <a:t>識別標籤</a:t>
            </a:r>
            <a:endParaRPr lang="en-US" altLang="zh-TW" sz="1200" dirty="0"/>
          </a:p>
          <a:p>
            <a:pPr algn="ctr"/>
            <a:r>
              <a:rPr lang="zh-TW" altLang="zh-HK" sz="1200" dirty="0"/>
              <a:t>比賽規模</a:t>
            </a:r>
            <a:endParaRPr lang="en-US" altLang="zh-TW" sz="1200" dirty="0"/>
          </a:p>
          <a:p>
            <a:pPr algn="ctr"/>
            <a:r>
              <a:rPr lang="zh-TW" altLang="zh-HK" sz="1200" dirty="0"/>
              <a:t>比賽</a:t>
            </a:r>
            <a:r>
              <a:rPr lang="zh-HK" altLang="en-US" sz="1200" dirty="0"/>
              <a:t>領域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4089086" y="1272492"/>
            <a:ext cx="149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/>
              <a:t>方法二 </a:t>
            </a:r>
            <a:r>
              <a:rPr lang="en-US" altLang="zh-TW" sz="1200" b="1" u="sng" dirty="0"/>
              <a:t>(</a:t>
            </a:r>
            <a:r>
              <a:rPr lang="zh-TW" altLang="en-US" sz="1200" b="1" u="sng" dirty="0">
                <a:hlinkClick r:id="rId7" action="ppaction://hlinkfile"/>
              </a:rPr>
              <a:t>影片</a:t>
            </a:r>
            <a:r>
              <a:rPr lang="en-US" altLang="zh-TW" sz="1200" b="1" u="sng" dirty="0"/>
              <a:t>)</a:t>
            </a:r>
            <a:r>
              <a:rPr lang="zh-TW" altLang="en-US" sz="1200" b="1" u="sng" dirty="0"/>
              <a:t> </a:t>
            </a:r>
            <a:endParaRPr lang="zh-HK" altLang="en-US" b="1" u="sng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4089086" y="1641825"/>
            <a:ext cx="1495363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其他校本推薦的人才資料庫活動項目</a:t>
            </a: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</p:txBody>
      </p:sp>
      <p:pic>
        <p:nvPicPr>
          <p:cNvPr id="11" name="圖形 10" descr="講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63259" y="2307455"/>
            <a:ext cx="325991" cy="325991"/>
          </a:xfrm>
          <a:prstGeom prst="rect">
            <a:avLst/>
          </a:prstGeom>
        </p:spPr>
      </p:pic>
      <p:pic>
        <p:nvPicPr>
          <p:cNvPr id="67" name="圖形 66" descr="講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29401" y="2280851"/>
            <a:ext cx="487787" cy="487787"/>
          </a:xfrm>
          <a:prstGeom prst="rect">
            <a:avLst/>
          </a:prstGeom>
        </p:spPr>
      </p:pic>
      <p:sp>
        <p:nvSpPr>
          <p:cNvPr id="68" name="文字方塊 67"/>
          <p:cNvSpPr txBox="1"/>
          <p:nvPr/>
        </p:nvSpPr>
        <p:spPr>
          <a:xfrm>
            <a:off x="4089085" y="3115503"/>
            <a:ext cx="149536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u="sng" dirty="0">
                <a:solidFill>
                  <a:schemeClr val="tx1"/>
                </a:solidFill>
              </a:rPr>
              <a:t>學校自行輸入</a:t>
            </a:r>
            <a:endParaRPr lang="en-US" altLang="zh-TW" sz="1400" b="1" u="sng" dirty="0">
              <a:solidFill>
                <a:schemeClr val="tx1"/>
              </a:solidFill>
            </a:endParaRPr>
          </a:p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+</a:t>
            </a:r>
            <a:r>
              <a:rPr lang="zh-TW" altLang="en-US" sz="1400" dirty="0">
                <a:solidFill>
                  <a:schemeClr val="tx1"/>
                </a:solidFill>
              </a:rPr>
              <a:t> 識別標籤</a:t>
            </a:r>
          </a:p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+</a:t>
            </a:r>
            <a:r>
              <a:rPr lang="zh-TW" altLang="en-US" sz="1400" dirty="0">
                <a:solidFill>
                  <a:schemeClr val="tx1"/>
                </a:solidFill>
              </a:rPr>
              <a:t> 比賽規模</a:t>
            </a:r>
          </a:p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+</a:t>
            </a:r>
            <a:r>
              <a:rPr lang="zh-TW" altLang="en-US" sz="1400" dirty="0">
                <a:solidFill>
                  <a:schemeClr val="tx1"/>
                </a:solidFill>
              </a:rPr>
              <a:t> 比賽領域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87128" y="27832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+</a:t>
            </a:r>
            <a:endParaRPr lang="zh-HK" altLang="en-US" b="1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6135138" y="1230880"/>
            <a:ext cx="149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/>
              <a:t>方法三 </a:t>
            </a:r>
            <a:r>
              <a:rPr lang="en-US" altLang="zh-TW" sz="1200" b="1" u="sng" dirty="0"/>
              <a:t>(</a:t>
            </a:r>
            <a:r>
              <a:rPr lang="zh-TW" altLang="en-US" sz="1200" b="1" u="sng" dirty="0">
                <a:hlinkClick r:id="rId11" action="ppaction://hlinkfile"/>
              </a:rPr>
              <a:t>影片</a:t>
            </a:r>
            <a:r>
              <a:rPr lang="en-US" altLang="zh-TW" sz="1200" b="1" u="sng" dirty="0"/>
              <a:t>)</a:t>
            </a:r>
            <a:r>
              <a:rPr lang="zh-TW" altLang="en-US" sz="1200" b="1" u="sng" dirty="0"/>
              <a:t> </a:t>
            </a:r>
            <a:endParaRPr lang="zh-HK" altLang="en-US" b="1" u="sng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6135138" y="1600212"/>
            <a:ext cx="1495363" cy="267765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zh-TW" altLang="zh-HK" sz="1400" b="1" dirty="0">
                <a:solidFill>
                  <a:srgbClr val="FF0000"/>
                </a:solidFill>
              </a:rPr>
              <a:t>活動項目配對</a:t>
            </a:r>
            <a:endParaRPr lang="zh-TW" altLang="en-US" sz="1400" dirty="0"/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</p:txBody>
      </p:sp>
      <p:pic>
        <p:nvPicPr>
          <p:cNvPr id="72" name="圖形 71" descr="講臺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274570" y="2141268"/>
            <a:ext cx="339864" cy="339864"/>
          </a:xfrm>
          <a:prstGeom prst="rect">
            <a:avLst/>
          </a:prstGeom>
        </p:spPr>
      </p:pic>
      <p:pic>
        <p:nvPicPr>
          <p:cNvPr id="75" name="圖形 74" descr="清單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67710" y="2009179"/>
            <a:ext cx="835271" cy="835271"/>
          </a:xfrm>
          <a:prstGeom prst="rect">
            <a:avLst/>
          </a:prstGeom>
        </p:spPr>
      </p:pic>
      <p:cxnSp>
        <p:nvCxnSpPr>
          <p:cNvPr id="14" name="直線接點 13"/>
          <p:cNvCxnSpPr>
            <a:cxnSpLocks/>
            <a:stCxn id="72" idx="3"/>
          </p:cNvCxnSpPr>
          <p:nvPr/>
        </p:nvCxnSpPr>
        <p:spPr>
          <a:xfrm>
            <a:off x="6614435" y="2311200"/>
            <a:ext cx="490565" cy="16993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語音泡泡: 矩形 78"/>
          <p:cNvSpPr/>
          <p:nvPr/>
        </p:nvSpPr>
        <p:spPr>
          <a:xfrm>
            <a:off x="5859042" y="2828578"/>
            <a:ext cx="881193" cy="1243696"/>
          </a:xfrm>
          <a:prstGeom prst="wedgeRectCallout">
            <a:avLst>
              <a:gd name="adj1" fmla="val 95240"/>
              <a:gd name="adj2" fmla="val -7248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zh-TW" altLang="en-US" sz="1200" b="1" u="sng" dirty="0"/>
              <a:t>已提供</a:t>
            </a:r>
            <a:endParaRPr lang="en-US" altLang="zh-TW" sz="1200" b="1" u="sng" dirty="0"/>
          </a:p>
          <a:p>
            <a:pPr algn="ctr"/>
            <a:r>
              <a:rPr lang="zh-TW" altLang="zh-HK" sz="1200" dirty="0"/>
              <a:t>識別標籤</a:t>
            </a:r>
            <a:endParaRPr lang="en-US" altLang="zh-TW" sz="1200" dirty="0"/>
          </a:p>
          <a:p>
            <a:pPr algn="ctr"/>
            <a:r>
              <a:rPr lang="zh-TW" altLang="zh-HK" sz="1200" dirty="0"/>
              <a:t>比賽規模</a:t>
            </a:r>
            <a:endParaRPr lang="en-US" altLang="zh-TW" sz="1200" dirty="0"/>
          </a:p>
          <a:p>
            <a:pPr algn="ctr"/>
            <a:r>
              <a:rPr lang="zh-TW" altLang="zh-HK" sz="1200" dirty="0"/>
              <a:t>比賽</a:t>
            </a:r>
            <a:r>
              <a:rPr lang="zh-HK" altLang="en-US" sz="1200" dirty="0"/>
              <a:t>領域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087729" y="2376952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e.g. </a:t>
            </a:r>
            <a:r>
              <a:rPr lang="zh-TW" altLang="en-US" sz="1100" dirty="0"/>
              <a:t>奧數</a:t>
            </a:r>
            <a:endParaRPr lang="zh-HK" altLang="en-US" sz="1100" dirty="0"/>
          </a:p>
        </p:txBody>
      </p:sp>
      <p:sp>
        <p:nvSpPr>
          <p:cNvPr id="108" name="文字方塊 107"/>
          <p:cNvSpPr txBox="1"/>
          <p:nvPr/>
        </p:nvSpPr>
        <p:spPr>
          <a:xfrm>
            <a:off x="8078115" y="1599718"/>
            <a:ext cx="1495363" cy="26776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sz="1400" b="1" u="sng" dirty="0"/>
          </a:p>
          <a:p>
            <a:pPr algn="ctr"/>
            <a:endParaRPr lang="en-US" altLang="zh-HK" sz="140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40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40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40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40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40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40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40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40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400" b="1" u="sng" dirty="0">
              <a:solidFill>
                <a:srgbClr val="FF0000"/>
              </a:solidFill>
            </a:endParaRPr>
          </a:p>
          <a:p>
            <a:pPr algn="ctr"/>
            <a:endParaRPr lang="en-US" altLang="zh-HK" sz="1400" b="1" dirty="0">
              <a:solidFill>
                <a:srgbClr val="FF0000"/>
              </a:solidFill>
            </a:endParaRPr>
          </a:p>
        </p:txBody>
      </p:sp>
      <p:pic>
        <p:nvPicPr>
          <p:cNvPr id="111" name="圖形 110" descr="講臺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308155" y="2204721"/>
            <a:ext cx="584159" cy="584159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8224269" y="3013516"/>
            <a:ext cx="1128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HK" b="1" dirty="0">
                <a:solidFill>
                  <a:srgbClr val="0070C0"/>
                </a:solidFill>
                <a:sym typeface="Wingdings" panose="05000000000000000000" pitchFamily="2" charset="2"/>
              </a:rPr>
              <a:t>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zh-TW" altLang="zh-HK" sz="1400" dirty="0"/>
              <a:t>識別標籤</a:t>
            </a:r>
            <a:endParaRPr lang="en-US" altLang="zh-TW" sz="1400" dirty="0"/>
          </a:p>
          <a:p>
            <a:pPr algn="ctr"/>
            <a:r>
              <a:rPr lang="en-GB" altLang="zh-HK" b="1" dirty="0">
                <a:solidFill>
                  <a:srgbClr val="0070C0"/>
                </a:solidFill>
                <a:sym typeface="Wingdings" panose="05000000000000000000" pitchFamily="2" charset="2"/>
              </a:rPr>
              <a:t></a:t>
            </a:r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zh-TW" altLang="zh-HK" sz="1400" dirty="0"/>
              <a:t>比賽規模</a:t>
            </a:r>
            <a:endParaRPr lang="en-US" altLang="zh-TW" sz="1400" dirty="0"/>
          </a:p>
          <a:p>
            <a:pPr algn="ctr"/>
            <a:r>
              <a:rPr lang="en-GB" altLang="zh-HK" b="1">
                <a:solidFill>
                  <a:srgbClr val="0070C0"/>
                </a:solidFill>
                <a:sym typeface="Wingdings" panose="05000000000000000000" pitchFamily="2" charset="2"/>
              </a:rPr>
              <a:t></a:t>
            </a:r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zh-TW" altLang="zh-HK" sz="1400" dirty="0"/>
              <a:t>比賽</a:t>
            </a:r>
            <a:r>
              <a:rPr lang="zh-HK" altLang="en-US" sz="1400" dirty="0"/>
              <a:t>領域</a:t>
            </a:r>
          </a:p>
          <a:p>
            <a:endParaRPr lang="zh-HK" altLang="en-US" dirty="0"/>
          </a:p>
        </p:txBody>
      </p:sp>
      <p:pic>
        <p:nvPicPr>
          <p:cNvPr id="9" name="圖形 8" descr="戲劇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646089" y="2533709"/>
            <a:ext cx="561229" cy="561229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2743200" y="4576619"/>
            <a:ext cx="56896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dirty="0"/>
              <a:t>編修學生參加活動項目的的職位、表現和成就 </a:t>
            </a:r>
            <a:endParaRPr lang="en-US" altLang="zh-TW" sz="1400" dirty="0"/>
          </a:p>
        </p:txBody>
      </p:sp>
      <p:cxnSp>
        <p:nvCxnSpPr>
          <p:cNvPr id="27" name="直線單箭頭接點 26"/>
          <p:cNvCxnSpPr>
            <a:cxnSpLocks/>
          </p:cNvCxnSpPr>
          <p:nvPr/>
        </p:nvCxnSpPr>
        <p:spPr>
          <a:xfrm>
            <a:off x="2987725" y="4292378"/>
            <a:ext cx="0" cy="248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>
            <a:cxnSpLocks/>
          </p:cNvCxnSpPr>
          <p:nvPr/>
        </p:nvCxnSpPr>
        <p:spPr>
          <a:xfrm>
            <a:off x="4863510" y="4292378"/>
            <a:ext cx="0" cy="248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/>
          <p:cNvCxnSpPr>
            <a:cxnSpLocks/>
          </p:cNvCxnSpPr>
          <p:nvPr/>
        </p:nvCxnSpPr>
        <p:spPr>
          <a:xfrm>
            <a:off x="6882818" y="4292378"/>
            <a:ext cx="0" cy="248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/>
          <p:cNvCxnSpPr>
            <a:cxnSpLocks/>
          </p:cNvCxnSpPr>
          <p:nvPr/>
        </p:nvCxnSpPr>
        <p:spPr>
          <a:xfrm>
            <a:off x="8319116" y="4277374"/>
            <a:ext cx="0" cy="263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圖片 138" descr="File:Filter.sv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68" y="4968846"/>
            <a:ext cx="5901253" cy="662831"/>
          </a:xfrm>
          <a:prstGeom prst="rect">
            <a:avLst/>
          </a:prstGeom>
        </p:spPr>
      </p:pic>
      <p:sp>
        <p:nvSpPr>
          <p:cNvPr id="112" name="文字方塊 111"/>
          <p:cNvSpPr txBox="1"/>
          <p:nvPr/>
        </p:nvSpPr>
        <p:spPr>
          <a:xfrm>
            <a:off x="5869145" y="5170187"/>
            <a:ext cx="131157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+</a:t>
            </a:r>
            <a:r>
              <a:rPr lang="zh-TW" altLang="en-US" dirty="0"/>
              <a:t> 識別標籤</a:t>
            </a:r>
            <a:endParaRPr lang="zh-HK" altLang="en-US" dirty="0"/>
          </a:p>
        </p:txBody>
      </p:sp>
      <p:sp>
        <p:nvSpPr>
          <p:cNvPr id="29" name="箭號: 向右 28"/>
          <p:cNvSpPr/>
          <p:nvPr/>
        </p:nvSpPr>
        <p:spPr>
          <a:xfrm>
            <a:off x="8510587" y="4576619"/>
            <a:ext cx="314960" cy="344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8896314" y="4574054"/>
            <a:ext cx="72327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400" dirty="0"/>
              <a:t>成績表</a:t>
            </a:r>
            <a:endParaRPr lang="zh-HK" altLang="en-US" sz="1400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7970249" y="1611812"/>
            <a:ext cx="166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u="sng" dirty="0">
                <a:solidFill>
                  <a:srgbClr val="0070C0"/>
                </a:solidFill>
              </a:rPr>
              <a:t>非人才資料庫</a:t>
            </a:r>
            <a:endParaRPr lang="en-US" altLang="zh-TW" sz="1400" b="1" u="sng" dirty="0">
              <a:solidFill>
                <a:srgbClr val="0070C0"/>
              </a:solidFill>
            </a:endParaRPr>
          </a:p>
          <a:p>
            <a:pPr algn="ctr"/>
            <a:r>
              <a:rPr lang="zh-TW" altLang="en-US" sz="1400" b="1" u="sng" dirty="0">
                <a:solidFill>
                  <a:srgbClr val="0070C0"/>
                </a:solidFill>
              </a:rPr>
              <a:t>活動項目</a:t>
            </a:r>
            <a:endParaRPr lang="zh-HK" altLang="en-US" sz="1400" b="1" u="sng" dirty="0">
              <a:solidFill>
                <a:srgbClr val="0070C0"/>
              </a:solidFill>
            </a:endParaRPr>
          </a:p>
        </p:txBody>
      </p:sp>
      <p:pic>
        <p:nvPicPr>
          <p:cNvPr id="156" name="圖形 155" descr="男人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174834" y="5858665"/>
            <a:ext cx="328678" cy="328678"/>
          </a:xfrm>
          <a:prstGeom prst="rect">
            <a:avLst/>
          </a:prstGeom>
        </p:spPr>
      </p:pic>
      <p:pic>
        <p:nvPicPr>
          <p:cNvPr id="157" name="圖形 156" descr="女人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104631" y="6190328"/>
            <a:ext cx="287481" cy="287481"/>
          </a:xfrm>
          <a:prstGeom prst="rect">
            <a:avLst/>
          </a:prstGeom>
        </p:spPr>
      </p:pic>
      <p:pic>
        <p:nvPicPr>
          <p:cNvPr id="158" name="圖形 157" descr="男人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934856" y="6067373"/>
            <a:ext cx="328678" cy="328678"/>
          </a:xfrm>
          <a:prstGeom prst="rect">
            <a:avLst/>
          </a:prstGeom>
        </p:spPr>
      </p:pic>
      <p:pic>
        <p:nvPicPr>
          <p:cNvPr id="159" name="圖形 158" descr="檢查清單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268130" y="6246633"/>
            <a:ext cx="160522" cy="160522"/>
          </a:xfrm>
          <a:prstGeom prst="rect">
            <a:avLst/>
          </a:prstGeom>
        </p:spPr>
      </p:pic>
      <p:pic>
        <p:nvPicPr>
          <p:cNvPr id="160" name="圖形 159" descr="檢查清單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339173" y="5897380"/>
            <a:ext cx="160522" cy="160522"/>
          </a:xfrm>
          <a:prstGeom prst="rect">
            <a:avLst/>
          </a:prstGeom>
        </p:spPr>
      </p:pic>
      <p:pic>
        <p:nvPicPr>
          <p:cNvPr id="161" name="圖形 160" descr="女人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250388" y="5835854"/>
            <a:ext cx="254990" cy="254990"/>
          </a:xfrm>
          <a:prstGeom prst="rect">
            <a:avLst/>
          </a:prstGeom>
        </p:spPr>
      </p:pic>
      <p:pic>
        <p:nvPicPr>
          <p:cNvPr id="162" name="圖形 161" descr="男人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085270" y="5712900"/>
            <a:ext cx="291531" cy="291531"/>
          </a:xfrm>
          <a:prstGeom prst="rect">
            <a:avLst/>
          </a:prstGeom>
        </p:spPr>
      </p:pic>
      <p:pic>
        <p:nvPicPr>
          <p:cNvPr id="163" name="圖形 162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399539" y="5892159"/>
            <a:ext cx="142380" cy="142380"/>
          </a:xfrm>
          <a:prstGeom prst="rect">
            <a:avLst/>
          </a:prstGeom>
        </p:spPr>
      </p:pic>
      <p:pic>
        <p:nvPicPr>
          <p:cNvPr id="164" name="圖形 163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067541" y="5714531"/>
            <a:ext cx="142380" cy="142380"/>
          </a:xfrm>
          <a:prstGeom prst="rect">
            <a:avLst/>
          </a:prstGeom>
        </p:spPr>
      </p:pic>
      <p:pic>
        <p:nvPicPr>
          <p:cNvPr id="165" name="圖形 164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5442067" y="5966106"/>
            <a:ext cx="142380" cy="142380"/>
          </a:xfrm>
          <a:prstGeom prst="rect">
            <a:avLst/>
          </a:prstGeom>
        </p:spPr>
      </p:pic>
      <p:pic>
        <p:nvPicPr>
          <p:cNvPr id="166" name="圖形 165" descr="男人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721434" y="6312550"/>
            <a:ext cx="291531" cy="291531"/>
          </a:xfrm>
          <a:prstGeom prst="rect">
            <a:avLst/>
          </a:prstGeom>
        </p:spPr>
      </p:pic>
      <p:pic>
        <p:nvPicPr>
          <p:cNvPr id="167" name="圖形 166" descr="女人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967487" y="6238579"/>
            <a:ext cx="254990" cy="254990"/>
          </a:xfrm>
          <a:prstGeom prst="rect">
            <a:avLst/>
          </a:prstGeom>
        </p:spPr>
      </p:pic>
      <p:pic>
        <p:nvPicPr>
          <p:cNvPr id="168" name="圖形 167" descr="男人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802369" y="6115625"/>
            <a:ext cx="291531" cy="291531"/>
          </a:xfrm>
          <a:prstGeom prst="rect">
            <a:avLst/>
          </a:prstGeom>
        </p:spPr>
      </p:pic>
      <p:pic>
        <p:nvPicPr>
          <p:cNvPr id="169" name="圖形 168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116638" y="6294884"/>
            <a:ext cx="142380" cy="142380"/>
          </a:xfrm>
          <a:prstGeom prst="rect">
            <a:avLst/>
          </a:prstGeom>
        </p:spPr>
      </p:pic>
      <p:pic>
        <p:nvPicPr>
          <p:cNvPr id="170" name="圖形 169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787463" y="6147165"/>
            <a:ext cx="142380" cy="142380"/>
          </a:xfrm>
          <a:prstGeom prst="rect">
            <a:avLst/>
          </a:prstGeom>
        </p:spPr>
      </p:pic>
      <p:pic>
        <p:nvPicPr>
          <p:cNvPr id="171" name="圖形 170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702080" y="6391864"/>
            <a:ext cx="142380" cy="142380"/>
          </a:xfrm>
          <a:prstGeom prst="rect">
            <a:avLst/>
          </a:prstGeom>
        </p:spPr>
      </p:pic>
      <p:pic>
        <p:nvPicPr>
          <p:cNvPr id="172" name="圖形 171" descr="男人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724961" y="5906315"/>
            <a:ext cx="291531" cy="291531"/>
          </a:xfrm>
          <a:prstGeom prst="rect">
            <a:avLst/>
          </a:prstGeom>
        </p:spPr>
      </p:pic>
      <p:pic>
        <p:nvPicPr>
          <p:cNvPr id="173" name="圖形 172" descr="女人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971014" y="5832344"/>
            <a:ext cx="254990" cy="254990"/>
          </a:xfrm>
          <a:prstGeom prst="rect">
            <a:avLst/>
          </a:prstGeom>
        </p:spPr>
      </p:pic>
      <p:pic>
        <p:nvPicPr>
          <p:cNvPr id="174" name="圖形 173" descr="男人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805896" y="5709390"/>
            <a:ext cx="291531" cy="291531"/>
          </a:xfrm>
          <a:prstGeom prst="rect">
            <a:avLst/>
          </a:prstGeom>
        </p:spPr>
      </p:pic>
      <p:pic>
        <p:nvPicPr>
          <p:cNvPr id="175" name="圖形 174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120165" y="5888649"/>
            <a:ext cx="142380" cy="142380"/>
          </a:xfrm>
          <a:prstGeom prst="rect">
            <a:avLst/>
          </a:prstGeom>
        </p:spPr>
      </p:pic>
      <p:pic>
        <p:nvPicPr>
          <p:cNvPr id="176" name="圖形 175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790990" y="5740930"/>
            <a:ext cx="142380" cy="142380"/>
          </a:xfrm>
          <a:prstGeom prst="rect">
            <a:avLst/>
          </a:prstGeom>
        </p:spPr>
      </p:pic>
      <p:pic>
        <p:nvPicPr>
          <p:cNvPr id="177" name="圖形 176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705607" y="5985629"/>
            <a:ext cx="142380" cy="142380"/>
          </a:xfrm>
          <a:prstGeom prst="rect">
            <a:avLst/>
          </a:prstGeom>
        </p:spPr>
      </p:pic>
      <p:pic>
        <p:nvPicPr>
          <p:cNvPr id="178" name="圖形 177" descr="男人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284920" y="6552723"/>
            <a:ext cx="291531" cy="291531"/>
          </a:xfrm>
          <a:prstGeom prst="rect">
            <a:avLst/>
          </a:prstGeom>
        </p:spPr>
      </p:pic>
      <p:pic>
        <p:nvPicPr>
          <p:cNvPr id="179" name="圖形 178" descr="女人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530973" y="6478752"/>
            <a:ext cx="254990" cy="254990"/>
          </a:xfrm>
          <a:prstGeom prst="rect">
            <a:avLst/>
          </a:prstGeom>
        </p:spPr>
      </p:pic>
      <p:pic>
        <p:nvPicPr>
          <p:cNvPr id="180" name="圖形 179" descr="男人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365855" y="6355798"/>
            <a:ext cx="291531" cy="291531"/>
          </a:xfrm>
          <a:prstGeom prst="rect">
            <a:avLst/>
          </a:prstGeom>
        </p:spPr>
      </p:pic>
      <p:pic>
        <p:nvPicPr>
          <p:cNvPr id="181" name="圖形 180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680124" y="6535057"/>
            <a:ext cx="142380" cy="142380"/>
          </a:xfrm>
          <a:prstGeom prst="rect">
            <a:avLst/>
          </a:prstGeom>
        </p:spPr>
      </p:pic>
      <p:pic>
        <p:nvPicPr>
          <p:cNvPr id="182" name="圖形 181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350949" y="6387338"/>
            <a:ext cx="142380" cy="142380"/>
          </a:xfrm>
          <a:prstGeom prst="rect">
            <a:avLst/>
          </a:prstGeom>
        </p:spPr>
      </p:pic>
      <p:pic>
        <p:nvPicPr>
          <p:cNvPr id="183" name="圖形 182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265566" y="6632037"/>
            <a:ext cx="142380" cy="142380"/>
          </a:xfrm>
          <a:prstGeom prst="rect">
            <a:avLst/>
          </a:prstGeom>
        </p:spPr>
      </p:pic>
      <p:pic>
        <p:nvPicPr>
          <p:cNvPr id="184" name="圖形 183" descr="男人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340264" y="6164318"/>
            <a:ext cx="291531" cy="291531"/>
          </a:xfrm>
          <a:prstGeom prst="rect">
            <a:avLst/>
          </a:prstGeom>
        </p:spPr>
      </p:pic>
      <p:pic>
        <p:nvPicPr>
          <p:cNvPr id="185" name="圖形 184" descr="女人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586317" y="6090347"/>
            <a:ext cx="254990" cy="254990"/>
          </a:xfrm>
          <a:prstGeom prst="rect">
            <a:avLst/>
          </a:prstGeom>
        </p:spPr>
      </p:pic>
      <p:pic>
        <p:nvPicPr>
          <p:cNvPr id="186" name="圖形 185" descr="男人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421199" y="5967393"/>
            <a:ext cx="291531" cy="291531"/>
          </a:xfrm>
          <a:prstGeom prst="rect">
            <a:avLst/>
          </a:prstGeom>
        </p:spPr>
      </p:pic>
      <p:pic>
        <p:nvPicPr>
          <p:cNvPr id="187" name="圖形 186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735468" y="6146652"/>
            <a:ext cx="142380" cy="142380"/>
          </a:xfrm>
          <a:prstGeom prst="rect">
            <a:avLst/>
          </a:prstGeom>
        </p:spPr>
      </p:pic>
      <p:pic>
        <p:nvPicPr>
          <p:cNvPr id="188" name="圖形 187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406293" y="5998933"/>
            <a:ext cx="142380" cy="142380"/>
          </a:xfrm>
          <a:prstGeom prst="rect">
            <a:avLst/>
          </a:prstGeom>
        </p:spPr>
      </p:pic>
      <p:pic>
        <p:nvPicPr>
          <p:cNvPr id="189" name="圖形 188" descr="檢查清單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320910" y="6243632"/>
            <a:ext cx="142380" cy="142380"/>
          </a:xfrm>
          <a:prstGeom prst="rect">
            <a:avLst/>
          </a:prstGeom>
        </p:spPr>
      </p:pic>
      <p:pic>
        <p:nvPicPr>
          <p:cNvPr id="37" name="圖形 36" descr="印表機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9480726" y="4281206"/>
            <a:ext cx="492159" cy="4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17" grpId="0" animBg="1"/>
      <p:bldP spid="119" grpId="0" animBg="1"/>
      <p:bldP spid="121" grpId="0" animBg="1"/>
      <p:bldP spid="122" grpId="0" animBg="1"/>
      <p:bldP spid="103" grpId="0" animBg="1"/>
      <p:bldP spid="1024" grpId="0" animBg="1"/>
      <p:bldP spid="1025" grpId="0" animBg="1"/>
      <p:bldP spid="141" grpId="0" animBg="1"/>
      <p:bldP spid="2" grpId="0"/>
      <p:bldP spid="3" grpId="0" animBg="1"/>
      <p:bldP spid="7" grpId="0" animBg="1"/>
      <p:bldP spid="61" grpId="0"/>
      <p:bldP spid="62" grpId="0" animBg="1"/>
      <p:bldP spid="68" grpId="0" animBg="1"/>
      <p:bldP spid="12" grpId="0"/>
      <p:bldP spid="70" grpId="0"/>
      <p:bldP spid="71" grpId="0" animBg="1"/>
      <p:bldP spid="79" grpId="0" animBg="1"/>
      <p:bldP spid="18" grpId="0"/>
      <p:bldP spid="108" grpId="0" animBg="1"/>
      <p:bldP spid="20" grpId="0"/>
      <p:bldP spid="23" grpId="0" animBg="1"/>
      <p:bldP spid="112" grpId="0" animBg="1"/>
      <p:bldP spid="29" grpId="0" animBg="1"/>
      <p:bldP spid="35" grpId="0" animBg="1"/>
      <p:bldP spid="8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28056"/>
            <a:ext cx="7272808" cy="67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08" y="156542"/>
            <a:ext cx="8616659" cy="56540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33761" y="1823786"/>
            <a:ext cx="8665606" cy="27123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72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03388" y="1376363"/>
            <a:ext cx="87852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4000">
                <a:latin typeface="Trebuchet MS" panose="020B0603020202020204" pitchFamily="34" charset="0"/>
                <a:ea typeface="標楷體" panose="03000509000000000000" pitchFamily="65" charset="-120"/>
              </a:rPr>
              <a:t>相關模組</a:t>
            </a: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685925" y="2168525"/>
            <a:ext cx="3762375" cy="4083050"/>
            <a:chOff x="102" y="1366"/>
            <a:chExt cx="2370" cy="2572"/>
          </a:xfrm>
        </p:grpSpPr>
        <p:sp>
          <p:nvSpPr>
            <p:cNvPr id="9241" name="Freeform 3"/>
            <p:cNvSpPr>
              <a:spLocks/>
            </p:cNvSpPr>
            <p:nvPr/>
          </p:nvSpPr>
          <p:spPr bwMode="auto">
            <a:xfrm flipV="1">
              <a:off x="997" y="2427"/>
              <a:ext cx="1475" cy="470"/>
            </a:xfrm>
            <a:custGeom>
              <a:avLst/>
              <a:gdLst>
                <a:gd name="T0" fmla="*/ 0 w 1361"/>
                <a:gd name="T1" fmla="*/ 0 h 454"/>
                <a:gd name="T2" fmla="*/ 13268 w 1361"/>
                <a:gd name="T3" fmla="*/ 0 h 454"/>
                <a:gd name="T4" fmla="*/ 22721 w 1361"/>
                <a:gd name="T5" fmla="*/ 1525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42" name="AutoShape 4"/>
            <p:cNvSpPr>
              <a:spLocks noChangeArrowheads="1"/>
            </p:cNvSpPr>
            <p:nvPr/>
          </p:nvSpPr>
          <p:spPr bwMode="auto">
            <a:xfrm>
              <a:off x="102" y="2613"/>
              <a:ext cx="907" cy="50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代碼管理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Code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Management</a:t>
              </a:r>
            </a:p>
          </p:txBody>
        </p:sp>
        <p:sp>
          <p:nvSpPr>
            <p:cNvPr id="9243" name="Text Box 5"/>
            <p:cNvSpPr txBox="1">
              <a:spLocks noChangeArrowheads="1"/>
            </p:cNvSpPr>
            <p:nvPr/>
          </p:nvSpPr>
          <p:spPr bwMode="auto">
            <a:xfrm>
              <a:off x="1111" y="2046"/>
              <a:ext cx="1191" cy="1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活動類別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課外活動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服務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校際活動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活動項目類別</a:t>
              </a:r>
              <a:endParaRPr lang="en-US" altLang="zh-TW" sz="1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1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活動項目</a:t>
              </a:r>
              <a:endParaRPr lang="en-US" altLang="zh-TW" sz="1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學生活動職位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學生活動表現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獎項／證書文憑／成就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合辦機構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+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其他學習經歷總類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40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400">
                  <a:latin typeface="標楷體" panose="03000509000000000000" pitchFamily="65" charset="-120"/>
                  <a:ea typeface="標楷體" panose="03000509000000000000" pitchFamily="65" charset="-120"/>
                </a:rPr>
                <a:t>最後一個代碼表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1400">
                  <a:latin typeface="標楷體" panose="03000509000000000000" pitchFamily="65" charset="-120"/>
                  <a:ea typeface="標楷體" panose="03000509000000000000" pitchFamily="65" charset="-120"/>
                </a:rPr>
                <a:t>只適用於中學</a:t>
              </a:r>
              <a:r>
                <a:rPr lang="en-US" altLang="zh-TW" sz="140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9244" name="Freeform 6"/>
            <p:cNvSpPr>
              <a:spLocks/>
            </p:cNvSpPr>
            <p:nvPr/>
          </p:nvSpPr>
          <p:spPr bwMode="auto">
            <a:xfrm>
              <a:off x="941" y="1649"/>
              <a:ext cx="1531" cy="567"/>
            </a:xfrm>
            <a:custGeom>
              <a:avLst/>
              <a:gdLst>
                <a:gd name="T0" fmla="*/ 0 w 1361"/>
                <a:gd name="T1" fmla="*/ 0 h 454"/>
                <a:gd name="T2" fmla="*/ 48858 w 1361"/>
                <a:gd name="T3" fmla="*/ 0 h 454"/>
                <a:gd name="T4" fmla="*/ 83710 w 1361"/>
                <a:gd name="T5" fmla="*/ 1084912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45" name="AutoShape 7"/>
            <p:cNvSpPr>
              <a:spLocks noChangeArrowheads="1"/>
            </p:cNvSpPr>
            <p:nvPr/>
          </p:nvSpPr>
          <p:spPr bwMode="auto">
            <a:xfrm>
              <a:off x="102" y="1366"/>
              <a:ext cx="907" cy="50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系統保安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Security</a:t>
              </a:r>
            </a:p>
          </p:txBody>
        </p:sp>
        <p:sp>
          <p:nvSpPr>
            <p:cNvPr id="9246" name="Text Box 8"/>
            <p:cNvSpPr txBox="1">
              <a:spLocks noChangeArrowheads="1"/>
            </p:cNvSpPr>
            <p:nvPr/>
          </p:nvSpPr>
          <p:spPr bwMode="auto">
            <a:xfrm>
              <a:off x="1338" y="1479"/>
              <a:ext cx="676" cy="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教職員帳號</a:t>
              </a:r>
            </a:p>
            <a:p>
              <a:pPr algn="ctr">
                <a:spcBef>
                  <a:spcPct val="0"/>
                </a:spcBef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學生帳號 </a:t>
              </a:r>
            </a:p>
          </p:txBody>
        </p:sp>
      </p:grp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703388" y="44450"/>
            <a:ext cx="87852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400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「課外活動」模組簡介</a:t>
            </a:r>
          </a:p>
        </p:txBody>
      </p:sp>
      <p:sp>
        <p:nvSpPr>
          <p:cNvPr id="9221" name="AutoShape 20"/>
          <p:cNvSpPr>
            <a:spLocks noChangeArrowheads="1"/>
          </p:cNvSpPr>
          <p:nvPr/>
        </p:nvSpPr>
        <p:spPr bwMode="auto">
          <a:xfrm>
            <a:off x="5465763" y="3429000"/>
            <a:ext cx="1350962" cy="533400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課外活動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04063" y="2066925"/>
            <a:ext cx="3060700" cy="4184650"/>
            <a:chOff x="7104063" y="2066925"/>
            <a:chExt cx="3060700" cy="4184650"/>
          </a:xfrm>
        </p:grpSpPr>
        <p:grpSp>
          <p:nvGrpSpPr>
            <p:cNvPr id="9223" name="群組 21"/>
            <p:cNvGrpSpPr>
              <a:grpSpLocks/>
            </p:cNvGrpSpPr>
            <p:nvPr/>
          </p:nvGrpSpPr>
          <p:grpSpPr bwMode="auto">
            <a:xfrm>
              <a:off x="7121525" y="2066925"/>
              <a:ext cx="3043238" cy="3341688"/>
              <a:chOff x="6829903" y="1808163"/>
              <a:chExt cx="3552347" cy="3992563"/>
            </a:xfrm>
          </p:grpSpPr>
          <p:sp>
            <p:nvSpPr>
              <p:cNvPr id="9228" name="Freeform 14"/>
              <p:cNvSpPr>
                <a:spLocks/>
              </p:cNvSpPr>
              <p:nvPr/>
            </p:nvSpPr>
            <p:spPr bwMode="auto">
              <a:xfrm flipH="1" flipV="1">
                <a:off x="6843175" y="3897916"/>
                <a:ext cx="1611595" cy="1567932"/>
              </a:xfrm>
              <a:custGeom>
                <a:avLst/>
                <a:gdLst>
                  <a:gd name="T0" fmla="*/ 0 w 10081"/>
                  <a:gd name="T1" fmla="*/ 2147483646 h 9658"/>
                  <a:gd name="T2" fmla="*/ 2147483646 w 10081"/>
                  <a:gd name="T3" fmla="*/ 0 h 9658"/>
                  <a:gd name="T4" fmla="*/ 2147483646 w 10081"/>
                  <a:gd name="T5" fmla="*/ 2147483646 h 96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1" h="9658">
                    <a:moveTo>
                      <a:pt x="0" y="85"/>
                    </a:moveTo>
                    <a:lnTo>
                      <a:pt x="4738" y="0"/>
                    </a:lnTo>
                    <a:lnTo>
                      <a:pt x="10081" y="9658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grpSp>
            <p:nvGrpSpPr>
              <p:cNvPr id="9229" name="群組 23"/>
              <p:cNvGrpSpPr>
                <a:grpSpLocks/>
              </p:cNvGrpSpPr>
              <p:nvPr/>
            </p:nvGrpSpPr>
            <p:grpSpPr bwMode="auto">
              <a:xfrm>
                <a:off x="6829903" y="1808163"/>
                <a:ext cx="3552347" cy="3992563"/>
                <a:chOff x="6829903" y="1808163"/>
                <a:chExt cx="3552347" cy="3992563"/>
              </a:xfrm>
            </p:grpSpPr>
            <p:sp>
              <p:nvSpPr>
                <p:cNvPr id="25" name="AutoShape 11"/>
                <p:cNvSpPr>
                  <a:spLocks noChangeArrowheads="1"/>
                </p:cNvSpPr>
                <p:nvPr/>
              </p:nvSpPr>
              <p:spPr bwMode="auto">
                <a:xfrm>
                  <a:off x="8762662" y="2839970"/>
                  <a:ext cx="1619588" cy="9009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5100" rIns="67500" bIns="35100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TW" sz="135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獎懲資料</a:t>
                  </a: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Award &amp;</a:t>
                  </a: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Punishment</a:t>
                  </a:r>
                </a:p>
              </p:txBody>
            </p:sp>
            <p:sp>
              <p:nvSpPr>
                <p:cNvPr id="26" name="AutoShape 12"/>
                <p:cNvSpPr>
                  <a:spLocks noChangeArrowheads="1"/>
                </p:cNvSpPr>
                <p:nvPr/>
              </p:nvSpPr>
              <p:spPr bwMode="auto">
                <a:xfrm>
                  <a:off x="8762662" y="1808163"/>
                  <a:ext cx="1619588" cy="9009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5100" rIns="67500" bIns="35100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TW" sz="135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學生成績</a:t>
                  </a: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Assessment</a:t>
                  </a:r>
                </a:p>
              </p:txBody>
            </p:sp>
            <p:sp>
              <p:nvSpPr>
                <p:cNvPr id="9232" name="Freeform 13"/>
                <p:cNvSpPr>
                  <a:spLocks/>
                </p:cNvSpPr>
                <p:nvPr/>
              </p:nvSpPr>
              <p:spPr bwMode="auto">
                <a:xfrm flipH="1">
                  <a:off x="6829903" y="2310673"/>
                  <a:ext cx="1698148" cy="1138772"/>
                </a:xfrm>
                <a:custGeom>
                  <a:avLst/>
                  <a:gdLst>
                    <a:gd name="T0" fmla="*/ 0 w 9923"/>
                    <a:gd name="T1" fmla="*/ 0 h 13235"/>
                    <a:gd name="T2" fmla="*/ 2147483646 w 9923"/>
                    <a:gd name="T3" fmla="*/ 0 h 13235"/>
                    <a:gd name="T4" fmla="*/ 2147483646 w 9923"/>
                    <a:gd name="T5" fmla="*/ 2147483646 h 1323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923" h="13235">
                      <a:moveTo>
                        <a:pt x="0" y="0"/>
                      </a:moveTo>
                      <a:lnTo>
                        <a:pt x="5060" y="0"/>
                      </a:lnTo>
                      <a:lnTo>
                        <a:pt x="9923" y="13235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HK" altLang="en-US"/>
                </a:p>
              </p:txBody>
            </p:sp>
            <p:sp>
              <p:nvSpPr>
                <p:cNvPr id="9233" name="Freeform 14"/>
                <p:cNvSpPr>
                  <a:spLocks/>
                </p:cNvSpPr>
                <p:nvPr/>
              </p:nvSpPr>
              <p:spPr bwMode="auto">
                <a:xfrm flipH="1" flipV="1">
                  <a:off x="6843177" y="3743528"/>
                  <a:ext cx="1658348" cy="597535"/>
                </a:xfrm>
                <a:custGeom>
                  <a:avLst/>
                  <a:gdLst>
                    <a:gd name="T0" fmla="*/ 0 w 10000"/>
                    <a:gd name="T1" fmla="*/ 0 h 10974"/>
                    <a:gd name="T2" fmla="*/ 2147483646 w 10000"/>
                    <a:gd name="T3" fmla="*/ 0 h 10974"/>
                    <a:gd name="T4" fmla="*/ 2147483646 w 10000"/>
                    <a:gd name="T5" fmla="*/ 2147483646 h 109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000" h="10974">
                      <a:moveTo>
                        <a:pt x="0" y="0"/>
                      </a:moveTo>
                      <a:lnTo>
                        <a:pt x="4741" y="0"/>
                      </a:lnTo>
                      <a:lnTo>
                        <a:pt x="10000" y="10974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HK" altLang="en-US"/>
                </a:p>
              </p:txBody>
            </p:sp>
            <p:sp>
              <p:nvSpPr>
                <p:cNvPr id="923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241380" y="1897064"/>
                  <a:ext cx="1008063" cy="5869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35100" rIns="0" bIns="351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課外活動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活動項目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23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348007" y="4148138"/>
                  <a:ext cx="900113" cy="5869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35100" rIns="0" bIns="351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課外活動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活動項目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31" name="AutoShape 17"/>
                <p:cNvSpPr>
                  <a:spLocks noChangeArrowheads="1"/>
                </p:cNvSpPr>
                <p:nvPr/>
              </p:nvSpPr>
              <p:spPr bwMode="auto">
                <a:xfrm>
                  <a:off x="8762662" y="3877468"/>
                  <a:ext cx="1619588" cy="9009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5100" rIns="67500" bIns="35100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TW" sz="135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學生學習概覽</a:t>
                  </a:r>
                  <a:endParaRPr lang="en-US" altLang="zh-TW" sz="135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Student</a:t>
                  </a: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Learning Profile</a:t>
                  </a:r>
                </a:p>
              </p:txBody>
            </p:sp>
            <p:sp>
              <p:nvSpPr>
                <p:cNvPr id="923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856482" y="3286537"/>
                  <a:ext cx="1618560" cy="317296"/>
                </a:xfrm>
                <a:custGeom>
                  <a:avLst/>
                  <a:gdLst>
                    <a:gd name="T0" fmla="*/ 0 w 1618560"/>
                    <a:gd name="T1" fmla="*/ 0 h 317296"/>
                    <a:gd name="T2" fmla="*/ 882788 w 1618560"/>
                    <a:gd name="T3" fmla="*/ 317296 h 317296"/>
                    <a:gd name="T4" fmla="*/ 1618560 w 1618560"/>
                    <a:gd name="T5" fmla="*/ 296720 h 31729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18560" h="317296">
                      <a:moveTo>
                        <a:pt x="0" y="0"/>
                      </a:moveTo>
                      <a:lnTo>
                        <a:pt x="882788" y="317296"/>
                      </a:lnTo>
                      <a:lnTo>
                        <a:pt x="1618560" y="296720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HK" altLang="en-US"/>
                </a:p>
              </p:txBody>
            </p:sp>
            <p:sp>
              <p:nvSpPr>
                <p:cNvPr id="923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310152" y="3094023"/>
                  <a:ext cx="900114" cy="5869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35100" rIns="0" bIns="351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課外活動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活動項目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34" name="AutoShape 12"/>
                <p:cNvSpPr>
                  <a:spLocks noChangeArrowheads="1"/>
                </p:cNvSpPr>
                <p:nvPr/>
              </p:nvSpPr>
              <p:spPr bwMode="auto">
                <a:xfrm>
                  <a:off x="8762662" y="4899791"/>
                  <a:ext cx="1619588" cy="9009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5100" rIns="67500" bIns="35100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zh-TW" altLang="en-US" sz="13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人材資料庫</a:t>
                  </a:r>
                  <a:endParaRPr lang="en-US" altLang="zh-TW" sz="135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  <a:p>
                  <a:pPr algn="ctr">
                    <a:lnSpc>
                      <a:spcPct val="85000"/>
                    </a:lnSpc>
                    <a:spcBef>
                      <a:spcPct val="0"/>
                    </a:spcBef>
                    <a:defRPr/>
                  </a:pPr>
                  <a:r>
                    <a:rPr lang="en-US" altLang="zh-HK" sz="13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Talent Databank</a:t>
                  </a:r>
                </a:p>
              </p:txBody>
            </p:sp>
            <p:sp>
              <p:nvSpPr>
                <p:cNvPr id="9240" name="矩形 34"/>
                <p:cNvSpPr>
                  <a:spLocks noChangeArrowheads="1"/>
                </p:cNvSpPr>
                <p:nvPr/>
              </p:nvSpPr>
              <p:spPr bwMode="auto">
                <a:xfrm>
                  <a:off x="7403123" y="5341745"/>
                  <a:ext cx="768633" cy="23913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35100" rIns="0" bIns="35100">
                  <a:spAutoFit/>
                </a:bodyPr>
                <a:lstStyle>
                  <a:lvl1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zh-TW" alt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活動項目</a:t>
                  </a:r>
                  <a:endParaRPr lang="en-US" altLang="zh-TW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9224" name="Group 1"/>
            <p:cNvGrpSpPr>
              <a:grpSpLocks/>
            </p:cNvGrpSpPr>
            <p:nvPr/>
          </p:nvGrpSpPr>
          <p:grpSpPr bwMode="auto">
            <a:xfrm>
              <a:off x="7104063" y="4067175"/>
              <a:ext cx="3060700" cy="2184400"/>
              <a:chOff x="7104063" y="4067175"/>
              <a:chExt cx="3060700" cy="2184400"/>
            </a:xfrm>
          </p:grpSpPr>
          <p:sp>
            <p:nvSpPr>
              <p:cNvPr id="9225" name="Freeform 14"/>
              <p:cNvSpPr>
                <a:spLocks/>
              </p:cNvSpPr>
              <p:nvPr/>
            </p:nvSpPr>
            <p:spPr bwMode="auto">
              <a:xfrm flipH="1" flipV="1">
                <a:off x="7104063" y="4067175"/>
                <a:ext cx="1381125" cy="1917700"/>
              </a:xfrm>
              <a:custGeom>
                <a:avLst/>
                <a:gdLst>
                  <a:gd name="T0" fmla="*/ 0 w 10081"/>
                  <a:gd name="T1" fmla="*/ 2147483646 h 9658"/>
                  <a:gd name="T2" fmla="*/ 2147483646 w 10081"/>
                  <a:gd name="T3" fmla="*/ 0 h 9658"/>
                  <a:gd name="T4" fmla="*/ 2147483646 w 10081"/>
                  <a:gd name="T5" fmla="*/ 2147483646 h 96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1" h="9658">
                    <a:moveTo>
                      <a:pt x="0" y="85"/>
                    </a:moveTo>
                    <a:lnTo>
                      <a:pt x="4738" y="0"/>
                    </a:lnTo>
                    <a:lnTo>
                      <a:pt x="10081" y="9658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HK" altLang="en-US"/>
              </a:p>
            </p:txBody>
          </p:sp>
          <p:sp>
            <p:nvSpPr>
              <p:cNvPr id="27" name="AutoShape 3"/>
              <p:cNvSpPr>
                <a:spLocks noChangeArrowheads="1"/>
              </p:cNvSpPr>
              <p:nvPr/>
            </p:nvSpPr>
            <p:spPr bwMode="auto">
              <a:xfrm>
                <a:off x="8777288" y="5516563"/>
                <a:ext cx="1387475" cy="735012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zh-TW" altLang="en-US" sz="1350" dirty="0" smtClean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學校活動管理</a:t>
                </a:r>
                <a:endParaRPr lang="en-US" altLang="zh-TW" sz="1350" dirty="0" smtClean="0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TW" sz="1350" dirty="0" smtClean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School Activities 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TW" sz="1350" dirty="0" smtClean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Management</a:t>
                </a:r>
              </a:p>
            </p:txBody>
          </p:sp>
          <p:sp>
            <p:nvSpPr>
              <p:cNvPr id="9227" name="Text Box 8"/>
              <p:cNvSpPr txBox="1">
                <a:spLocks noChangeArrowheads="1"/>
              </p:cNvSpPr>
              <p:nvPr/>
            </p:nvSpPr>
            <p:spPr bwMode="auto">
              <a:xfrm>
                <a:off x="7361238" y="5680075"/>
                <a:ext cx="900112" cy="465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TW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課外活動</a:t>
                </a:r>
                <a:endParaRPr lang="en-US" altLang="zh-TW" sz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zh-TW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活動項目</a:t>
                </a:r>
                <a:endParaRPr lang="en-US" altLang="zh-TW" sz="1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427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/>
              <a:t>使用步驟概要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HK" b="1" u="sng" dirty="0"/>
              <a:t>在</a:t>
            </a:r>
            <a:r>
              <a:rPr lang="zh-TW" altLang="en-US" b="1" u="sng" dirty="0"/>
              <a:t>課外</a:t>
            </a:r>
            <a:r>
              <a:rPr lang="zh-TW" altLang="zh-HK" b="1" u="sng" dirty="0"/>
              <a:t>活動模組處理</a:t>
            </a:r>
          </a:p>
          <a:p>
            <a:pPr lvl="0">
              <a:buFont typeface="+mj-lt"/>
              <a:buAutoNum type="arabicPeriod"/>
            </a:pP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增新人才資料庫活動項目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dirty="0"/>
              <a:t>課外</a:t>
            </a:r>
            <a:r>
              <a:rPr lang="zh-TW" altLang="zh-HK" dirty="0"/>
              <a:t>活動模組</a:t>
            </a:r>
            <a:r>
              <a:rPr lang="en-US" altLang="zh-TW" dirty="0"/>
              <a:t>)</a:t>
            </a:r>
          </a:p>
          <a:p>
            <a:pPr lvl="0">
              <a:buFont typeface="+mj-lt"/>
              <a:buAutoNum type="arabicPeriod"/>
            </a:pP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輸入</a:t>
            </a:r>
            <a:r>
              <a:rPr lang="zh-TW" altLang="zh-HK" dirty="0"/>
              <a:t>人才資料庫活動項目相關的</a:t>
            </a: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參數</a:t>
            </a:r>
            <a:r>
              <a:rPr lang="en-US" altLang="zh-HK" dirty="0"/>
              <a:t>(</a:t>
            </a:r>
            <a:r>
              <a:rPr lang="zh-TW" altLang="zh-HK" dirty="0"/>
              <a:t>如：識別標籤、比賽規模</a:t>
            </a:r>
            <a:r>
              <a:rPr lang="en-US" altLang="zh-HK" dirty="0"/>
              <a:t>……)</a:t>
            </a:r>
            <a:endParaRPr lang="zh-TW" altLang="zh-HK" dirty="0"/>
          </a:p>
          <a:p>
            <a:pPr>
              <a:buFont typeface="+mj-lt"/>
              <a:buAutoNum type="arabicPeriod"/>
            </a:pP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編修</a:t>
            </a:r>
            <a:r>
              <a:rPr lang="zh-TW" altLang="zh-HK" dirty="0"/>
              <a:t>學生參與人才資料庫活動項目的</a:t>
            </a: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獲獎紀綠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241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/>
              <a:t>使用步驟概要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HK" b="1" u="sng" dirty="0"/>
              <a:t>在人才資料庫模組處理</a:t>
            </a:r>
          </a:p>
          <a:p>
            <a:pPr lvl="0">
              <a:buFont typeface="+mj-lt"/>
              <a:buAutoNum type="arabicPeriod" startAt="4"/>
            </a:pPr>
            <a:r>
              <a:rPr lang="zh-TW" altLang="zh-HK" dirty="0"/>
              <a:t>用戶編修學生在參與比賽時的「</a:t>
            </a: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參加形式</a:t>
            </a:r>
            <a:r>
              <a:rPr lang="zh-TW" altLang="zh-HK" dirty="0"/>
              <a:t>」與「</a:t>
            </a: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獎項類別</a:t>
            </a:r>
            <a:r>
              <a:rPr lang="zh-TW" altLang="zh-HK" dirty="0"/>
              <a:t>」</a:t>
            </a:r>
            <a:endParaRPr lang="en-US" altLang="zh-TW" dirty="0"/>
          </a:p>
          <a:p>
            <a:pPr lvl="0">
              <a:buFont typeface="+mj-lt"/>
              <a:buAutoNum type="arabicPeriod" startAt="4"/>
            </a:pPr>
            <a:r>
              <a:rPr lang="zh-TW" altLang="zh-HK" dirty="0"/>
              <a:t>系統依學生參與人才資料庫活動項目的紀錄，從</a:t>
            </a:r>
            <a:r>
              <a:rPr lang="zh-TW" altLang="en-US" dirty="0"/>
              <a:t>課外活動</a:t>
            </a:r>
            <a:r>
              <a:rPr lang="zh-TW" altLang="zh-HK" dirty="0"/>
              <a:t>模組</a:t>
            </a: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提取</a:t>
            </a:r>
            <a:r>
              <a:rPr lang="zh-TW" altLang="zh-HK" dirty="0"/>
              <a:t>相關的比賽成績數據</a:t>
            </a:r>
            <a:endParaRPr lang="en-US" altLang="zh-TW" dirty="0"/>
          </a:p>
          <a:p>
            <a:pPr lvl="0">
              <a:buFont typeface="+mj-lt"/>
              <a:buAutoNum type="arabicPeriod" startAt="4"/>
            </a:pPr>
            <a:r>
              <a:rPr lang="zh-TW" altLang="zh-HK" dirty="0"/>
              <a:t>系統為已獲甄選的學生</a:t>
            </a:r>
            <a:r>
              <a:rPr lang="zh-TW" altLang="zh-HK" b="1" dirty="0">
                <a:solidFill>
                  <a:srgbClr val="FF0000"/>
                </a:solidFill>
                <a:highlight>
                  <a:srgbClr val="FFFF00"/>
                </a:highlight>
              </a:rPr>
              <a:t>加上識別標籤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823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示範影片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3100" dirty="0"/>
              <a:t>(</a:t>
            </a:r>
            <a:r>
              <a:rPr lang="zh-TW" altLang="en-US" sz="3100" dirty="0"/>
              <a:t>示範影片與之前相同</a:t>
            </a:r>
            <a:r>
              <a:rPr lang="en-US" altLang="zh-TW" sz="3100" dirty="0"/>
              <a:t>)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54703"/>
              </p:ext>
            </p:extLst>
          </p:nvPr>
        </p:nvGraphicFramePr>
        <p:xfrm>
          <a:off x="1958293" y="1558228"/>
          <a:ext cx="8914753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工作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人才資料庫用戶手冊 版本 </a:t>
                      </a:r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1.0 </a:t>
                      </a:r>
                    </a:p>
                    <a:p>
                      <a:pPr algn="ctr"/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頁</a:t>
                      </a:r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示範影片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增新人才資料庫活動項目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方法一：從系統預載的人才資料庫活動項目清單增新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P.7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hlinkClick r:id="rId2"/>
                        </a:rPr>
                        <a:t>瀏覽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方法二：自行建立其他校本推薦的人才資料庫活動項目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P.10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dirty="0">
                          <a:hlinkClick r:id="rId3"/>
                        </a:rPr>
                        <a:t>瀏覽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方法三：建立人才資料庫活動項目清單的比賽與活動項目的配對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P.11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dirty="0">
                          <a:hlinkClick r:id="rId4"/>
                        </a:rPr>
                        <a:t>瀏覽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用戶輸入人才資料庫活動項目相關的參數</a:t>
                      </a:r>
                      <a:r>
                        <a:rPr lang="en-US" altLang="zh-T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如：識別標籤、比賽規模</a:t>
                      </a:r>
                      <a:r>
                        <a:rPr lang="en-US" altLang="zh-T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……)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已於上述說明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用戶編修學生參與人才資料庫活動項目的獲獎紀綠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課外活動模組用戶手冊，第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2.9.4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節的說明。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用戶編修學生在參與比賽時的「參加形式」與「獎項類別」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P.10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dirty="0">
                          <a:hlinkClick r:id="rId5"/>
                        </a:rPr>
                        <a:t>瀏覽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6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示範影片 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861411"/>
              </p:ext>
            </p:extLst>
          </p:nvPr>
        </p:nvGraphicFramePr>
        <p:xfrm>
          <a:off x="1775520" y="1537854"/>
          <a:ext cx="864096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142">
                <a:tc>
                  <a:txBody>
                    <a:bodyPr/>
                    <a:lstStyle/>
                    <a:p>
                      <a:r>
                        <a:rPr lang="zh-TW" altLang="en-US" dirty="0"/>
                        <a:t>工作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人才資料庫用戶手冊 版本 </a:t>
                      </a:r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1.0 </a:t>
                      </a:r>
                    </a:p>
                    <a:p>
                      <a:pPr algn="ctr"/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頁</a:t>
                      </a:r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示範影片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    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增新一項活動項目的代碼</a:t>
                      </a:r>
                      <a:endParaRPr lang="zh-TW" alt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hlinkClick r:id="rId2"/>
                        </a:rPr>
                        <a:t>瀏覽</a:t>
                      </a:r>
                      <a:endParaRPr lang="zh-HK" altLang="en-US" dirty="0" smtClean="0"/>
                    </a:p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08"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F.    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從代碼表增新一項活動項目到指定學年</a:t>
                      </a:r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dirty="0" smtClean="0">
                          <a:hlinkClick r:id="rId3"/>
                        </a:rPr>
                        <a:t>瀏覽</a:t>
                      </a:r>
                      <a:endParaRPr lang="zh-HK" altLang="en-US" dirty="0" smtClean="0"/>
                    </a:p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6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61">
                <a:tc>
                  <a:txBody>
                    <a:bodyPr/>
                    <a:lstStyle/>
                    <a:p>
                      <a:pPr lvl="1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661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661">
                <a:tc>
                  <a:txBody>
                    <a:bodyPr/>
                    <a:lstStyle/>
                    <a:p>
                      <a:pPr lvl="0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661">
                <a:tc>
                  <a:txBody>
                    <a:bodyPr/>
                    <a:lstStyle/>
                    <a:p>
                      <a:pPr lvl="0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渠道三：其他資料</a:t>
            </a:r>
            <a:r>
              <a:rPr lang="en-US" altLang="zh-HK" sz="6000" dirty="0"/>
              <a:t/>
            </a:r>
            <a:br>
              <a:rPr lang="en-US" altLang="zh-HK" sz="6000" dirty="0"/>
            </a:br>
            <a:endParaRPr lang="zh-HK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(</a:t>
            </a:r>
            <a:r>
              <a:rPr lang="zh-TW" altLang="zh-HK" dirty="0"/>
              <a:t>如：教師推薦、智力評估結果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917381" y="1198346"/>
            <a:ext cx="1274619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渠道三：其他資料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1517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09" y="176862"/>
            <a:ext cx="8113712" cy="62716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65004" y="5338748"/>
            <a:ext cx="2096654" cy="10932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210686" y="1052736"/>
            <a:ext cx="1429930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渠道三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資料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652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示範影片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762915"/>
              </p:ext>
            </p:extLst>
          </p:nvPr>
        </p:nvGraphicFramePr>
        <p:xfrm>
          <a:off x="1991543" y="1483465"/>
          <a:ext cx="83613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工作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用戶手冊 版本 </a:t>
                      </a:r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1.0 </a:t>
                      </a:r>
                    </a:p>
                    <a:p>
                      <a:pPr algn="ctr"/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頁</a:t>
                      </a:r>
                      <a:r>
                        <a:rPr lang="en-US" altLang="zh-TW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示範影片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透過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渠道三：其他資料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編修資料庫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P.31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dirty="0">
                          <a:hlinkClick r:id="rId2"/>
                        </a:rPr>
                        <a:t>瀏覽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匯出資料</a:t>
            </a:r>
            <a:r>
              <a:rPr lang="en-US" altLang="zh-HK"/>
              <a:t/>
            </a:r>
            <a:br>
              <a:rPr lang="en-US" altLang="zh-HK"/>
            </a:br>
            <a:endParaRPr lang="zh-HK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908966" y="1198346"/>
            <a:ext cx="1274619" cy="64633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匯出資料</a:t>
            </a:r>
            <a:endParaRPr lang="en-US" altLang="zh-H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dirty="0"/>
              <a:t>功能說明</a:t>
            </a:r>
            <a:r>
              <a:rPr lang="zh-TW" altLang="zh-HK" b="1" dirty="0"/>
              <a:t/>
            </a:r>
            <a:br>
              <a:rPr lang="zh-TW" altLang="zh-HK" b="1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52436" y="1304224"/>
            <a:ext cx="6711654" cy="4195481"/>
          </a:xfrm>
        </p:spPr>
        <p:txBody>
          <a:bodyPr>
            <a:normAutofit lnSpcReduction="10000"/>
          </a:bodyPr>
          <a:lstStyle/>
          <a:p>
            <a:r>
              <a:rPr lang="zh-TW" altLang="zh-HK" dirty="0"/>
              <a:t>此功能讓用戶將渠道一、渠道二和渠道三的資料匯出成為試算表</a:t>
            </a:r>
            <a:r>
              <a:rPr lang="en-US" altLang="zh-HK" dirty="0"/>
              <a:t>(EXCEL)</a:t>
            </a:r>
            <a:r>
              <a:rPr lang="zh-TW" altLang="zh-HK" dirty="0"/>
              <a:t>檔案。</a:t>
            </a:r>
          </a:p>
          <a:p>
            <a:r>
              <a:rPr lang="zh-TW" altLang="zh-HK" dirty="0"/>
              <a:t>渠道一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zh-HK" dirty="0"/>
              <a:t>渠道二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zh-HK" dirty="0"/>
              <a:t>渠道三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81" y="2620933"/>
            <a:ext cx="7882568" cy="4936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16707"/>
          <a:stretch/>
        </p:blipFill>
        <p:spPr>
          <a:xfrm>
            <a:off x="2659381" y="3925434"/>
            <a:ext cx="7849904" cy="4204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81" y="5231184"/>
            <a:ext cx="7882568" cy="4679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41622" y="2795369"/>
            <a:ext cx="935479" cy="319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/>
        </p:nvSpPr>
        <p:spPr>
          <a:xfrm>
            <a:off x="6341622" y="4110990"/>
            <a:ext cx="885949" cy="2349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7112067" y="5459816"/>
            <a:ext cx="1113724" cy="2393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0908966" y="1198346"/>
            <a:ext cx="1274619" cy="64633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匯出資料</a:t>
            </a:r>
            <a:endParaRPr lang="en-US" altLang="zh-H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各試算表的欄位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882" y="1282618"/>
            <a:ext cx="6010208" cy="548689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908966" y="1198346"/>
            <a:ext cx="1274619" cy="64633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匯出資料</a:t>
            </a:r>
            <a:endParaRPr lang="en-US" altLang="zh-H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62" y="539713"/>
            <a:ext cx="7715973" cy="29884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34" y="3420532"/>
            <a:ext cx="8870951" cy="3043954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104141" y="1700947"/>
            <a:ext cx="7476144" cy="14346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這是「課外活動」模組第一項要做的工作。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通常會按學校的學期時間來決定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4"/>
          <p:cNvSpPr/>
          <p:nvPr/>
        </p:nvSpPr>
        <p:spPr bwMode="auto">
          <a:xfrm>
            <a:off x="3285560" y="1593569"/>
            <a:ext cx="395852" cy="1824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30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矩形 4"/>
          <p:cNvSpPr/>
          <p:nvPr/>
        </p:nvSpPr>
        <p:spPr bwMode="auto">
          <a:xfrm>
            <a:off x="4768135" y="5300279"/>
            <a:ext cx="395852" cy="1824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30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矩形 4"/>
          <p:cNvSpPr/>
          <p:nvPr/>
        </p:nvSpPr>
        <p:spPr bwMode="auto">
          <a:xfrm>
            <a:off x="4765754" y="5666852"/>
            <a:ext cx="395852" cy="1824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300" dirty="0" smtClean="0">
                <a:solidFill>
                  <a:schemeClr val="tx1"/>
                </a:solidFill>
                <a:latin typeface="Arial" charset="0"/>
              </a:rPr>
              <a:t>2021</a:t>
            </a:r>
            <a:endParaRPr lang="zh-HK" alt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矩形 4"/>
          <p:cNvSpPr/>
          <p:nvPr/>
        </p:nvSpPr>
        <p:spPr bwMode="auto">
          <a:xfrm>
            <a:off x="6492160" y="5300278"/>
            <a:ext cx="395852" cy="1824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30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矩形 4"/>
          <p:cNvSpPr/>
          <p:nvPr/>
        </p:nvSpPr>
        <p:spPr bwMode="auto">
          <a:xfrm>
            <a:off x="6492160" y="5666852"/>
            <a:ext cx="395852" cy="1824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300" dirty="0" smtClean="0">
                <a:solidFill>
                  <a:schemeClr val="tx1"/>
                </a:solidFill>
                <a:latin typeface="Arial" charset="0"/>
              </a:rPr>
              <a:t>2021</a:t>
            </a:r>
            <a:endParaRPr lang="zh-HK" alt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矩形 4"/>
          <p:cNvSpPr/>
          <p:nvPr/>
        </p:nvSpPr>
        <p:spPr bwMode="auto">
          <a:xfrm>
            <a:off x="8235235" y="5300279"/>
            <a:ext cx="395852" cy="1824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30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矩形 4"/>
          <p:cNvSpPr/>
          <p:nvPr/>
        </p:nvSpPr>
        <p:spPr bwMode="auto">
          <a:xfrm>
            <a:off x="8232854" y="5666852"/>
            <a:ext cx="395852" cy="1824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300" dirty="0" smtClean="0">
                <a:solidFill>
                  <a:schemeClr val="tx1"/>
                </a:solidFill>
                <a:latin typeface="Arial" charset="0"/>
              </a:rPr>
              <a:t>2021</a:t>
            </a:r>
            <a:endParaRPr lang="zh-HK" alt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矩形 4"/>
          <p:cNvSpPr/>
          <p:nvPr/>
        </p:nvSpPr>
        <p:spPr bwMode="auto">
          <a:xfrm>
            <a:off x="9959260" y="5300278"/>
            <a:ext cx="395852" cy="1824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30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矩形 4"/>
          <p:cNvSpPr/>
          <p:nvPr/>
        </p:nvSpPr>
        <p:spPr bwMode="auto">
          <a:xfrm>
            <a:off x="9959260" y="5666852"/>
            <a:ext cx="395852" cy="1824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300" dirty="0" smtClean="0">
                <a:solidFill>
                  <a:schemeClr val="tx1"/>
                </a:solidFill>
                <a:latin typeface="Arial" charset="0"/>
              </a:rPr>
              <a:t>2021</a:t>
            </a:r>
            <a:endParaRPr lang="zh-HK" alt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矩形 4"/>
          <p:cNvSpPr/>
          <p:nvPr/>
        </p:nvSpPr>
        <p:spPr bwMode="auto">
          <a:xfrm>
            <a:off x="3248615" y="4128886"/>
            <a:ext cx="395852" cy="18240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30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13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1947159"/>
            <a:ext cx="1219200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4800" dirty="0">
                <a:solidFill>
                  <a:srgbClr val="FF330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學校活動管理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HK" sz="3600" dirty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School Activities </a:t>
            </a:r>
            <a:r>
              <a:rPr lang="en-US" altLang="zh-HK" sz="3600" dirty="0" smtClean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Management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600" dirty="0" smtClean="0">
                <a:solidFill>
                  <a:srgbClr val="000099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(SAM)</a:t>
            </a:r>
            <a:endParaRPr lang="en-US" altLang="zh-HK" sz="3600" dirty="0">
              <a:solidFill>
                <a:srgbClr val="000099"/>
              </a:solidFill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2130425"/>
            <a:ext cx="7772400" cy="1470025"/>
          </a:xfrm>
        </p:spPr>
        <p:txBody>
          <a:bodyPr anchor="t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簡介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731838" y="188913"/>
            <a:ext cx="96853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4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</a:t>
            </a:r>
            <a:r>
              <a:rPr lang="zh-TW" altLang="en-US" sz="4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學校活動管理</a:t>
            </a:r>
            <a:r>
              <a:rPr lang="en-US" altLang="zh-TW" sz="4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」</a:t>
            </a:r>
            <a:r>
              <a:rPr lang="en-US" altLang="zh-TW" sz="4000" b="1" dirty="0" err="1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模組簡介</a:t>
            </a:r>
            <a:endParaRPr lang="en-US" altLang="zh-TW" sz="4000" b="1" dirty="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68363" y="1700213"/>
            <a:ext cx="10455275" cy="41132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354013" indent="-3540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學校活動基本資料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活動名稱、地點、日期及時段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的參與者</a:t>
            </a:r>
            <a:r>
              <a:rPr lang="zh-HK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名單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HK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2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的時間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地點衝突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檢查每個學生和教職員的活動時間衝突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紀錄活動參與者的出席狀況 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「出席」、「缺課」、「遲到」、「早退」、「遲到及早退」或「不適用」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575"/>
              </a:spcBef>
              <a:buSzPct val="90000"/>
              <a:buFont typeface="Wingdings" panose="05000000000000000000" pitchFamily="2" charset="2"/>
              <a:buChar char=""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製作學校活動通知書、班級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學生參與記錄等報告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5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703388" y="44450"/>
            <a:ext cx="87852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4000" b="1" dirty="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與其他模組的配合</a:t>
            </a:r>
          </a:p>
        </p:txBody>
      </p:sp>
      <p:grpSp>
        <p:nvGrpSpPr>
          <p:cNvPr id="7171" name="群組 3135"/>
          <p:cNvGrpSpPr>
            <a:grpSpLocks/>
          </p:cNvGrpSpPr>
          <p:nvPr/>
        </p:nvGrpSpPr>
        <p:grpSpPr bwMode="auto">
          <a:xfrm>
            <a:off x="1992313" y="1268413"/>
            <a:ext cx="8737600" cy="4799072"/>
            <a:chOff x="853326" y="1692734"/>
            <a:chExt cx="4944615" cy="3025471"/>
          </a:xfrm>
        </p:grpSpPr>
        <p:graphicFrame>
          <p:nvGraphicFramePr>
            <p:cNvPr id="38" name="資料庫圖表 37">
              <a:extLst>
                <a:ext uri="{FF2B5EF4-FFF2-40B4-BE49-F238E27FC236}">
                  <a16:creationId xmlns:a16="http://schemas.microsoft.com/office/drawing/2014/main" id="{EBC2CB93-074C-4EFB-A636-36C853753642}"/>
                </a:ext>
              </a:extLst>
            </p:cNvPr>
            <p:cNvGraphicFramePr/>
            <p:nvPr/>
          </p:nvGraphicFramePr>
          <p:xfrm>
            <a:off x="1443915" y="1995434"/>
            <a:ext cx="3499950" cy="24598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9" name="矩形 25"/>
            <p:cNvSpPr>
              <a:spLocks noChangeArrowheads="1"/>
            </p:cNvSpPr>
            <p:nvPr/>
          </p:nvSpPr>
          <p:spPr bwMode="auto">
            <a:xfrm>
              <a:off x="4329110" y="2545420"/>
              <a:ext cx="1205609" cy="44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按校本需要自訂學校活動類別</a:t>
              </a:r>
            </a:p>
          </p:txBody>
        </p:sp>
        <p:sp>
          <p:nvSpPr>
            <p:cNvPr id="40" name="矩形 26"/>
            <p:cNvSpPr>
              <a:spLocks noChangeArrowheads="1"/>
            </p:cNvSpPr>
            <p:nvPr/>
          </p:nvSpPr>
          <p:spPr bwMode="auto">
            <a:xfrm>
              <a:off x="1054560" y="3576249"/>
              <a:ext cx="1077142" cy="25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編修</a:t>
              </a:r>
              <a:r>
                <a:rPr lang="zh-HK" altLang="en-US" sz="20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學生</a:t>
              </a:r>
              <a:r>
                <a:rPr lang="zh-TW" altLang="en-US" sz="20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資料</a:t>
              </a:r>
              <a:endParaRPr lang="zh-HK" altLang="en-US" sz="2000" b="1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1" name="矩形 27"/>
            <p:cNvSpPr>
              <a:spLocks noChangeArrowheads="1"/>
            </p:cNvSpPr>
            <p:nvPr/>
          </p:nvSpPr>
          <p:spPr bwMode="auto">
            <a:xfrm>
              <a:off x="2636585" y="4465964"/>
              <a:ext cx="1213695" cy="25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編修教職員資料</a:t>
              </a:r>
            </a:p>
          </p:txBody>
        </p:sp>
        <p:sp>
          <p:nvSpPr>
            <p:cNvPr id="42" name="矩形 28"/>
            <p:cNvSpPr>
              <a:spLocks noChangeArrowheads="1"/>
            </p:cNvSpPr>
            <p:nvPr/>
          </p:nvSpPr>
          <p:spPr bwMode="auto">
            <a:xfrm>
              <a:off x="853326" y="2624483"/>
              <a:ext cx="1763495" cy="25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編修課外活動資料</a:t>
              </a:r>
              <a:endParaRPr lang="zh-HK" altLang="en-US" sz="2000" b="1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3" name="矩形 29"/>
            <p:cNvSpPr>
              <a:spLocks noChangeArrowheads="1"/>
            </p:cNvSpPr>
            <p:nvPr/>
          </p:nvSpPr>
          <p:spPr bwMode="auto">
            <a:xfrm>
              <a:off x="2656349" y="1692734"/>
              <a:ext cx="1213695" cy="25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編修</a:t>
              </a:r>
              <a:r>
                <a:rPr lang="zh-HK" altLang="en-US" sz="20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留堂班資料 </a:t>
              </a:r>
            </a:p>
          </p:txBody>
        </p:sp>
        <p:sp>
          <p:nvSpPr>
            <p:cNvPr id="44" name="矩形 30"/>
            <p:cNvSpPr>
              <a:spLocks noChangeArrowheads="1"/>
            </p:cNvSpPr>
            <p:nvPr/>
          </p:nvSpPr>
          <p:spPr bwMode="auto">
            <a:xfrm>
              <a:off x="4287785" y="3557233"/>
              <a:ext cx="1510156" cy="25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HK" altLang="en-US" sz="20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編修學校設施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6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800100"/>
            <a:ext cx="98488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5556250" y="5499100"/>
            <a:ext cx="4951413" cy="63023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46800" rIns="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zh-HK" altLang="en-US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 </a:t>
            </a:r>
            <a:r>
              <a:rPr lang="en-US" altLang="zh-HK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 </a:t>
            </a:r>
            <a:r>
              <a:rPr lang="zh-HK" altLang="en-US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編修代碼表 </a:t>
            </a:r>
            <a:endParaRPr lang="en-US" altLang="zh-TW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3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7" y="573881"/>
            <a:ext cx="4904767" cy="260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86" y="3609975"/>
            <a:ext cx="7077075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03" y="573881"/>
            <a:ext cx="5491034" cy="2605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" y="576262"/>
            <a:ext cx="4838656" cy="2605088"/>
          </a:xfrm>
          <a:prstGeom prst="rect">
            <a:avLst/>
          </a:prstGeom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546848" y="2909511"/>
            <a:ext cx="4278703" cy="57546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SAM_ADMIN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學校活動管理員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978982" y="2898867"/>
            <a:ext cx="3949820" cy="57209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SAM_USER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學校活動用戶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195792" y="3854507"/>
            <a:ext cx="4053338" cy="53312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CLERK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校務處職員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87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7988" y="950070"/>
            <a:ext cx="11254296" cy="5539270"/>
            <a:chOff x="407988" y="950070"/>
            <a:chExt cx="11254296" cy="55392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48133" name="矩形 5"/>
            <p:cNvSpPr>
              <a:spLocks noChangeArrowheads="1"/>
            </p:cNvSpPr>
            <p:nvPr/>
          </p:nvSpPr>
          <p:spPr bwMode="auto">
            <a:xfrm>
              <a:off x="474556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745563" y="3740727"/>
            <a:ext cx="5454893" cy="27486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學校活動資料分為四大類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6868" name="直線單箭頭接點 3"/>
          <p:cNvCxnSpPr>
            <a:cxnSpLocks noChangeShapeType="1"/>
          </p:cNvCxnSpPr>
          <p:nvPr/>
        </p:nvCxnSpPr>
        <p:spPr bwMode="auto">
          <a:xfrm flipH="1" flipV="1">
            <a:off x="2603613" y="1916834"/>
            <a:ext cx="2232247" cy="201622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812450" y="318990"/>
            <a:ext cx="1966823" cy="7716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HK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9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7988" y="950070"/>
            <a:ext cx="11254296" cy="5539270"/>
            <a:chOff x="407988" y="950070"/>
            <a:chExt cx="11254296" cy="5539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474556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982663" y="4005263"/>
            <a:ext cx="8821737" cy="22320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只有用戶組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學校活動管理員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網上校管系統管理員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能夠查看及編修所有學校活動資料；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學校活動用戶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只能在此查看及編修建立者為登入用戶的學校活動資料。</a:t>
            </a:r>
          </a:p>
        </p:txBody>
      </p:sp>
      <p:cxnSp>
        <p:nvCxnSpPr>
          <p:cNvPr id="38916" name="直線單箭頭接點 3"/>
          <p:cNvCxnSpPr>
            <a:cxnSpLocks noChangeShapeType="1"/>
          </p:cNvCxnSpPr>
          <p:nvPr/>
        </p:nvCxnSpPr>
        <p:spPr bwMode="auto">
          <a:xfrm flipV="1">
            <a:off x="6802438" y="1916832"/>
            <a:ext cx="4284251" cy="208843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79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7988" y="950070"/>
            <a:ext cx="11254296" cy="5539270"/>
            <a:chOff x="407988" y="950070"/>
            <a:chExt cx="11254296" cy="55392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10" name="矩形 5"/>
            <p:cNvSpPr>
              <a:spLocks noChangeArrowheads="1"/>
            </p:cNvSpPr>
            <p:nvPr/>
          </p:nvSpPr>
          <p:spPr bwMode="auto">
            <a:xfrm>
              <a:off x="474556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930512" y="4502256"/>
            <a:ext cx="7164387" cy="16573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每一個學校活動最多顯示三個時段及三個專責教職員，其餘的會於滑鼠指在「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0964" name="直線單箭頭接點 5"/>
          <p:cNvCxnSpPr>
            <a:cxnSpLocks noChangeShapeType="1"/>
          </p:cNvCxnSpPr>
          <p:nvPr/>
        </p:nvCxnSpPr>
        <p:spPr bwMode="auto">
          <a:xfrm flipV="1">
            <a:off x="7968208" y="4329100"/>
            <a:ext cx="1008112" cy="17315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5" name="直線單箭頭接點 11"/>
          <p:cNvCxnSpPr>
            <a:cxnSpLocks noChangeShapeType="1"/>
          </p:cNvCxnSpPr>
          <p:nvPr/>
        </p:nvCxnSpPr>
        <p:spPr bwMode="auto">
          <a:xfrm flipV="1">
            <a:off x="7968208" y="1932317"/>
            <a:ext cx="2400743" cy="256993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34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7988" y="950070"/>
            <a:ext cx="11254296" cy="5539270"/>
            <a:chOff x="407988" y="950070"/>
            <a:chExt cx="11254296" cy="55392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10" name="矩形 5"/>
            <p:cNvSpPr>
              <a:spLocks noChangeArrowheads="1"/>
            </p:cNvSpPr>
            <p:nvPr/>
          </p:nvSpPr>
          <p:spPr bwMode="auto">
            <a:xfrm>
              <a:off x="474556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907595" y="4818509"/>
            <a:ext cx="6336977" cy="16557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按學校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活動的超連結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或選取後按「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可查看或修改學校活動資料。</a:t>
            </a:r>
          </a:p>
        </p:txBody>
      </p:sp>
      <p:cxnSp>
        <p:nvCxnSpPr>
          <p:cNvPr id="43012" name="直線單箭頭接點 3"/>
          <p:cNvCxnSpPr>
            <a:cxnSpLocks noChangeShapeType="1"/>
          </p:cNvCxnSpPr>
          <p:nvPr/>
        </p:nvCxnSpPr>
        <p:spPr bwMode="auto">
          <a:xfrm flipH="1" flipV="1">
            <a:off x="4907595" y="3753036"/>
            <a:ext cx="2880594" cy="106547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13" name="直線單箭頭接點 10"/>
          <p:cNvCxnSpPr>
            <a:cxnSpLocks noChangeShapeType="1"/>
          </p:cNvCxnSpPr>
          <p:nvPr/>
        </p:nvCxnSpPr>
        <p:spPr bwMode="auto">
          <a:xfrm flipH="1">
            <a:off x="3683732" y="5805934"/>
            <a:ext cx="1223863" cy="43137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43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7988" y="950070"/>
            <a:ext cx="11254296" cy="5539270"/>
            <a:chOff x="407988" y="950070"/>
            <a:chExt cx="11254296" cy="5539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474556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540125" y="4437063"/>
            <a:ext cx="6768343" cy="16557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按下參與人數的超連結，可查看或修改參與者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教職員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資料及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確定活動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45060" name="直線單箭頭接點 3"/>
          <p:cNvCxnSpPr>
            <a:cxnSpLocks noChangeShapeType="1"/>
          </p:cNvCxnSpPr>
          <p:nvPr/>
        </p:nvCxnSpPr>
        <p:spPr bwMode="auto">
          <a:xfrm flipH="1" flipV="1">
            <a:off x="6168008" y="3068960"/>
            <a:ext cx="936104" cy="135723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14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9" y="476866"/>
            <a:ext cx="10960365" cy="5771534"/>
          </a:xfrm>
          <a:prstGeom prst="rect">
            <a:avLst/>
          </a:prstGeom>
        </p:spPr>
      </p:pic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7356475" y="5499100"/>
            <a:ext cx="3060700" cy="539750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可提供課外活動</a:t>
            </a:r>
            <a:endParaRPr lang="en-US" altLang="zh-TW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975683" y="1232229"/>
            <a:ext cx="397546" cy="1938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400" dirty="0" smtClean="0">
                <a:latin typeface="Arial" charset="0"/>
              </a:rPr>
              <a:t>2020</a:t>
            </a:r>
            <a:endParaRPr lang="zh-HK" alt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32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07988" y="950070"/>
            <a:ext cx="11254296" cy="5539270"/>
            <a:chOff x="407988" y="950070"/>
            <a:chExt cx="11254296" cy="55392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474556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962103" y="5343823"/>
            <a:ext cx="4499818" cy="72012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以加新活動。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7108" name="直線單箭頭接點 3"/>
          <p:cNvCxnSpPr>
            <a:cxnSpLocks noChangeShapeType="1"/>
          </p:cNvCxnSpPr>
          <p:nvPr/>
        </p:nvCxnSpPr>
        <p:spPr bwMode="auto">
          <a:xfrm flipH="1">
            <a:off x="2261178" y="5661248"/>
            <a:ext cx="2664978" cy="60543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75" y="1841500"/>
            <a:ext cx="781685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3293664" y="2636912"/>
            <a:ext cx="396044" cy="180020"/>
          </a:xfrm>
          <a:prstGeom prst="rect">
            <a:avLst/>
          </a:prstGeom>
          <a:solidFill>
            <a:srgbClr val="EEFFFF"/>
          </a:solidFill>
          <a:ln>
            <a:noFill/>
          </a:ln>
          <a:extLst/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200" dirty="0" smtClean="0">
                <a:solidFill>
                  <a:schemeClr val="tx1"/>
                </a:solidFill>
              </a:rPr>
              <a:t>2020</a:t>
            </a:r>
            <a:endParaRPr lang="zh-HK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7988" y="950070"/>
            <a:ext cx="11254296" cy="5539270"/>
            <a:chOff x="407988" y="950070"/>
            <a:chExt cx="11254296" cy="55392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11" name="矩形 5"/>
            <p:cNvSpPr>
              <a:spLocks noChangeArrowheads="1"/>
            </p:cNvSpPr>
            <p:nvPr/>
          </p:nvSpPr>
          <p:spPr bwMode="auto">
            <a:xfrm>
              <a:off x="474556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6829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75" y="1841500"/>
            <a:ext cx="781685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403725" y="3397250"/>
            <a:ext cx="7356475" cy="26955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新的類別為學校活動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活動的狀態預設為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「草案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若增新的類別為課外活動或活動項目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活動學生名單會自動被加到該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預設為「草案」的學校活動內。</a:t>
            </a:r>
          </a:p>
        </p:txBody>
      </p:sp>
      <p:cxnSp>
        <p:nvCxnSpPr>
          <p:cNvPr id="49157" name="直線單箭頭接點 3"/>
          <p:cNvCxnSpPr>
            <a:cxnSpLocks noChangeShapeType="1"/>
          </p:cNvCxnSpPr>
          <p:nvPr/>
        </p:nvCxnSpPr>
        <p:spPr bwMode="auto">
          <a:xfrm flipH="1" flipV="1">
            <a:off x="2532063" y="3397250"/>
            <a:ext cx="18716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293664" y="2636912"/>
            <a:ext cx="396044" cy="180020"/>
          </a:xfrm>
          <a:prstGeom prst="rect">
            <a:avLst/>
          </a:prstGeom>
          <a:solidFill>
            <a:srgbClr val="EEFFFF"/>
          </a:solidFill>
          <a:ln>
            <a:noFill/>
          </a:ln>
          <a:extLst/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200" dirty="0" smtClean="0">
                <a:solidFill>
                  <a:schemeClr val="tx1"/>
                </a:solidFill>
              </a:rPr>
              <a:t>2020</a:t>
            </a:r>
            <a:endParaRPr lang="zh-HK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7988" y="950070"/>
            <a:ext cx="11254296" cy="5539270"/>
            <a:chOff x="407988" y="950070"/>
            <a:chExt cx="11254296" cy="5539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474556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872038" y="4437063"/>
            <a:ext cx="6011862" cy="16557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如活動已有參與者，則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該活動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不可被刪除，直至所有參與者被清除。</a:t>
            </a:r>
          </a:p>
        </p:txBody>
      </p:sp>
      <p:cxnSp>
        <p:nvCxnSpPr>
          <p:cNvPr id="51204" name="直線單箭頭接點 3"/>
          <p:cNvCxnSpPr>
            <a:cxnSpLocks noChangeShapeType="1"/>
          </p:cNvCxnSpPr>
          <p:nvPr/>
        </p:nvCxnSpPr>
        <p:spPr bwMode="auto">
          <a:xfrm flipH="1">
            <a:off x="2927648" y="5259772"/>
            <a:ext cx="1944390" cy="97236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單箭頭接點 3"/>
          <p:cNvCxnSpPr>
            <a:cxnSpLocks noChangeShapeType="1"/>
          </p:cNvCxnSpPr>
          <p:nvPr/>
        </p:nvCxnSpPr>
        <p:spPr bwMode="auto">
          <a:xfrm flipH="1" flipV="1">
            <a:off x="6204012" y="3719705"/>
            <a:ext cx="1116124" cy="71735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08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41080" y="392472"/>
            <a:ext cx="5879125" cy="6129300"/>
            <a:chOff x="1741080" y="392472"/>
            <a:chExt cx="5879125" cy="6129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080" y="392472"/>
              <a:ext cx="5879125" cy="6129300"/>
            </a:xfrm>
            <a:prstGeom prst="rect">
              <a:avLst/>
            </a:prstGeom>
          </p:spPr>
        </p:pic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4580945" y="895105"/>
              <a:ext cx="443236" cy="1936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5"/>
            <p:cNvSpPr>
              <a:spLocks noChangeArrowheads="1"/>
            </p:cNvSpPr>
            <p:nvPr/>
          </p:nvSpPr>
          <p:spPr bwMode="auto">
            <a:xfrm>
              <a:off x="2195976" y="3059664"/>
              <a:ext cx="900662" cy="173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30 / 9 / 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384032" y="4041068"/>
            <a:ext cx="5004817" cy="21145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本版可以設定活動的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名稱、地點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校內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日期和時間等資料，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亦可以設定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是否需要點名。</a:t>
            </a:r>
          </a:p>
        </p:txBody>
      </p:sp>
    </p:spTree>
    <p:extLst>
      <p:ext uri="{BB962C8B-B14F-4D97-AF65-F5344CB8AC3E}">
        <p14:creationId xmlns:p14="http://schemas.microsoft.com/office/powerpoint/2010/main" val="39077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348413" y="4076701"/>
            <a:ext cx="4824412" cy="169256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如活動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校內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時間有衝突，系統會顯示時間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地點衝突報告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依活動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656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2875"/>
            <a:ext cx="109632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8384771" y="2825154"/>
            <a:ext cx="635866" cy="2881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2020</a:t>
            </a:r>
            <a:endParaRPr lang="zh-HK" altLang="en-US" sz="2000" dirty="0">
              <a:solidFill>
                <a:schemeClr val="tx1"/>
              </a:solidFill>
            </a:endParaRPr>
          </a:p>
        </p:txBody>
      </p:sp>
      <p:cxnSp>
        <p:nvCxnSpPr>
          <p:cNvPr id="9" name="直線單箭頭接點 3"/>
          <p:cNvCxnSpPr>
            <a:cxnSpLocks noChangeShapeType="1"/>
          </p:cNvCxnSpPr>
          <p:nvPr/>
        </p:nvCxnSpPr>
        <p:spPr bwMode="auto">
          <a:xfrm flipV="1">
            <a:off x="7366400" y="2714182"/>
            <a:ext cx="601808" cy="13166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le 6"/>
          <p:cNvSpPr/>
          <p:nvPr/>
        </p:nvSpPr>
        <p:spPr bwMode="auto">
          <a:xfrm>
            <a:off x="6564052" y="2240868"/>
            <a:ext cx="3780420" cy="45727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1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7988" y="950070"/>
            <a:ext cx="11254296" cy="5539270"/>
            <a:chOff x="407988" y="950070"/>
            <a:chExt cx="11254296" cy="55392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950070"/>
              <a:ext cx="11254296" cy="5539270"/>
            </a:xfrm>
            <a:prstGeom prst="rect">
              <a:avLst/>
            </a:prstGeom>
          </p:spPr>
        </p:pic>
        <p:sp>
          <p:nvSpPr>
            <p:cNvPr id="10" name="矩形 5"/>
            <p:cNvSpPr>
              <a:spLocks noChangeArrowheads="1"/>
            </p:cNvSpPr>
            <p:nvPr/>
          </p:nvSpPr>
          <p:spPr bwMode="auto">
            <a:xfrm>
              <a:off x="4745564" y="1289238"/>
              <a:ext cx="432048" cy="150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528773" y="4962525"/>
            <a:ext cx="4932548" cy="12747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按「複製來源」，可複製活動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資料。</a:t>
            </a:r>
          </a:p>
        </p:txBody>
      </p:sp>
      <p:cxnSp>
        <p:nvCxnSpPr>
          <p:cNvPr id="43013" name="直線單箭頭接點 10"/>
          <p:cNvCxnSpPr>
            <a:cxnSpLocks noChangeShapeType="1"/>
            <a:stCxn id="32772" idx="1"/>
          </p:cNvCxnSpPr>
          <p:nvPr/>
        </p:nvCxnSpPr>
        <p:spPr bwMode="auto">
          <a:xfrm flipH="1">
            <a:off x="4745565" y="5599919"/>
            <a:ext cx="783208" cy="63739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4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3" y="328397"/>
            <a:ext cx="9873860" cy="6075014"/>
          </a:xfrm>
          <a:prstGeom prst="rect">
            <a:avLst/>
          </a:prstGeom>
        </p:spPr>
      </p:pic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763852" y="1916832"/>
            <a:ext cx="3985120" cy="108004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搜索條件，然後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「搜尋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3013" name="直線單箭頭接點 10"/>
          <p:cNvCxnSpPr>
            <a:cxnSpLocks noChangeShapeType="1"/>
          </p:cNvCxnSpPr>
          <p:nvPr/>
        </p:nvCxnSpPr>
        <p:spPr bwMode="auto">
          <a:xfrm flipH="1">
            <a:off x="1163452" y="2978349"/>
            <a:ext cx="4246193" cy="12107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827748" y="3572321"/>
            <a:ext cx="3852428" cy="133214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複製的活動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「繼續」。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5" name="直線單箭頭接點 10"/>
          <p:cNvCxnSpPr>
            <a:cxnSpLocks noChangeShapeType="1"/>
            <a:stCxn id="24" idx="1"/>
          </p:cNvCxnSpPr>
          <p:nvPr/>
        </p:nvCxnSpPr>
        <p:spPr bwMode="auto">
          <a:xfrm flipH="1">
            <a:off x="659397" y="4238395"/>
            <a:ext cx="3168351" cy="110299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單箭頭接點 10"/>
          <p:cNvCxnSpPr>
            <a:cxnSpLocks noChangeShapeType="1"/>
          </p:cNvCxnSpPr>
          <p:nvPr/>
        </p:nvCxnSpPr>
        <p:spPr bwMode="auto">
          <a:xfrm flipH="1">
            <a:off x="911425" y="4656794"/>
            <a:ext cx="2916323" cy="147250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矩形 5"/>
          <p:cNvSpPr>
            <a:spLocks noChangeArrowheads="1"/>
          </p:cNvSpPr>
          <p:nvPr/>
        </p:nvSpPr>
        <p:spPr bwMode="auto">
          <a:xfrm>
            <a:off x="2665470" y="1031307"/>
            <a:ext cx="533957" cy="200289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600" dirty="0" smtClean="0">
                <a:solidFill>
                  <a:schemeClr val="tx1"/>
                </a:solidFill>
              </a:rPr>
              <a:t>2020</a:t>
            </a:r>
            <a:endParaRPr lang="zh-HK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701829" y="1364343"/>
            <a:ext cx="1233931" cy="246554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600" dirty="0" smtClean="0">
                <a:solidFill>
                  <a:schemeClr val="tx1"/>
                </a:solidFill>
              </a:rPr>
              <a:t>22/12/2020</a:t>
            </a:r>
            <a:endParaRPr lang="zh-HK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7212124" y="1364343"/>
            <a:ext cx="1233931" cy="246554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600" dirty="0" smtClean="0">
                <a:solidFill>
                  <a:schemeClr val="tx1"/>
                </a:solidFill>
              </a:rPr>
              <a:t>22/12/2020</a:t>
            </a:r>
            <a:endParaRPr lang="zh-HK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7539791" y="5264825"/>
            <a:ext cx="1233931" cy="612068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0" rIns="18000" bIns="1800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600" dirty="0" smtClean="0">
                <a:solidFill>
                  <a:schemeClr val="tx1"/>
                </a:solidFill>
              </a:rPr>
              <a:t>22/12/2020</a:t>
            </a:r>
          </a:p>
          <a:p>
            <a:pPr>
              <a:lnSpc>
                <a:spcPts val="9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altLang="zh-TW" sz="1600" dirty="0" smtClean="0">
                <a:solidFill>
                  <a:schemeClr val="tx1"/>
                </a:solidFill>
              </a:rPr>
              <a:t>22/12/2020</a:t>
            </a:r>
            <a:endParaRPr lang="zh-HK" altLang="en-US" sz="1600" dirty="0">
              <a:solidFill>
                <a:schemeClr val="tx1"/>
              </a:solidFill>
            </a:endParaRPr>
          </a:p>
        </p:txBody>
      </p:sp>
      <p:cxnSp>
        <p:nvCxnSpPr>
          <p:cNvPr id="13" name="直線單箭頭接點 10"/>
          <p:cNvCxnSpPr>
            <a:cxnSpLocks noChangeShapeType="1"/>
          </p:cNvCxnSpPr>
          <p:nvPr/>
        </p:nvCxnSpPr>
        <p:spPr bwMode="auto">
          <a:xfrm flipH="1" flipV="1">
            <a:off x="3916529" y="1646901"/>
            <a:ext cx="847323" cy="35994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單箭頭接點 10"/>
          <p:cNvCxnSpPr>
            <a:cxnSpLocks noChangeShapeType="1"/>
          </p:cNvCxnSpPr>
          <p:nvPr/>
        </p:nvCxnSpPr>
        <p:spPr bwMode="auto">
          <a:xfrm flipH="1">
            <a:off x="3935760" y="2339879"/>
            <a:ext cx="828092" cy="5892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單箭頭接點 10"/>
          <p:cNvCxnSpPr>
            <a:cxnSpLocks noChangeShapeType="1"/>
          </p:cNvCxnSpPr>
          <p:nvPr/>
        </p:nvCxnSpPr>
        <p:spPr bwMode="auto">
          <a:xfrm flipH="1">
            <a:off x="3935760" y="2766456"/>
            <a:ext cx="818476" cy="30190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16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2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99356" y="873474"/>
            <a:ext cx="11600632" cy="5278013"/>
            <a:chOff x="299356" y="873474"/>
            <a:chExt cx="11600632" cy="527801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56" y="873474"/>
              <a:ext cx="11600632" cy="5278013"/>
            </a:xfrm>
            <a:prstGeom prst="rect">
              <a:avLst/>
            </a:prstGeom>
          </p:spPr>
        </p:pic>
        <p:sp>
          <p:nvSpPr>
            <p:cNvPr id="31" name="矩形 5"/>
            <p:cNvSpPr>
              <a:spLocks noChangeArrowheads="1"/>
            </p:cNvSpPr>
            <p:nvPr/>
          </p:nvSpPr>
          <p:spPr bwMode="auto">
            <a:xfrm>
              <a:off x="2833102" y="1556792"/>
              <a:ext cx="533957" cy="2002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600" dirty="0" smtClean="0">
                  <a:solidFill>
                    <a:schemeClr val="tx1"/>
                  </a:solidFill>
                </a:rPr>
                <a:t>2020</a:t>
              </a:r>
              <a:endParaRPr lang="zh-HK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5"/>
            <p:cNvSpPr>
              <a:spLocks noChangeArrowheads="1"/>
            </p:cNvSpPr>
            <p:nvPr/>
          </p:nvSpPr>
          <p:spPr bwMode="auto">
            <a:xfrm>
              <a:off x="2819636" y="1795303"/>
              <a:ext cx="1532325" cy="2172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600" dirty="0" smtClean="0">
                  <a:solidFill>
                    <a:schemeClr val="tx1"/>
                  </a:solidFill>
                </a:rPr>
                <a:t>22 / 12 / 2020</a:t>
              </a:r>
              <a:endParaRPr lang="zh-HK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5"/>
            <p:cNvSpPr>
              <a:spLocks noChangeArrowheads="1"/>
            </p:cNvSpPr>
            <p:nvPr/>
          </p:nvSpPr>
          <p:spPr bwMode="auto">
            <a:xfrm>
              <a:off x="6649810" y="1801942"/>
              <a:ext cx="1532325" cy="2172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600" dirty="0" smtClean="0">
                  <a:solidFill>
                    <a:schemeClr val="tx1"/>
                  </a:solidFill>
                </a:rPr>
                <a:t>22 / 12 / 2020</a:t>
              </a:r>
              <a:endParaRPr lang="zh-HK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5"/>
            <p:cNvSpPr>
              <a:spLocks noChangeArrowheads="1"/>
            </p:cNvSpPr>
            <p:nvPr/>
          </p:nvSpPr>
          <p:spPr bwMode="auto">
            <a:xfrm>
              <a:off x="7562085" y="5193196"/>
              <a:ext cx="916897" cy="2135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22/12/2020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直線單箭頭接點 10"/>
          <p:cNvCxnSpPr>
            <a:cxnSpLocks noChangeShapeType="1"/>
          </p:cNvCxnSpPr>
          <p:nvPr/>
        </p:nvCxnSpPr>
        <p:spPr bwMode="auto">
          <a:xfrm flipH="1" flipV="1">
            <a:off x="1199456" y="6005097"/>
            <a:ext cx="2510201" cy="25387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099672" y="2924944"/>
            <a:ext cx="2664296" cy="86401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編輯資料。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3013" name="直線單箭頭接點 10"/>
          <p:cNvCxnSpPr>
            <a:cxnSpLocks noChangeShapeType="1"/>
          </p:cNvCxnSpPr>
          <p:nvPr/>
        </p:nvCxnSpPr>
        <p:spPr bwMode="auto">
          <a:xfrm flipH="1">
            <a:off x="4907868" y="3788961"/>
            <a:ext cx="1206504" cy="144023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709657" y="5484851"/>
            <a:ext cx="3852428" cy="104049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複製的活動，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「複製」。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5" name="直線單箭頭接點 10"/>
          <p:cNvCxnSpPr>
            <a:cxnSpLocks noChangeShapeType="1"/>
          </p:cNvCxnSpPr>
          <p:nvPr/>
        </p:nvCxnSpPr>
        <p:spPr bwMode="auto">
          <a:xfrm flipH="1" flipV="1">
            <a:off x="767408" y="5409220"/>
            <a:ext cx="2942249" cy="52024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單箭頭接點 10"/>
          <p:cNvCxnSpPr>
            <a:cxnSpLocks noChangeShapeType="1"/>
          </p:cNvCxnSpPr>
          <p:nvPr/>
        </p:nvCxnSpPr>
        <p:spPr bwMode="auto">
          <a:xfrm flipH="1">
            <a:off x="6114372" y="3781299"/>
            <a:ext cx="977946" cy="144023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單箭頭接點 10"/>
          <p:cNvCxnSpPr>
            <a:cxnSpLocks noChangeShapeType="1"/>
          </p:cNvCxnSpPr>
          <p:nvPr/>
        </p:nvCxnSpPr>
        <p:spPr bwMode="auto">
          <a:xfrm>
            <a:off x="8123339" y="3823324"/>
            <a:ext cx="640629" cy="139821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單箭頭接點 10"/>
          <p:cNvCxnSpPr>
            <a:cxnSpLocks noChangeShapeType="1"/>
          </p:cNvCxnSpPr>
          <p:nvPr/>
        </p:nvCxnSpPr>
        <p:spPr bwMode="auto">
          <a:xfrm>
            <a:off x="8778668" y="3774393"/>
            <a:ext cx="1560660" cy="7480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75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2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70985" y="1658085"/>
            <a:ext cx="11509026" cy="4255191"/>
            <a:chOff x="370985" y="1658085"/>
            <a:chExt cx="11509026" cy="425519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85" y="1658085"/>
              <a:ext cx="11509026" cy="4255191"/>
            </a:xfrm>
            <a:prstGeom prst="rect">
              <a:avLst/>
            </a:prstGeom>
          </p:spPr>
        </p:pic>
        <p:sp>
          <p:nvSpPr>
            <p:cNvPr id="31" name="矩形 5"/>
            <p:cNvSpPr>
              <a:spLocks noChangeArrowheads="1"/>
            </p:cNvSpPr>
            <p:nvPr/>
          </p:nvSpPr>
          <p:spPr bwMode="auto">
            <a:xfrm>
              <a:off x="3889939" y="2845790"/>
              <a:ext cx="533957" cy="2002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600" dirty="0" smtClean="0">
                  <a:solidFill>
                    <a:schemeClr val="tx1"/>
                  </a:solidFill>
                </a:rPr>
                <a:t>2020</a:t>
              </a:r>
              <a:endParaRPr lang="zh-HK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5"/>
            <p:cNvSpPr>
              <a:spLocks noChangeArrowheads="1"/>
            </p:cNvSpPr>
            <p:nvPr/>
          </p:nvSpPr>
          <p:spPr bwMode="auto">
            <a:xfrm>
              <a:off x="8946064" y="3894058"/>
              <a:ext cx="1233931" cy="130912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600" dirty="0" smtClean="0">
                  <a:solidFill>
                    <a:schemeClr val="tx1"/>
                  </a:solidFill>
                </a:rPr>
                <a:t>22/12/2020</a:t>
              </a:r>
            </a:p>
            <a:p>
              <a:pPr>
                <a:buClr>
                  <a:srgbClr val="000000"/>
                </a:buClr>
                <a:buSzPct val="100000"/>
              </a:pPr>
              <a:endParaRPr lang="en-US" altLang="zh-TW" sz="1600" dirty="0" smtClean="0">
                <a:solidFill>
                  <a:schemeClr val="tx1"/>
                </a:solidFill>
              </a:endParaRPr>
            </a:p>
            <a:p>
              <a:pPr>
                <a:buClr>
                  <a:srgbClr val="000000"/>
                </a:buClr>
                <a:buSzPct val="100000"/>
              </a:pPr>
              <a:r>
                <a:rPr lang="en-US" altLang="zh-TW" sz="1600" dirty="0" smtClean="0">
                  <a:solidFill>
                    <a:schemeClr val="tx1"/>
                  </a:solidFill>
                </a:rPr>
                <a:t>22/12/2020</a:t>
              </a:r>
            </a:p>
            <a:p>
              <a:pPr>
                <a:buClr>
                  <a:srgbClr val="000000"/>
                </a:buClr>
                <a:buSzPct val="100000"/>
              </a:pPr>
              <a:endParaRPr lang="en-US" altLang="zh-HK" sz="1600" dirty="0">
                <a:solidFill>
                  <a:schemeClr val="tx1"/>
                </a:solidFill>
              </a:endParaRPr>
            </a:p>
            <a:p>
              <a:pPr>
                <a:buClr>
                  <a:srgbClr val="000000"/>
                </a:buClr>
                <a:buSzPct val="100000"/>
              </a:pPr>
              <a:r>
                <a:rPr lang="en-US" altLang="zh-TW" sz="1600" dirty="0">
                  <a:solidFill>
                    <a:schemeClr val="tx1"/>
                  </a:solidFill>
                </a:rPr>
                <a:t>22/12/2020</a:t>
              </a:r>
              <a:endParaRPr lang="zh-HK" altLang="en-US" sz="1600" dirty="0">
                <a:solidFill>
                  <a:schemeClr val="tx1"/>
                </a:solidFill>
              </a:endParaRPr>
            </a:p>
            <a:p>
              <a:pPr>
                <a:buClr>
                  <a:srgbClr val="000000"/>
                </a:buClr>
                <a:buSzPct val="100000"/>
              </a:pPr>
              <a:endParaRPr lang="zh-HK" altLang="en-US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直線單箭頭接點 10"/>
          <p:cNvCxnSpPr>
            <a:cxnSpLocks noChangeShapeType="1"/>
            <a:stCxn id="21" idx="1"/>
          </p:cNvCxnSpPr>
          <p:nvPr/>
        </p:nvCxnSpPr>
        <p:spPr bwMode="auto">
          <a:xfrm flipH="1">
            <a:off x="1599931" y="1342190"/>
            <a:ext cx="1903781" cy="89819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503712" y="548680"/>
            <a:ext cx="6480720" cy="158701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如果成功儲存紀錄，將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以下訊息，並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將剛複製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放在頂部並重點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顯示，狀態為「草案」。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3" name="直線單箭頭接點 10"/>
          <p:cNvCxnSpPr>
            <a:cxnSpLocks noChangeShapeType="1"/>
          </p:cNvCxnSpPr>
          <p:nvPr/>
        </p:nvCxnSpPr>
        <p:spPr bwMode="auto">
          <a:xfrm flipH="1">
            <a:off x="5267909" y="2135699"/>
            <a:ext cx="2232247" cy="175835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單箭頭接點 10"/>
          <p:cNvCxnSpPr>
            <a:cxnSpLocks noChangeShapeType="1"/>
          </p:cNvCxnSpPr>
          <p:nvPr/>
        </p:nvCxnSpPr>
        <p:spPr bwMode="auto">
          <a:xfrm flipH="1">
            <a:off x="2927648" y="2107901"/>
            <a:ext cx="1327915" cy="178615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46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3392" y="458290"/>
            <a:ext cx="5125286" cy="5923038"/>
            <a:chOff x="501371" y="404664"/>
            <a:chExt cx="4467225" cy="5162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71" y="404664"/>
              <a:ext cx="4467225" cy="516255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2292794" y="1090055"/>
              <a:ext cx="910985" cy="1339340"/>
              <a:chOff x="3061520" y="1215997"/>
              <a:chExt cx="910985" cy="1339340"/>
            </a:xfrm>
          </p:grpSpPr>
          <p:sp>
            <p:nvSpPr>
              <p:cNvPr id="8" name="矩形 5"/>
              <p:cNvSpPr>
                <a:spLocks noChangeArrowheads="1"/>
              </p:cNvSpPr>
              <p:nvPr/>
            </p:nvSpPr>
            <p:spPr bwMode="auto">
              <a:xfrm>
                <a:off x="3061520" y="1215997"/>
                <a:ext cx="443236" cy="19365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2020</a:t>
                </a:r>
                <a:endParaRPr lang="zh-HK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矩形 5"/>
              <p:cNvSpPr>
                <a:spLocks noChangeArrowheads="1"/>
              </p:cNvSpPr>
              <p:nvPr/>
            </p:nvSpPr>
            <p:spPr bwMode="auto">
              <a:xfrm>
                <a:off x="3071843" y="2382133"/>
                <a:ext cx="900662" cy="1732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8000" tIns="0" rIns="18000" bIns="18000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30 / 9 / 2020</a:t>
                </a:r>
                <a:endParaRPr lang="zh-HK" alt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319555" y="638809"/>
            <a:ext cx="4867275" cy="4086225"/>
            <a:chOff x="456096" y="476672"/>
            <a:chExt cx="4867275" cy="40862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96" y="476672"/>
              <a:ext cx="4867275" cy="40862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矩形 5"/>
            <p:cNvSpPr>
              <a:spLocks noChangeArrowheads="1"/>
            </p:cNvSpPr>
            <p:nvPr/>
          </p:nvSpPr>
          <p:spPr bwMode="auto">
            <a:xfrm>
              <a:off x="2420860" y="1157711"/>
              <a:ext cx="443236" cy="1936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2431183" y="2323847"/>
              <a:ext cx="900662" cy="1732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30 / 9 / 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34120" y="5078172"/>
            <a:ext cx="10690747" cy="101175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本版可以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刪除 參與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活動的學生和教職員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這裡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編修參與活動的學生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並不影響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課外活動模組內的學生名單。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3972" y="638809"/>
            <a:ext cx="1836204" cy="6058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426243" y="781318"/>
            <a:ext cx="1836204" cy="6058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08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9" y="476866"/>
            <a:ext cx="10960365" cy="5771534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975683" y="1232229"/>
            <a:ext cx="397546" cy="1938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1400" dirty="0" smtClean="0">
                <a:latin typeface="Arial" charset="0"/>
              </a:rPr>
              <a:t>2020</a:t>
            </a:r>
            <a:endParaRPr lang="zh-HK" altLang="en-US" sz="1400" dirty="0"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314989" y="3598429"/>
            <a:ext cx="7110413" cy="18002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如果上一個時段有使用「課外活動」模組，可以使用「</a:t>
            </a:r>
            <a:r>
              <a:rPr lang="en-US" altLang="zh-TW" dirty="0" err="1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複製來源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」複製上一個時段的活動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34135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71464" y="283315"/>
            <a:ext cx="5256584" cy="6228901"/>
            <a:chOff x="1199456" y="368660"/>
            <a:chExt cx="5142682" cy="60939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56" y="368660"/>
              <a:ext cx="5142682" cy="6093930"/>
            </a:xfrm>
            <a:prstGeom prst="rect">
              <a:avLst/>
            </a:prstGeom>
          </p:spPr>
        </p:pic>
        <p:sp>
          <p:nvSpPr>
            <p:cNvPr id="8" name="矩形 5"/>
            <p:cNvSpPr>
              <a:spLocks noChangeArrowheads="1"/>
            </p:cNvSpPr>
            <p:nvPr/>
          </p:nvSpPr>
          <p:spPr bwMode="auto">
            <a:xfrm>
              <a:off x="3273909" y="1066515"/>
              <a:ext cx="508529" cy="2221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400" dirty="0" smtClean="0">
                  <a:solidFill>
                    <a:schemeClr val="tx1"/>
                  </a:solidFill>
                </a:rPr>
                <a:t>2020</a:t>
              </a:r>
              <a:endParaRPr lang="zh-HK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3273909" y="2273697"/>
              <a:ext cx="1033337" cy="1987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400" dirty="0" smtClean="0">
                  <a:solidFill>
                    <a:schemeClr val="tx1"/>
                  </a:solidFill>
                </a:rPr>
                <a:t>30 / 9 / 2020</a:t>
              </a:r>
              <a:endParaRPr lang="zh-HK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888088" y="2528900"/>
            <a:ext cx="3744416" cy="313289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」學校活動。當學校活動被確定，狀態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不能回復為「草案」，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活動時段數目及點名示標將不能更改。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919975" y="476672"/>
            <a:ext cx="1190170" cy="4357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27448" y="6113038"/>
            <a:ext cx="1190170" cy="4357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919537" y="996626"/>
            <a:ext cx="2448271" cy="50246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16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3492" y="728700"/>
            <a:ext cx="8810758" cy="5220580"/>
            <a:chOff x="1260278" y="-122060"/>
            <a:chExt cx="5346253" cy="3167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278" y="-122060"/>
              <a:ext cx="5346253" cy="3167780"/>
            </a:xfrm>
            <a:prstGeom prst="rect">
              <a:avLst/>
            </a:prstGeom>
          </p:spPr>
        </p:pic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3391863" y="996626"/>
              <a:ext cx="519792" cy="2271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2400" dirty="0" smtClean="0">
                  <a:solidFill>
                    <a:schemeClr val="tx1"/>
                  </a:solidFill>
                </a:rPr>
                <a:t>2020</a:t>
              </a:r>
              <a:endParaRPr lang="zh-HK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5"/>
            <p:cNvSpPr>
              <a:spLocks noChangeArrowheads="1"/>
            </p:cNvSpPr>
            <p:nvPr/>
          </p:nvSpPr>
          <p:spPr bwMode="auto">
            <a:xfrm>
              <a:off x="3391863" y="2230546"/>
              <a:ext cx="1056224" cy="2031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1800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2400" dirty="0" smtClean="0">
                  <a:solidFill>
                    <a:schemeClr val="tx1"/>
                  </a:solidFill>
                </a:rPr>
                <a:t>30 / 9 / 2020</a:t>
              </a:r>
              <a:endParaRPr lang="zh-HK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323417" y="4293096"/>
            <a:ext cx="4464496" cy="194421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如活動的時段與加入學生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教職員的其他學校活動的時段有衝突，會顯示警告訊息及報告。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28248" y="1424396"/>
            <a:ext cx="1836204" cy="6058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07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125538"/>
            <a:ext cx="10863263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矩形 2"/>
          <p:cNvSpPr>
            <a:spLocks noChangeArrowheads="1"/>
          </p:cNvSpPr>
          <p:nvPr/>
        </p:nvSpPr>
        <p:spPr bwMode="auto">
          <a:xfrm>
            <a:off x="663575" y="5192713"/>
            <a:ext cx="10917238" cy="1119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cxnSp>
        <p:nvCxnSpPr>
          <p:cNvPr id="61447" name="直線單箭頭接點 3"/>
          <p:cNvCxnSpPr>
            <a:cxnSpLocks noChangeShapeType="1"/>
          </p:cNvCxnSpPr>
          <p:nvPr/>
        </p:nvCxnSpPr>
        <p:spPr bwMode="auto">
          <a:xfrm flipH="1" flipV="1">
            <a:off x="1450975" y="4924425"/>
            <a:ext cx="2397125" cy="4492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963653" y="4259263"/>
            <a:ext cx="8352928" cy="190604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用戶組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學校活動管理員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學校活動用戶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網上校管系統管理員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在此搜尋及編修所有活動的出席紀錄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1811524" y="1504318"/>
            <a:ext cx="391282" cy="1800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0" rIns="18000" bIns="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200" b="1" dirty="0" smtClean="0">
                <a:solidFill>
                  <a:schemeClr val="tx1"/>
                </a:solidFill>
              </a:rPr>
              <a:t>2020</a:t>
            </a:r>
            <a:endParaRPr lang="zh-HK" alt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2577818" y="1894735"/>
            <a:ext cx="972108" cy="1800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0" rIns="18000" bIns="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200" b="1" dirty="0" smtClean="0">
                <a:solidFill>
                  <a:schemeClr val="tx1"/>
                </a:solidFill>
              </a:rPr>
              <a:t>01 / 09 / 2020</a:t>
            </a:r>
            <a:endParaRPr lang="zh-HK" alt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5173799" y="1884294"/>
            <a:ext cx="972108" cy="1800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0" rIns="18000" bIns="0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1200" b="1" dirty="0" smtClean="0">
                <a:solidFill>
                  <a:schemeClr val="tx1"/>
                </a:solidFill>
              </a:rPr>
              <a:t>31 / 08 / 2021</a:t>
            </a:r>
            <a:endParaRPr lang="zh-HK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9196717" y="497681"/>
            <a:ext cx="16835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點名</a:t>
            </a:r>
            <a: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0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260" y="557252"/>
            <a:ext cx="9495238" cy="5914286"/>
            <a:chOff x="722260" y="557252"/>
            <a:chExt cx="9495238" cy="59142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60" y="557252"/>
              <a:ext cx="9495238" cy="5914286"/>
            </a:xfrm>
            <a:prstGeom prst="rect">
              <a:avLst/>
            </a:prstGeom>
          </p:spPr>
        </p:pic>
        <p:sp>
          <p:nvSpPr>
            <p:cNvPr id="13" name="矩形 5"/>
            <p:cNvSpPr>
              <a:spLocks noChangeArrowheads="1"/>
            </p:cNvSpPr>
            <p:nvPr/>
          </p:nvSpPr>
          <p:spPr bwMode="auto">
            <a:xfrm>
              <a:off x="4264558" y="980728"/>
              <a:ext cx="535298" cy="1800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400" dirty="0" smtClean="0">
                  <a:solidFill>
                    <a:schemeClr val="tx1"/>
                  </a:solidFill>
                </a:rPr>
                <a:t>2020</a:t>
              </a:r>
              <a:endParaRPr lang="zh-HK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5"/>
            <p:cNvSpPr>
              <a:spLocks noChangeArrowheads="1"/>
            </p:cNvSpPr>
            <p:nvPr/>
          </p:nvSpPr>
          <p:spPr bwMode="auto">
            <a:xfrm>
              <a:off x="6870086" y="5751693"/>
              <a:ext cx="1126405" cy="2627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400" dirty="0" smtClean="0">
                  <a:solidFill>
                    <a:schemeClr val="tx1"/>
                  </a:solidFill>
                </a:rPr>
                <a:t>04 / 12 / 2020</a:t>
              </a:r>
              <a:endParaRPr lang="zh-HK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5"/>
            <p:cNvSpPr>
              <a:spLocks noChangeArrowheads="1"/>
            </p:cNvSpPr>
            <p:nvPr/>
          </p:nvSpPr>
          <p:spPr bwMode="auto">
            <a:xfrm>
              <a:off x="6348028" y="1383032"/>
              <a:ext cx="1332148" cy="2817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400" dirty="0" smtClean="0">
                  <a:solidFill>
                    <a:schemeClr val="tx1"/>
                  </a:solidFill>
                </a:rPr>
                <a:t>31 / 08 / 2021</a:t>
              </a:r>
              <a:endParaRPr lang="zh-HK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5"/>
            <p:cNvSpPr>
              <a:spLocks noChangeArrowheads="1"/>
            </p:cNvSpPr>
            <p:nvPr/>
          </p:nvSpPr>
          <p:spPr bwMode="auto">
            <a:xfrm>
              <a:off x="3139762" y="1374974"/>
              <a:ext cx="1133940" cy="2086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400" dirty="0" smtClean="0">
                  <a:solidFill>
                    <a:schemeClr val="tx1"/>
                  </a:solidFill>
                </a:rPr>
                <a:t>01 / 09 / 2020</a:t>
              </a:r>
              <a:endParaRPr lang="zh-HK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916613" y="3392996"/>
            <a:ext cx="4643437" cy="126155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按下學校活動的超連結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繼續」按鈕進行點名。</a:t>
            </a:r>
          </a:p>
        </p:txBody>
      </p:sp>
      <p:cxnSp>
        <p:nvCxnSpPr>
          <p:cNvPr id="62468" name="直線單箭頭接點 3"/>
          <p:cNvCxnSpPr>
            <a:cxnSpLocks noChangeShapeType="1"/>
          </p:cNvCxnSpPr>
          <p:nvPr/>
        </p:nvCxnSpPr>
        <p:spPr bwMode="auto">
          <a:xfrm flipH="1">
            <a:off x="1523492" y="4545124"/>
            <a:ext cx="4393121" cy="16921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69" name="直線單箭頭接點 3"/>
          <p:cNvCxnSpPr>
            <a:cxnSpLocks noChangeShapeType="1"/>
          </p:cNvCxnSpPr>
          <p:nvPr/>
        </p:nvCxnSpPr>
        <p:spPr bwMode="auto">
          <a:xfrm flipH="1">
            <a:off x="6276020" y="4654550"/>
            <a:ext cx="432048" cy="109714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05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9396" y="991927"/>
            <a:ext cx="10933856" cy="5461409"/>
            <a:chOff x="659396" y="991927"/>
            <a:chExt cx="10933856" cy="54614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96" y="991927"/>
              <a:ext cx="10933856" cy="5461409"/>
            </a:xfrm>
            <a:prstGeom prst="rect">
              <a:avLst/>
            </a:prstGeom>
          </p:spPr>
        </p:pic>
        <p:sp>
          <p:nvSpPr>
            <p:cNvPr id="8" name="矩形 5"/>
            <p:cNvSpPr>
              <a:spLocks noChangeArrowheads="1"/>
            </p:cNvSpPr>
            <p:nvPr/>
          </p:nvSpPr>
          <p:spPr bwMode="auto">
            <a:xfrm>
              <a:off x="3978877" y="1561692"/>
              <a:ext cx="391282" cy="180020"/>
            </a:xfrm>
            <a:prstGeom prst="rect">
              <a:avLst/>
            </a:prstGeom>
            <a:solidFill>
              <a:srgbClr val="EEFFFF"/>
            </a:solidFill>
            <a:ln>
              <a:noFill/>
            </a:ln>
            <a:extLst/>
          </p:spPr>
          <p:txBody>
            <a:bodyPr lIns="18000" tIns="0" rIns="18000" bIns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100" dirty="0" smtClean="0">
                  <a:solidFill>
                    <a:schemeClr val="tx1"/>
                  </a:solidFill>
                </a:rPr>
                <a:t>2020</a:t>
              </a:r>
              <a:endParaRPr lang="zh-HK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3978876" y="2456892"/>
              <a:ext cx="5429491" cy="25202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0"/>
            <a:lstStyle/>
            <a:p>
              <a:pPr>
                <a:buClr>
                  <a:srgbClr val="000000"/>
                </a:buClr>
                <a:buSzPct val="100000"/>
              </a:pPr>
              <a:r>
                <a:rPr lang="en-US" altLang="zh-TW" sz="11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04/12/2020 17:00 </a:t>
              </a:r>
              <a:r>
                <a:rPr lang="en-US" altLang="zh-TW" sz="11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- 18:00, </a:t>
              </a:r>
              <a:r>
                <a:rPr lang="en-US" altLang="zh-TW" sz="11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zh-TW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11/12/2020 </a:t>
              </a:r>
              <a:r>
                <a:rPr lang="en-US" altLang="zh-TW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17:00 - </a:t>
              </a:r>
              <a:r>
                <a:rPr lang="en-US" altLang="zh-TW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18:00,  18/12/2020 </a:t>
              </a:r>
              <a:r>
                <a:rPr lang="en-US" altLang="zh-TW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17:00 - 18:00</a:t>
              </a:r>
              <a:endParaRPr lang="zh-HK" alt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>
                <a:buClr>
                  <a:srgbClr val="000000"/>
                </a:buClr>
                <a:buSzPct val="100000"/>
              </a:pPr>
              <a:endParaRPr lang="zh-HK" altLang="en-US" sz="11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HK" altLang="en-US" sz="11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627948" y="5013176"/>
            <a:ext cx="5340350" cy="93751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學校活動管理 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點名 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依學生 </a:t>
            </a:r>
          </a:p>
        </p:txBody>
      </p:sp>
    </p:spTree>
    <p:extLst>
      <p:ext uri="{BB962C8B-B14F-4D97-AF65-F5344CB8AC3E}">
        <p14:creationId xmlns:p14="http://schemas.microsoft.com/office/powerpoint/2010/main" val="27261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1404" y="548680"/>
            <a:ext cx="9511536" cy="5990055"/>
            <a:chOff x="688920" y="495532"/>
            <a:chExt cx="9511536" cy="59900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20" y="495532"/>
              <a:ext cx="9511536" cy="5990055"/>
            </a:xfrm>
            <a:prstGeom prst="rect">
              <a:avLst/>
            </a:prstGeom>
          </p:spPr>
        </p:pic>
        <p:sp>
          <p:nvSpPr>
            <p:cNvPr id="10" name="矩形 5"/>
            <p:cNvSpPr>
              <a:spLocks noChangeArrowheads="1"/>
            </p:cNvSpPr>
            <p:nvPr/>
          </p:nvSpPr>
          <p:spPr bwMode="auto">
            <a:xfrm>
              <a:off x="4437785" y="1209896"/>
              <a:ext cx="391282" cy="180020"/>
            </a:xfrm>
            <a:prstGeom prst="rect">
              <a:avLst/>
            </a:prstGeom>
            <a:solidFill>
              <a:srgbClr val="EEFFFF"/>
            </a:solidFill>
            <a:ln>
              <a:noFill/>
            </a:ln>
            <a:extLst/>
          </p:spPr>
          <p:txBody>
            <a:bodyPr lIns="18000" tIns="0" rIns="1800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</a:rPr>
                <a:t>2020</a:t>
              </a:r>
              <a:endParaRPr lang="zh-HK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5"/>
            <p:cNvSpPr>
              <a:spLocks noChangeArrowheads="1"/>
            </p:cNvSpPr>
            <p:nvPr/>
          </p:nvSpPr>
          <p:spPr bwMode="auto">
            <a:xfrm>
              <a:off x="4446929" y="2384884"/>
              <a:ext cx="5753527" cy="25202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0"/>
            <a:lstStyle/>
            <a:p>
              <a:pPr>
                <a:buClr>
                  <a:srgbClr val="000000"/>
                </a:buClr>
                <a:buSzPct val="100000"/>
              </a:pPr>
              <a:r>
                <a:rPr lang="en-US" altLang="zh-TW" sz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04/12/2020 17:00 </a:t>
              </a:r>
              <a:r>
                <a:rPr lang="en-US" altLang="zh-TW" sz="1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- 18:00, 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zh-TW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11/12/2020 </a:t>
              </a:r>
              <a:r>
                <a:rPr lang="en-US" altLang="zh-TW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17:00 - </a:t>
              </a:r>
              <a:r>
                <a:rPr lang="en-US" altLang="zh-TW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18:00,  18/12/2020 </a:t>
              </a:r>
              <a:r>
                <a:rPr lang="en-US" altLang="zh-TW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17:00 - 18:00</a:t>
              </a:r>
              <a:endParaRPr lang="zh-HK" altLang="en-US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>
                <a:buClr>
                  <a:srgbClr val="000000"/>
                </a:buClr>
                <a:buSzPct val="100000"/>
              </a:pPr>
              <a:endParaRPr lang="zh-HK" altLang="en-US" sz="11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HK" altLang="en-US" sz="11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375920" y="2721433"/>
            <a:ext cx="5616624" cy="83257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學校活動管理 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點名 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依教職員</a:t>
            </a:r>
          </a:p>
        </p:txBody>
      </p:sp>
    </p:spTree>
    <p:extLst>
      <p:ext uri="{BB962C8B-B14F-4D97-AF65-F5344CB8AC3E}">
        <p14:creationId xmlns:p14="http://schemas.microsoft.com/office/powerpoint/2010/main" val="30725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0" y="759125"/>
            <a:ext cx="10840321" cy="5455938"/>
          </a:xfrm>
        </p:spPr>
      </p:pic>
      <p:sp>
        <p:nvSpPr>
          <p:cNvPr id="65541" name="矩形 3"/>
          <p:cNvSpPr>
            <a:spLocks noChangeArrowheads="1"/>
          </p:cNvSpPr>
          <p:nvPr/>
        </p:nvSpPr>
        <p:spPr bwMode="auto">
          <a:xfrm>
            <a:off x="695325" y="2975831"/>
            <a:ext cx="5670306" cy="360362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" name="Rectangle 4"/>
          <p:cNvSpPr/>
          <p:nvPr/>
        </p:nvSpPr>
        <p:spPr>
          <a:xfrm>
            <a:off x="4014207" y="1361648"/>
            <a:ext cx="33983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HK" altLang="en-US" sz="1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202</a:t>
            </a:r>
            <a:r>
              <a:rPr lang="en-US" altLang="zh-HK" sz="1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0</a:t>
            </a:r>
            <a:endParaRPr lang="zh-HK" altLang="en-US" sz="1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3304" y="2410837"/>
            <a:ext cx="174086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HK" sz="1400" dirty="0">
                <a:latin typeface="新細明體" panose="02020500000000000000" pitchFamily="18" charset="-120"/>
              </a:rPr>
              <a:t>12/04/2021 16:00 - </a:t>
            </a:r>
            <a:r>
              <a:rPr lang="en-US" altLang="zh-HK" sz="1400" dirty="0" smtClean="0">
                <a:latin typeface="新細明體" panose="02020500000000000000" pitchFamily="18" charset="-120"/>
              </a:rPr>
              <a:t>17:00</a:t>
            </a:r>
            <a:endParaRPr lang="zh-HK" altLang="en-US" sz="1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2712" y="3032362"/>
            <a:ext cx="183704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HK" altLang="en-US" sz="1400" dirty="0">
                <a:latin typeface="新細明體" panose="02020500000000000000" pitchFamily="18" charset="-120"/>
              </a:rPr>
              <a:t>陳</a:t>
            </a:r>
            <a:r>
              <a:rPr lang="zh-HK" altLang="en-US" sz="1400" dirty="0" smtClean="0">
                <a:latin typeface="新細明體" panose="02020500000000000000" pitchFamily="18" charset="-120"/>
              </a:rPr>
              <a:t>老師  </a:t>
            </a:r>
            <a:r>
              <a:rPr lang="en-US" altLang="zh-HK" sz="1400" dirty="0">
                <a:latin typeface="新細明體" panose="02020500000000000000" pitchFamily="18" charset="-120"/>
              </a:rPr>
              <a:t>13/04/2021 10:17</a:t>
            </a:r>
            <a:endParaRPr lang="zh-HK" altLang="en-US" sz="1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6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512763"/>
            <a:ext cx="10369781" cy="5762625"/>
          </a:xfrm>
          <a:prstGeom prst="rect">
            <a:avLst/>
          </a:prstGeom>
        </p:spPr>
      </p:pic>
      <p:sp>
        <p:nvSpPr>
          <p:cNvPr id="72706" name="標題 1"/>
          <p:cNvSpPr>
            <a:spLocks noGrp="1"/>
          </p:cNvSpPr>
          <p:nvPr>
            <p:ph type="title"/>
          </p:nvPr>
        </p:nvSpPr>
        <p:spPr>
          <a:xfrm>
            <a:off x="9385540" y="398463"/>
            <a:ext cx="1451024" cy="97313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endParaRPr lang="zh-HK" altLang="en-US" dirty="0" smtClean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267325" y="1724025"/>
            <a:ext cx="6564313" cy="33401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用戶組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學校活動管理員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學校活動用戶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網上校管系統管理員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書記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能夠查看所有學校活動資料。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狀態為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草案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的活動不會在查詢功能中列出。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6076" y="783199"/>
            <a:ext cx="344646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HK" altLang="en-US" sz="1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2 0 2 </a:t>
            </a:r>
            <a:r>
              <a:rPr lang="en-US" altLang="zh-HK" sz="1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0</a:t>
            </a:r>
            <a:endParaRPr lang="zh-HK" altLang="en-US" sz="1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4104" y="1035843"/>
            <a:ext cx="8576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HK" sz="1000" b="1" dirty="0" smtClean="0">
                <a:latin typeface="新細明體" panose="02020500000000000000" pitchFamily="18" charset="-120"/>
              </a:rPr>
              <a:t>0 1 / 0 9 / 2 0 2 0</a:t>
            </a:r>
            <a:endParaRPr lang="zh-HK" altLang="en-US" sz="1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5079" y="1035843"/>
            <a:ext cx="8576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HK" sz="1000" b="1" dirty="0" smtClean="0">
                <a:latin typeface="新細明體" panose="02020500000000000000" pitchFamily="18" charset="-120"/>
              </a:rPr>
              <a:t>3 1 / 0 8 / 2 0 2 1</a:t>
            </a:r>
            <a:endParaRPr lang="zh-HK" altLang="en-US" sz="1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11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325"/>
            <a:ext cx="9832675" cy="5747837"/>
          </a:xfrm>
        </p:spPr>
      </p:pic>
      <p:sp>
        <p:nvSpPr>
          <p:cNvPr id="73733" name="AutoShape 4"/>
          <p:cNvSpPr>
            <a:spLocks noChangeArrowheads="1"/>
          </p:cNvSpPr>
          <p:nvPr/>
        </p:nvSpPr>
        <p:spPr bwMode="auto">
          <a:xfrm>
            <a:off x="8201025" y="4508500"/>
            <a:ext cx="3059113" cy="8667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依學校活動查詢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3058" y="783690"/>
            <a:ext cx="33983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HK" altLang="en-US" sz="1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202</a:t>
            </a:r>
            <a:r>
              <a:rPr lang="en-US" altLang="zh-HK" sz="1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0</a:t>
            </a:r>
            <a:endParaRPr lang="zh-HK" altLang="en-US" sz="1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5330" y="1694863"/>
            <a:ext cx="174086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HK" sz="1400" dirty="0" smtClean="0">
                <a:latin typeface="新細明體" panose="02020500000000000000" pitchFamily="18" charset="-120"/>
              </a:rPr>
              <a:t>03/12/2020 </a:t>
            </a:r>
            <a:r>
              <a:rPr lang="en-US" altLang="zh-HK" sz="1400" dirty="0">
                <a:latin typeface="新細明體" panose="02020500000000000000" pitchFamily="18" charset="-120"/>
              </a:rPr>
              <a:t>10:00 - 16:00</a:t>
            </a:r>
            <a:endParaRPr lang="zh-HK" altLang="en-US" sz="1400" dirty="0"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0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4713" y="895350"/>
            <a:ext cx="10477500" cy="5380952"/>
            <a:chOff x="874713" y="895350"/>
            <a:chExt cx="10477500" cy="53809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13" y="895350"/>
              <a:ext cx="10477500" cy="538095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41019" y="1595767"/>
              <a:ext cx="339837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HK" altLang="en-US" sz="1400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202</a:t>
              </a:r>
              <a:r>
                <a:rPr lang="en-US" altLang="zh-HK" sz="1400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0</a:t>
              </a:r>
              <a:endParaRPr lang="zh-HK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8372" y="5412848"/>
              <a:ext cx="178734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zh-HK" sz="1400" dirty="0" smtClean="0">
                  <a:latin typeface="新細明體" panose="02020500000000000000" pitchFamily="18" charset="-120"/>
                </a:rPr>
                <a:t>23/09/2020  </a:t>
              </a:r>
              <a:r>
                <a:rPr lang="en-US" altLang="zh-HK" sz="1400" dirty="0">
                  <a:latin typeface="新細明體" panose="02020500000000000000" pitchFamily="18" charset="-120"/>
                </a:rPr>
                <a:t>17:00 - 18:00</a:t>
              </a:r>
              <a:endParaRPr lang="zh-HK" altLang="en-US" sz="1400" dirty="0">
                <a:latin typeface="新細明體" panose="02020500000000000000" pitchFamily="18" charset="-120"/>
              </a:endParaRPr>
            </a:p>
          </p:txBody>
        </p:sp>
      </p:grp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7032625" y="3429000"/>
            <a:ext cx="4319588" cy="8651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依學生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教職員查詢</a:t>
            </a:r>
          </a:p>
        </p:txBody>
      </p:sp>
    </p:spTree>
    <p:extLst>
      <p:ext uri="{BB962C8B-B14F-4D97-AF65-F5344CB8AC3E}">
        <p14:creationId xmlns:p14="http://schemas.microsoft.com/office/powerpoint/2010/main" val="39634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4040</Words>
  <Application>Microsoft Office PowerPoint</Application>
  <PresentationFormat>寬螢幕</PresentationFormat>
  <Paragraphs>856</Paragraphs>
  <Slides>134</Slides>
  <Notes>50</Notes>
  <HiddenSlides>17</HiddenSlides>
  <MMClips>0</MMClips>
  <ScaleCrop>false</ScaleCrop>
  <HeadingPairs>
    <vt:vector size="8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134</vt:i4>
      </vt:variant>
    </vt:vector>
  </HeadingPairs>
  <TitlesOfParts>
    <vt:vector size="158" baseType="lpstr">
      <vt:lpstr>Adobe 繁黑體 Std B</vt:lpstr>
      <vt:lpstr>ＭＳ Ｐゴシック</vt:lpstr>
      <vt:lpstr>ＭＳ Ｐ明朝</vt:lpstr>
      <vt:lpstr>游ゴシック</vt:lpstr>
      <vt:lpstr>游ゴシック Light</vt:lpstr>
      <vt:lpstr>細明體</vt:lpstr>
      <vt:lpstr>微軟正黑體</vt:lpstr>
      <vt:lpstr>新細明體</vt:lpstr>
      <vt:lpstr>標楷體</vt:lpstr>
      <vt:lpstr>Arial</vt:lpstr>
      <vt:lpstr>Arial Black</vt:lpstr>
      <vt:lpstr>Arial Narrow</vt:lpstr>
      <vt:lpstr>Calibri</vt:lpstr>
      <vt:lpstr>Calibri Light</vt:lpstr>
      <vt:lpstr>Garamond</vt:lpstr>
      <vt:lpstr>Tahoma</vt:lpstr>
      <vt:lpstr>Times New Roman</vt:lpstr>
      <vt:lpstr>Trebuchet MS</vt:lpstr>
      <vt:lpstr>Wingdings</vt:lpstr>
      <vt:lpstr>Wingdings 2</vt:lpstr>
      <vt:lpstr>Office 佈景主題</vt:lpstr>
      <vt:lpstr>有機</vt:lpstr>
      <vt:lpstr>1_有機</vt:lpstr>
      <vt:lpstr>Clip</vt:lpstr>
      <vt:lpstr>如何運用「網上校管系統」 處理有關學生活動的資料</vt:lpstr>
      <vt:lpstr>PowerPoint 簡報</vt:lpstr>
      <vt:lpstr>PowerPoint 簡報</vt:lpstr>
      <vt:lpstr>PowerPoint 簡報</vt:lpstr>
      <vt:lpstr>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簡介</vt:lpstr>
      <vt:lpstr>甚麼是校本學生人才庫?</vt:lpstr>
      <vt:lpstr>人才資料庫模組概念圖</vt:lpstr>
      <vt:lpstr>模組概覽</vt:lpstr>
      <vt:lpstr>報告 </vt:lpstr>
      <vt:lpstr>報告的分類</vt:lpstr>
      <vt:lpstr>PowerPoint 簡報</vt:lpstr>
      <vt:lpstr>PowerPoint 簡報</vt:lpstr>
      <vt:lpstr>PowerPoint 簡報</vt:lpstr>
      <vt:lpstr>不同渠道的介紹</vt:lpstr>
      <vt:lpstr>渠道一：學業成績 </vt:lpstr>
      <vt:lpstr>PowerPoint 簡報</vt:lpstr>
      <vt:lpstr>PowerPoint 簡報</vt:lpstr>
      <vt:lpstr>使用步驟概要</vt:lpstr>
      <vt:lpstr>示範影片</vt:lpstr>
      <vt:lpstr>渠道二：比賽成績 </vt:lpstr>
      <vt:lpstr>WebSAMS 不同模組的配合</vt:lpstr>
      <vt:lpstr>PowerPoint 簡報</vt:lpstr>
      <vt:lpstr>PowerPoint 簡報</vt:lpstr>
      <vt:lpstr>PowerPoint 簡報</vt:lpstr>
      <vt:lpstr>PowerPoint 簡報</vt:lpstr>
      <vt:lpstr>使用步驟概要</vt:lpstr>
      <vt:lpstr>使用步驟概要</vt:lpstr>
      <vt:lpstr>示範影片  (示範影片與之前相同)</vt:lpstr>
      <vt:lpstr>示範影片  </vt:lpstr>
      <vt:lpstr>渠道三：其他資料 </vt:lpstr>
      <vt:lpstr>PowerPoint 簡報</vt:lpstr>
      <vt:lpstr>示範影片</vt:lpstr>
      <vt:lpstr>匯出資料 </vt:lpstr>
      <vt:lpstr>功能說明 </vt:lpstr>
      <vt:lpstr>各試算表的欄位</vt:lpstr>
      <vt:lpstr>PowerPoint 簡報</vt:lpstr>
      <vt:lpstr>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查詢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方法一: 依課外活動(活動) </vt:lpstr>
      <vt:lpstr>PowerPoint 簡報</vt:lpstr>
      <vt:lpstr>PowerPoint 簡報</vt:lpstr>
      <vt:lpstr>方法二: 依課外活動(活動項目) </vt:lpstr>
      <vt:lpstr>方法二: 依課外活動(活動項目) </vt:lpstr>
      <vt:lpstr>方法三: 依學生</vt:lpstr>
      <vt:lpstr>方法三: 依學生</vt:lpstr>
      <vt:lpstr>方法三: 依學生</vt:lpstr>
      <vt:lpstr>方法三: 依學生</vt:lpstr>
      <vt:lpstr>方法四: 整批處理</vt:lpstr>
      <vt:lpstr>方法四: 整批處理</vt:lpstr>
      <vt:lpstr>方法四: 整批處理</vt:lpstr>
      <vt:lpstr>其他有關學生活動的推介功能 – 留堂班</vt:lpstr>
      <vt:lpstr>1) 編排學生至留堂班</vt:lpstr>
      <vt:lpstr>2) 列印留堂班名單</vt:lpstr>
      <vt:lpstr>3) 編修和確定留堂班資料     並檢查衝突情況 </vt:lpstr>
      <vt:lpstr>3) 編修和確定留堂班資料     並檢查衝突 </vt:lpstr>
      <vt:lpstr>4) 為留堂班進行即時點名</vt:lpstr>
      <vt:lpstr>5) 即時查詢學生出席情況 </vt:lpstr>
      <vt:lpstr>6) 列印通知書/報告</vt:lpstr>
      <vt:lpstr>PowerPoint 簡報</vt:lpstr>
      <vt:lpstr>PowerPoint 簡報</vt:lpstr>
      <vt:lpstr>PowerPoint 簡報</vt:lpstr>
      <vt:lpstr>PowerPoint 簡報</vt:lpstr>
      <vt:lpstr>考慮切入點及流程的因素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C.Y. Ng</dc:creator>
  <cp:lastModifiedBy>CHAN, Kat-keung Jack</cp:lastModifiedBy>
  <cp:revision>264</cp:revision>
  <cp:lastPrinted>2019-08-23T06:50:40Z</cp:lastPrinted>
  <dcterms:created xsi:type="dcterms:W3CDTF">2019-04-17T01:24:12Z</dcterms:created>
  <dcterms:modified xsi:type="dcterms:W3CDTF">2021-08-23T06:54:42Z</dcterms:modified>
</cp:coreProperties>
</file>