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620000" cy="10287000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8C4461"/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1" autoAdjust="0"/>
    <p:restoredTop sz="90929"/>
  </p:normalViewPr>
  <p:slideViewPr>
    <p:cSldViewPr>
      <p:cViewPr varScale="1">
        <p:scale>
          <a:sx n="45" d="100"/>
          <a:sy n="45" d="100"/>
        </p:scale>
        <p:origin x="2124" y="4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2A11A-6ADC-4160-BA20-673CFDDCC5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11398-B4AB-41BD-9EC5-96BD76AD7B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75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C3CD9-9FD2-47E1-8474-565265057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580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A9AA2-A616-4EA5-B93F-D0E3D7FA96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174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5FB3-87D9-4273-80F5-E1A195C668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780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B3257-009E-4E93-9EE5-4DAB049FA9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228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B0048-A49B-4F6E-A1EB-F9EE2E4FC5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508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CAB87-A255-4CBF-A6E9-B98AF15A22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7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0999E-AB6D-4F9C-B295-512CC38FA8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996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D1EE7-AEF0-4158-8E4A-CA97931F19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455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A9C66-5739-48D4-B922-D8C6678393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530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 smtClean="0"/>
            </a:lvl1pPr>
          </a:lstStyle>
          <a:p>
            <a:pPr>
              <a:defRPr/>
            </a:pPr>
            <a:fld id="{154758B8-CEC7-460A-8CE9-AFE2ABEE26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21.jpeg"/><Relationship Id="rId18" Type="http://schemas.openxmlformats.org/officeDocument/2006/relationships/oleObject" Target="../embeddings/oleObject7.bin"/><Relationship Id="rId26" Type="http://schemas.openxmlformats.org/officeDocument/2006/relationships/oleObject" Target="../embeddings/oleObject11.bin"/><Relationship Id="rId39" Type="http://schemas.openxmlformats.org/officeDocument/2006/relationships/oleObject" Target="../embeddings/oleObject18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8.wmf"/><Relationship Id="rId34" Type="http://schemas.openxmlformats.org/officeDocument/2006/relationships/oleObject" Target="../embeddings/oleObject15.bin"/><Relationship Id="rId42" Type="http://schemas.openxmlformats.org/officeDocument/2006/relationships/oleObject" Target="../embeddings/oleObject20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image" Target="../media/image6.wmf"/><Relationship Id="rId25" Type="http://schemas.openxmlformats.org/officeDocument/2006/relationships/image" Target="../media/image10.wmf"/><Relationship Id="rId33" Type="http://schemas.openxmlformats.org/officeDocument/2006/relationships/image" Target="../media/image14.wmf"/><Relationship Id="rId38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29" Type="http://schemas.openxmlformats.org/officeDocument/2006/relationships/image" Target="../media/image12.wmf"/><Relationship Id="rId41" Type="http://schemas.openxmlformats.org/officeDocument/2006/relationships/image" Target="../media/image1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png"/><Relationship Id="rId11" Type="http://schemas.openxmlformats.org/officeDocument/2006/relationships/oleObject" Target="../embeddings/oleObject4.bin"/><Relationship Id="rId24" Type="http://schemas.openxmlformats.org/officeDocument/2006/relationships/oleObject" Target="../embeddings/oleObject10.bin"/><Relationship Id="rId32" Type="http://schemas.openxmlformats.org/officeDocument/2006/relationships/oleObject" Target="../embeddings/oleObject14.bin"/><Relationship Id="rId37" Type="http://schemas.openxmlformats.org/officeDocument/2006/relationships/image" Target="../media/image16.wmf"/><Relationship Id="rId40" Type="http://schemas.openxmlformats.org/officeDocument/2006/relationships/oleObject" Target="../embeddings/oleObject19.bin"/><Relationship Id="rId5" Type="http://schemas.openxmlformats.org/officeDocument/2006/relationships/image" Target="../media/image19.png"/><Relationship Id="rId15" Type="http://schemas.openxmlformats.org/officeDocument/2006/relationships/image" Target="../media/image5.wmf"/><Relationship Id="rId23" Type="http://schemas.openxmlformats.org/officeDocument/2006/relationships/image" Target="../media/image9.wmf"/><Relationship Id="rId28" Type="http://schemas.openxmlformats.org/officeDocument/2006/relationships/oleObject" Target="../embeddings/oleObject12.bin"/><Relationship Id="rId36" Type="http://schemas.openxmlformats.org/officeDocument/2006/relationships/oleObject" Target="../embeddings/oleObject16.bin"/><Relationship Id="rId10" Type="http://schemas.openxmlformats.org/officeDocument/2006/relationships/image" Target="../media/image3.wmf"/><Relationship Id="rId19" Type="http://schemas.openxmlformats.org/officeDocument/2006/relationships/image" Target="../media/image7.wmf"/><Relationship Id="rId31" Type="http://schemas.openxmlformats.org/officeDocument/2006/relationships/image" Target="../media/image13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Relationship Id="rId27" Type="http://schemas.openxmlformats.org/officeDocument/2006/relationships/image" Target="../media/image11.wmf"/><Relationship Id="rId30" Type="http://schemas.openxmlformats.org/officeDocument/2006/relationships/oleObject" Target="../embeddings/oleObject13.bin"/><Relationship Id="rId35" Type="http://schemas.openxmlformats.org/officeDocument/2006/relationships/image" Target="../media/image15.wmf"/><Relationship Id="rId43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55738" y="125413"/>
          <a:ext cx="51816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Clip" r:id="rId3" imgW="6271190" imgH="3429000" progId="MS_ClipArt_Gallery.5">
                  <p:embed/>
                </p:oleObj>
              </mc:Choice>
              <mc:Fallback>
                <p:oleObj name="Clip" r:id="rId3" imgW="6271190" imgH="342900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125413"/>
                        <a:ext cx="518160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89100" y="200025"/>
            <a:ext cx="45466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b="1">
                <a:latin typeface="標楷體" panose="03000509000000000000" pitchFamily="65" charset="-120"/>
                <a:ea typeface="標楷體" panose="03000509000000000000" pitchFamily="65" charset="-120"/>
              </a:rPr>
              <a:t>特殊學生成績 </a:t>
            </a:r>
            <a:endParaRPr lang="en-US" altLang="zh-TW" sz="1800" b="1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ea typeface="標楷體" panose="03000509000000000000" pitchFamily="65" charset="-120"/>
              </a:rPr>
              <a:t>Special Assessment</a:t>
            </a:r>
            <a:endParaRPr lang="en-US" altLang="zh-TW" sz="27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1066800"/>
            <a:ext cx="7010400" cy="2057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609600" y="3657600"/>
            <a:ext cx="1600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olidFill>
                  <a:srgbClr val="990099"/>
                </a:solidFill>
                <a:sym typeface="Wingdings" panose="05000000000000000000" pitchFamily="2" charset="2"/>
              </a:rPr>
              <a:t></a:t>
            </a:r>
            <a:r>
              <a:rPr lang="en-US" altLang="zh-TW" sz="1400" smtClean="0">
                <a:sym typeface="Wingdings" panose="05000000000000000000" pitchFamily="2" charset="2"/>
              </a:rPr>
              <a:t>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指定採用特殊學生成績的班級</a:t>
            </a:r>
          </a:p>
        </p:txBody>
      </p:sp>
      <p:sp>
        <p:nvSpPr>
          <p:cNvPr id="2055" name="Rectangle 64"/>
          <p:cNvSpPr>
            <a:spLocks noChangeArrowheads="1"/>
          </p:cNvSpPr>
          <p:nvPr/>
        </p:nvSpPr>
        <p:spPr bwMode="auto">
          <a:xfrm>
            <a:off x="304800" y="7696200"/>
            <a:ext cx="7026275" cy="1752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457200" y="7756525"/>
            <a:ext cx="14478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olidFill>
                  <a:srgbClr val="6666FF"/>
                </a:solidFill>
                <a:sym typeface="Wingdings" panose="05000000000000000000" pitchFamily="2" charset="2"/>
              </a:rPr>
              <a:t></a:t>
            </a:r>
            <a:r>
              <a:rPr lang="en-US" altLang="zh-TW" sz="1400" smtClean="0"/>
              <a:t>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列印成績表及相關報告</a:t>
            </a:r>
            <a:endParaRPr lang="zh-TW" altLang="en-US" sz="1400" smtClean="0"/>
          </a:p>
          <a:p>
            <a:pPr eaLnBrk="1" hangingPunct="1">
              <a:spcBef>
                <a:spcPct val="50000"/>
              </a:spcBef>
              <a:defRPr/>
            </a:pPr>
            <a:r>
              <a:rPr lang="zh-TW" altLang="en-US" sz="1200" smtClean="0">
                <a:solidFill>
                  <a:srgbClr val="6666FF"/>
                </a:solidFill>
                <a:sym typeface="Wingdings 2" panose="05020102010507070707" pitchFamily="18" charset="2"/>
              </a:rPr>
              <a:t></a:t>
            </a:r>
            <a:r>
              <a:rPr lang="zh-TW" altLang="en-US" sz="1200" smtClean="0">
                <a:sym typeface="Wingdings 2" panose="05020102010507070707" pitchFamily="18" charset="2"/>
              </a:rPr>
              <a:t> 綱</a:t>
            </a:r>
            <a:r>
              <a:rPr lang="zh-TW" altLang="en-US" sz="1200" smtClean="0">
                <a:sym typeface="Wingdings" panose="05000000000000000000" pitchFamily="2" charset="2"/>
              </a:rPr>
              <a:t>要設定報告</a:t>
            </a:r>
            <a:endParaRPr lang="zh-TW" altLang="en-US" sz="1200" smtClean="0"/>
          </a:p>
          <a:p>
            <a:pPr eaLnBrk="1" hangingPunct="1">
              <a:spcBef>
                <a:spcPct val="50000"/>
              </a:spcBef>
              <a:defRPr/>
            </a:pPr>
            <a:r>
              <a:rPr lang="zh-TW" altLang="en-US" sz="1200" smtClean="0">
                <a:solidFill>
                  <a:srgbClr val="6666FF"/>
                </a:solidFill>
                <a:sym typeface="Wingdings 2" panose="05020102010507070707" pitchFamily="18" charset="2"/>
              </a:rPr>
              <a:t></a:t>
            </a:r>
            <a:r>
              <a:rPr lang="zh-TW" altLang="en-US" sz="1200" smtClean="0">
                <a:sym typeface="Wingdings 2" panose="05020102010507070707" pitchFamily="18" charset="2"/>
              </a:rPr>
              <a:t> 成績</a:t>
            </a:r>
            <a:r>
              <a:rPr lang="zh-TW" altLang="en-US" sz="1200" smtClean="0">
                <a:sym typeface="Wingdings" panose="05000000000000000000" pitchFamily="2" charset="2"/>
              </a:rPr>
              <a:t>報告</a:t>
            </a:r>
            <a:endParaRPr lang="zh-TW" altLang="en-US" sz="1200" smtClean="0"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zh-TW" altLang="en-US" sz="1200" smtClean="0">
                <a:solidFill>
                  <a:srgbClr val="6666FF"/>
                </a:solidFill>
                <a:sym typeface="Wingdings 2" panose="05020102010507070707" pitchFamily="18" charset="2"/>
              </a:rPr>
              <a:t></a:t>
            </a:r>
            <a:r>
              <a:rPr lang="zh-TW" altLang="en-US" sz="1200" smtClean="0">
                <a:sym typeface="Wingdings 2" panose="05020102010507070707" pitchFamily="18" charset="2"/>
              </a:rPr>
              <a:t> 成績表</a:t>
            </a:r>
            <a:endParaRPr lang="zh-TW" altLang="en-US" sz="1200" smtClean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zh-TW" altLang="en-US" sz="1200" smtClean="0">
                <a:solidFill>
                  <a:srgbClr val="6666FF"/>
                </a:solidFill>
                <a:sym typeface="Wingdings 2" panose="05020102010507070707" pitchFamily="18" charset="2"/>
              </a:rPr>
              <a:t></a:t>
            </a:r>
            <a:r>
              <a:rPr lang="zh-TW" altLang="en-US" sz="1200" smtClean="0">
                <a:sym typeface="Wingdings 2" panose="05020102010507070707" pitchFamily="18" charset="2"/>
              </a:rPr>
              <a:t> </a:t>
            </a:r>
            <a:r>
              <a:rPr lang="zh-TW" altLang="en-US" sz="1200" smtClean="0">
                <a:sym typeface="Wingdings" panose="05000000000000000000" pitchFamily="2" charset="2"/>
              </a:rPr>
              <a:t>特別事項報告</a:t>
            </a:r>
            <a:endParaRPr lang="zh-TW" altLang="en-US" sz="1000" smtClean="0">
              <a:sym typeface="Wingdings" panose="05000000000000000000" pitchFamily="2" charset="2"/>
            </a:endParaRPr>
          </a:p>
        </p:txBody>
      </p:sp>
      <p:pic>
        <p:nvPicPr>
          <p:cNvPr id="2057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776288"/>
            <a:ext cx="39052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WordArt 84"/>
          <p:cNvSpPr>
            <a:spLocks noChangeArrowheads="1" noChangeShapeType="1" noTextEdit="1"/>
          </p:cNvSpPr>
          <p:nvPr/>
        </p:nvSpPr>
        <p:spPr bwMode="auto">
          <a:xfrm>
            <a:off x="647700" y="717550"/>
            <a:ext cx="838200" cy="419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533400" y="1143000"/>
            <a:ext cx="14763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olidFill>
                  <a:srgbClr val="FF0000"/>
                </a:solidFill>
                <a:sym typeface="Wingdings" panose="05000000000000000000" pitchFamily="2" charset="2"/>
              </a:rPr>
              <a:t></a:t>
            </a:r>
            <a:r>
              <a:rPr lang="en-US" altLang="zh-TW" sz="1400" smtClean="0">
                <a:sym typeface="Wingdings" panose="05000000000000000000" pitchFamily="2" charset="2"/>
              </a:rPr>
              <a:t>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確定評估方式</a:t>
            </a:r>
            <a:endParaRPr lang="zh-TW" altLang="en-US" sz="1400" smtClean="0"/>
          </a:p>
        </p:txBody>
      </p:sp>
      <p:sp>
        <p:nvSpPr>
          <p:cNvPr id="2158" name="Text Box 110"/>
          <p:cNvSpPr txBox="1">
            <a:spLocks noChangeArrowheads="1"/>
          </p:cNvSpPr>
          <p:nvPr/>
        </p:nvSpPr>
        <p:spPr bwMode="auto">
          <a:xfrm>
            <a:off x="2590800" y="1143000"/>
            <a:ext cx="11207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olidFill>
                  <a:srgbClr val="FF0000"/>
                </a:solidFill>
                <a:sym typeface="Wingdings" panose="05000000000000000000" pitchFamily="2" charset="2"/>
              </a:rPr>
              <a:t></a:t>
            </a:r>
            <a:r>
              <a:rPr lang="en-US" altLang="zh-TW" sz="1400" smtClean="0">
                <a:sym typeface="Wingdings" panose="05000000000000000000" pitchFamily="2" charset="2"/>
              </a:rPr>
              <a:t>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搜集資料</a:t>
            </a:r>
            <a:endParaRPr lang="zh-TW" altLang="en-US" sz="1400" smtClean="0"/>
          </a:p>
        </p:txBody>
      </p:sp>
      <p:sp>
        <p:nvSpPr>
          <p:cNvPr id="2061" name="WordArt 120"/>
          <p:cNvSpPr>
            <a:spLocks noChangeArrowheads="1" noChangeShapeType="1" noTextEdit="1"/>
          </p:cNvSpPr>
          <p:nvPr/>
        </p:nvSpPr>
        <p:spPr bwMode="auto">
          <a:xfrm>
            <a:off x="990600" y="3124200"/>
            <a:ext cx="762000" cy="381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99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2169" name="Text Box 121"/>
          <p:cNvSpPr txBox="1">
            <a:spLocks noChangeArrowheads="1"/>
          </p:cNvSpPr>
          <p:nvPr/>
        </p:nvSpPr>
        <p:spPr bwMode="auto">
          <a:xfrm>
            <a:off x="5638800" y="77724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olidFill>
                  <a:srgbClr val="6666FF"/>
                </a:solidFill>
                <a:sym typeface="Wingdings 2" panose="05020102010507070707" pitchFamily="18" charset="2"/>
              </a:rPr>
              <a:t></a:t>
            </a:r>
            <a:r>
              <a:rPr lang="en-US" altLang="zh-TW" sz="1400" smtClean="0">
                <a:sym typeface="Wingdings" panose="05000000000000000000" pitchFamily="2" charset="2"/>
              </a:rPr>
              <a:t>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編配新學年學   生班別及班號</a:t>
            </a:r>
            <a:endParaRPr lang="zh-TW" altLang="en-US" sz="1400" smtClean="0"/>
          </a:p>
        </p:txBody>
      </p:sp>
      <p:sp>
        <p:nvSpPr>
          <p:cNvPr id="2063" name="WordArt 130"/>
          <p:cNvSpPr>
            <a:spLocks noChangeArrowheads="1" noChangeShapeType="1" noTextEdit="1"/>
          </p:cNvSpPr>
          <p:nvPr/>
        </p:nvSpPr>
        <p:spPr bwMode="auto">
          <a:xfrm>
            <a:off x="1066800" y="7391400"/>
            <a:ext cx="838200" cy="419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2064" name="Object 132"/>
          <p:cNvGraphicFramePr>
            <a:graphicFrameLocks noChangeAspect="1"/>
          </p:cNvGraphicFramePr>
          <p:nvPr/>
        </p:nvGraphicFramePr>
        <p:xfrm>
          <a:off x="609600" y="7467600"/>
          <a:ext cx="457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467600"/>
                        <a:ext cx="457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33"/>
          <p:cNvGraphicFramePr>
            <a:graphicFrameLocks noChangeAspect="1"/>
          </p:cNvGraphicFramePr>
          <p:nvPr/>
        </p:nvGraphicFramePr>
        <p:xfrm>
          <a:off x="1600200" y="8382000"/>
          <a:ext cx="8016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Clip" r:id="rId9" imgW="1190531" imgH="1243343" progId="MS_ClipArt_Gallery.5">
                  <p:embed/>
                </p:oleObj>
              </mc:Choice>
              <mc:Fallback>
                <p:oleObj name="Clip" r:id="rId9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8382000"/>
                        <a:ext cx="8016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Text Box 135"/>
          <p:cNvSpPr txBox="1">
            <a:spLocks noChangeArrowheads="1"/>
          </p:cNvSpPr>
          <p:nvPr/>
        </p:nvSpPr>
        <p:spPr bwMode="auto">
          <a:xfrm>
            <a:off x="2514600" y="8266113"/>
            <a:ext cx="17526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olidFill>
                  <a:srgbClr val="6666FF"/>
                </a:solidFill>
                <a:sym typeface="Wingdings 2" panose="05020102010507070707" pitchFamily="18" charset="2"/>
              </a:rPr>
              <a:t></a:t>
            </a:r>
            <a:r>
              <a:rPr lang="en-US" altLang="zh-TW" sz="1200">
                <a:sym typeface="Wingdings 2" panose="05020102010507070707" pitchFamily="18" charset="2"/>
              </a:rPr>
              <a:t> </a:t>
            </a:r>
            <a:r>
              <a:rPr lang="zh-TW" altLang="en-US" sz="1200">
                <a:sym typeface="Wingdings 2" panose="05020102010507070707" pitchFamily="18" charset="2"/>
              </a:rPr>
              <a:t>科目等級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olidFill>
                  <a:srgbClr val="6666FF"/>
                </a:solidFill>
                <a:sym typeface="Wingdings 2" panose="05020102010507070707" pitchFamily="18" charset="2"/>
              </a:rPr>
              <a:t></a:t>
            </a:r>
            <a:r>
              <a:rPr lang="zh-TW" altLang="en-US" sz="1200">
                <a:sym typeface="Wingdings 2" panose="05020102010507070707" pitchFamily="18" charset="2"/>
              </a:rPr>
              <a:t> 科目評語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olidFill>
                  <a:srgbClr val="6666FF"/>
                </a:solidFill>
                <a:sym typeface="Wingdings 2" panose="05020102010507070707" pitchFamily="18" charset="2"/>
              </a:rPr>
              <a:t></a:t>
            </a:r>
            <a:r>
              <a:rPr lang="zh-TW" altLang="en-US" sz="1200">
                <a:sym typeface="Wingdings 2" panose="05020102010507070707" pitchFamily="18" charset="2"/>
              </a:rPr>
              <a:t> </a:t>
            </a:r>
            <a:r>
              <a:rPr lang="zh-TW" altLang="en-US" sz="1200"/>
              <a:t>身高及體重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olidFill>
                  <a:srgbClr val="6666FF"/>
                </a:solidFill>
                <a:sym typeface="Wingdings 2" panose="05020102010507070707" pitchFamily="18" charset="2"/>
              </a:rPr>
              <a:t></a:t>
            </a:r>
            <a:r>
              <a:rPr lang="zh-TW" altLang="en-US" sz="1200">
                <a:sym typeface="Wingdings 2" panose="05020102010507070707" pitchFamily="18" charset="2"/>
              </a:rPr>
              <a:t> 操行</a:t>
            </a:r>
            <a:r>
              <a:rPr lang="zh-TW" altLang="en-US" sz="1200"/>
              <a:t>、整體</a:t>
            </a:r>
            <a:r>
              <a:rPr lang="zh-TW" altLang="en-US" sz="1200">
                <a:sym typeface="Wingdings 2" panose="05020102010507070707" pitchFamily="18" charset="2"/>
              </a:rPr>
              <a:t>評語 </a:t>
            </a:r>
            <a:r>
              <a:rPr lang="en-US" altLang="zh-TW" sz="1200">
                <a:sym typeface="Wingdings 2" panose="05020102010507070707" pitchFamily="18" charset="2"/>
              </a:rPr>
              <a:t>…...</a:t>
            </a:r>
            <a:endParaRPr lang="en-US" altLang="zh-TW" sz="1000">
              <a:sym typeface="Wingdings 2" panose="05020102010507070707" pitchFamily="18" charset="2"/>
            </a:endParaRPr>
          </a:p>
        </p:txBody>
      </p:sp>
      <p:graphicFrame>
        <p:nvGraphicFramePr>
          <p:cNvPr id="2067" name="Object 136"/>
          <p:cNvGraphicFramePr>
            <a:graphicFrameLocks noChangeAspect="1"/>
          </p:cNvGraphicFramePr>
          <p:nvPr/>
        </p:nvGraphicFramePr>
        <p:xfrm>
          <a:off x="533400" y="32004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Clip" r:id="rId11" imgW="1700543" imgH="1831818" progId="MS_ClipArt_Gallery.5">
                  <p:embed/>
                </p:oleObj>
              </mc:Choice>
              <mc:Fallback>
                <p:oleObj name="Clip" r:id="rId11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8" name="Picture 147" descr="D:\Data Conversion chart\tick7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8229600"/>
            <a:ext cx="685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9" name="Rectangle 162"/>
          <p:cNvSpPr>
            <a:spLocks noChangeArrowheads="1"/>
          </p:cNvSpPr>
          <p:nvPr/>
        </p:nvSpPr>
        <p:spPr bwMode="auto">
          <a:xfrm>
            <a:off x="304800" y="3376613"/>
            <a:ext cx="7010400" cy="4014787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219" name="Text Box 171"/>
          <p:cNvSpPr txBox="1">
            <a:spLocks noChangeArrowheads="1"/>
          </p:cNvSpPr>
          <p:nvPr/>
        </p:nvSpPr>
        <p:spPr bwMode="auto">
          <a:xfrm>
            <a:off x="5410200" y="36576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olidFill>
                  <a:srgbClr val="990099"/>
                </a:solidFill>
                <a:sym typeface="Wingdings 2" panose="05020102010507070707" pitchFamily="18" charset="2"/>
              </a:rPr>
              <a:t> </a:t>
            </a:r>
            <a:r>
              <a:rPr lang="zh-TW" altLang="en-US" sz="1400" smtClean="0">
                <a:sym typeface="Wingdings 2" panose="05020102010507070707" pitchFamily="18" charset="2"/>
              </a:rPr>
              <a:t>確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定學校資料及考績綱要</a:t>
            </a:r>
          </a:p>
        </p:txBody>
      </p:sp>
      <p:sp>
        <p:nvSpPr>
          <p:cNvPr id="2220" name="Text Box 172"/>
          <p:cNvSpPr txBox="1">
            <a:spLocks noChangeArrowheads="1"/>
          </p:cNvSpPr>
          <p:nvPr/>
        </p:nvSpPr>
        <p:spPr bwMode="auto">
          <a:xfrm>
            <a:off x="3124200" y="3657600"/>
            <a:ext cx="175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olidFill>
                  <a:srgbClr val="990099"/>
                </a:solidFill>
                <a:sym typeface="Wingdings" panose="05000000000000000000" pitchFamily="2" charset="2"/>
              </a:rPr>
              <a:t></a:t>
            </a:r>
            <a:r>
              <a:rPr lang="en-US" altLang="zh-TW" sz="1400" smtClean="0">
                <a:sym typeface="Wingdings" panose="05000000000000000000" pitchFamily="2" charset="2"/>
              </a:rPr>
              <a:t>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設定考績綱要</a:t>
            </a:r>
            <a:endParaRPr lang="zh-TW" altLang="en-US" sz="1400" smtClean="0"/>
          </a:p>
        </p:txBody>
      </p:sp>
      <p:sp>
        <p:nvSpPr>
          <p:cNvPr id="2221" name="Text Box 173"/>
          <p:cNvSpPr txBox="1">
            <a:spLocks noChangeArrowheads="1"/>
          </p:cNvSpPr>
          <p:nvPr/>
        </p:nvSpPr>
        <p:spPr bwMode="auto">
          <a:xfrm>
            <a:off x="1219200" y="5562600"/>
            <a:ext cx="2286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olidFill>
                  <a:srgbClr val="990099"/>
                </a:solidFill>
                <a:sym typeface="Wingdings 2" panose="05020102010507070707" pitchFamily="18" charset="2"/>
              </a:rPr>
              <a:t></a:t>
            </a:r>
            <a:r>
              <a:rPr lang="en-US" altLang="zh-TW" sz="1400" smtClean="0">
                <a:sym typeface="Wingdings" panose="05000000000000000000" pitchFamily="2" charset="2"/>
              </a:rPr>
              <a:t>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在系統內輸入相關資料</a:t>
            </a:r>
          </a:p>
        </p:txBody>
      </p:sp>
      <p:graphicFrame>
        <p:nvGraphicFramePr>
          <p:cNvPr id="2073" name="Object 176"/>
          <p:cNvGraphicFramePr>
            <a:graphicFrameLocks noChangeAspect="1"/>
          </p:cNvGraphicFramePr>
          <p:nvPr/>
        </p:nvGraphicFramePr>
        <p:xfrm>
          <a:off x="5181600" y="60198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Clip" r:id="rId14" imgW="4579545" imgH="5222341" progId="MS_ClipArt_Gallery.5">
                  <p:embed/>
                </p:oleObj>
              </mc:Choice>
              <mc:Fallback>
                <p:oleObj name="Clip" r:id="rId14" imgW="4579545" imgH="5222341" progId="MS_ClipArt_Gallery.5">
                  <p:embed/>
                  <p:pic>
                    <p:nvPicPr>
                      <p:cNvPr id="0" name="Object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6019800"/>
                        <a:ext cx="914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4" name="Object 179"/>
          <p:cNvGraphicFramePr>
            <a:graphicFrameLocks noChangeAspect="1"/>
          </p:cNvGraphicFramePr>
          <p:nvPr/>
        </p:nvGraphicFramePr>
        <p:xfrm>
          <a:off x="533400" y="1676400"/>
          <a:ext cx="5334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Clip" r:id="rId16" imgW="3806982" imgH="3441826" progId="MS_ClipArt_Gallery.5">
                  <p:embed/>
                </p:oleObj>
              </mc:Choice>
              <mc:Fallback>
                <p:oleObj name="Clip" r:id="rId16" imgW="3806982" imgH="3441826" progId="MS_ClipArt_Gallery.5">
                  <p:embed/>
                  <p:pic>
                    <p:nvPicPr>
                      <p:cNvPr id="0" name="Object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5334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6" name="Text Box 188"/>
          <p:cNvSpPr txBox="1">
            <a:spLocks noChangeArrowheads="1"/>
          </p:cNvSpPr>
          <p:nvPr/>
        </p:nvSpPr>
        <p:spPr bwMode="auto">
          <a:xfrm>
            <a:off x="2362200" y="7772400"/>
            <a:ext cx="167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olidFill>
                  <a:srgbClr val="6666FF"/>
                </a:solidFill>
                <a:sym typeface="Wingdings" panose="05000000000000000000" pitchFamily="2" charset="2"/>
              </a:rPr>
              <a:t></a:t>
            </a:r>
            <a:r>
              <a:rPr lang="en-US" altLang="zh-TW" sz="1400" smtClean="0"/>
              <a:t>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核對 </a:t>
            </a:r>
            <a:r>
              <a:rPr lang="en-US" altLang="zh-TW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更正各項已輸入的資料</a:t>
            </a:r>
            <a:endParaRPr lang="zh-TW" altLang="en-US" sz="1400" smtClean="0"/>
          </a:p>
        </p:txBody>
      </p:sp>
      <p:sp>
        <p:nvSpPr>
          <p:cNvPr id="2237" name="Text Box 189"/>
          <p:cNvSpPr txBox="1">
            <a:spLocks noChangeArrowheads="1"/>
          </p:cNvSpPr>
          <p:nvPr/>
        </p:nvSpPr>
        <p:spPr bwMode="auto">
          <a:xfrm>
            <a:off x="4343400" y="7772400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olidFill>
                  <a:srgbClr val="6666FF"/>
                </a:solidFill>
                <a:sym typeface="Wingdings 2" panose="05020102010507070707" pitchFamily="18" charset="2"/>
              </a:rPr>
              <a:t></a:t>
            </a:r>
            <a:r>
              <a:rPr lang="en-US" altLang="zh-TW" sz="1400" smtClean="0"/>
              <a:t>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處理學生升留級事宜</a:t>
            </a:r>
            <a:endParaRPr lang="zh-TW" altLang="en-US" sz="1400" smtClean="0"/>
          </a:p>
        </p:txBody>
      </p:sp>
      <p:graphicFrame>
        <p:nvGraphicFramePr>
          <p:cNvPr id="2077" name="Object 190"/>
          <p:cNvGraphicFramePr>
            <a:graphicFrameLocks noChangeAspect="1"/>
          </p:cNvGraphicFramePr>
          <p:nvPr/>
        </p:nvGraphicFramePr>
        <p:xfrm>
          <a:off x="1143000" y="1993900"/>
          <a:ext cx="609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Clip" r:id="rId18" imgW="1826057" imgH="1659636" progId="MS_ClipArt_Gallery.5">
                  <p:embed/>
                </p:oleObj>
              </mc:Choice>
              <mc:Fallback>
                <p:oleObj name="Clip" r:id="rId18" imgW="1826057" imgH="1659636" progId="MS_ClipArt_Gallery.5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93900"/>
                        <a:ext cx="6096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" name="Object 191"/>
          <p:cNvGraphicFramePr>
            <a:graphicFrameLocks noChangeAspect="1"/>
          </p:cNvGraphicFramePr>
          <p:nvPr/>
        </p:nvGraphicFramePr>
        <p:xfrm>
          <a:off x="2486025" y="5943600"/>
          <a:ext cx="4254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Clip" r:id="rId20" imgW="1296619" imgH="2000707" progId="MS_ClipArt_Gallery.5">
                  <p:embed/>
                </p:oleObj>
              </mc:Choice>
              <mc:Fallback>
                <p:oleObj name="Clip" r:id="rId20" imgW="1296619" imgH="2000707" progId="MS_ClipArt_Gallery.5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5943600"/>
                        <a:ext cx="42545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9" name="Object 192"/>
          <p:cNvGraphicFramePr>
            <a:graphicFrameLocks noChangeAspect="1"/>
          </p:cNvGraphicFramePr>
          <p:nvPr/>
        </p:nvGraphicFramePr>
        <p:xfrm>
          <a:off x="3200400" y="6172200"/>
          <a:ext cx="6858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Clip" r:id="rId22" imgW="3340729" imgH="3493129" progId="MS_ClipArt_Gallery.5">
                  <p:embed/>
                </p:oleObj>
              </mc:Choice>
              <mc:Fallback>
                <p:oleObj name="Clip" r:id="rId22" imgW="3340729" imgH="3493129" progId="MS_ClipArt_Gallery.5">
                  <p:embed/>
                  <p:pic>
                    <p:nvPicPr>
                      <p:cNvPr id="0" name="Object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172200"/>
                        <a:ext cx="6858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0" name="Object 199"/>
          <p:cNvGraphicFramePr>
            <a:graphicFrameLocks noChangeAspect="1"/>
          </p:cNvGraphicFramePr>
          <p:nvPr/>
        </p:nvGraphicFramePr>
        <p:xfrm>
          <a:off x="2743200" y="1524000"/>
          <a:ext cx="87153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Clip" r:id="rId24" imgW="4605196" imgH="3309042" progId="MS_ClipArt_Gallery.5">
                  <p:embed/>
                </p:oleObj>
              </mc:Choice>
              <mc:Fallback>
                <p:oleObj name="Clip" r:id="rId24" imgW="4605196" imgH="3309042" progId="MS_ClipArt_Gallery.5">
                  <p:embed/>
                  <p:pic>
                    <p:nvPicPr>
                      <p:cNvPr id="0" name="Object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87153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1" name="Object 201"/>
          <p:cNvGraphicFramePr>
            <a:graphicFrameLocks noChangeAspect="1"/>
          </p:cNvGraphicFramePr>
          <p:nvPr/>
        </p:nvGraphicFramePr>
        <p:xfrm>
          <a:off x="1920875" y="1676400"/>
          <a:ext cx="4413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Clip" r:id="rId26" imgW="371246" imgH="315468" progId="MS_ClipArt_Gallery.5">
                  <p:embed/>
                </p:oleObj>
              </mc:Choice>
              <mc:Fallback>
                <p:oleObj name="Clip" r:id="rId26" imgW="371246" imgH="315468" progId="MS_ClipArt_Gallery.5">
                  <p:embed/>
                  <p:pic>
                    <p:nvPicPr>
                      <p:cNvPr id="0" name="Object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676400"/>
                        <a:ext cx="4413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2" name="Text Box 202"/>
          <p:cNvSpPr txBox="1">
            <a:spLocks noChangeArrowheads="1"/>
          </p:cNvSpPr>
          <p:nvPr/>
        </p:nvSpPr>
        <p:spPr bwMode="auto">
          <a:xfrm>
            <a:off x="558800" y="2163763"/>
            <a:ext cx="536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等級</a:t>
            </a:r>
          </a:p>
        </p:txBody>
      </p:sp>
      <p:sp>
        <p:nvSpPr>
          <p:cNvPr id="2083" name="Text Box 203"/>
          <p:cNvSpPr txBox="1">
            <a:spLocks noChangeArrowheads="1"/>
          </p:cNvSpPr>
          <p:nvPr/>
        </p:nvSpPr>
        <p:spPr bwMode="auto">
          <a:xfrm>
            <a:off x="1168400" y="2590800"/>
            <a:ext cx="536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評語</a:t>
            </a:r>
            <a:endParaRPr lang="zh-TW" altLang="en-US" sz="1000"/>
          </a:p>
        </p:txBody>
      </p:sp>
      <p:sp>
        <p:nvSpPr>
          <p:cNvPr id="2084" name="Text Box 204"/>
          <p:cNvSpPr txBox="1">
            <a:spLocks noChangeArrowheads="1"/>
          </p:cNvSpPr>
          <p:nvPr/>
        </p:nvSpPr>
        <p:spPr bwMode="auto">
          <a:xfrm>
            <a:off x="1825625" y="2163763"/>
            <a:ext cx="536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符號</a:t>
            </a:r>
          </a:p>
        </p:txBody>
      </p:sp>
      <p:sp>
        <p:nvSpPr>
          <p:cNvPr id="2085" name="Text Box 205"/>
          <p:cNvSpPr txBox="1">
            <a:spLocks noChangeArrowheads="1"/>
          </p:cNvSpPr>
          <p:nvPr/>
        </p:nvSpPr>
        <p:spPr bwMode="auto">
          <a:xfrm>
            <a:off x="2387600" y="2149475"/>
            <a:ext cx="16033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成績表、教學進度</a:t>
            </a:r>
          </a:p>
          <a:p>
            <a:pPr algn="ctr" eaLnBrk="1" hangingPunct="1"/>
            <a:r>
              <a:rPr lang="zh-TW" altLang="en-US" sz="1400"/>
              <a:t>及考核內容</a:t>
            </a:r>
          </a:p>
        </p:txBody>
      </p:sp>
      <p:sp>
        <p:nvSpPr>
          <p:cNvPr id="2254" name="Text Box 206"/>
          <p:cNvSpPr txBox="1">
            <a:spLocks noChangeArrowheads="1"/>
          </p:cNvSpPr>
          <p:nvPr/>
        </p:nvSpPr>
        <p:spPr bwMode="auto">
          <a:xfrm>
            <a:off x="4724400" y="1143000"/>
            <a:ext cx="19939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14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</a:t>
            </a:r>
            <a:r>
              <a:rPr lang="en-US" altLang="zh-TW" sz="1400" dirty="0" smtClean="0">
                <a:sym typeface="Wingdings 2" panose="05020102010507070707" pitchFamily="18" charset="2"/>
              </a:rPr>
              <a:t> </a:t>
            </a:r>
            <a:r>
              <a:rPr lang="zh-TW" alt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確定科目層次 </a:t>
            </a:r>
            <a:r>
              <a:rPr lang="en-US" altLang="zh-TW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(1</a:t>
            </a:r>
            <a:r>
              <a:rPr lang="zh-TW" alt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至</a:t>
            </a:r>
            <a:r>
              <a:rPr lang="en-US" altLang="zh-TW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4)</a:t>
            </a:r>
          </a:p>
        </p:txBody>
      </p:sp>
      <p:sp>
        <p:nvSpPr>
          <p:cNvPr id="2087" name="Text Box 208"/>
          <p:cNvSpPr txBox="1">
            <a:spLocks noChangeArrowheads="1"/>
          </p:cNvSpPr>
          <p:nvPr/>
        </p:nvSpPr>
        <p:spPr bwMode="auto">
          <a:xfrm>
            <a:off x="5029200" y="1485900"/>
            <a:ext cx="1143000" cy="409575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000" b="1">
                <a:solidFill>
                  <a:srgbClr val="FF0000"/>
                </a:solidFill>
              </a:rPr>
              <a:t>1. </a:t>
            </a:r>
            <a:r>
              <a:rPr lang="zh-TW" altLang="en-US" sz="1000" b="1">
                <a:solidFill>
                  <a:srgbClr val="FF0000"/>
                </a:solidFill>
              </a:rPr>
              <a:t>科目</a:t>
            </a:r>
            <a:r>
              <a:rPr lang="zh-TW" altLang="en-US" sz="1000"/>
              <a:t> </a:t>
            </a:r>
            <a:r>
              <a:rPr lang="zh-TW" altLang="en-US" sz="1000">
                <a:sym typeface="Wingdings" panose="05000000000000000000" pitchFamily="2" charset="2"/>
              </a:rPr>
              <a:t></a:t>
            </a:r>
            <a:r>
              <a:rPr lang="zh-TW" altLang="en-US" sz="1000"/>
              <a:t> 等級、</a:t>
            </a:r>
          </a:p>
          <a:p>
            <a:pPr algn="ctr" eaLnBrk="1" hangingPunct="1"/>
            <a:r>
              <a:rPr lang="zh-TW" altLang="en-US" sz="1000"/>
              <a:t>符號、評語</a:t>
            </a:r>
          </a:p>
        </p:txBody>
      </p:sp>
      <p:sp>
        <p:nvSpPr>
          <p:cNvPr id="2088" name="Text Box 209"/>
          <p:cNvSpPr txBox="1">
            <a:spLocks noChangeArrowheads="1"/>
          </p:cNvSpPr>
          <p:nvPr/>
        </p:nvSpPr>
        <p:spPr bwMode="auto">
          <a:xfrm>
            <a:off x="4191000" y="2057400"/>
            <a:ext cx="1143000" cy="409575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000" b="1">
                <a:solidFill>
                  <a:srgbClr val="FF0000"/>
                </a:solidFill>
              </a:rPr>
              <a:t>3. </a:t>
            </a:r>
            <a:r>
              <a:rPr lang="zh-TW" altLang="en-US" sz="1000" b="1">
                <a:solidFill>
                  <a:srgbClr val="FF0000"/>
                </a:solidFill>
              </a:rPr>
              <a:t>分卷</a:t>
            </a:r>
            <a:r>
              <a:rPr lang="zh-TW" altLang="en-US" sz="1000"/>
              <a:t> </a:t>
            </a:r>
            <a:r>
              <a:rPr lang="zh-TW" altLang="en-US" sz="1000">
                <a:sym typeface="Wingdings" panose="05000000000000000000" pitchFamily="2" charset="2"/>
              </a:rPr>
              <a:t></a:t>
            </a:r>
            <a:r>
              <a:rPr lang="zh-TW" altLang="en-US" sz="1000"/>
              <a:t> 等級、</a:t>
            </a:r>
          </a:p>
          <a:p>
            <a:pPr algn="ctr" eaLnBrk="1" hangingPunct="1"/>
            <a:r>
              <a:rPr lang="zh-TW" altLang="en-US" sz="1000"/>
              <a:t>符號、評語</a:t>
            </a:r>
          </a:p>
        </p:txBody>
      </p:sp>
      <p:sp>
        <p:nvSpPr>
          <p:cNvPr id="2089" name="Text Box 211"/>
          <p:cNvSpPr txBox="1">
            <a:spLocks noChangeArrowheads="1"/>
          </p:cNvSpPr>
          <p:nvPr/>
        </p:nvSpPr>
        <p:spPr bwMode="auto">
          <a:xfrm>
            <a:off x="6019800" y="2590800"/>
            <a:ext cx="1143000" cy="409575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000" b="1">
                <a:solidFill>
                  <a:srgbClr val="FF0000"/>
                </a:solidFill>
              </a:rPr>
              <a:t>4. </a:t>
            </a:r>
            <a:r>
              <a:rPr lang="zh-TW" altLang="en-US" sz="1000" b="1">
                <a:solidFill>
                  <a:srgbClr val="FF0000"/>
                </a:solidFill>
              </a:rPr>
              <a:t>內容</a:t>
            </a:r>
            <a:r>
              <a:rPr lang="zh-TW" altLang="en-US" sz="1000"/>
              <a:t> </a:t>
            </a:r>
            <a:r>
              <a:rPr lang="zh-TW" altLang="en-US" sz="1000">
                <a:sym typeface="Wingdings" panose="05000000000000000000" pitchFamily="2" charset="2"/>
              </a:rPr>
              <a:t></a:t>
            </a:r>
            <a:r>
              <a:rPr lang="zh-TW" altLang="en-US" sz="1000"/>
              <a:t> 等級、符號</a:t>
            </a:r>
          </a:p>
        </p:txBody>
      </p:sp>
      <p:sp>
        <p:nvSpPr>
          <p:cNvPr id="2090" name="Line 212"/>
          <p:cNvSpPr>
            <a:spLocks noChangeShapeType="1"/>
          </p:cNvSpPr>
          <p:nvPr/>
        </p:nvSpPr>
        <p:spPr bwMode="auto">
          <a:xfrm flipV="1">
            <a:off x="4724400" y="19050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091" name="Line 213"/>
          <p:cNvSpPr>
            <a:spLocks noChangeShapeType="1"/>
          </p:cNvSpPr>
          <p:nvPr/>
        </p:nvSpPr>
        <p:spPr bwMode="auto">
          <a:xfrm>
            <a:off x="5638800" y="1905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092" name="Line 214"/>
          <p:cNvSpPr>
            <a:spLocks noChangeShapeType="1"/>
          </p:cNvSpPr>
          <p:nvPr/>
        </p:nvSpPr>
        <p:spPr bwMode="auto">
          <a:xfrm>
            <a:off x="6629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093" name="Text Box 215"/>
          <p:cNvSpPr txBox="1">
            <a:spLocks noChangeArrowheads="1"/>
          </p:cNvSpPr>
          <p:nvPr/>
        </p:nvSpPr>
        <p:spPr bwMode="auto">
          <a:xfrm>
            <a:off x="6019800" y="2057400"/>
            <a:ext cx="1143000" cy="409575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000" b="1">
                <a:solidFill>
                  <a:srgbClr val="FF0000"/>
                </a:solidFill>
              </a:rPr>
              <a:t>2. </a:t>
            </a:r>
            <a:r>
              <a:rPr lang="zh-TW" altLang="en-US" sz="1000" b="1">
                <a:solidFill>
                  <a:srgbClr val="FF0000"/>
                </a:solidFill>
              </a:rPr>
              <a:t>單元</a:t>
            </a:r>
            <a:r>
              <a:rPr lang="zh-TW" altLang="en-US" sz="1000"/>
              <a:t> </a:t>
            </a:r>
            <a:r>
              <a:rPr lang="zh-TW" altLang="en-US" sz="1000">
                <a:sym typeface="Wingdings" panose="05000000000000000000" pitchFamily="2" charset="2"/>
              </a:rPr>
              <a:t></a:t>
            </a:r>
            <a:r>
              <a:rPr lang="zh-TW" altLang="en-US" sz="1000"/>
              <a:t> 等級、</a:t>
            </a:r>
          </a:p>
          <a:p>
            <a:pPr algn="ctr" eaLnBrk="1" hangingPunct="1"/>
            <a:r>
              <a:rPr lang="zh-TW" altLang="en-US" sz="1000"/>
              <a:t>符號、評語</a:t>
            </a:r>
          </a:p>
        </p:txBody>
      </p:sp>
      <p:sp>
        <p:nvSpPr>
          <p:cNvPr id="2094" name="Rectangle 216"/>
          <p:cNvSpPr>
            <a:spLocks noChangeArrowheads="1"/>
          </p:cNvSpPr>
          <p:nvPr/>
        </p:nvSpPr>
        <p:spPr bwMode="auto">
          <a:xfrm>
            <a:off x="4191000" y="2667000"/>
            <a:ext cx="1143000" cy="228600"/>
          </a:xfrm>
          <a:prstGeom prst="rect">
            <a:avLst/>
          </a:prstGeom>
          <a:solidFill>
            <a:srgbClr val="CCFFFF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000">
                <a:sym typeface="Wingdings" panose="05000000000000000000" pitchFamily="2" charset="2"/>
              </a:rPr>
              <a:t> (</a:t>
            </a:r>
            <a:r>
              <a:rPr lang="zh-TW" altLang="en-US" sz="1000">
                <a:sym typeface="Wingdings" panose="05000000000000000000" pitchFamily="2" charset="2"/>
              </a:rPr>
              <a:t>代表可輸入</a:t>
            </a:r>
            <a:r>
              <a:rPr lang="en-US" altLang="zh-TW" sz="1000">
                <a:sym typeface="Wingdings" panose="05000000000000000000" pitchFamily="2" charset="2"/>
              </a:rPr>
              <a:t>)</a:t>
            </a:r>
          </a:p>
        </p:txBody>
      </p:sp>
      <p:graphicFrame>
        <p:nvGraphicFramePr>
          <p:cNvPr id="2095" name="Object 218"/>
          <p:cNvGraphicFramePr>
            <a:graphicFrameLocks noChangeAspect="1"/>
          </p:cNvGraphicFramePr>
          <p:nvPr/>
        </p:nvGraphicFramePr>
        <p:xfrm>
          <a:off x="533400" y="4343400"/>
          <a:ext cx="6858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Clip" r:id="rId28" imgW="4582562" imgH="2676808" progId="MS_ClipArt_Gallery.5">
                  <p:embed/>
                </p:oleObj>
              </mc:Choice>
              <mc:Fallback>
                <p:oleObj name="Clip" r:id="rId28" imgW="4582562" imgH="2676808" progId="MS_ClipArt_Gallery.5">
                  <p:embed/>
                  <p:pic>
                    <p:nvPicPr>
                      <p:cNvPr id="0" name="Object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68580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6" name="Object 219"/>
          <p:cNvGraphicFramePr>
            <a:graphicFrameLocks noChangeAspect="1"/>
          </p:cNvGraphicFramePr>
          <p:nvPr/>
        </p:nvGraphicFramePr>
        <p:xfrm>
          <a:off x="1828800" y="4267200"/>
          <a:ext cx="6096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Clip" r:id="rId30" imgW="4143469" imgH="3468986" progId="MS_ClipArt_Gallery.5">
                  <p:embed/>
                </p:oleObj>
              </mc:Choice>
              <mc:Fallback>
                <p:oleObj name="Clip" r:id="rId30" imgW="4143469" imgH="3468986" progId="MS_ClipArt_Gallery.5">
                  <p:embed/>
                  <p:pic>
                    <p:nvPicPr>
                      <p:cNvPr id="0" name="Object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67200"/>
                        <a:ext cx="6096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7" name="Object 221"/>
          <p:cNvGraphicFramePr>
            <a:graphicFrameLocks noChangeAspect="1"/>
          </p:cNvGraphicFramePr>
          <p:nvPr/>
        </p:nvGraphicFramePr>
        <p:xfrm>
          <a:off x="1219200" y="4648200"/>
          <a:ext cx="47148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Clip" r:id="rId32" imgW="1473098" imgH="1793138" progId="MS_ClipArt_Gallery.5">
                  <p:embed/>
                </p:oleObj>
              </mc:Choice>
              <mc:Fallback>
                <p:oleObj name="Clip" r:id="rId32" imgW="1473098" imgH="1793138" progId="MS_ClipArt_Gallery.5">
                  <p:embed/>
                  <p:pic>
                    <p:nvPicPr>
                      <p:cNvPr id="0" name="Object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648200"/>
                        <a:ext cx="471488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8" name="Text Box 222"/>
          <p:cNvSpPr txBox="1">
            <a:spLocks noChangeArrowheads="1"/>
          </p:cNvSpPr>
          <p:nvPr/>
        </p:nvSpPr>
        <p:spPr bwMode="auto">
          <a:xfrm>
            <a:off x="457200" y="4800600"/>
            <a:ext cx="714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預備班</a:t>
            </a:r>
          </a:p>
        </p:txBody>
      </p:sp>
      <p:sp>
        <p:nvSpPr>
          <p:cNvPr id="2099" name="Text Box 223"/>
          <p:cNvSpPr txBox="1">
            <a:spLocks noChangeArrowheads="1"/>
          </p:cNvSpPr>
          <p:nvPr/>
        </p:nvSpPr>
        <p:spPr bwMode="auto">
          <a:xfrm>
            <a:off x="1828800" y="48006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小學</a:t>
            </a:r>
            <a:endParaRPr lang="zh-TW" altLang="en-US" sz="1000"/>
          </a:p>
        </p:txBody>
      </p:sp>
      <p:sp>
        <p:nvSpPr>
          <p:cNvPr id="2100" name="Text Box 224"/>
          <p:cNvSpPr txBox="1">
            <a:spLocks noChangeArrowheads="1"/>
          </p:cNvSpPr>
          <p:nvPr/>
        </p:nvSpPr>
        <p:spPr bwMode="auto">
          <a:xfrm>
            <a:off x="1143000" y="5257800"/>
            <a:ext cx="536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中學</a:t>
            </a:r>
            <a:endParaRPr lang="zh-TW" altLang="en-US" sz="1000"/>
          </a:p>
        </p:txBody>
      </p:sp>
      <p:sp>
        <p:nvSpPr>
          <p:cNvPr id="2101" name="Oval 225"/>
          <p:cNvSpPr>
            <a:spLocks noChangeArrowheads="1"/>
          </p:cNvSpPr>
          <p:nvPr/>
        </p:nvSpPr>
        <p:spPr bwMode="auto">
          <a:xfrm>
            <a:off x="2895600" y="3962400"/>
            <a:ext cx="2057400" cy="11890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25000"/>
              </a:lnSpc>
            </a:pPr>
            <a:r>
              <a:rPr lang="zh-TW" altLang="en-US" sz="1200"/>
              <a:t>成績表格式</a:t>
            </a:r>
          </a:p>
          <a:p>
            <a:pPr algn="ctr" eaLnBrk="1" hangingPunct="1">
              <a:lnSpc>
                <a:spcPct val="125000"/>
              </a:lnSpc>
            </a:pPr>
            <a:r>
              <a:rPr lang="zh-TW" altLang="en-US" sz="1200"/>
              <a:t>考核內容</a:t>
            </a:r>
          </a:p>
          <a:p>
            <a:pPr algn="ctr" eaLnBrk="1" hangingPunct="1">
              <a:lnSpc>
                <a:spcPct val="125000"/>
              </a:lnSpc>
            </a:pPr>
            <a:r>
              <a:rPr lang="zh-TW" altLang="en-US" sz="1200"/>
              <a:t>其他考績</a:t>
            </a:r>
          </a:p>
          <a:p>
            <a:pPr algn="ctr" eaLnBrk="1" hangingPunct="1">
              <a:lnSpc>
                <a:spcPct val="125000"/>
              </a:lnSpc>
            </a:pPr>
            <a:r>
              <a:rPr lang="zh-TW" altLang="en-US" sz="1200"/>
              <a:t>操行、整體評語</a:t>
            </a:r>
          </a:p>
          <a:p>
            <a:pPr algn="ctr" eaLnBrk="1" hangingPunct="1">
              <a:lnSpc>
                <a:spcPct val="125000"/>
              </a:lnSpc>
            </a:pPr>
            <a:r>
              <a:rPr lang="zh-TW" altLang="en-US" sz="1200"/>
              <a:t>相關代碼</a:t>
            </a:r>
          </a:p>
        </p:txBody>
      </p:sp>
      <p:graphicFrame>
        <p:nvGraphicFramePr>
          <p:cNvPr id="2102" name="Object 226"/>
          <p:cNvGraphicFramePr>
            <a:graphicFrameLocks noChangeAspect="1"/>
          </p:cNvGraphicFramePr>
          <p:nvPr/>
        </p:nvGraphicFramePr>
        <p:xfrm>
          <a:off x="3581400" y="5095875"/>
          <a:ext cx="7620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Clip" r:id="rId34" imgW="4582562" imgH="3275846" progId="MS_ClipArt_Gallery.5">
                  <p:embed/>
                </p:oleObj>
              </mc:Choice>
              <mc:Fallback>
                <p:oleObj name="Clip" r:id="rId34" imgW="4582562" imgH="3275846" progId="MS_ClipArt_Gallery.5">
                  <p:embed/>
                  <p:pic>
                    <p:nvPicPr>
                      <p:cNvPr id="0" name="Object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095875"/>
                        <a:ext cx="7620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3" name="Object 227"/>
          <p:cNvGraphicFramePr>
            <a:graphicFrameLocks noChangeAspect="1"/>
          </p:cNvGraphicFramePr>
          <p:nvPr/>
        </p:nvGraphicFramePr>
        <p:xfrm>
          <a:off x="5715000" y="4267200"/>
          <a:ext cx="8128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Clip" r:id="rId36" imgW="1592885" imgH="1868119" progId="MS_ClipArt_Gallery.5">
                  <p:embed/>
                </p:oleObj>
              </mc:Choice>
              <mc:Fallback>
                <p:oleObj name="Clip" r:id="rId36" imgW="1592885" imgH="1868119" progId="MS_ClipArt_Gallery.5">
                  <p:embed/>
                  <p:pic>
                    <p:nvPicPr>
                      <p:cNvPr id="0" name="Object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267200"/>
                        <a:ext cx="81280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4" name="Object 228"/>
          <p:cNvGraphicFramePr>
            <a:graphicFrameLocks noChangeAspect="1"/>
          </p:cNvGraphicFramePr>
          <p:nvPr/>
        </p:nvGraphicFramePr>
        <p:xfrm>
          <a:off x="685800" y="6019800"/>
          <a:ext cx="6858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Clip" r:id="rId38" imgW="3806982" imgH="3441826" progId="MS_ClipArt_Gallery.5">
                  <p:embed/>
                </p:oleObj>
              </mc:Choice>
              <mc:Fallback>
                <p:oleObj name="Clip" r:id="rId38" imgW="3806982" imgH="3441826" progId="MS_ClipArt_Gallery.5">
                  <p:embed/>
                  <p:pic>
                    <p:nvPicPr>
                      <p:cNvPr id="0" name="Object 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19800"/>
                        <a:ext cx="6858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5" name="Object 229"/>
          <p:cNvGraphicFramePr>
            <a:graphicFrameLocks noChangeAspect="1"/>
          </p:cNvGraphicFramePr>
          <p:nvPr/>
        </p:nvGraphicFramePr>
        <p:xfrm>
          <a:off x="1600200" y="6172200"/>
          <a:ext cx="609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Clip" r:id="rId39" imgW="1826057" imgH="1659636" progId="MS_ClipArt_Gallery.5">
                  <p:embed/>
                </p:oleObj>
              </mc:Choice>
              <mc:Fallback>
                <p:oleObj name="Clip" r:id="rId39" imgW="1826057" imgH="1659636" progId="MS_ClipArt_Gallery.5">
                  <p:embed/>
                  <p:pic>
                    <p:nvPicPr>
                      <p:cNvPr id="0" name="Object 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6172200"/>
                        <a:ext cx="6096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6" name="Text Box 230"/>
          <p:cNvSpPr txBox="1">
            <a:spLocks noChangeArrowheads="1"/>
          </p:cNvSpPr>
          <p:nvPr/>
        </p:nvSpPr>
        <p:spPr bwMode="auto">
          <a:xfrm>
            <a:off x="669925" y="6600825"/>
            <a:ext cx="625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400"/>
              <a:t>*</a:t>
            </a:r>
            <a:r>
              <a:rPr lang="zh-TW" altLang="en-US" sz="1400"/>
              <a:t>等級</a:t>
            </a:r>
          </a:p>
        </p:txBody>
      </p:sp>
      <p:sp>
        <p:nvSpPr>
          <p:cNvPr id="2107" name="Text Box 231"/>
          <p:cNvSpPr txBox="1">
            <a:spLocks noChangeArrowheads="1"/>
          </p:cNvSpPr>
          <p:nvPr/>
        </p:nvSpPr>
        <p:spPr bwMode="auto">
          <a:xfrm>
            <a:off x="1571625" y="5867400"/>
            <a:ext cx="536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評語</a:t>
            </a:r>
            <a:endParaRPr lang="zh-TW" altLang="en-US" sz="1200"/>
          </a:p>
        </p:txBody>
      </p:sp>
      <p:sp>
        <p:nvSpPr>
          <p:cNvPr id="2108" name="Rectangle 232"/>
          <p:cNvSpPr>
            <a:spLocks noChangeArrowheads="1"/>
          </p:cNvSpPr>
          <p:nvPr/>
        </p:nvSpPr>
        <p:spPr bwMode="auto">
          <a:xfrm>
            <a:off x="457200" y="6934200"/>
            <a:ext cx="1143000" cy="304800"/>
          </a:xfrm>
          <a:prstGeom prst="rect">
            <a:avLst/>
          </a:prstGeom>
          <a:solidFill>
            <a:srgbClr val="CCFFFF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>
                <a:sym typeface="Wingdings" panose="05000000000000000000" pitchFamily="2" charset="2"/>
              </a:rPr>
              <a:t>*</a:t>
            </a:r>
            <a:r>
              <a:rPr lang="zh-TW" altLang="en-US" sz="1200">
                <a:sym typeface="Wingdings" panose="05000000000000000000" pitchFamily="2" charset="2"/>
              </a:rPr>
              <a:t>可在系統外輸入</a:t>
            </a:r>
          </a:p>
        </p:txBody>
      </p:sp>
      <p:sp>
        <p:nvSpPr>
          <p:cNvPr id="2109" name="Text Box 233"/>
          <p:cNvSpPr txBox="1">
            <a:spLocks noChangeArrowheads="1"/>
          </p:cNvSpPr>
          <p:nvPr/>
        </p:nvSpPr>
        <p:spPr bwMode="auto">
          <a:xfrm>
            <a:off x="3070225" y="5867400"/>
            <a:ext cx="892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其他考績</a:t>
            </a:r>
            <a:endParaRPr lang="zh-TW" altLang="en-US" sz="1000"/>
          </a:p>
        </p:txBody>
      </p:sp>
      <p:sp>
        <p:nvSpPr>
          <p:cNvPr id="2110" name="Text Box 234"/>
          <p:cNvSpPr txBox="1">
            <a:spLocks noChangeArrowheads="1"/>
          </p:cNvSpPr>
          <p:nvPr/>
        </p:nvSpPr>
        <p:spPr bwMode="auto">
          <a:xfrm>
            <a:off x="2130425" y="6600825"/>
            <a:ext cx="1069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身高及體重</a:t>
            </a:r>
            <a:endParaRPr lang="zh-TW" altLang="en-US" sz="1200"/>
          </a:p>
        </p:txBody>
      </p:sp>
      <p:sp>
        <p:nvSpPr>
          <p:cNvPr id="2283" name="Text Box 235"/>
          <p:cNvSpPr txBox="1">
            <a:spLocks noChangeArrowheads="1"/>
          </p:cNvSpPr>
          <p:nvPr/>
        </p:nvSpPr>
        <p:spPr bwMode="auto">
          <a:xfrm>
            <a:off x="4419600" y="5562600"/>
            <a:ext cx="2286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olidFill>
                  <a:srgbClr val="990099"/>
                </a:solidFill>
                <a:sym typeface="Wingdings 2" panose="05020102010507070707" pitchFamily="18" charset="2"/>
              </a:rPr>
              <a:t></a:t>
            </a:r>
            <a:r>
              <a:rPr lang="en-US" altLang="zh-TW" sz="1400" smtClean="0">
                <a:sym typeface="Wingdings" panose="05000000000000000000" pitchFamily="2" charset="2"/>
              </a:rPr>
              <a:t>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特別情況處理</a:t>
            </a:r>
            <a:endParaRPr lang="zh-TW" altLang="en-US" smtClean="0"/>
          </a:p>
        </p:txBody>
      </p:sp>
      <p:sp>
        <p:nvSpPr>
          <p:cNvPr id="2112" name="Text Box 236"/>
          <p:cNvSpPr txBox="1">
            <a:spLocks noChangeArrowheads="1"/>
          </p:cNvSpPr>
          <p:nvPr/>
        </p:nvSpPr>
        <p:spPr bwMode="auto">
          <a:xfrm>
            <a:off x="4699000" y="6829425"/>
            <a:ext cx="1958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學生退修、免修及缺席</a:t>
            </a:r>
          </a:p>
        </p:txBody>
      </p:sp>
      <p:graphicFrame>
        <p:nvGraphicFramePr>
          <p:cNvPr id="2113" name="Object 237"/>
          <p:cNvGraphicFramePr>
            <a:graphicFrameLocks noChangeAspect="1"/>
          </p:cNvGraphicFramePr>
          <p:nvPr/>
        </p:nvGraphicFramePr>
        <p:xfrm>
          <a:off x="4572000" y="8382000"/>
          <a:ext cx="75088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Clip" r:id="rId40" imgW="904342" imgH="905256" progId="MS_ClipArt_Gallery.5">
                  <p:embed/>
                </p:oleObj>
              </mc:Choice>
              <mc:Fallback>
                <p:oleObj name="Clip" r:id="rId40" imgW="904342" imgH="905256" progId="MS_ClipArt_Gallery.5">
                  <p:embed/>
                  <p:pic>
                    <p:nvPicPr>
                      <p:cNvPr id="0" name="Object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8382000"/>
                        <a:ext cx="75088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4" name="Object 238"/>
          <p:cNvGraphicFramePr>
            <a:graphicFrameLocks noChangeAspect="1"/>
          </p:cNvGraphicFramePr>
          <p:nvPr/>
        </p:nvGraphicFramePr>
        <p:xfrm>
          <a:off x="5867400" y="8382000"/>
          <a:ext cx="1066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Clip" r:id="rId42" imgW="1813255" imgH="1391717" progId="MS_ClipArt_Gallery.5">
                  <p:embed/>
                </p:oleObj>
              </mc:Choice>
              <mc:Fallback>
                <p:oleObj name="Clip" r:id="rId42" imgW="1813255" imgH="1391717" progId="MS_ClipArt_Gallery.5">
                  <p:embed/>
                  <p:pic>
                    <p:nvPicPr>
                      <p:cNvPr id="0" name="Object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8382000"/>
                        <a:ext cx="1066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211</Words>
  <Application>Microsoft Office PowerPoint</Application>
  <PresentationFormat>自訂</PresentationFormat>
  <Paragraphs>52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標楷體</vt:lpstr>
      <vt:lpstr>Wingdings</vt:lpstr>
      <vt:lpstr>Wingdings 2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94</cp:revision>
  <cp:lastPrinted>2003-04-08T04:43:03Z</cp:lastPrinted>
  <dcterms:created xsi:type="dcterms:W3CDTF">2003-03-14T04:14:17Z</dcterms:created>
  <dcterms:modified xsi:type="dcterms:W3CDTF">2023-01-19T02:58:32Z</dcterms:modified>
</cp:coreProperties>
</file>