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7620000" cy="10352088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53" autoAdjust="0"/>
    <p:restoredTop sz="94704" autoAdjust="0"/>
  </p:normalViewPr>
  <p:slideViewPr>
    <p:cSldViewPr snapToGrid="0">
      <p:cViewPr varScale="1">
        <p:scale>
          <a:sx n="72" d="100"/>
          <a:sy n="72" d="100"/>
        </p:scale>
        <p:origin x="304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emf"/><Relationship Id="rId4" Type="http://schemas.openxmlformats.org/officeDocument/2006/relationships/image" Target="../media/image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500" y="1694197"/>
            <a:ext cx="6477000" cy="3604060"/>
          </a:xfrm>
        </p:spPr>
        <p:txBody>
          <a:bodyPr anchor="b"/>
          <a:lstStyle>
            <a:lvl1pPr algn="ctr">
              <a:defRPr sz="5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52500" y="5437243"/>
            <a:ext cx="5715000" cy="2499358"/>
          </a:xfrm>
        </p:spPr>
        <p:txBody>
          <a:bodyPr/>
          <a:lstStyle>
            <a:lvl1pPr marL="0" indent="0" algn="ctr">
              <a:buNone/>
              <a:defRPr sz="2000"/>
            </a:lvl1pPr>
            <a:lvl2pPr marL="380985" indent="0" algn="ctr">
              <a:buNone/>
              <a:defRPr sz="1667"/>
            </a:lvl2pPr>
            <a:lvl3pPr marL="761970" indent="0" algn="ctr">
              <a:buNone/>
              <a:defRPr sz="1500"/>
            </a:lvl3pPr>
            <a:lvl4pPr marL="1142954" indent="0" algn="ctr">
              <a:buNone/>
              <a:defRPr sz="1333"/>
            </a:lvl4pPr>
            <a:lvl5pPr marL="1523939" indent="0" algn="ctr">
              <a:buNone/>
              <a:defRPr sz="1333"/>
            </a:lvl5pPr>
            <a:lvl6pPr marL="1904924" indent="0" algn="ctr">
              <a:buNone/>
              <a:defRPr sz="1333"/>
            </a:lvl6pPr>
            <a:lvl7pPr marL="2285909" indent="0" algn="ctr">
              <a:buNone/>
              <a:defRPr sz="1333"/>
            </a:lvl7pPr>
            <a:lvl8pPr marL="2666893" indent="0" algn="ctr">
              <a:buNone/>
              <a:defRPr sz="1333"/>
            </a:lvl8pPr>
            <a:lvl9pPr marL="3047878" indent="0" algn="ctr">
              <a:buNone/>
              <a:defRPr sz="1333"/>
            </a:lvl9pPr>
          </a:lstStyle>
          <a:p>
            <a:r>
              <a:rPr lang="zh-TW" altLang="en-US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1AC89-7D60-4783-8F9B-1905F91DAF4C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6019C-CD05-4AFC-9C19-CD998EBC46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8809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1AC89-7D60-4783-8F9B-1905F91DAF4C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6019C-CD05-4AFC-9C19-CD998EBC46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55820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53063" y="551153"/>
            <a:ext cx="1643063" cy="8772916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23875" y="551153"/>
            <a:ext cx="4833938" cy="8772916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1AC89-7D60-4783-8F9B-1905F91DAF4C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6019C-CD05-4AFC-9C19-CD998EBC46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0784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1AC89-7D60-4783-8F9B-1905F91DAF4C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6019C-CD05-4AFC-9C19-CD998EBC46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6788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9907" y="2580836"/>
            <a:ext cx="6572250" cy="4306180"/>
          </a:xfrm>
        </p:spPr>
        <p:txBody>
          <a:bodyPr anchor="b"/>
          <a:lstStyle>
            <a:lvl1pPr>
              <a:defRPr sz="5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907" y="6927755"/>
            <a:ext cx="6572250" cy="2264518"/>
          </a:xfrm>
        </p:spPr>
        <p:txBody>
          <a:bodyPr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380985" indent="0">
              <a:buNone/>
              <a:defRPr sz="1667">
                <a:solidFill>
                  <a:schemeClr val="tx1">
                    <a:tint val="75000"/>
                  </a:schemeClr>
                </a:solidFill>
              </a:defRPr>
            </a:lvl2pPr>
            <a:lvl3pPr marL="76197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3pPr>
            <a:lvl4pPr marL="1142954" indent="0"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4pPr>
            <a:lvl5pPr marL="1523939" indent="0"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5pPr>
            <a:lvl6pPr marL="1904924" indent="0"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6pPr>
            <a:lvl7pPr marL="2285909" indent="0"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7pPr>
            <a:lvl8pPr marL="2666893" indent="0"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8pPr>
            <a:lvl9pPr marL="3047878" indent="0"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1AC89-7D60-4783-8F9B-1905F91DAF4C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6019C-CD05-4AFC-9C19-CD998EBC46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2294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23875" y="2755764"/>
            <a:ext cx="3238500" cy="6568305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57625" y="2755764"/>
            <a:ext cx="3238500" cy="6568305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1AC89-7D60-4783-8F9B-1905F91DAF4C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6019C-CD05-4AFC-9C19-CD998EBC46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4242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4867" y="551155"/>
            <a:ext cx="6572250" cy="20009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4868" y="2537700"/>
            <a:ext cx="3223617" cy="1243688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80985" indent="0">
              <a:buNone/>
              <a:defRPr sz="1667" b="1"/>
            </a:lvl2pPr>
            <a:lvl3pPr marL="761970" indent="0">
              <a:buNone/>
              <a:defRPr sz="1500" b="1"/>
            </a:lvl3pPr>
            <a:lvl4pPr marL="1142954" indent="0">
              <a:buNone/>
              <a:defRPr sz="1333" b="1"/>
            </a:lvl4pPr>
            <a:lvl5pPr marL="1523939" indent="0">
              <a:buNone/>
              <a:defRPr sz="1333" b="1"/>
            </a:lvl5pPr>
            <a:lvl6pPr marL="1904924" indent="0">
              <a:buNone/>
              <a:defRPr sz="1333" b="1"/>
            </a:lvl6pPr>
            <a:lvl7pPr marL="2285909" indent="0">
              <a:buNone/>
              <a:defRPr sz="1333" b="1"/>
            </a:lvl7pPr>
            <a:lvl8pPr marL="2666893" indent="0">
              <a:buNone/>
              <a:defRPr sz="1333" b="1"/>
            </a:lvl8pPr>
            <a:lvl9pPr marL="3047878" indent="0">
              <a:buNone/>
              <a:defRPr sz="1333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4868" y="3781388"/>
            <a:ext cx="3223617" cy="5561852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57625" y="2537700"/>
            <a:ext cx="3239493" cy="1243688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80985" indent="0">
              <a:buNone/>
              <a:defRPr sz="1667" b="1"/>
            </a:lvl2pPr>
            <a:lvl3pPr marL="761970" indent="0">
              <a:buNone/>
              <a:defRPr sz="1500" b="1"/>
            </a:lvl3pPr>
            <a:lvl4pPr marL="1142954" indent="0">
              <a:buNone/>
              <a:defRPr sz="1333" b="1"/>
            </a:lvl4pPr>
            <a:lvl5pPr marL="1523939" indent="0">
              <a:buNone/>
              <a:defRPr sz="1333" b="1"/>
            </a:lvl5pPr>
            <a:lvl6pPr marL="1904924" indent="0">
              <a:buNone/>
              <a:defRPr sz="1333" b="1"/>
            </a:lvl6pPr>
            <a:lvl7pPr marL="2285909" indent="0">
              <a:buNone/>
              <a:defRPr sz="1333" b="1"/>
            </a:lvl7pPr>
            <a:lvl8pPr marL="2666893" indent="0">
              <a:buNone/>
              <a:defRPr sz="1333" b="1"/>
            </a:lvl8pPr>
            <a:lvl9pPr marL="3047878" indent="0">
              <a:buNone/>
              <a:defRPr sz="1333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57625" y="3781388"/>
            <a:ext cx="3239493" cy="5561852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1AC89-7D60-4783-8F9B-1905F91DAF4C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6019C-CD05-4AFC-9C19-CD998EBC46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6581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1AC89-7D60-4783-8F9B-1905F91DAF4C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6019C-CD05-4AFC-9C19-CD998EBC46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8755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1AC89-7D60-4783-8F9B-1905F91DAF4C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6019C-CD05-4AFC-9C19-CD998EBC46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4294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4868" y="690139"/>
            <a:ext cx="2457648" cy="2415487"/>
          </a:xfrm>
        </p:spPr>
        <p:txBody>
          <a:bodyPr anchor="b"/>
          <a:lstStyle>
            <a:lvl1pPr>
              <a:defRPr sz="2667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9493" y="1490511"/>
            <a:ext cx="3857625" cy="7356692"/>
          </a:xfrm>
        </p:spPr>
        <p:txBody>
          <a:bodyPr/>
          <a:lstStyle>
            <a:lvl1pPr>
              <a:defRPr sz="2667"/>
            </a:lvl1pPr>
            <a:lvl2pPr>
              <a:defRPr sz="2333"/>
            </a:lvl2pPr>
            <a:lvl3pPr>
              <a:defRPr sz="2000"/>
            </a:lvl3pPr>
            <a:lvl4pPr>
              <a:defRPr sz="1667"/>
            </a:lvl4pPr>
            <a:lvl5pPr>
              <a:defRPr sz="1667"/>
            </a:lvl5pPr>
            <a:lvl6pPr>
              <a:defRPr sz="1667"/>
            </a:lvl6pPr>
            <a:lvl7pPr>
              <a:defRPr sz="1667"/>
            </a:lvl7pPr>
            <a:lvl8pPr>
              <a:defRPr sz="1667"/>
            </a:lvl8pPr>
            <a:lvl9pPr>
              <a:defRPr sz="1667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4868" y="3105626"/>
            <a:ext cx="2457648" cy="5753557"/>
          </a:xfrm>
        </p:spPr>
        <p:txBody>
          <a:bodyPr/>
          <a:lstStyle>
            <a:lvl1pPr marL="0" indent="0">
              <a:buNone/>
              <a:defRPr sz="1333"/>
            </a:lvl1pPr>
            <a:lvl2pPr marL="380985" indent="0">
              <a:buNone/>
              <a:defRPr sz="1167"/>
            </a:lvl2pPr>
            <a:lvl3pPr marL="761970" indent="0">
              <a:buNone/>
              <a:defRPr sz="1000"/>
            </a:lvl3pPr>
            <a:lvl4pPr marL="1142954" indent="0">
              <a:buNone/>
              <a:defRPr sz="833"/>
            </a:lvl4pPr>
            <a:lvl5pPr marL="1523939" indent="0">
              <a:buNone/>
              <a:defRPr sz="833"/>
            </a:lvl5pPr>
            <a:lvl6pPr marL="1904924" indent="0">
              <a:buNone/>
              <a:defRPr sz="833"/>
            </a:lvl6pPr>
            <a:lvl7pPr marL="2285909" indent="0">
              <a:buNone/>
              <a:defRPr sz="833"/>
            </a:lvl7pPr>
            <a:lvl8pPr marL="2666893" indent="0">
              <a:buNone/>
              <a:defRPr sz="833"/>
            </a:lvl8pPr>
            <a:lvl9pPr marL="3047878" indent="0">
              <a:buNone/>
              <a:defRPr sz="833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1AC89-7D60-4783-8F9B-1905F91DAF4C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6019C-CD05-4AFC-9C19-CD998EBC46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37957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4868" y="690139"/>
            <a:ext cx="2457648" cy="2415487"/>
          </a:xfrm>
        </p:spPr>
        <p:txBody>
          <a:bodyPr anchor="b"/>
          <a:lstStyle>
            <a:lvl1pPr>
              <a:defRPr sz="2667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39493" y="1490511"/>
            <a:ext cx="3857625" cy="7356692"/>
          </a:xfrm>
        </p:spPr>
        <p:txBody>
          <a:bodyPr anchor="t"/>
          <a:lstStyle>
            <a:lvl1pPr marL="0" indent="0">
              <a:buNone/>
              <a:defRPr sz="2667"/>
            </a:lvl1pPr>
            <a:lvl2pPr marL="380985" indent="0">
              <a:buNone/>
              <a:defRPr sz="2333"/>
            </a:lvl2pPr>
            <a:lvl3pPr marL="761970" indent="0">
              <a:buNone/>
              <a:defRPr sz="2000"/>
            </a:lvl3pPr>
            <a:lvl4pPr marL="1142954" indent="0">
              <a:buNone/>
              <a:defRPr sz="1667"/>
            </a:lvl4pPr>
            <a:lvl5pPr marL="1523939" indent="0">
              <a:buNone/>
              <a:defRPr sz="1667"/>
            </a:lvl5pPr>
            <a:lvl6pPr marL="1904924" indent="0">
              <a:buNone/>
              <a:defRPr sz="1667"/>
            </a:lvl6pPr>
            <a:lvl7pPr marL="2285909" indent="0">
              <a:buNone/>
              <a:defRPr sz="1667"/>
            </a:lvl7pPr>
            <a:lvl8pPr marL="2666893" indent="0">
              <a:buNone/>
              <a:defRPr sz="1667"/>
            </a:lvl8pPr>
            <a:lvl9pPr marL="3047878" indent="0">
              <a:buNone/>
              <a:defRPr sz="1667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4868" y="3105626"/>
            <a:ext cx="2457648" cy="5753557"/>
          </a:xfrm>
        </p:spPr>
        <p:txBody>
          <a:bodyPr/>
          <a:lstStyle>
            <a:lvl1pPr marL="0" indent="0">
              <a:buNone/>
              <a:defRPr sz="1333"/>
            </a:lvl1pPr>
            <a:lvl2pPr marL="380985" indent="0">
              <a:buNone/>
              <a:defRPr sz="1167"/>
            </a:lvl2pPr>
            <a:lvl3pPr marL="761970" indent="0">
              <a:buNone/>
              <a:defRPr sz="1000"/>
            </a:lvl3pPr>
            <a:lvl4pPr marL="1142954" indent="0">
              <a:buNone/>
              <a:defRPr sz="833"/>
            </a:lvl4pPr>
            <a:lvl5pPr marL="1523939" indent="0">
              <a:buNone/>
              <a:defRPr sz="833"/>
            </a:lvl5pPr>
            <a:lvl6pPr marL="1904924" indent="0">
              <a:buNone/>
              <a:defRPr sz="833"/>
            </a:lvl6pPr>
            <a:lvl7pPr marL="2285909" indent="0">
              <a:buNone/>
              <a:defRPr sz="833"/>
            </a:lvl7pPr>
            <a:lvl8pPr marL="2666893" indent="0">
              <a:buNone/>
              <a:defRPr sz="833"/>
            </a:lvl8pPr>
            <a:lvl9pPr marL="3047878" indent="0">
              <a:buNone/>
              <a:defRPr sz="833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1AC89-7D60-4783-8F9B-1905F91DAF4C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6019C-CD05-4AFC-9C19-CD998EBC46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91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23875" y="551155"/>
            <a:ext cx="6572250" cy="20009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3875" y="2755764"/>
            <a:ext cx="6572250" cy="65683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23875" y="9594854"/>
            <a:ext cx="1714500" cy="5511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F1AC89-7D60-4783-8F9B-1905F91DAF4C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24125" y="9594854"/>
            <a:ext cx="2571750" cy="5511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81625" y="9594854"/>
            <a:ext cx="1714500" cy="5511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D6019C-CD05-4AFC-9C19-CD998EBC46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8922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61970" rtl="0" eaLnBrk="1" latinLnBrk="0" hangingPunct="1">
        <a:lnSpc>
          <a:spcPct val="90000"/>
        </a:lnSpc>
        <a:spcBef>
          <a:spcPct val="0"/>
        </a:spcBef>
        <a:buNone/>
        <a:defRPr sz="36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0492" indent="-190492" algn="l" defTabSz="761970" rtl="0" eaLnBrk="1" latinLnBrk="0" hangingPunct="1">
        <a:lnSpc>
          <a:spcPct val="90000"/>
        </a:lnSpc>
        <a:spcBef>
          <a:spcPts val="833"/>
        </a:spcBef>
        <a:buFont typeface="Arial" panose="020B0604020202020204" pitchFamily="34" charset="0"/>
        <a:buChar char="•"/>
        <a:defRPr sz="2333" kern="1200">
          <a:solidFill>
            <a:schemeClr val="tx1"/>
          </a:solidFill>
          <a:latin typeface="+mn-lt"/>
          <a:ea typeface="+mn-ea"/>
          <a:cs typeface="+mn-cs"/>
        </a:defRPr>
      </a:lvl1pPr>
      <a:lvl2pPr marL="571477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52462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667" kern="1200">
          <a:solidFill>
            <a:schemeClr val="tx1"/>
          </a:solidFill>
          <a:latin typeface="+mn-lt"/>
          <a:ea typeface="+mn-ea"/>
          <a:cs typeface="+mn-cs"/>
        </a:defRPr>
      </a:lvl3pPr>
      <a:lvl4pPr marL="1333447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714431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095416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476401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857386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238370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80985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61970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42954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23939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04924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85909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666893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047878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13" Type="http://schemas.openxmlformats.org/officeDocument/2006/relationships/oleObject" Target="../embeddings/oleObject4.bin"/><Relationship Id="rId3" Type="http://schemas.openxmlformats.org/officeDocument/2006/relationships/oleObject" Target="../embeddings/oleObject1.bin"/><Relationship Id="rId7" Type="http://schemas.openxmlformats.org/officeDocument/2006/relationships/image" Target="../media/image7.wmf"/><Relationship Id="rId12" Type="http://schemas.openxmlformats.org/officeDocument/2006/relationships/image" Target="../media/image3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png"/><Relationship Id="rId11" Type="http://schemas.openxmlformats.org/officeDocument/2006/relationships/oleObject" Target="../embeddings/oleObject3.bin"/><Relationship Id="rId5" Type="http://schemas.openxmlformats.org/officeDocument/2006/relationships/image" Target="../media/image5.png"/><Relationship Id="rId10" Type="http://schemas.openxmlformats.org/officeDocument/2006/relationships/image" Target="../media/image2.wmf"/><Relationship Id="rId4" Type="http://schemas.openxmlformats.org/officeDocument/2006/relationships/image" Target="../media/image1.emf"/><Relationship Id="rId9" Type="http://schemas.openxmlformats.org/officeDocument/2006/relationships/oleObject" Target="../embeddings/oleObject2.bin"/><Relationship Id="rId14" Type="http://schemas.openxmlformats.org/officeDocument/2006/relationships/image" Target="../media/image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48562022"/>
              </p:ext>
            </p:extLst>
          </p:nvPr>
        </p:nvGraphicFramePr>
        <p:xfrm>
          <a:off x="1600200" y="312365"/>
          <a:ext cx="5257800" cy="974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5" name="Clip" r:id="rId3" imgW="6240719" imgH="3398544" progId="MS_ClipArt_Gallery.5">
                  <p:embed/>
                </p:oleObj>
              </mc:Choice>
              <mc:Fallback>
                <p:oleObj name="Clip" r:id="rId3" imgW="6240719" imgH="3398544" progId="MS_ClipArt_Gallery.5">
                  <p:embed/>
                  <p:pic>
                    <p:nvPicPr>
                      <p:cNvPr id="3074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312365"/>
                        <a:ext cx="5257800" cy="974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2463165" y="464425"/>
            <a:ext cx="3626350" cy="6595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66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04498" tIns="52249" rIns="104498" bIns="52249">
            <a:spAutoFit/>
          </a:bodyPr>
          <a:lstStyle/>
          <a:p>
            <a:pPr algn="ctr">
              <a:spcAft>
                <a:spcPts val="0"/>
              </a:spcAft>
            </a:pPr>
            <a:r>
              <a:rPr lang="zh-TW" sz="1800" b="1" kern="1200" dirty="0">
                <a:solidFill>
                  <a:srgbClr val="6600CC"/>
                </a:solidFill>
                <a:effectLst/>
                <a:latin typeface="Calibri Light" panose="020F03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小一派位</a:t>
            </a:r>
            <a:endParaRPr lang="en-US" sz="1200" b="1" dirty="0">
              <a:effectLst/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algn="ctr">
              <a:spcAft>
                <a:spcPts val="0"/>
              </a:spcAft>
            </a:pPr>
            <a:r>
              <a:rPr lang="en-US" sz="1800" b="1" kern="1200" dirty="0">
                <a:solidFill>
                  <a:srgbClr val="6600CC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Primary One Allocation </a:t>
            </a:r>
            <a:endParaRPr lang="en-US" sz="1200" b="1" dirty="0">
              <a:effectLst/>
              <a:latin typeface="Times New Roman" panose="02020603050405020304" pitchFamily="18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</p:txBody>
      </p:sp>
      <p:pic>
        <p:nvPicPr>
          <p:cNvPr id="8" name="Picture 3" descr="logo1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54000"/>
            <a:ext cx="1447800" cy="909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" name="群組 2"/>
          <p:cNvGrpSpPr/>
          <p:nvPr/>
        </p:nvGrpSpPr>
        <p:grpSpPr>
          <a:xfrm>
            <a:off x="584922" y="1670943"/>
            <a:ext cx="1406755" cy="385763"/>
            <a:chOff x="533400" y="1692728"/>
            <a:chExt cx="1406755" cy="385763"/>
          </a:xfrm>
        </p:grpSpPr>
        <p:pic>
          <p:nvPicPr>
            <p:cNvPr id="9" name="Picture 83" descr="D:\Data Conversion chart\thumb2.gif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3400" y="1692728"/>
              <a:ext cx="390525" cy="3857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" name="WordArt 84"/>
            <p:cNvSpPr>
              <a:spLocks noChangeArrowheads="1" noChangeShapeType="1" noTextEdit="1"/>
            </p:cNvSpPr>
            <p:nvPr/>
          </p:nvSpPr>
          <p:spPr bwMode="auto">
            <a:xfrm>
              <a:off x="1046075" y="1722055"/>
              <a:ext cx="894080" cy="266065"/>
            </a:xfrm>
            <a:prstGeom prst="rect">
              <a:avLst/>
            </a:prstGeom>
          </p:spPr>
          <p:txBody>
            <a:bodyPr wrap="none" numCol="1" fromWordArt="1">
              <a:prstTxWarp prst="textSlantUp">
                <a:avLst>
                  <a:gd name="adj" fmla="val 32056"/>
                </a:avLst>
              </a:prstTxWarp>
            </a:bodyPr>
            <a:lstStyle/>
            <a:p>
              <a:pPr algn="ctr">
                <a:spcAft>
                  <a:spcPts val="0"/>
                </a:spcAft>
              </a:pPr>
              <a:r>
                <a:rPr lang="zh-TW" sz="1400" dirty="0">
                  <a:ln w="9525" cap="flat" cmpd="sng" algn="ctr">
                    <a:solidFill>
                      <a:srgbClr val="660066"/>
                    </a:solidFill>
                    <a:prstDash val="solid"/>
                    <a:round/>
                  </a:ln>
                  <a:gradFill>
                    <a:gsLst>
                      <a:gs pos="0">
                        <a:srgbClr val="6600CC"/>
                      </a:gs>
                      <a:gs pos="100000">
                        <a:srgbClr val="CC00CC"/>
                      </a:gs>
                    </a:gsLst>
                    <a:lin ang="5400000" scaled="1"/>
                  </a:gradFill>
                  <a:effectLst/>
                  <a:latin typeface="Times New Roman" panose="02020603050405020304" pitchFamily="18" charset="0"/>
                  <a:ea typeface="新細明體" panose="02020500000000000000" pitchFamily="18" charset="-120"/>
                  <a:cs typeface="Times New Roman" panose="02020603050405020304" pitchFamily="18" charset="0"/>
                </a:rPr>
                <a:t>預備工作</a:t>
              </a:r>
              <a:endParaRPr lang="en-US" sz="1200" dirty="0">
                <a:effectLst/>
                <a:latin typeface="Times New Roman" panose="02020603050405020304" pitchFamily="18" charset="0"/>
                <a:ea typeface="新細明體" panose="02020500000000000000" pitchFamily="18" charset="-120"/>
              </a:endParaRPr>
            </a:p>
          </p:txBody>
        </p:sp>
      </p:grpSp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859288" y="2229011"/>
            <a:ext cx="5868670" cy="1865844"/>
          </a:xfrm>
          <a:prstGeom prst="rect">
            <a:avLst/>
          </a:prstGeom>
          <a:noFill/>
          <a:ln w="38100" cmpd="dbl">
            <a:solidFill>
              <a:schemeClr val="tx1"/>
            </a:solidFill>
            <a:prstDash val="dash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Rectangle 5"/>
          <p:cNvSpPr>
            <a:spLocks noChangeArrowheads="1"/>
          </p:cNvSpPr>
          <p:nvPr/>
        </p:nvSpPr>
        <p:spPr bwMode="auto">
          <a:xfrm>
            <a:off x="872173" y="5135044"/>
            <a:ext cx="5855785" cy="1992870"/>
          </a:xfrm>
          <a:prstGeom prst="rect">
            <a:avLst/>
          </a:prstGeom>
          <a:noFill/>
          <a:ln w="38100" cmpd="dbl">
            <a:solidFill>
              <a:schemeClr val="tx1"/>
            </a:solidFill>
            <a:prstDash val="dash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Rectangle 5"/>
          <p:cNvSpPr>
            <a:spLocks noChangeArrowheads="1"/>
          </p:cNvSpPr>
          <p:nvPr/>
        </p:nvSpPr>
        <p:spPr bwMode="auto">
          <a:xfrm>
            <a:off x="859288" y="8115737"/>
            <a:ext cx="5925287" cy="1625969"/>
          </a:xfrm>
          <a:prstGeom prst="rect">
            <a:avLst/>
          </a:prstGeom>
          <a:noFill/>
          <a:ln w="38100" cmpd="dbl">
            <a:solidFill>
              <a:schemeClr val="tx1"/>
            </a:solidFill>
            <a:prstDash val="dash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pc="100"/>
          </a:p>
        </p:txBody>
      </p:sp>
      <p:grpSp>
        <p:nvGrpSpPr>
          <p:cNvPr id="15" name="群組 14"/>
          <p:cNvGrpSpPr/>
          <p:nvPr/>
        </p:nvGrpSpPr>
        <p:grpSpPr bwMode="auto">
          <a:xfrm>
            <a:off x="713554" y="4440207"/>
            <a:ext cx="1287144" cy="436244"/>
            <a:chOff x="220663" y="3681413"/>
            <a:chExt cx="1288326" cy="436562"/>
          </a:xfrm>
        </p:grpSpPr>
        <p:sp>
          <p:nvSpPr>
            <p:cNvPr id="16" name="WordArt 120"/>
            <p:cNvSpPr>
              <a:spLocks noChangeArrowheads="1" noChangeShapeType="1" noTextEdit="1"/>
            </p:cNvSpPr>
            <p:nvPr/>
          </p:nvSpPr>
          <p:spPr bwMode="auto">
            <a:xfrm>
              <a:off x="613784" y="3734767"/>
              <a:ext cx="895205" cy="266742"/>
            </a:xfrm>
            <a:prstGeom prst="rect">
              <a:avLst/>
            </a:prstGeom>
          </p:spPr>
          <p:txBody>
            <a:bodyPr wrap="none" numCol="1" fromWordArt="1">
              <a:prstTxWarp prst="textSlantUp">
                <a:avLst>
                  <a:gd name="adj" fmla="val 32056"/>
                </a:avLst>
              </a:prstTxWarp>
            </a:bodyPr>
            <a:lstStyle/>
            <a:p>
              <a:pPr algn="ctr">
                <a:spcAft>
                  <a:spcPts val="0"/>
                </a:spcAft>
              </a:pPr>
              <a:r>
                <a:rPr lang="zh-TW" sz="1400" dirty="0">
                  <a:ln w="9525" cap="flat" cmpd="sng" algn="ctr">
                    <a:solidFill>
                      <a:srgbClr val="660066"/>
                    </a:solidFill>
                    <a:prstDash val="solid"/>
                    <a:round/>
                  </a:ln>
                  <a:gradFill>
                    <a:gsLst>
                      <a:gs pos="0">
                        <a:srgbClr val="6600CC"/>
                      </a:gs>
                      <a:gs pos="100000">
                        <a:srgbClr val="CC00CC"/>
                      </a:gs>
                    </a:gsLst>
                    <a:lin ang="5400000" scaled="1"/>
                  </a:gradFill>
                  <a:effectLst/>
                  <a:latin typeface="Times New Roman" panose="02020603050405020304" pitchFamily="18" charset="0"/>
                  <a:ea typeface="新細明體" panose="02020500000000000000" pitchFamily="18" charset="-120"/>
                  <a:cs typeface="Times New Roman" panose="02020603050405020304" pitchFamily="18" charset="0"/>
                </a:rPr>
                <a:t>使用系統</a:t>
              </a:r>
              <a:endParaRPr lang="en-US" sz="1200" dirty="0">
                <a:effectLst/>
                <a:latin typeface="Times New Roman" panose="02020603050405020304" pitchFamily="18" charset="0"/>
                <a:ea typeface="新細明體" panose="02020500000000000000" pitchFamily="18" charset="-120"/>
              </a:endParaRPr>
            </a:p>
          </p:txBody>
        </p:sp>
        <p:pic>
          <p:nvPicPr>
            <p:cNvPr id="17" name="圖片 16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0663" y="3681413"/>
              <a:ext cx="403683" cy="4365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</p:grpSp>
      <p:grpSp>
        <p:nvGrpSpPr>
          <p:cNvPr id="2" name="群組 1"/>
          <p:cNvGrpSpPr/>
          <p:nvPr/>
        </p:nvGrpSpPr>
        <p:grpSpPr>
          <a:xfrm>
            <a:off x="728662" y="7448968"/>
            <a:ext cx="1263015" cy="414655"/>
            <a:chOff x="696557" y="8041439"/>
            <a:chExt cx="1263015" cy="414655"/>
          </a:xfrm>
        </p:grpSpPr>
        <p:sp>
          <p:nvSpPr>
            <p:cNvPr id="18" name="WordArt 130"/>
            <p:cNvSpPr>
              <a:spLocks noChangeArrowheads="1" noChangeShapeType="1" noTextEdit="1"/>
            </p:cNvSpPr>
            <p:nvPr/>
          </p:nvSpPr>
          <p:spPr bwMode="auto">
            <a:xfrm>
              <a:off x="1064857" y="8041439"/>
              <a:ext cx="894715" cy="286385"/>
            </a:xfrm>
            <a:prstGeom prst="rect">
              <a:avLst/>
            </a:prstGeom>
          </p:spPr>
          <p:txBody>
            <a:bodyPr wrap="none" numCol="1" fromWordArt="1">
              <a:prstTxWarp prst="textSlantUp">
                <a:avLst>
                  <a:gd name="adj" fmla="val 32056"/>
                </a:avLst>
              </a:prstTxWarp>
            </a:bodyPr>
            <a:lstStyle/>
            <a:p>
              <a:pPr algn="ctr">
                <a:spcAft>
                  <a:spcPts val="0"/>
                </a:spcAft>
              </a:pPr>
              <a:r>
                <a:rPr lang="zh-TW" sz="1400" dirty="0">
                  <a:ln w="9525" cap="flat" cmpd="sng" algn="ctr">
                    <a:solidFill>
                      <a:srgbClr val="660066"/>
                    </a:solidFill>
                    <a:prstDash val="solid"/>
                    <a:round/>
                  </a:ln>
                  <a:gradFill>
                    <a:gsLst>
                      <a:gs pos="0">
                        <a:srgbClr val="6600CC"/>
                      </a:gs>
                      <a:gs pos="100000">
                        <a:srgbClr val="CC00CC"/>
                      </a:gs>
                    </a:gsLst>
                    <a:lin ang="5400000" scaled="1"/>
                  </a:gradFill>
                  <a:effectLst/>
                  <a:latin typeface="Times New Roman" panose="02020603050405020304" pitchFamily="18" charset="0"/>
                  <a:ea typeface="新細明體" panose="02020500000000000000" pitchFamily="18" charset="-120"/>
                  <a:cs typeface="Times New Roman" panose="02020603050405020304" pitchFamily="18" charset="0"/>
                </a:rPr>
                <a:t>後期工作</a:t>
              </a:r>
              <a:endParaRPr lang="en-US" sz="1200" dirty="0">
                <a:effectLst/>
                <a:latin typeface="Times New Roman" panose="02020603050405020304" pitchFamily="18" charset="0"/>
                <a:ea typeface="新細明體" panose="02020500000000000000" pitchFamily="18" charset="-120"/>
              </a:endParaRPr>
            </a:p>
          </p:txBody>
        </p:sp>
        <p:pic>
          <p:nvPicPr>
            <p:cNvPr id="19" name="圖片 18"/>
            <p:cNvPicPr/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6557" y="8082714"/>
              <a:ext cx="456565" cy="3733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</p:grpSp>
      <p:sp>
        <p:nvSpPr>
          <p:cNvPr id="20" name="文字方塊 59"/>
          <p:cNvSpPr txBox="1">
            <a:spLocks noChangeArrowheads="1"/>
          </p:cNvSpPr>
          <p:nvPr/>
        </p:nvSpPr>
        <p:spPr bwMode="auto">
          <a:xfrm>
            <a:off x="1069642" y="8381180"/>
            <a:ext cx="4474439" cy="90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zh-TW" sz="1400" b="1" kern="1200" spc="100" dirty="0">
                <a:solidFill>
                  <a:schemeClr val="accent2">
                    <a:lumMod val="50000"/>
                  </a:schemeClr>
                </a:solidFill>
                <a:effectLst/>
                <a:latin typeface="Arial" panose="020B060402020202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學生資料模組</a:t>
            </a:r>
            <a:endParaRPr lang="en-US" sz="1400" b="1" spc="100" dirty="0">
              <a:solidFill>
                <a:schemeClr val="accent2">
                  <a:lumMod val="50000"/>
                </a:schemeClr>
              </a:solidFill>
              <a:effectLst/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marL="342900" indent="-163513">
              <a:lnSpc>
                <a:spcPct val="150000"/>
              </a:lnSpc>
              <a:buFont typeface="Times New Roman" panose="02020603050405020304" pitchFamily="18" charset="0"/>
              <a:buChar char="-"/>
              <a:tabLst>
                <a:tab pos="457200" algn="l"/>
              </a:tabLst>
            </a:pPr>
            <a:r>
              <a:rPr lang="zh-TW" altLang="en-US" sz="1400" spc="10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使用</a:t>
            </a:r>
            <a:r>
              <a:rPr lang="zh-TW" sz="1400" kern="1200" spc="100" dirty="0">
                <a:solidFill>
                  <a:schemeClr val="accent2">
                    <a:lumMod val="50000"/>
                  </a:schemeClr>
                </a:solidFill>
                <a:effectLst/>
                <a:latin typeface="Arial" panose="020B060402020202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小一派位</a:t>
            </a:r>
            <a:r>
              <a:rPr lang="zh-TW" altLang="en-US" sz="1400" kern="1200" spc="100" dirty="0">
                <a:solidFill>
                  <a:schemeClr val="accent2">
                    <a:lumMod val="50000"/>
                  </a:schemeClr>
                </a:solidFill>
                <a:effectLst/>
                <a:latin typeface="Arial" panose="020B060402020202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資料</a:t>
            </a:r>
            <a:r>
              <a:rPr lang="zh-TW" altLang="en-US" sz="1400" spc="10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為新生註冊</a:t>
            </a:r>
            <a:endParaRPr lang="en-US" sz="1400" spc="100" dirty="0">
              <a:solidFill>
                <a:schemeClr val="accent2">
                  <a:lumMod val="50000"/>
                </a:schemeClr>
              </a:solidFill>
              <a:effectLst/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>
              <a:spcBef>
                <a:spcPts val="25"/>
              </a:spcBef>
              <a:spcAft>
                <a:spcPts val="0"/>
              </a:spcAft>
            </a:pPr>
            <a:br>
              <a:rPr lang="en-US" sz="1800" kern="1200" spc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</a:br>
            <a:endParaRPr lang="en-US" sz="1200" spc="100" dirty="0">
              <a:effectLst/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  <p:sp>
        <p:nvSpPr>
          <p:cNvPr id="21" name="文字方塊 1"/>
          <p:cNvSpPr txBox="1">
            <a:spLocks noChangeArrowheads="1"/>
          </p:cNvSpPr>
          <p:nvPr/>
        </p:nvSpPr>
        <p:spPr bwMode="auto">
          <a:xfrm>
            <a:off x="1224600" y="5427649"/>
            <a:ext cx="3899535" cy="132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Autofit/>
          </a:bodyPr>
          <a:lstStyle/>
          <a:p>
            <a:pPr>
              <a:lnSpc>
                <a:spcPct val="150000"/>
              </a:lnSpc>
              <a:spcBef>
                <a:spcPts val="100"/>
              </a:spcBef>
              <a:spcAft>
                <a:spcPts val="100"/>
              </a:spcAft>
            </a:pPr>
            <a:r>
              <a:rPr lang="en-US" sz="1400" kern="1200" spc="100" dirty="0">
                <a:solidFill>
                  <a:schemeClr val="accent5">
                    <a:lumMod val="50000"/>
                  </a:schemeClr>
                </a:solidFill>
                <a:effectLst/>
                <a:latin typeface="Arial" panose="020B0604020202020204" pitchFamily="34" charset="0"/>
                <a:ea typeface="新細明體" panose="02020500000000000000" pitchFamily="18" charset="-120"/>
                <a:cs typeface="Times New Roman" panose="02020603050405020304" pitchFamily="18" charset="0"/>
                <a:sym typeface="Wingdings" panose="05000000000000000000" pitchFamily="2" charset="2"/>
              </a:rPr>
              <a:t></a:t>
            </a:r>
            <a:r>
              <a:rPr lang="zh-TW" sz="1400" kern="1200" spc="100">
                <a:solidFill>
                  <a:schemeClr val="accent5">
                    <a:lumMod val="50000"/>
                  </a:schemeClr>
                </a:solidFill>
                <a:effectLst/>
                <a:latin typeface="Arial" panose="020B060402020202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接收</a:t>
            </a:r>
            <a:r>
              <a:rPr lang="zh-TW" altLang="en-US" sz="1400" kern="1200" spc="100">
                <a:solidFill>
                  <a:schemeClr val="accent5">
                    <a:lumMod val="50000"/>
                  </a:schemeClr>
                </a:solidFill>
                <a:effectLst/>
                <a:latin typeface="Arial" panose="020B060402020202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及匯入小</a:t>
            </a:r>
            <a:r>
              <a:rPr lang="zh-TW" altLang="en-US" sz="1400" kern="1200" spc="100" dirty="0">
                <a:solidFill>
                  <a:schemeClr val="accent5">
                    <a:lumMod val="50000"/>
                  </a:schemeClr>
                </a:solidFill>
                <a:effectLst/>
                <a:latin typeface="Arial" panose="020B060402020202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一</a:t>
            </a:r>
            <a:r>
              <a:rPr lang="zh-TW" sz="1400" kern="1200" spc="100" dirty="0">
                <a:solidFill>
                  <a:schemeClr val="accent5">
                    <a:lumMod val="50000"/>
                  </a:schemeClr>
                </a:solidFill>
                <a:effectLst/>
                <a:latin typeface="Arial" panose="020B060402020202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派位結果資料檔</a:t>
            </a:r>
            <a:r>
              <a:rPr lang="en-US" altLang="zh-TW" sz="1400" spc="1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新細明體" panose="02020500000000000000" pitchFamily="18" charset="-120"/>
                <a:cs typeface="Times New Roman" panose="02020603050405020304" pitchFamily="18" charset="0"/>
                <a:sym typeface="Wingdings" panose="05000000000000000000" pitchFamily="2" charset="2"/>
              </a:rPr>
              <a:t>(</a:t>
            </a:r>
            <a:r>
              <a:rPr lang="zh-TW" altLang="en-US" sz="1400" spc="1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新細明體" panose="02020500000000000000" pitchFamily="18" charset="-120"/>
                <a:cs typeface="Times New Roman" panose="02020603050405020304" pitchFamily="18" charset="0"/>
                <a:sym typeface="Wingdings" panose="05000000000000000000" pitchFamily="2" charset="2"/>
              </a:rPr>
              <a:t>六月</a:t>
            </a:r>
            <a:r>
              <a:rPr lang="en-US" altLang="zh-TW" sz="1400" spc="1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新細明體" panose="02020500000000000000" pitchFamily="18" charset="-120"/>
                <a:cs typeface="Times New Roman" panose="02020603050405020304" pitchFamily="18" charset="0"/>
                <a:sym typeface="Wingdings" panose="05000000000000000000" pitchFamily="2" charset="2"/>
              </a:rPr>
              <a:t>)</a:t>
            </a:r>
            <a:endParaRPr lang="en-US" altLang="zh-TW" sz="1400" spc="100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sz="1400" kern="1200" spc="100" dirty="0">
                <a:solidFill>
                  <a:schemeClr val="accent5">
                    <a:lumMod val="50000"/>
                  </a:schemeClr>
                </a:solidFill>
                <a:effectLst/>
                <a:latin typeface="Arial" panose="020B0604020202020204" pitchFamily="34" charset="0"/>
                <a:ea typeface="新細明體" panose="02020500000000000000" pitchFamily="18" charset="-120"/>
                <a:cs typeface="Times New Roman" panose="02020603050405020304" pitchFamily="18" charset="0"/>
                <a:sym typeface="Wingdings" panose="05000000000000000000" pitchFamily="2" charset="2"/>
              </a:rPr>
              <a:t></a:t>
            </a:r>
            <a:r>
              <a:rPr lang="zh-TW" sz="1400" kern="1200" spc="100" dirty="0">
                <a:solidFill>
                  <a:schemeClr val="accent5">
                    <a:lumMod val="50000"/>
                  </a:schemeClr>
                </a:solidFill>
                <a:effectLst/>
                <a:latin typeface="Arial" panose="020B060402020202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查詢</a:t>
            </a:r>
            <a:r>
              <a:rPr lang="zh-TW" altLang="en-US" sz="1400" spc="1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小一</a:t>
            </a:r>
            <a:r>
              <a:rPr lang="zh-TW" sz="1400" kern="1200" spc="100" dirty="0">
                <a:solidFill>
                  <a:schemeClr val="accent5">
                    <a:lumMod val="50000"/>
                  </a:schemeClr>
                </a:solidFill>
                <a:effectLst/>
                <a:latin typeface="Arial" panose="020B060402020202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派位結果</a:t>
            </a:r>
            <a:endParaRPr lang="en-US" sz="1400" spc="100" dirty="0">
              <a:solidFill>
                <a:schemeClr val="accent5">
                  <a:lumMod val="50000"/>
                </a:schemeClr>
              </a:solidFill>
              <a:effectLst/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>
              <a:lnSpc>
                <a:spcPct val="150000"/>
              </a:lnSpc>
              <a:spcBef>
                <a:spcPts val="25"/>
              </a:spcBef>
              <a:spcAft>
                <a:spcPts val="0"/>
              </a:spcAft>
            </a:pPr>
            <a:r>
              <a:rPr lang="en-US" sz="1400" kern="1200" spc="100" dirty="0">
                <a:solidFill>
                  <a:schemeClr val="accent5">
                    <a:lumMod val="50000"/>
                  </a:schemeClr>
                </a:solidFill>
                <a:effectLst/>
                <a:latin typeface="Arial" panose="020B0604020202020204" pitchFamily="34" charset="0"/>
                <a:ea typeface="新細明體" panose="02020500000000000000" pitchFamily="18" charset="-120"/>
                <a:cs typeface="Times New Roman" panose="02020603050405020304" pitchFamily="18" charset="0"/>
                <a:sym typeface="Wingdings" panose="05000000000000000000" pitchFamily="2" charset="2"/>
              </a:rPr>
              <a:t></a:t>
            </a:r>
            <a:r>
              <a:rPr lang="zh-TW" sz="1400" kern="1200" spc="100" dirty="0">
                <a:solidFill>
                  <a:schemeClr val="accent5">
                    <a:lumMod val="50000"/>
                  </a:schemeClr>
                </a:solidFill>
                <a:effectLst/>
                <a:latin typeface="Arial" panose="020B060402020202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檢視學生資料</a:t>
            </a:r>
            <a:endParaRPr lang="en-US" sz="1400" spc="100" dirty="0">
              <a:solidFill>
                <a:schemeClr val="accent5">
                  <a:lumMod val="50000"/>
                </a:schemeClr>
              </a:solidFill>
              <a:effectLst/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>
              <a:spcBef>
                <a:spcPts val="25"/>
              </a:spcBef>
              <a:spcAft>
                <a:spcPts val="0"/>
              </a:spcAft>
            </a:pPr>
            <a:br>
              <a:rPr lang="en-US" sz="1800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</a:br>
            <a:r>
              <a:rPr lang="en-US" sz="1800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 </a:t>
            </a:r>
            <a:endParaRPr lang="en-US" sz="1200" dirty="0">
              <a:effectLst/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  <p:sp>
        <p:nvSpPr>
          <p:cNvPr id="22" name="文字方塊 2"/>
          <p:cNvSpPr txBox="1">
            <a:spLocks noChangeArrowheads="1"/>
          </p:cNvSpPr>
          <p:nvPr/>
        </p:nvSpPr>
        <p:spPr bwMode="auto">
          <a:xfrm>
            <a:off x="1224600" y="2475609"/>
            <a:ext cx="3596277" cy="10618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HK" sz="1400" spc="1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</a:t>
            </a:r>
            <a:r>
              <a:rPr lang="zh-TW" altLang="zh-HK" sz="1400" spc="1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庫存或刪除</a:t>
            </a:r>
            <a:r>
              <a:rPr lang="zh-TW" altLang="en-US" sz="1400" spc="1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去</a:t>
            </a:r>
            <a:r>
              <a:rPr lang="zh-TW" altLang="zh-HK" sz="1400" spc="1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年</a:t>
            </a:r>
            <a:r>
              <a:rPr lang="zh-TW" altLang="en-US" sz="1400" spc="1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小一</a:t>
            </a:r>
            <a:r>
              <a:rPr lang="zh-TW" altLang="zh-HK" sz="1400" spc="1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派位資料檔</a:t>
            </a:r>
            <a:endParaRPr lang="en-US" altLang="zh-HK" sz="1400" spc="100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altLang="zh-HK" sz="1400" spc="1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</a:t>
            </a:r>
            <a:r>
              <a:rPr lang="zh-TW" sz="1400" b="1" kern="1200" spc="100" dirty="0">
                <a:solidFill>
                  <a:schemeClr val="accent6">
                    <a:lumMod val="50000"/>
                  </a:schemeClr>
                </a:solidFill>
                <a:effectLst/>
                <a:latin typeface="Arial" panose="020B060402020202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學校管理模組</a:t>
            </a:r>
            <a:endParaRPr lang="en-US" sz="1400" b="1" spc="100" dirty="0">
              <a:solidFill>
                <a:schemeClr val="accent6">
                  <a:lumMod val="50000"/>
                </a:schemeClr>
              </a:solidFill>
              <a:effectLst/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marL="342900" lvl="0" indent="-163513">
              <a:lnSpc>
                <a:spcPct val="150000"/>
              </a:lnSpc>
              <a:spcAft>
                <a:spcPts val="0"/>
              </a:spcAft>
              <a:buFont typeface="Times New Roman" panose="02020603050405020304" pitchFamily="18" charset="0"/>
              <a:buChar char="-"/>
              <a:tabLst>
                <a:tab pos="457200" algn="l"/>
              </a:tabLst>
            </a:pPr>
            <a:r>
              <a:rPr lang="zh-TW" sz="1400" kern="1200" spc="100" dirty="0">
                <a:solidFill>
                  <a:schemeClr val="accent6">
                    <a:lumMod val="50000"/>
                  </a:schemeClr>
                </a:solidFill>
                <a:effectLst/>
                <a:latin typeface="Arial" panose="020B060402020202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設定新學年校曆和班級</a:t>
            </a:r>
            <a:endParaRPr lang="en-US" sz="1400" spc="100" dirty="0">
              <a:solidFill>
                <a:schemeClr val="accent6">
                  <a:lumMod val="50000"/>
                </a:schemeClr>
              </a:solidFill>
              <a:effectLst/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  <p:graphicFrame>
        <p:nvGraphicFramePr>
          <p:cNvPr id="23" name="Object 25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44233737"/>
              </p:ext>
            </p:extLst>
          </p:nvPr>
        </p:nvGraphicFramePr>
        <p:xfrm>
          <a:off x="5188770" y="2558551"/>
          <a:ext cx="1150645" cy="10787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6" name="Clip" r:id="rId9" imgW="516255" imgH="327660" progId="MS_ClipArt_Gallery.5">
                  <p:embed/>
                </p:oleObj>
              </mc:Choice>
              <mc:Fallback>
                <p:oleObj name="Clip" r:id="rId9" imgW="516255" imgH="327660" progId="MS_ClipArt_Gallery.5">
                  <p:embed/>
                  <p:pic>
                    <p:nvPicPr>
                      <p:cNvPr id="2064" name="Object 2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8770" y="2558551"/>
                        <a:ext cx="1150645" cy="107872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36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78688765"/>
              </p:ext>
            </p:extLst>
          </p:nvPr>
        </p:nvGraphicFramePr>
        <p:xfrm>
          <a:off x="5333999" y="8244098"/>
          <a:ext cx="1088251" cy="13946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7" name="Clip" r:id="rId11" imgW="1410005" imgH="1806854" progId="MS_ClipArt_Gallery.5">
                  <p:embed/>
                </p:oleObj>
              </mc:Choice>
              <mc:Fallback>
                <p:oleObj name="Clip" r:id="rId11" imgW="1410005" imgH="1806854" progId="MS_ClipArt_Gallery.5">
                  <p:embed/>
                  <p:pic>
                    <p:nvPicPr>
                      <p:cNvPr id="2116" name="Object 36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3999" y="8244098"/>
                        <a:ext cx="1088251" cy="139462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3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57991357"/>
              </p:ext>
            </p:extLst>
          </p:nvPr>
        </p:nvGraphicFramePr>
        <p:xfrm>
          <a:off x="5030708" y="5575024"/>
          <a:ext cx="1286030" cy="117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8" name="Clip" r:id="rId13" imgW="551180" imgH="592455" progId="MS_ClipArt_Gallery.5">
                  <p:embed/>
                </p:oleObj>
              </mc:Choice>
              <mc:Fallback>
                <p:oleObj name="Clip" r:id="rId13" imgW="551180" imgH="592455" progId="MS_ClipArt_Gallery.5">
                  <p:embed/>
                  <p:pic>
                    <p:nvPicPr>
                      <p:cNvPr id="2105" name="Object 3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30708" y="5575024"/>
                        <a:ext cx="1286030" cy="1173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417030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174</TotalTime>
  <Words>70</Words>
  <Application>Microsoft Office PowerPoint</Application>
  <PresentationFormat>自訂</PresentationFormat>
  <Paragraphs>15</Paragraphs>
  <Slides>1</Slides>
  <Notes>0</Notes>
  <HiddenSlides>0</HiddenSlides>
  <MMClips>0</MMClips>
  <ScaleCrop>false</ScaleCrop>
  <HeadingPairs>
    <vt:vector size="8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內嵌 OLE 伺服程式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10" baseType="lpstr">
      <vt:lpstr>新細明體</vt:lpstr>
      <vt:lpstr>標楷體</vt:lpstr>
      <vt:lpstr>Arial</vt:lpstr>
      <vt:lpstr>Calibri</vt:lpstr>
      <vt:lpstr>Calibri Light</vt:lpstr>
      <vt:lpstr>Times New Roman</vt:lpstr>
      <vt:lpstr>Wingdings</vt:lpstr>
      <vt:lpstr>Office 佈景主題</vt:lpstr>
      <vt:lpstr>Clip</vt:lpstr>
      <vt:lpstr>PowerPoint 簡報</vt:lpstr>
    </vt:vector>
  </TitlesOfParts>
  <Company>EDB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CHAN, Tak-ki Tom</dc:creator>
  <cp:lastModifiedBy>SIM T6</cp:lastModifiedBy>
  <cp:revision>32</cp:revision>
  <cp:lastPrinted>2019-03-04T06:59:14Z</cp:lastPrinted>
  <dcterms:created xsi:type="dcterms:W3CDTF">2019-03-01T06:37:13Z</dcterms:created>
  <dcterms:modified xsi:type="dcterms:W3CDTF">2024-02-08T07:14:37Z</dcterms:modified>
</cp:coreProperties>
</file>