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7620000" cy="10287000"/>
  <p:notesSz cx="6669088" cy="992822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rgbClr val="FF0000"/>
        </a:solidFill>
        <a:latin typeface="標楷體" panose="03000509000000000000" pitchFamily="65" charset="-120"/>
        <a:ea typeface="標楷體" panose="03000509000000000000" pitchFamily="65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rgbClr val="FF0000"/>
        </a:solidFill>
        <a:latin typeface="標楷體" panose="03000509000000000000" pitchFamily="65" charset="-120"/>
        <a:ea typeface="標楷體" panose="03000509000000000000" pitchFamily="65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rgbClr val="FF0000"/>
        </a:solidFill>
        <a:latin typeface="標楷體" panose="03000509000000000000" pitchFamily="65" charset="-120"/>
        <a:ea typeface="標楷體" panose="03000509000000000000" pitchFamily="65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rgbClr val="FF0000"/>
        </a:solidFill>
        <a:latin typeface="標楷體" panose="03000509000000000000" pitchFamily="65" charset="-120"/>
        <a:ea typeface="標楷體" panose="03000509000000000000" pitchFamily="65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rgbClr val="FF0000"/>
        </a:solidFill>
        <a:latin typeface="標楷體" panose="03000509000000000000" pitchFamily="65" charset="-120"/>
        <a:ea typeface="標楷體" panose="03000509000000000000" pitchFamily="65" charset="-120"/>
        <a:cs typeface="+mn-cs"/>
      </a:defRPr>
    </a:lvl5pPr>
    <a:lvl6pPr marL="2286000" algn="l" defTabSz="914400" rtl="0" eaLnBrk="1" latinLnBrk="0" hangingPunct="1">
      <a:defRPr sz="1000" kern="1200">
        <a:solidFill>
          <a:srgbClr val="FF0000"/>
        </a:solidFill>
        <a:latin typeface="標楷體" panose="03000509000000000000" pitchFamily="65" charset="-120"/>
        <a:ea typeface="標楷體" panose="03000509000000000000" pitchFamily="65" charset="-120"/>
        <a:cs typeface="+mn-cs"/>
      </a:defRPr>
    </a:lvl6pPr>
    <a:lvl7pPr marL="2743200" algn="l" defTabSz="914400" rtl="0" eaLnBrk="1" latinLnBrk="0" hangingPunct="1">
      <a:defRPr sz="1000" kern="1200">
        <a:solidFill>
          <a:srgbClr val="FF0000"/>
        </a:solidFill>
        <a:latin typeface="標楷體" panose="03000509000000000000" pitchFamily="65" charset="-120"/>
        <a:ea typeface="標楷體" panose="03000509000000000000" pitchFamily="65" charset="-120"/>
        <a:cs typeface="+mn-cs"/>
      </a:defRPr>
    </a:lvl7pPr>
    <a:lvl8pPr marL="3200400" algn="l" defTabSz="914400" rtl="0" eaLnBrk="1" latinLnBrk="0" hangingPunct="1">
      <a:defRPr sz="1000" kern="1200">
        <a:solidFill>
          <a:srgbClr val="FF0000"/>
        </a:solidFill>
        <a:latin typeface="標楷體" panose="03000509000000000000" pitchFamily="65" charset="-120"/>
        <a:ea typeface="標楷體" panose="03000509000000000000" pitchFamily="65" charset="-120"/>
        <a:cs typeface="+mn-cs"/>
      </a:defRPr>
    </a:lvl8pPr>
    <a:lvl9pPr marL="3657600" algn="l" defTabSz="914400" rtl="0" eaLnBrk="1" latinLnBrk="0" hangingPunct="1">
      <a:defRPr sz="1000" kern="1200">
        <a:solidFill>
          <a:srgbClr val="FF0000"/>
        </a:solidFill>
        <a:latin typeface="標楷體" panose="03000509000000000000" pitchFamily="65" charset="-120"/>
        <a:ea typeface="標楷體" panose="03000509000000000000" pitchFamily="65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24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3F7"/>
    <a:srgbClr val="005DA2"/>
    <a:srgbClr val="800000"/>
    <a:srgbClr val="FF0000"/>
    <a:srgbClr val="FF99FF"/>
    <a:srgbClr val="FF66CC"/>
    <a:srgbClr val="99FFCC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 varScale="1">
        <p:scale>
          <a:sx n="69" d="100"/>
          <a:sy n="69" d="100"/>
        </p:scale>
        <p:origin x="2376" y="84"/>
      </p:cViewPr>
      <p:guideLst>
        <p:guide orient="horz" pos="3240"/>
        <p:guide pos="24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e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kumimoji="1" sz="12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HK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HK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88925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kumimoji="1" sz="12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HK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1338"/>
            <a:ext cx="288925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BF06B819-004D-4597-909D-F2EA029241B2}" type="slidenum">
              <a:rPr lang="en-US" altLang="zh-HK"/>
              <a:pPr>
                <a:defRPr/>
              </a:pPr>
              <a:t>‹#›</a:t>
            </a:fld>
            <a:endParaRPr lang="en-US" altLang="zh-H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71500" y="3195638"/>
            <a:ext cx="6477000" cy="220503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5829300"/>
            <a:ext cx="5334000" cy="26289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EF2155-EDB3-432E-B0C6-75BF6200651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64235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A6657C-155A-4301-876F-D2EF141C352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01851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5429250" y="914400"/>
            <a:ext cx="1619250" cy="82296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71500" y="914400"/>
            <a:ext cx="4705350" cy="82296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D95B5-5A7B-41D0-BC67-9D2404BD51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62717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2C422-F73D-45BF-A43D-B8C90BE7C9D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57992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1663" y="6610350"/>
            <a:ext cx="6477000" cy="20431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1663" y="4360863"/>
            <a:ext cx="6477000" cy="22494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E2D8DC-200C-40C4-831A-98572794D01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82770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71500" y="2971800"/>
            <a:ext cx="31623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886200" y="2971800"/>
            <a:ext cx="31623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2BFFA5-7B3A-4111-AC4E-4DC3D2A470F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61046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412750"/>
            <a:ext cx="6858000" cy="17145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81000" y="2303463"/>
            <a:ext cx="3367088" cy="958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81000" y="3262313"/>
            <a:ext cx="3367088" cy="5927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870325" y="2303463"/>
            <a:ext cx="3368675" cy="958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870325" y="3262313"/>
            <a:ext cx="3368675" cy="5927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F9DE4-08E8-41A0-B65E-CE77BF870F2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45203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F4D90-838D-470A-A2E8-6D837D6FDF8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55609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F4D32-F922-4A69-8609-3E2AE115FAA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50160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409575"/>
            <a:ext cx="2506663" cy="17430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979738" y="409575"/>
            <a:ext cx="4259262" cy="87804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81000" y="2152650"/>
            <a:ext cx="2506663" cy="70373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450DE-4B5F-4E02-BFAF-938A6930118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88394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93838" y="7200900"/>
            <a:ext cx="4572000" cy="850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493838" y="919163"/>
            <a:ext cx="4572000" cy="6172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HK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493838" y="8051800"/>
            <a:ext cx="4572000" cy="12065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E5C4FC-0579-4A00-945B-A25413F33D9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52327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914400"/>
            <a:ext cx="647700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2971800"/>
            <a:ext cx="6477000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71500" y="9372600"/>
            <a:ext cx="15875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l" defTabSz="1044575" eaLnBrk="1" hangingPunct="1"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03500" y="9372600"/>
            <a:ext cx="2413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ctr" defTabSz="1044575" eaLnBrk="1" hangingPunct="1"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61000" y="9372600"/>
            <a:ext cx="15875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r" defTabSz="1044575" eaLnBrk="1" hangingPunct="1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D7C67104-809C-43E8-83C4-9604D9DA0DF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charset="0"/>
          <a:ea typeface="新細明體" charset="-120"/>
        </a:defRPr>
      </a:lvl2pPr>
      <a:lvl3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charset="0"/>
          <a:ea typeface="新細明體" charset="-120"/>
        </a:defRPr>
      </a:lvl3pPr>
      <a:lvl4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charset="0"/>
          <a:ea typeface="新細明體" charset="-120"/>
        </a:defRPr>
      </a:lvl4pPr>
      <a:lvl5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charset="0"/>
          <a:ea typeface="新細明體" charset="-120"/>
        </a:defRPr>
      </a:lvl5pPr>
      <a:lvl6pPr marL="4572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charset="0"/>
          <a:ea typeface="新細明體" charset="-120"/>
        </a:defRPr>
      </a:lvl6pPr>
      <a:lvl7pPr marL="9144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charset="0"/>
          <a:ea typeface="新細明體" charset="-120"/>
        </a:defRPr>
      </a:lvl7pPr>
      <a:lvl8pPr marL="13716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charset="0"/>
          <a:ea typeface="新細明體" charset="-120"/>
        </a:defRPr>
      </a:lvl8pPr>
      <a:lvl9pPr marL="18288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charset="0"/>
          <a:ea typeface="新細明體" charset="-120"/>
        </a:defRPr>
      </a:lvl9pPr>
    </p:titleStyle>
    <p:bodyStyle>
      <a:lvl1pPr marL="392113" indent="-392113" algn="l" defTabSz="1044575" rtl="0" eaLnBrk="0" fontAlgn="base" hangingPunct="0">
        <a:spcBef>
          <a:spcPct val="20000"/>
        </a:spcBef>
        <a:spcAft>
          <a:spcPct val="0"/>
        </a:spcAft>
        <a:buChar char="•"/>
        <a:defRPr kumimoji="1" sz="3700">
          <a:solidFill>
            <a:schemeClr val="tx1"/>
          </a:solidFill>
          <a:latin typeface="+mn-lt"/>
          <a:ea typeface="+mn-ea"/>
          <a:cs typeface="+mn-cs"/>
        </a:defRPr>
      </a:lvl1pPr>
      <a:lvl2pPr marL="849313" indent="-327025" algn="l" defTabSz="1044575" rtl="0" eaLnBrk="0" fontAlgn="base" hangingPunct="0">
        <a:spcBef>
          <a:spcPct val="20000"/>
        </a:spcBef>
        <a:spcAft>
          <a:spcPct val="0"/>
        </a:spcAft>
        <a:buChar char="–"/>
        <a:defRPr kumimoji="1" sz="3200">
          <a:solidFill>
            <a:schemeClr val="tx1"/>
          </a:solidFill>
          <a:latin typeface="+mn-lt"/>
          <a:ea typeface="+mn-ea"/>
        </a:defRPr>
      </a:lvl2pPr>
      <a:lvl3pPr marL="1306513" indent="-261938" algn="l" defTabSz="1044575" rtl="0" eaLnBrk="0" fontAlgn="base" hangingPunct="0">
        <a:spcBef>
          <a:spcPct val="20000"/>
        </a:spcBef>
        <a:spcAft>
          <a:spcPct val="0"/>
        </a:spcAft>
        <a:buChar char="•"/>
        <a:defRPr kumimoji="1" sz="2700">
          <a:solidFill>
            <a:schemeClr val="tx1"/>
          </a:solidFill>
          <a:latin typeface="+mn-lt"/>
          <a:ea typeface="+mn-ea"/>
        </a:defRPr>
      </a:lvl3pPr>
      <a:lvl4pPr marL="1828800" indent="-261938" algn="l" defTabSz="1044575" rtl="0" eaLnBrk="0" fontAlgn="base" hangingPunct="0">
        <a:spcBef>
          <a:spcPct val="20000"/>
        </a:spcBef>
        <a:spcAft>
          <a:spcPct val="0"/>
        </a:spcAft>
        <a:buChar char="–"/>
        <a:defRPr kumimoji="1" sz="2300">
          <a:solidFill>
            <a:schemeClr val="tx1"/>
          </a:solidFill>
          <a:latin typeface="+mn-lt"/>
          <a:ea typeface="+mn-ea"/>
        </a:defRPr>
      </a:lvl4pPr>
      <a:lvl5pPr marL="2351088" indent="-260350" algn="l" defTabSz="1044575" rtl="0" eaLnBrk="0" fontAlgn="base" hangingPunct="0">
        <a:spcBef>
          <a:spcPct val="20000"/>
        </a:spcBef>
        <a:spcAft>
          <a:spcPct val="0"/>
        </a:spcAft>
        <a:buChar char="»"/>
        <a:defRPr kumimoji="1" sz="2300">
          <a:solidFill>
            <a:schemeClr val="tx1"/>
          </a:solidFill>
          <a:latin typeface="+mn-lt"/>
          <a:ea typeface="+mn-ea"/>
        </a:defRPr>
      </a:lvl5pPr>
      <a:lvl6pPr marL="2808288" indent="-260350" algn="l" defTabSz="1044575" rtl="0" fontAlgn="base">
        <a:spcBef>
          <a:spcPct val="20000"/>
        </a:spcBef>
        <a:spcAft>
          <a:spcPct val="0"/>
        </a:spcAft>
        <a:buChar char="»"/>
        <a:defRPr kumimoji="1" sz="2300">
          <a:solidFill>
            <a:schemeClr val="tx1"/>
          </a:solidFill>
          <a:latin typeface="+mn-lt"/>
          <a:ea typeface="+mn-ea"/>
        </a:defRPr>
      </a:lvl6pPr>
      <a:lvl7pPr marL="3265488" indent="-260350" algn="l" defTabSz="1044575" rtl="0" fontAlgn="base">
        <a:spcBef>
          <a:spcPct val="20000"/>
        </a:spcBef>
        <a:spcAft>
          <a:spcPct val="0"/>
        </a:spcAft>
        <a:buChar char="»"/>
        <a:defRPr kumimoji="1" sz="2300">
          <a:solidFill>
            <a:schemeClr val="tx1"/>
          </a:solidFill>
          <a:latin typeface="+mn-lt"/>
          <a:ea typeface="+mn-ea"/>
        </a:defRPr>
      </a:lvl7pPr>
      <a:lvl8pPr marL="3722688" indent="-260350" algn="l" defTabSz="1044575" rtl="0" fontAlgn="base">
        <a:spcBef>
          <a:spcPct val="20000"/>
        </a:spcBef>
        <a:spcAft>
          <a:spcPct val="0"/>
        </a:spcAft>
        <a:buChar char="»"/>
        <a:defRPr kumimoji="1" sz="2300">
          <a:solidFill>
            <a:schemeClr val="tx1"/>
          </a:solidFill>
          <a:latin typeface="+mn-lt"/>
          <a:ea typeface="+mn-ea"/>
        </a:defRPr>
      </a:lvl8pPr>
      <a:lvl9pPr marL="4179888" indent="-260350" algn="l" defTabSz="1044575" rtl="0" fontAlgn="base">
        <a:spcBef>
          <a:spcPct val="20000"/>
        </a:spcBef>
        <a:spcAft>
          <a:spcPct val="0"/>
        </a:spcAft>
        <a:buChar char="»"/>
        <a:defRPr kumimoji="1" sz="23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26" Type="http://schemas.openxmlformats.org/officeDocument/2006/relationships/oleObject" Target="../embeddings/oleObject7.bin"/><Relationship Id="rId39" Type="http://schemas.openxmlformats.org/officeDocument/2006/relationships/image" Target="../media/image27.png"/><Relationship Id="rId3" Type="http://schemas.openxmlformats.org/officeDocument/2006/relationships/oleObject" Target="../embeddings/oleObject1.bin"/><Relationship Id="rId21" Type="http://schemas.openxmlformats.org/officeDocument/2006/relationships/image" Target="../media/image21.jpeg"/><Relationship Id="rId34" Type="http://schemas.openxmlformats.org/officeDocument/2006/relationships/image" Target="../media/image10.wmf"/><Relationship Id="rId42" Type="http://schemas.openxmlformats.org/officeDocument/2006/relationships/image" Target="../media/image30.png"/><Relationship Id="rId47" Type="http://schemas.openxmlformats.org/officeDocument/2006/relationships/image" Target="../media/image35.png"/><Relationship Id="rId7" Type="http://schemas.openxmlformats.org/officeDocument/2006/relationships/oleObject" Target="../embeddings/oleObject2.bin"/><Relationship Id="rId12" Type="http://schemas.openxmlformats.org/officeDocument/2006/relationships/image" Target="../media/image14.png"/><Relationship Id="rId17" Type="http://schemas.openxmlformats.org/officeDocument/2006/relationships/image" Target="../media/image19.wmf"/><Relationship Id="rId25" Type="http://schemas.openxmlformats.org/officeDocument/2006/relationships/image" Target="../media/image6.wmf"/><Relationship Id="rId33" Type="http://schemas.openxmlformats.org/officeDocument/2006/relationships/oleObject" Target="../embeddings/oleObject10.bin"/><Relationship Id="rId38" Type="http://schemas.openxmlformats.org/officeDocument/2006/relationships/image" Target="../media/image26.png"/><Relationship Id="rId46" Type="http://schemas.openxmlformats.org/officeDocument/2006/relationships/image" Target="../media/image34.jpe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8.wmf"/><Relationship Id="rId20" Type="http://schemas.openxmlformats.org/officeDocument/2006/relationships/image" Target="../media/image4.wmf"/><Relationship Id="rId29" Type="http://schemas.openxmlformats.org/officeDocument/2006/relationships/image" Target="../media/image8.wmf"/><Relationship Id="rId41" Type="http://schemas.openxmlformats.org/officeDocument/2006/relationships/image" Target="../media/image29.png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png"/><Relationship Id="rId11" Type="http://schemas.openxmlformats.org/officeDocument/2006/relationships/image" Target="../media/image13.png"/><Relationship Id="rId24" Type="http://schemas.openxmlformats.org/officeDocument/2006/relationships/oleObject" Target="../embeddings/oleObject6.bin"/><Relationship Id="rId32" Type="http://schemas.openxmlformats.org/officeDocument/2006/relationships/image" Target="../media/image9.wmf"/><Relationship Id="rId37" Type="http://schemas.openxmlformats.org/officeDocument/2006/relationships/image" Target="../media/image25.png"/><Relationship Id="rId40" Type="http://schemas.openxmlformats.org/officeDocument/2006/relationships/image" Target="../media/image28.png"/><Relationship Id="rId45" Type="http://schemas.openxmlformats.org/officeDocument/2006/relationships/image" Target="../media/image33.png"/><Relationship Id="rId5" Type="http://schemas.openxmlformats.org/officeDocument/2006/relationships/image" Target="../media/image11.png"/><Relationship Id="rId15" Type="http://schemas.openxmlformats.org/officeDocument/2006/relationships/image" Target="../media/image17.png"/><Relationship Id="rId23" Type="http://schemas.openxmlformats.org/officeDocument/2006/relationships/image" Target="../media/image5.wmf"/><Relationship Id="rId28" Type="http://schemas.openxmlformats.org/officeDocument/2006/relationships/oleObject" Target="../embeddings/oleObject8.bin"/><Relationship Id="rId36" Type="http://schemas.openxmlformats.org/officeDocument/2006/relationships/image" Target="../media/image24.png"/><Relationship Id="rId49" Type="http://schemas.openxmlformats.org/officeDocument/2006/relationships/image" Target="../media/image37.png"/><Relationship Id="rId10" Type="http://schemas.openxmlformats.org/officeDocument/2006/relationships/image" Target="../media/image3.wmf"/><Relationship Id="rId19" Type="http://schemas.openxmlformats.org/officeDocument/2006/relationships/oleObject" Target="../embeddings/oleObject4.bin"/><Relationship Id="rId31" Type="http://schemas.openxmlformats.org/officeDocument/2006/relationships/oleObject" Target="../embeddings/oleObject9.bin"/><Relationship Id="rId44" Type="http://schemas.openxmlformats.org/officeDocument/2006/relationships/image" Target="../media/image32.wmf"/><Relationship Id="rId4" Type="http://schemas.openxmlformats.org/officeDocument/2006/relationships/image" Target="../media/image1.emf"/><Relationship Id="rId9" Type="http://schemas.openxmlformats.org/officeDocument/2006/relationships/oleObject" Target="../embeddings/oleObject3.bin"/><Relationship Id="rId14" Type="http://schemas.openxmlformats.org/officeDocument/2006/relationships/image" Target="../media/image16.png"/><Relationship Id="rId22" Type="http://schemas.openxmlformats.org/officeDocument/2006/relationships/oleObject" Target="../embeddings/oleObject5.bin"/><Relationship Id="rId27" Type="http://schemas.openxmlformats.org/officeDocument/2006/relationships/image" Target="../media/image7.wmf"/><Relationship Id="rId30" Type="http://schemas.openxmlformats.org/officeDocument/2006/relationships/image" Target="../media/image22.wmf"/><Relationship Id="rId35" Type="http://schemas.openxmlformats.org/officeDocument/2006/relationships/image" Target="../media/image23.wmf"/><Relationship Id="rId43" Type="http://schemas.openxmlformats.org/officeDocument/2006/relationships/image" Target="../media/image31.jpeg"/><Relationship Id="rId48" Type="http://schemas.openxmlformats.org/officeDocument/2006/relationships/image" Target="../media/image36.png"/><Relationship Id="rId8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2781300" y="153988"/>
          <a:ext cx="2438400" cy="70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3" name="Clip" r:id="rId3" imgW="6233155" imgH="3390984" progId="MS_ClipArt_Gallery.5">
                  <p:embed/>
                </p:oleObj>
              </mc:Choice>
              <mc:Fallback>
                <p:oleObj name="Clip" r:id="rId3" imgW="6233155" imgH="3390984" progId="MS_ClipArt_Gallery.5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1300" y="153988"/>
                        <a:ext cx="2438400" cy="703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5" name="Picture 3" descr="D:\Data Conversion chart\logo1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9906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889250" y="185738"/>
            <a:ext cx="2209800" cy="598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4498" tIns="52249" rIns="104498" bIns="52249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600" b="1">
                <a:latin typeface="標楷體" panose="03000509000000000000" pitchFamily="65" charset="-120"/>
                <a:ea typeface="標楷體" panose="03000509000000000000" pitchFamily="65" charset="-120"/>
              </a:rPr>
              <a:t>應用學習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600" b="1">
                <a:ea typeface="標楷體" panose="03000509000000000000" pitchFamily="65" charset="-120"/>
              </a:rPr>
              <a:t>Applied Learning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304800" y="990600"/>
            <a:ext cx="7010400" cy="1524000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 marL="742950" indent="-28575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2pPr>
            <a:lvl3pPr marL="11430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3pPr>
            <a:lvl4pPr marL="16002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4pPr>
            <a:lvl5pPr marL="20574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9pPr>
          </a:lstStyle>
          <a:p>
            <a:pPr algn="ctr"/>
            <a:endParaRPr lang="zh-HK" altLang="en-US"/>
          </a:p>
        </p:txBody>
      </p:sp>
      <p:sp>
        <p:nvSpPr>
          <p:cNvPr id="3078" name="Rectangle 51"/>
          <p:cNvSpPr>
            <a:spLocks noChangeArrowheads="1"/>
          </p:cNvSpPr>
          <p:nvPr/>
        </p:nvSpPr>
        <p:spPr bwMode="auto">
          <a:xfrm>
            <a:off x="304800" y="2743200"/>
            <a:ext cx="7010400" cy="5105400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 marL="742950" indent="-28575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2pPr>
            <a:lvl3pPr marL="11430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3pPr>
            <a:lvl4pPr marL="16002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4pPr>
            <a:lvl5pPr marL="20574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9pPr>
          </a:lstStyle>
          <a:p>
            <a:pPr algn="ctr"/>
            <a:endParaRPr lang="zh-HK" altLang="en-US"/>
          </a:p>
        </p:txBody>
      </p:sp>
      <p:sp>
        <p:nvSpPr>
          <p:cNvPr id="3079" name="Rectangle 64"/>
          <p:cNvSpPr>
            <a:spLocks noChangeArrowheads="1"/>
          </p:cNvSpPr>
          <p:nvPr/>
        </p:nvSpPr>
        <p:spPr bwMode="auto">
          <a:xfrm>
            <a:off x="304800" y="8077200"/>
            <a:ext cx="5305425" cy="2133600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 marL="742950" indent="-28575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2pPr>
            <a:lvl3pPr marL="11430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3pPr>
            <a:lvl4pPr marL="16002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4pPr>
            <a:lvl5pPr marL="20574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9pPr>
          </a:lstStyle>
          <a:p>
            <a:pPr algn="ctr"/>
            <a:endParaRPr lang="zh-HK" altLang="en-US"/>
          </a:p>
        </p:txBody>
      </p:sp>
      <p:sp>
        <p:nvSpPr>
          <p:cNvPr id="2058" name="Text Box 68"/>
          <p:cNvSpPr txBox="1">
            <a:spLocks noChangeArrowheads="1"/>
          </p:cNvSpPr>
          <p:nvPr/>
        </p:nvSpPr>
        <p:spPr bwMode="auto">
          <a:xfrm>
            <a:off x="620713" y="8620125"/>
            <a:ext cx="1289050" cy="322263"/>
          </a:xfrm>
          <a:prstGeom prst="rect">
            <a:avLst/>
          </a:prstGeom>
          <a:solidFill>
            <a:srgbClr val="FF99FF"/>
          </a:solidFill>
          <a:ln>
            <a:noFill/>
          </a:ln>
          <a:effectLst/>
        </p:spPr>
        <p:txBody>
          <a:bodyPr lIns="102852" tIns="53483" rIns="102852" bIns="53483" anchor="ctr">
            <a:spAutoFit/>
          </a:bodyPr>
          <a:lstStyle>
            <a:lvl1pPr algn="l"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algn="l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algn="l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algn="l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algn="l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kumimoji="0" lang="zh-TW" altLang="en-US" sz="1400" kern="0" dirty="0" smtClean="0">
                <a:solidFill>
                  <a:srgbClr val="1F497D">
                    <a:lumMod val="50000"/>
                  </a:srgbClr>
                </a:solidFill>
                <a:ea typeface="標楷體" pitchFamily="65" charset="-120"/>
              </a:rPr>
              <a:t>處理學生離校</a:t>
            </a:r>
            <a:endParaRPr lang="zh-TW" altLang="en-US" sz="1000" dirty="0" smtClean="0">
              <a:sym typeface="Wingdings" panose="05000000000000000000" pitchFamily="2" charset="2"/>
            </a:endParaRPr>
          </a:p>
        </p:txBody>
      </p:sp>
      <p:pic>
        <p:nvPicPr>
          <p:cNvPr id="3081" name="Picture 83" descr="D:\Data Conversion chart\thumb2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14400"/>
            <a:ext cx="390525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" name="WordArt 84"/>
          <p:cNvSpPr>
            <a:spLocks noChangeArrowheads="1" noChangeShapeType="1" noTextEdit="1"/>
          </p:cNvSpPr>
          <p:nvPr/>
        </p:nvSpPr>
        <p:spPr bwMode="auto">
          <a:xfrm>
            <a:off x="838200" y="990600"/>
            <a:ext cx="723900" cy="266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HK" altLang="en-US" sz="1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  <a:ea typeface="新細明體" panose="02020500000000000000" pitchFamily="18" charset="-120"/>
              </a:rPr>
              <a:t>預備工作</a:t>
            </a:r>
          </a:p>
        </p:txBody>
      </p:sp>
      <p:sp>
        <p:nvSpPr>
          <p:cNvPr id="3083" name="Text Box 88"/>
          <p:cNvSpPr txBox="1">
            <a:spLocks noChangeArrowheads="1"/>
          </p:cNvSpPr>
          <p:nvPr/>
        </p:nvSpPr>
        <p:spPr bwMode="auto">
          <a:xfrm>
            <a:off x="698500" y="1679575"/>
            <a:ext cx="190500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zh-TW" altLang="en-US" sz="1000">
                <a:sym typeface="Wingdings" panose="05000000000000000000" pitchFamily="2" charset="2"/>
              </a:rPr>
              <a:t> 編配用戶的存取權限</a:t>
            </a:r>
          </a:p>
        </p:txBody>
      </p:sp>
      <p:sp>
        <p:nvSpPr>
          <p:cNvPr id="3084" name="WordArt 120"/>
          <p:cNvSpPr>
            <a:spLocks noChangeArrowheads="1" noChangeShapeType="1" noTextEdit="1"/>
          </p:cNvSpPr>
          <p:nvPr/>
        </p:nvSpPr>
        <p:spPr bwMode="auto">
          <a:xfrm>
            <a:off x="806450" y="2743200"/>
            <a:ext cx="723900" cy="266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HK" altLang="en-US" sz="1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  <a:ea typeface="新細明體" panose="02020500000000000000" pitchFamily="18" charset="-120"/>
              </a:rPr>
              <a:t>使用系統</a:t>
            </a:r>
          </a:p>
        </p:txBody>
      </p:sp>
      <p:sp>
        <p:nvSpPr>
          <p:cNvPr id="2064" name="WordArt 130"/>
          <p:cNvSpPr>
            <a:spLocks noChangeArrowheads="1" noChangeShapeType="1" noTextEdit="1"/>
          </p:cNvSpPr>
          <p:nvPr/>
        </p:nvSpPr>
        <p:spPr bwMode="auto">
          <a:xfrm>
            <a:off x="815229" y="8077200"/>
            <a:ext cx="1137277" cy="41083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>
              <a:defRPr/>
            </a:pPr>
            <a:r>
              <a:rPr lang="zh-HK" altLang="en-US" sz="1400" b="1" kern="10" dirty="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  <a:ea typeface="新細明體" panose="02020500000000000000" pitchFamily="18" charset="-120"/>
              </a:rPr>
              <a:t>後期工作</a:t>
            </a:r>
            <a:r>
              <a:rPr lang="zh-TW" altLang="en-US" sz="1400" b="1" kern="10" dirty="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  <a:ea typeface="新細明體" panose="02020500000000000000" pitchFamily="18" charset="-120"/>
              </a:rPr>
              <a:t> </a:t>
            </a:r>
            <a:r>
              <a:rPr lang="en-US" altLang="zh-TW" sz="1400" b="1" kern="10" dirty="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  <a:ea typeface="新細明體" panose="02020500000000000000" pitchFamily="18" charset="-120"/>
              </a:rPr>
              <a:t>(</a:t>
            </a:r>
            <a:r>
              <a:rPr lang="zh-TW" altLang="en-US" sz="1400" b="1" kern="10" dirty="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  <a:ea typeface="新細明體" panose="02020500000000000000" pitchFamily="18" charset="-120"/>
              </a:rPr>
              <a:t>按學校需要</a:t>
            </a:r>
            <a:r>
              <a:rPr lang="en-US" altLang="zh-TW" sz="1400" b="1" kern="10" dirty="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  <a:ea typeface="新細明體" panose="02020500000000000000" pitchFamily="18" charset="-120"/>
              </a:rPr>
              <a:t>)</a:t>
            </a:r>
          </a:p>
        </p:txBody>
      </p:sp>
      <p:graphicFrame>
        <p:nvGraphicFramePr>
          <p:cNvPr id="3086" name="Object 132"/>
          <p:cNvGraphicFramePr>
            <a:graphicFrameLocks noChangeAspect="1"/>
          </p:cNvGraphicFramePr>
          <p:nvPr/>
        </p:nvGraphicFramePr>
        <p:xfrm>
          <a:off x="381000" y="8001000"/>
          <a:ext cx="457200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4" name="Clip" r:id="rId7" imgW="1814170" imgH="1376172" progId="MS_ClipArt_Gallery.5">
                  <p:embed/>
                </p:oleObj>
              </mc:Choice>
              <mc:Fallback>
                <p:oleObj name="Clip" r:id="rId7" imgW="1814170" imgH="1376172" progId="MS_ClipArt_Gallery.5">
                  <p:embed/>
                  <p:pic>
                    <p:nvPicPr>
                      <p:cNvPr id="0" name="Object 1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8001000"/>
                        <a:ext cx="457200" cy="347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7" name="Text Box 134"/>
          <p:cNvSpPr txBox="1">
            <a:spLocks noChangeArrowheads="1"/>
          </p:cNvSpPr>
          <p:nvPr/>
        </p:nvSpPr>
        <p:spPr bwMode="auto">
          <a:xfrm>
            <a:off x="582613" y="9355138"/>
            <a:ext cx="1674812" cy="320675"/>
          </a:xfrm>
          <a:prstGeom prst="rect">
            <a:avLst/>
          </a:prstGeom>
          <a:solidFill>
            <a:srgbClr val="FF99FF"/>
          </a:solidFill>
          <a:ln>
            <a:noFill/>
          </a:ln>
          <a:effectLst/>
        </p:spPr>
        <p:txBody>
          <a:bodyPr lIns="102852" tIns="53483" rIns="102852" bIns="53483" anchor="ctr">
            <a:spAutoFit/>
          </a:bodyPr>
          <a:lstStyle>
            <a:lvl1pPr algn="l"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algn="l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algn="l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algn="l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algn="l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kumimoji="0" lang="zh-TW" altLang="en-US" sz="1400" kern="0" dirty="0" smtClean="0">
                <a:solidFill>
                  <a:srgbClr val="1F497D">
                    <a:lumMod val="50000"/>
                  </a:srgbClr>
                </a:solidFill>
                <a:ea typeface="標楷體" pitchFamily="65" charset="-120"/>
              </a:rPr>
              <a:t>更新學生電話號碼</a:t>
            </a:r>
            <a:endParaRPr lang="zh-TW" altLang="en-US" sz="1400" dirty="0" smtClean="0"/>
          </a:p>
        </p:txBody>
      </p:sp>
      <p:graphicFrame>
        <p:nvGraphicFramePr>
          <p:cNvPr id="3088" name="Object 136"/>
          <p:cNvGraphicFramePr>
            <a:graphicFrameLocks noChangeAspect="1"/>
          </p:cNvGraphicFramePr>
          <p:nvPr/>
        </p:nvGraphicFramePr>
        <p:xfrm>
          <a:off x="381000" y="2667000"/>
          <a:ext cx="403225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5" name="Clip" r:id="rId9" imgW="1700543" imgH="1831818" progId="MS_ClipArt_Gallery.5">
                  <p:embed/>
                </p:oleObj>
              </mc:Choice>
              <mc:Fallback>
                <p:oleObj name="Clip" r:id="rId9" imgW="1700543" imgH="1831818" progId="MS_ClipArt_Gallery.5">
                  <p:embed/>
                  <p:pic>
                    <p:nvPicPr>
                      <p:cNvPr id="0" name="Object 1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667000"/>
                        <a:ext cx="403225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9" name="Text Box 155"/>
          <p:cNvSpPr txBox="1">
            <a:spLocks noChangeArrowheads="1"/>
          </p:cNvSpPr>
          <p:nvPr/>
        </p:nvSpPr>
        <p:spPr bwMode="auto">
          <a:xfrm>
            <a:off x="4384675" y="1712913"/>
            <a:ext cx="1376363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zh-TW" altLang="en-US" sz="1000">
                <a:sym typeface="Wingdings" panose="05000000000000000000" pitchFamily="2" charset="2"/>
              </a:rPr>
              <a:t> 處理尚未提交的</a:t>
            </a:r>
            <a:endParaRPr lang="en-US" altLang="zh-TW" sz="1000">
              <a:sym typeface="Wingdings" panose="05000000000000000000" pitchFamily="2" charset="2"/>
            </a:endParaRP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zh-TW" altLang="en-US" sz="1000">
                <a:sym typeface="Wingdings" panose="05000000000000000000" pitchFamily="2" charset="2"/>
              </a:rPr>
              <a:t>  多元學習津貼</a:t>
            </a:r>
            <a:r>
              <a:rPr lang="en-US" altLang="zh-TW" sz="1000">
                <a:sym typeface="Wingdings" panose="05000000000000000000" pitchFamily="2" charset="2"/>
              </a:rPr>
              <a:t>(</a:t>
            </a:r>
            <a:r>
              <a:rPr lang="zh-TW" altLang="en-US" sz="1000">
                <a:sym typeface="Wingdings" panose="05000000000000000000" pitchFamily="2" charset="2"/>
              </a:rPr>
              <a:t>應</a:t>
            </a:r>
            <a:endParaRPr lang="en-US" altLang="zh-TW" sz="1000">
              <a:sym typeface="Wingdings" panose="05000000000000000000" pitchFamily="2" charset="2"/>
            </a:endParaRP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zh-TW" altLang="en-US" sz="1000">
                <a:sym typeface="Wingdings" panose="05000000000000000000" pitchFamily="2" charset="2"/>
              </a:rPr>
              <a:t>  用學習</a:t>
            </a:r>
            <a:r>
              <a:rPr lang="en-US" altLang="zh-TW" sz="1000">
                <a:sym typeface="Wingdings" panose="05000000000000000000" pitchFamily="2" charset="2"/>
              </a:rPr>
              <a:t>)</a:t>
            </a:r>
            <a:r>
              <a:rPr lang="zh-TW" altLang="en-US" sz="1000">
                <a:sym typeface="Wingdings" panose="05000000000000000000" pitchFamily="2" charset="2"/>
              </a:rPr>
              <a:t>申請資料</a:t>
            </a:r>
          </a:p>
        </p:txBody>
      </p:sp>
      <p:sp>
        <p:nvSpPr>
          <p:cNvPr id="3090" name="Rectangle 192"/>
          <p:cNvSpPr>
            <a:spLocks noChangeArrowheads="1"/>
          </p:cNvSpPr>
          <p:nvPr/>
        </p:nvSpPr>
        <p:spPr bwMode="auto">
          <a:xfrm>
            <a:off x="2724150" y="4557713"/>
            <a:ext cx="7620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 marL="742950" indent="-28575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2pPr>
            <a:lvl3pPr marL="11430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3pPr>
            <a:lvl4pPr marL="16002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4pPr>
            <a:lvl5pPr marL="20574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9pPr>
          </a:lstStyle>
          <a:p>
            <a:pPr algn="ctr"/>
            <a:endParaRPr lang="zh-HK" altLang="en-US"/>
          </a:p>
        </p:txBody>
      </p:sp>
      <p:sp>
        <p:nvSpPr>
          <p:cNvPr id="3091" name="Rectangle 204"/>
          <p:cNvSpPr>
            <a:spLocks noChangeArrowheads="1"/>
          </p:cNvSpPr>
          <p:nvPr/>
        </p:nvSpPr>
        <p:spPr bwMode="auto">
          <a:xfrm>
            <a:off x="2895600" y="4343400"/>
            <a:ext cx="7620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 marL="742950" indent="-28575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2pPr>
            <a:lvl3pPr marL="11430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3pPr>
            <a:lvl4pPr marL="16002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4pPr>
            <a:lvl5pPr marL="20574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9pPr>
          </a:lstStyle>
          <a:p>
            <a:pPr algn="ctr"/>
            <a:endParaRPr lang="zh-HK" altLang="en-US"/>
          </a:p>
        </p:txBody>
      </p:sp>
      <p:sp>
        <p:nvSpPr>
          <p:cNvPr id="3092" name="Rectangle 235"/>
          <p:cNvSpPr>
            <a:spLocks noChangeArrowheads="1"/>
          </p:cNvSpPr>
          <p:nvPr/>
        </p:nvSpPr>
        <p:spPr bwMode="auto">
          <a:xfrm>
            <a:off x="293688" y="9334500"/>
            <a:ext cx="363537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 marL="742950" indent="-28575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2pPr>
            <a:lvl3pPr marL="11430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3pPr>
            <a:lvl4pPr marL="16002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4pPr>
            <a:lvl5pPr marL="20574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kumimoji="1" lang="en-US" altLang="zh-HK" sz="1400">
                <a:solidFill>
                  <a:srgbClr val="FF3399"/>
                </a:solidFill>
                <a:latin typeface="Times New Roman" panose="02020603050405020304" pitchFamily="18" charset="0"/>
                <a:ea typeface="新細明體" panose="02020500000000000000" pitchFamily="18" charset="-120"/>
                <a:sym typeface="Wingdings" panose="05000000000000000000" pitchFamily="2" charset="2"/>
              </a:rPr>
              <a:t></a:t>
            </a:r>
          </a:p>
        </p:txBody>
      </p:sp>
      <p:sp>
        <p:nvSpPr>
          <p:cNvPr id="3093" name="Rectangle 243"/>
          <p:cNvSpPr>
            <a:spLocks noChangeArrowheads="1"/>
          </p:cNvSpPr>
          <p:nvPr/>
        </p:nvSpPr>
        <p:spPr bwMode="auto">
          <a:xfrm>
            <a:off x="2895600" y="4591050"/>
            <a:ext cx="7620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 marL="742950" indent="-28575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2pPr>
            <a:lvl3pPr marL="11430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3pPr>
            <a:lvl4pPr marL="16002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4pPr>
            <a:lvl5pPr marL="20574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9pPr>
          </a:lstStyle>
          <a:p>
            <a:pPr algn="ctr"/>
            <a:endParaRPr lang="zh-HK" altLang="en-US"/>
          </a:p>
        </p:txBody>
      </p:sp>
      <p:sp>
        <p:nvSpPr>
          <p:cNvPr id="3094" name="Rectangle 245"/>
          <p:cNvSpPr>
            <a:spLocks noChangeArrowheads="1"/>
          </p:cNvSpPr>
          <p:nvPr/>
        </p:nvSpPr>
        <p:spPr bwMode="auto">
          <a:xfrm>
            <a:off x="2495550" y="4529138"/>
            <a:ext cx="7620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 marL="742950" indent="-28575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2pPr>
            <a:lvl3pPr marL="11430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3pPr>
            <a:lvl4pPr marL="16002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4pPr>
            <a:lvl5pPr marL="20574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9pPr>
          </a:lstStyle>
          <a:p>
            <a:pPr algn="ctr"/>
            <a:endParaRPr lang="zh-HK" altLang="en-US"/>
          </a:p>
        </p:txBody>
      </p:sp>
      <p:sp>
        <p:nvSpPr>
          <p:cNvPr id="3095" name="Text Box 252"/>
          <p:cNvSpPr txBox="1">
            <a:spLocks noChangeArrowheads="1"/>
          </p:cNvSpPr>
          <p:nvPr/>
        </p:nvSpPr>
        <p:spPr bwMode="auto">
          <a:xfrm>
            <a:off x="685800" y="7010400"/>
            <a:ext cx="1676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 marL="742950" indent="-28575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2pPr>
            <a:lvl3pPr marL="11430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3pPr>
            <a:lvl4pPr marL="16002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4pPr>
            <a:lvl5pPr marL="20574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kumimoji="1" lang="en-US" altLang="zh-HK">
              <a:solidFill>
                <a:schemeClr val="tx1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3096" name="Text Box 263"/>
          <p:cNvSpPr txBox="1">
            <a:spLocks noChangeArrowheads="1"/>
          </p:cNvSpPr>
          <p:nvPr/>
        </p:nvSpPr>
        <p:spPr bwMode="auto">
          <a:xfrm>
            <a:off x="533400" y="1371600"/>
            <a:ext cx="1600200" cy="309563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 marL="742950" indent="-28575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2pPr>
            <a:lvl3pPr marL="11430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3pPr>
            <a:lvl4pPr marL="16002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4pPr>
            <a:lvl5pPr marL="20574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TW" sz="1400">
                <a:solidFill>
                  <a:srgbClr val="FF6600"/>
                </a:solidFill>
                <a:latin typeface="Times New Roman" panose="02020603050405020304" pitchFamily="18" charset="0"/>
                <a:ea typeface="新細明體" panose="02020500000000000000" pitchFamily="18" charset="-120"/>
                <a:sym typeface="Wingdings" panose="05000000000000000000" pitchFamily="2" charset="2"/>
              </a:rPr>
              <a:t> </a:t>
            </a:r>
            <a:r>
              <a:rPr kumimoji="1" lang="zh-TW" altLang="en-US" sz="1400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  <a:sym typeface="Wingdings" panose="05000000000000000000" pitchFamily="2" charset="2"/>
              </a:rPr>
              <a:t>系統保安模組</a:t>
            </a:r>
            <a:endParaRPr kumimoji="1" lang="en-US" altLang="zh-HK" sz="1400">
              <a:solidFill>
                <a:srgbClr val="333399"/>
              </a:solidFill>
              <a:latin typeface="Times New Roman" panose="02020603050405020304" pitchFamily="18" charset="0"/>
              <a:ea typeface="新細明體" panose="02020500000000000000" pitchFamily="18" charset="-120"/>
              <a:sym typeface="Wingdings" panose="05000000000000000000" pitchFamily="2" charset="2"/>
            </a:endParaRPr>
          </a:p>
        </p:txBody>
      </p:sp>
      <p:sp>
        <p:nvSpPr>
          <p:cNvPr id="3097" name="Text Box 285"/>
          <p:cNvSpPr txBox="1">
            <a:spLocks noChangeArrowheads="1"/>
          </p:cNvSpPr>
          <p:nvPr/>
        </p:nvSpPr>
        <p:spPr bwMode="auto">
          <a:xfrm>
            <a:off x="2546350" y="1677988"/>
            <a:ext cx="1654175" cy="404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zh-TW" altLang="en-US" sz="1000">
                <a:sym typeface="Wingdings" panose="05000000000000000000" pitchFamily="2" charset="2"/>
              </a:rPr>
              <a:t> 輸入學生的住宅</a:t>
            </a:r>
            <a:endParaRPr lang="en-US" altLang="zh-TW" sz="1000">
              <a:sym typeface="Wingdings" panose="05000000000000000000" pitchFamily="2" charset="2"/>
            </a:endParaRP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zh-TW" altLang="en-US" sz="1000">
                <a:sym typeface="Wingdings" panose="05000000000000000000" pitchFamily="2" charset="2"/>
              </a:rPr>
              <a:t>  電話號碼</a:t>
            </a:r>
          </a:p>
        </p:txBody>
      </p:sp>
      <p:sp>
        <p:nvSpPr>
          <p:cNvPr id="3098" name="Rectangle 294"/>
          <p:cNvSpPr>
            <a:spLocks noChangeArrowheads="1"/>
          </p:cNvSpPr>
          <p:nvPr/>
        </p:nvSpPr>
        <p:spPr bwMode="auto">
          <a:xfrm>
            <a:off x="350838" y="8577263"/>
            <a:ext cx="365125" cy="30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 marL="742950" indent="-28575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2pPr>
            <a:lvl3pPr marL="11430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3pPr>
            <a:lvl4pPr marL="16002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4pPr>
            <a:lvl5pPr marL="20574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kumimoji="1" lang="en-US" altLang="zh-HK" sz="1400">
                <a:solidFill>
                  <a:srgbClr val="FF3399"/>
                </a:solidFill>
                <a:latin typeface="Times New Roman" panose="02020603050405020304" pitchFamily="18" charset="0"/>
                <a:ea typeface="新細明體" panose="02020500000000000000" pitchFamily="18" charset="-120"/>
                <a:sym typeface="Wingdings" panose="05000000000000000000" pitchFamily="2" charset="2"/>
              </a:rPr>
              <a:t></a:t>
            </a:r>
          </a:p>
        </p:txBody>
      </p:sp>
      <p:sp>
        <p:nvSpPr>
          <p:cNvPr id="3099" name="Text Box 100"/>
          <p:cNvSpPr txBox="1">
            <a:spLocks noChangeArrowheads="1"/>
          </p:cNvSpPr>
          <p:nvPr/>
        </p:nvSpPr>
        <p:spPr bwMode="auto">
          <a:xfrm>
            <a:off x="2289175" y="1374775"/>
            <a:ext cx="1760538" cy="32385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olidFill>
                  <a:srgbClr val="FF6600"/>
                </a:solidFill>
                <a:sym typeface="Wingdings" panose="05000000000000000000" pitchFamily="2" charset="2"/>
              </a:rPr>
              <a:t> </a:t>
            </a:r>
            <a:r>
              <a:rPr lang="zh-TW" altLang="en-US" sz="1400">
                <a:solidFill>
                  <a:srgbClr val="333399"/>
                </a:solidFill>
                <a:sym typeface="Wingdings" panose="05000000000000000000" pitchFamily="2" charset="2"/>
              </a:rPr>
              <a:t>學生資料模組</a:t>
            </a:r>
          </a:p>
        </p:txBody>
      </p:sp>
      <p:sp>
        <p:nvSpPr>
          <p:cNvPr id="3100" name="Text Box 282"/>
          <p:cNvSpPr txBox="1">
            <a:spLocks noChangeArrowheads="1"/>
          </p:cNvSpPr>
          <p:nvPr/>
        </p:nvSpPr>
        <p:spPr bwMode="auto">
          <a:xfrm>
            <a:off x="4154488" y="1377950"/>
            <a:ext cx="1570037" cy="32385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olidFill>
                  <a:srgbClr val="FF6600"/>
                </a:solidFill>
                <a:sym typeface="Wingdings" panose="05000000000000000000" pitchFamily="2" charset="2"/>
              </a:rPr>
              <a:t></a:t>
            </a:r>
            <a:r>
              <a:rPr lang="en-US" altLang="zh-TW" sz="1400">
                <a:sym typeface="Wingdings" panose="05000000000000000000" pitchFamily="2" charset="2"/>
              </a:rPr>
              <a:t> </a:t>
            </a:r>
            <a:r>
              <a:rPr lang="zh-TW" altLang="en-US" sz="1400">
                <a:solidFill>
                  <a:srgbClr val="333399"/>
                </a:solidFill>
                <a:latin typeface="Arial" panose="020B0604020202020204" pitchFamily="34" charset="0"/>
                <a:ea typeface="細明體" panose="02020509000000000000" pitchFamily="49" charset="-120"/>
              </a:rPr>
              <a:t>應用學習模組</a:t>
            </a:r>
          </a:p>
        </p:txBody>
      </p:sp>
      <p:sp>
        <p:nvSpPr>
          <p:cNvPr id="3101" name="Text Box 282"/>
          <p:cNvSpPr txBox="1">
            <a:spLocks noChangeArrowheads="1"/>
          </p:cNvSpPr>
          <p:nvPr/>
        </p:nvSpPr>
        <p:spPr bwMode="auto">
          <a:xfrm>
            <a:off x="5829300" y="1377950"/>
            <a:ext cx="1333500" cy="32385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olidFill>
                  <a:srgbClr val="FF6600"/>
                </a:solidFill>
                <a:sym typeface="Wingdings" panose="05000000000000000000" pitchFamily="2" charset="2"/>
              </a:rPr>
              <a:t></a:t>
            </a:r>
            <a:r>
              <a:rPr lang="en-US" altLang="zh-TW" sz="1400">
                <a:sym typeface="Wingdings" panose="05000000000000000000" pitchFamily="2" charset="2"/>
              </a:rPr>
              <a:t> </a:t>
            </a:r>
            <a:r>
              <a:rPr lang="zh-TW" altLang="en-US" sz="1400">
                <a:solidFill>
                  <a:srgbClr val="333399"/>
                </a:solidFill>
                <a:latin typeface="Arial" panose="020B0604020202020204" pitchFamily="34" charset="0"/>
                <a:ea typeface="細明體" panose="02020509000000000000" pitchFamily="49" charset="-120"/>
              </a:rPr>
              <a:t>聯遞系統</a:t>
            </a:r>
          </a:p>
        </p:txBody>
      </p:sp>
      <p:sp>
        <p:nvSpPr>
          <p:cNvPr id="3102" name="Text Box 155"/>
          <p:cNvSpPr txBox="1">
            <a:spLocks noChangeArrowheads="1"/>
          </p:cNvSpPr>
          <p:nvPr/>
        </p:nvSpPr>
        <p:spPr bwMode="auto">
          <a:xfrm>
            <a:off x="6019800" y="1687513"/>
            <a:ext cx="1376363" cy="404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zh-TW" altLang="en-US" sz="1000">
                <a:sym typeface="Wingdings" panose="05000000000000000000" pitchFamily="2" charset="2"/>
              </a:rPr>
              <a:t> 處理尚未提交或</a:t>
            </a:r>
            <a:endParaRPr lang="en-US" altLang="zh-TW" sz="1000">
              <a:sym typeface="Wingdings" panose="05000000000000000000" pitchFamily="2" charset="2"/>
            </a:endParaRP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zh-TW" altLang="en-US" sz="1000">
                <a:sym typeface="Wingdings" panose="05000000000000000000" pitchFamily="2" charset="2"/>
              </a:rPr>
              <a:t>   匯入的資料檔案</a:t>
            </a:r>
          </a:p>
        </p:txBody>
      </p:sp>
      <p:pic>
        <p:nvPicPr>
          <p:cNvPr id="3103" name="圖片 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89724">
            <a:off x="2541588" y="2109788"/>
            <a:ext cx="1631950" cy="115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04" name="圖片 2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 rot="193897">
            <a:off x="403225" y="1919288"/>
            <a:ext cx="1743075" cy="311150"/>
          </a:xfrm>
          <a:prstGeom prst="rect">
            <a:avLst/>
          </a:prstGeom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05" name="圖片 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9488" y="2047875"/>
            <a:ext cx="28892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6" name="圖片 9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051050"/>
            <a:ext cx="312738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7" name="圖片 11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112963"/>
            <a:ext cx="35242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108" name="群組 40"/>
          <p:cNvGrpSpPr>
            <a:grpSpLocks noChangeAspect="1"/>
          </p:cNvGrpSpPr>
          <p:nvPr/>
        </p:nvGrpSpPr>
        <p:grpSpPr bwMode="auto">
          <a:xfrm>
            <a:off x="563563" y="3295650"/>
            <a:ext cx="6367462" cy="4376738"/>
            <a:chOff x="89610" y="1592264"/>
            <a:chExt cx="8868653" cy="3781603"/>
          </a:xfrm>
        </p:grpSpPr>
        <p:cxnSp>
          <p:nvCxnSpPr>
            <p:cNvPr id="3164" name="直線單箭頭接點 34"/>
            <p:cNvCxnSpPr>
              <a:cxnSpLocks noChangeShapeType="1"/>
              <a:stCxn id="130" idx="2"/>
            </p:cNvCxnSpPr>
            <p:nvPr/>
          </p:nvCxnSpPr>
          <p:spPr bwMode="auto">
            <a:xfrm>
              <a:off x="4621224" y="2686831"/>
              <a:ext cx="9397" cy="435297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3165" name="Group 30"/>
            <p:cNvGrpSpPr>
              <a:grpSpLocks/>
            </p:cNvGrpSpPr>
            <p:nvPr/>
          </p:nvGrpSpPr>
          <p:grpSpPr bwMode="auto">
            <a:xfrm>
              <a:off x="89610" y="2917114"/>
              <a:ext cx="1221256" cy="1557590"/>
              <a:chOff x="4593" y="2551"/>
              <a:chExt cx="1050" cy="1335"/>
            </a:xfrm>
          </p:grpSpPr>
          <p:pic>
            <p:nvPicPr>
              <p:cNvPr id="3191" name="Picture 16" descr="j0223450[1]"/>
              <p:cNvPicPr>
                <a:picLocks noChangeAspect="1" noChangeArrowheads="1"/>
              </p:cNvPicPr>
              <p:nvPr/>
            </p:nvPicPr>
            <p:blipFill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76" y="2551"/>
                <a:ext cx="655" cy="4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60" name="Text Box 17"/>
              <p:cNvSpPr txBox="1">
                <a:spLocks noChangeArrowheads="1"/>
              </p:cNvSpPr>
              <p:nvPr/>
            </p:nvSpPr>
            <p:spPr bwMode="gray">
              <a:xfrm>
                <a:off x="4593" y="3612"/>
                <a:ext cx="1046" cy="274"/>
              </a:xfrm>
              <a:prstGeom prst="rect">
                <a:avLst/>
              </a:prstGeom>
              <a:noFill/>
              <a:ln w="381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>
                <a:lvl1pPr eaLnBrk="0" hangingPunct="0">
                  <a:defRPr kumimoji="1" sz="1400" b="1">
                    <a:solidFill>
                      <a:srgbClr val="336699"/>
                    </a:solidFill>
                    <a:latin typeface="Trebuchet MS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 sz="1400" b="1">
                    <a:solidFill>
                      <a:srgbClr val="336699"/>
                    </a:solidFill>
                    <a:latin typeface="Trebuchet MS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 sz="1400" b="1">
                    <a:solidFill>
                      <a:srgbClr val="336699"/>
                    </a:solidFill>
                    <a:latin typeface="Trebuchet MS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 sz="1400" b="1">
                    <a:solidFill>
                      <a:srgbClr val="336699"/>
                    </a:solidFill>
                    <a:latin typeface="Trebuchet MS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 sz="1400" b="1">
                    <a:solidFill>
                      <a:srgbClr val="336699"/>
                    </a:solidFill>
                    <a:latin typeface="Trebuchet MS" pitchFamily="34" charset="0"/>
                    <a:ea typeface="新細明體" pitchFamily="18" charset="-12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1400" b="1">
                    <a:solidFill>
                      <a:srgbClr val="336699"/>
                    </a:solidFill>
                    <a:latin typeface="Trebuchet MS" pitchFamily="34" charset="0"/>
                    <a:ea typeface="新細明體" pitchFamily="18" charset="-12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1400" b="1">
                    <a:solidFill>
                      <a:srgbClr val="336699"/>
                    </a:solidFill>
                    <a:latin typeface="Trebuchet MS" pitchFamily="34" charset="0"/>
                    <a:ea typeface="新細明體" pitchFamily="18" charset="-12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1400" b="1">
                    <a:solidFill>
                      <a:srgbClr val="336699"/>
                    </a:solidFill>
                    <a:latin typeface="Trebuchet MS" pitchFamily="34" charset="0"/>
                    <a:ea typeface="新細明體" pitchFamily="18" charset="-12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1400" b="1">
                    <a:solidFill>
                      <a:srgbClr val="336699"/>
                    </a:solidFill>
                    <a:latin typeface="Trebuchet MS" pitchFamily="34" charset="0"/>
                    <a:ea typeface="新細明體" pitchFamily="18" charset="-120"/>
                  </a:defRPr>
                </a:lvl9pPr>
              </a:lstStyle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TW" altLang="en-US" sz="1800" kern="0" dirty="0" smtClean="0">
                    <a:solidFill>
                      <a:srgbClr val="CC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  <a:ea typeface="標楷體" pitchFamily="65" charset="-120"/>
                  </a:rPr>
                  <a:t>教育局</a:t>
                </a:r>
                <a:endParaRPr lang="en-US" altLang="zh-TW" sz="1800" kern="0" dirty="0" smtClean="0">
                  <a:solidFill>
                    <a:srgbClr val="CC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ea typeface="標楷體" pitchFamily="65" charset="-120"/>
                </a:endParaRPr>
              </a:p>
            </p:txBody>
          </p:sp>
        </p:grpSp>
        <p:sp>
          <p:nvSpPr>
            <p:cNvPr id="128" name="Text Box 25"/>
            <p:cNvSpPr txBox="1">
              <a:spLocks noChangeArrowheads="1"/>
            </p:cNvSpPr>
            <p:nvPr/>
          </p:nvSpPr>
          <p:spPr bwMode="gray">
            <a:xfrm>
              <a:off x="8016342" y="4077670"/>
              <a:ext cx="899911" cy="319592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kumimoji="1" sz="1400" b="1">
                  <a:solidFill>
                    <a:srgbClr val="336699"/>
                  </a:solidFill>
                  <a:latin typeface="Trebuchet MS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1400" b="1">
                  <a:solidFill>
                    <a:srgbClr val="336699"/>
                  </a:solidFill>
                  <a:latin typeface="Trebuchet MS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1400" b="1">
                  <a:solidFill>
                    <a:srgbClr val="336699"/>
                  </a:solidFill>
                  <a:latin typeface="Trebuchet MS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1400" b="1">
                  <a:solidFill>
                    <a:srgbClr val="336699"/>
                  </a:solidFill>
                  <a:latin typeface="Trebuchet MS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1400" b="1">
                  <a:solidFill>
                    <a:srgbClr val="336699"/>
                  </a:solidFill>
                  <a:latin typeface="Trebuchet MS" pitchFamily="34" charset="0"/>
                  <a:ea typeface="新細明體" pitchFamily="18" charset="-12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1400" b="1">
                  <a:solidFill>
                    <a:srgbClr val="336699"/>
                  </a:solidFill>
                  <a:latin typeface="Trebuchet MS" pitchFamily="34" charset="0"/>
                  <a:ea typeface="新細明體" pitchFamily="18" charset="-12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1400" b="1">
                  <a:solidFill>
                    <a:srgbClr val="336699"/>
                  </a:solidFill>
                  <a:latin typeface="Trebuchet MS" pitchFamily="34" charset="0"/>
                  <a:ea typeface="新細明體" pitchFamily="18" charset="-12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1400" b="1">
                  <a:solidFill>
                    <a:srgbClr val="336699"/>
                  </a:solidFill>
                  <a:latin typeface="Trebuchet MS" pitchFamily="34" charset="0"/>
                  <a:ea typeface="新細明體" pitchFamily="18" charset="-12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1400" b="1">
                  <a:solidFill>
                    <a:srgbClr val="336699"/>
                  </a:solidFill>
                  <a:latin typeface="Trebuchet MS" pitchFamily="34" charset="0"/>
                  <a:ea typeface="新細明體" pitchFamily="18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zh-TW" altLang="en-US" sz="1800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ea typeface="標楷體" pitchFamily="65" charset="-120"/>
                </a:rPr>
                <a:t>學校</a:t>
              </a:r>
              <a:endParaRPr lang="en-US" altLang="zh-TW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endParaRPr>
            </a:p>
          </p:txBody>
        </p:sp>
        <p:pic>
          <p:nvPicPr>
            <p:cNvPr id="3167" name="Picture 12" descr="j0223454[1]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83304" y="2907633"/>
              <a:ext cx="739347" cy="507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0" name="圓角矩形 129"/>
            <p:cNvSpPr/>
            <p:nvPr/>
          </p:nvSpPr>
          <p:spPr>
            <a:xfrm>
              <a:off x="3943527" y="2489314"/>
              <a:ext cx="1355395" cy="197516"/>
            </a:xfrm>
            <a:prstGeom prst="roundRect">
              <a:avLst/>
            </a:prstGeom>
            <a:solidFill>
              <a:srgbClr val="8064A2">
                <a:lumMod val="20000"/>
                <a:lumOff val="80000"/>
              </a:srgbClr>
            </a:solidFill>
            <a:ln w="25400" cap="flat" cmpd="sng" algn="ctr">
              <a:solidFill>
                <a:srgbClr val="8064A2">
                  <a:lumMod val="5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TW" altLang="en-US" sz="1200" kern="0" dirty="0">
                  <a:solidFill>
                    <a:srgbClr val="8064A2">
                      <a:lumMod val="50000"/>
                    </a:srgbClr>
                  </a:solidFill>
                  <a:latin typeface="Times New Roman" pitchFamily="18" charset="0"/>
                </a:rPr>
                <a:t>聯絡資料</a:t>
              </a:r>
            </a:p>
          </p:txBody>
        </p:sp>
        <p:sp>
          <p:nvSpPr>
            <p:cNvPr id="131" name="圓角矩形 130"/>
            <p:cNvSpPr/>
            <p:nvPr/>
          </p:nvSpPr>
          <p:spPr>
            <a:xfrm>
              <a:off x="4200013" y="3117524"/>
              <a:ext cx="2646667" cy="205746"/>
            </a:xfrm>
            <a:prstGeom prst="roundRect">
              <a:avLst/>
            </a:prstGeom>
            <a:solidFill>
              <a:srgbClr val="8064A2">
                <a:lumMod val="20000"/>
                <a:lumOff val="80000"/>
              </a:srgbClr>
            </a:solidFill>
            <a:ln w="25400" cap="flat" cmpd="sng" algn="ctr">
              <a:solidFill>
                <a:srgbClr val="8064A2">
                  <a:lumMod val="5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TW" altLang="en-US" sz="1200" kern="0" dirty="0">
                  <a:solidFill>
                    <a:srgbClr val="8064A2">
                      <a:lumMod val="50000"/>
                    </a:srgbClr>
                  </a:solidFill>
                  <a:latin typeface="Times New Roman" pitchFamily="18" charset="0"/>
                </a:rPr>
                <a:t>學生報名</a:t>
              </a:r>
              <a:r>
                <a:rPr lang="en-US" altLang="zh-TW" sz="1200" kern="0" dirty="0">
                  <a:solidFill>
                    <a:srgbClr val="8064A2">
                      <a:lumMod val="50000"/>
                    </a:srgbClr>
                  </a:solidFill>
                  <a:latin typeface="Times New Roman" pitchFamily="18" charset="0"/>
                </a:rPr>
                <a:t>(</a:t>
              </a:r>
              <a:r>
                <a:rPr lang="zh-TW" altLang="en-US" sz="1200" kern="0" dirty="0">
                  <a:solidFill>
                    <a:srgbClr val="8064A2">
                      <a:lumMod val="50000"/>
                    </a:srgbClr>
                  </a:solidFill>
                  <a:latin typeface="Times New Roman" pitchFamily="18" charset="0"/>
                </a:rPr>
                <a:t>模式一及二</a:t>
              </a:r>
              <a:r>
                <a:rPr lang="en-US" altLang="zh-TW" sz="1200" kern="0" dirty="0">
                  <a:solidFill>
                    <a:srgbClr val="8064A2">
                      <a:lumMod val="50000"/>
                    </a:srgbClr>
                  </a:solidFill>
                  <a:latin typeface="Times New Roman" pitchFamily="18" charset="0"/>
                </a:rPr>
                <a:t>)</a:t>
              </a:r>
            </a:p>
          </p:txBody>
        </p:sp>
        <p:sp>
          <p:nvSpPr>
            <p:cNvPr id="132" name="圓角矩形 131"/>
            <p:cNvSpPr/>
            <p:nvPr/>
          </p:nvSpPr>
          <p:spPr>
            <a:xfrm>
              <a:off x="2311748" y="3873296"/>
              <a:ext cx="2295104" cy="318220"/>
            </a:xfrm>
            <a:prstGeom prst="roundRect">
              <a:avLst/>
            </a:prstGeom>
            <a:solidFill>
              <a:srgbClr val="8064A2">
                <a:lumMod val="20000"/>
                <a:lumOff val="80000"/>
              </a:srgbClr>
            </a:solidFill>
            <a:ln w="25400" cap="flat" cmpd="sng" algn="ctr">
              <a:solidFill>
                <a:srgbClr val="8064A2">
                  <a:lumMod val="5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>
                <a:spcBef>
                  <a:spcPct val="20000"/>
                </a:spcBef>
                <a:buClr>
                  <a:srgbClr val="C0504D"/>
                </a:buClr>
                <a:buSzPct val="60000"/>
                <a:defRPr/>
              </a:pPr>
              <a:r>
                <a:rPr lang="zh-TW" altLang="en-US" sz="1200" kern="0" dirty="0">
                  <a:solidFill>
                    <a:srgbClr val="8064A2">
                      <a:lumMod val="50000"/>
                    </a:srgbClr>
                  </a:solidFill>
                  <a:latin typeface="Times New Roman" pitchFamily="18" charset="0"/>
                </a:rPr>
                <a:t>上課時間表</a:t>
              </a:r>
              <a:r>
                <a:rPr lang="en-US" altLang="zh-TW" sz="1200" kern="0" dirty="0">
                  <a:solidFill>
                    <a:srgbClr val="8064A2">
                      <a:lumMod val="50000"/>
                    </a:srgbClr>
                  </a:solidFill>
                  <a:latin typeface="Times New Roman" pitchFamily="18" charset="0"/>
                </a:rPr>
                <a:t>(</a:t>
              </a:r>
              <a:r>
                <a:rPr lang="zh-TW" altLang="en-US" sz="1200" kern="0" dirty="0">
                  <a:solidFill>
                    <a:srgbClr val="8064A2">
                      <a:lumMod val="50000"/>
                    </a:srgbClr>
                  </a:solidFill>
                  <a:latin typeface="Times New Roman" pitchFamily="18" charset="0"/>
                </a:rPr>
                <a:t>模式一</a:t>
              </a:r>
              <a:r>
                <a:rPr lang="en-US" altLang="zh-TW" sz="1200" kern="0" dirty="0">
                  <a:solidFill>
                    <a:srgbClr val="8064A2">
                      <a:lumMod val="50000"/>
                    </a:srgbClr>
                  </a:solidFill>
                  <a:latin typeface="Times New Roman" pitchFamily="18" charset="0"/>
                </a:rPr>
                <a:t>)</a:t>
              </a:r>
              <a:r>
                <a:rPr lang="zh-TW" altLang="en-US" sz="1200" kern="0" dirty="0">
                  <a:solidFill>
                    <a:srgbClr val="8064A2">
                      <a:lumMod val="50000"/>
                    </a:srgbClr>
                  </a:solidFill>
                  <a:latin typeface="Times New Roman" pitchFamily="18" charset="0"/>
                </a:rPr>
                <a:t> 、甄選結果</a:t>
              </a:r>
              <a:r>
                <a:rPr lang="en-US" altLang="zh-TW" sz="1200" kern="0" dirty="0">
                  <a:solidFill>
                    <a:srgbClr val="8064A2">
                      <a:lumMod val="50000"/>
                    </a:srgbClr>
                  </a:solidFill>
                  <a:latin typeface="Times New Roman" pitchFamily="18" charset="0"/>
                </a:rPr>
                <a:t>(</a:t>
              </a:r>
              <a:r>
                <a:rPr lang="zh-TW" altLang="en-US" sz="1200" kern="0" dirty="0">
                  <a:solidFill>
                    <a:srgbClr val="8064A2">
                      <a:lumMod val="50000"/>
                    </a:srgbClr>
                  </a:solidFill>
                  <a:latin typeface="Times New Roman" pitchFamily="18" charset="0"/>
                </a:rPr>
                <a:t>模式一</a:t>
              </a:r>
              <a:r>
                <a:rPr lang="en-US" altLang="zh-TW" sz="1200" kern="0" dirty="0">
                  <a:solidFill>
                    <a:srgbClr val="8064A2">
                      <a:lumMod val="50000"/>
                    </a:srgbClr>
                  </a:solidFill>
                  <a:latin typeface="Times New Roman" pitchFamily="18" charset="0"/>
                </a:rPr>
                <a:t>)</a:t>
              </a:r>
              <a:endParaRPr lang="zh-TW" altLang="en-US" sz="1200" kern="0" dirty="0">
                <a:solidFill>
                  <a:srgbClr val="8064A2">
                    <a:lumMod val="50000"/>
                  </a:srgbClr>
                </a:solidFill>
                <a:latin typeface="Times New Roman" pitchFamily="18" charset="0"/>
              </a:endParaRPr>
            </a:p>
          </p:txBody>
        </p:sp>
        <p:sp>
          <p:nvSpPr>
            <p:cNvPr id="133" name="圓角矩形 132"/>
            <p:cNvSpPr/>
            <p:nvPr/>
          </p:nvSpPr>
          <p:spPr>
            <a:xfrm>
              <a:off x="2641200" y="4918484"/>
              <a:ext cx="2009874" cy="183799"/>
            </a:xfrm>
            <a:prstGeom prst="roundRect">
              <a:avLst/>
            </a:prstGeom>
            <a:solidFill>
              <a:srgbClr val="8064A2">
                <a:lumMod val="20000"/>
                <a:lumOff val="80000"/>
              </a:srgbClr>
            </a:solidFill>
            <a:ln w="25400" cap="flat" cmpd="sng" algn="ctr">
              <a:solidFill>
                <a:srgbClr val="8064A2">
                  <a:lumMod val="5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>
                <a:spcBef>
                  <a:spcPct val="20000"/>
                </a:spcBef>
                <a:buClr>
                  <a:srgbClr val="C0504D"/>
                </a:buClr>
                <a:buSzPct val="60000"/>
                <a:defRPr/>
              </a:pPr>
              <a:r>
                <a:rPr lang="zh-TW" altLang="en-US" sz="1200" kern="0" dirty="0">
                  <a:solidFill>
                    <a:srgbClr val="8064A2">
                      <a:lumMod val="50000"/>
                    </a:srgbClr>
                  </a:solidFill>
                  <a:latin typeface="Times New Roman" pitchFamily="18" charset="0"/>
                </a:rPr>
                <a:t>入讀確定</a:t>
              </a:r>
              <a:r>
                <a:rPr lang="en-US" altLang="zh-TW" sz="1200" kern="0" dirty="0">
                  <a:solidFill>
                    <a:srgbClr val="8064A2">
                      <a:lumMod val="50000"/>
                    </a:srgbClr>
                  </a:solidFill>
                  <a:latin typeface="Times New Roman" pitchFamily="18" charset="0"/>
                </a:rPr>
                <a:t>(</a:t>
              </a:r>
              <a:r>
                <a:rPr lang="zh-TW" altLang="en-US" sz="1200" kern="0" dirty="0">
                  <a:solidFill>
                    <a:srgbClr val="8064A2">
                      <a:lumMod val="50000"/>
                    </a:srgbClr>
                  </a:solidFill>
                  <a:latin typeface="Times New Roman" pitchFamily="18" charset="0"/>
                </a:rPr>
                <a:t>模式一</a:t>
              </a:r>
              <a:r>
                <a:rPr lang="en-US" altLang="zh-TW" sz="1200" kern="0" dirty="0">
                  <a:solidFill>
                    <a:srgbClr val="8064A2">
                      <a:lumMod val="50000"/>
                    </a:srgbClr>
                  </a:solidFill>
                  <a:latin typeface="Times New Roman" pitchFamily="18" charset="0"/>
                </a:rPr>
                <a:t>)</a:t>
              </a:r>
              <a:endParaRPr lang="zh-TW" altLang="en-US" sz="1200" kern="0" dirty="0">
                <a:solidFill>
                  <a:srgbClr val="8064A2">
                    <a:lumMod val="50000"/>
                  </a:srgbClr>
                </a:solidFill>
                <a:latin typeface="Times New Roman" pitchFamily="18" charset="0"/>
              </a:endParaRPr>
            </a:p>
          </p:txBody>
        </p:sp>
        <p:sp>
          <p:nvSpPr>
            <p:cNvPr id="3172" name="矩形 117"/>
            <p:cNvSpPr>
              <a:spLocks noChangeArrowheads="1"/>
            </p:cNvSpPr>
            <p:nvPr/>
          </p:nvSpPr>
          <p:spPr bwMode="auto">
            <a:xfrm>
              <a:off x="169863" y="1592264"/>
              <a:ext cx="1039812" cy="3781603"/>
            </a:xfrm>
            <a:prstGeom prst="rect">
              <a:avLst/>
            </a:prstGeom>
            <a:noFill/>
            <a:ln w="50800" cmpd="dbl" algn="ctr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kumimoji="1" sz="37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7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kumimoji="0" lang="zh-HK" altLang="en-US" sz="1600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173" name="矩形 118"/>
            <p:cNvSpPr>
              <a:spLocks noChangeArrowheads="1"/>
            </p:cNvSpPr>
            <p:nvPr/>
          </p:nvSpPr>
          <p:spPr bwMode="auto">
            <a:xfrm>
              <a:off x="7954962" y="1592264"/>
              <a:ext cx="1003301" cy="3669596"/>
            </a:xfrm>
            <a:prstGeom prst="rect">
              <a:avLst/>
            </a:prstGeom>
            <a:noFill/>
            <a:ln w="53975" cmpd="dbl" algn="ctr">
              <a:solidFill>
                <a:srgbClr val="005DA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kumimoji="1" sz="37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7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kumimoji="0" lang="zh-HK" altLang="en-US" sz="1600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38" name="圓角矩形 137"/>
            <p:cNvSpPr/>
            <p:nvPr/>
          </p:nvSpPr>
          <p:spPr>
            <a:xfrm>
              <a:off x="3596388" y="1748631"/>
              <a:ext cx="2087262" cy="203002"/>
            </a:xfrm>
            <a:prstGeom prst="roundRect">
              <a:avLst/>
            </a:prstGeom>
            <a:solidFill>
              <a:srgbClr val="8064A2">
                <a:lumMod val="20000"/>
                <a:lumOff val="80000"/>
              </a:srgbClr>
            </a:solidFill>
            <a:ln w="25400" cap="flat" cmpd="sng" algn="ctr">
              <a:solidFill>
                <a:srgbClr val="8064A2">
                  <a:lumMod val="5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TW" altLang="en-US" sz="1200" kern="0" dirty="0">
                  <a:solidFill>
                    <a:srgbClr val="8064A2">
                      <a:lumMod val="50000"/>
                    </a:srgbClr>
                  </a:solidFill>
                  <a:latin typeface="Times New Roman" pitchFamily="18" charset="0"/>
                </a:rPr>
                <a:t>應用學習參數檔案</a:t>
              </a:r>
            </a:p>
          </p:txBody>
        </p:sp>
        <p:cxnSp>
          <p:nvCxnSpPr>
            <p:cNvPr id="139" name="直線單箭頭接點 121"/>
            <p:cNvCxnSpPr>
              <a:cxnSpLocks noChangeShapeType="1"/>
            </p:cNvCxnSpPr>
            <p:nvPr/>
          </p:nvCxnSpPr>
          <p:spPr bwMode="auto">
            <a:xfrm>
              <a:off x="5725294" y="1843348"/>
              <a:ext cx="2193156" cy="5927"/>
            </a:xfrm>
            <a:prstGeom prst="straightConnector1">
              <a:avLst/>
            </a:prstGeom>
            <a:noFill/>
            <a:ln w="50800" algn="ctr">
              <a:solidFill>
                <a:srgbClr val="800000"/>
              </a:solidFill>
              <a:round/>
              <a:headEnd/>
              <a:tailEnd type="arrow" w="med" len="med"/>
            </a:ln>
            <a:scene3d>
              <a:camera prst="orthographicFront">
                <a:rot lat="300000" lon="0" rev="0"/>
              </a:camera>
              <a:lightRig rig="threePt" dir="t"/>
            </a:scene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76" name="直線單箭頭接點 122"/>
            <p:cNvCxnSpPr>
              <a:cxnSpLocks noChangeShapeType="1"/>
            </p:cNvCxnSpPr>
            <p:nvPr/>
          </p:nvCxnSpPr>
          <p:spPr bwMode="auto">
            <a:xfrm flipV="1">
              <a:off x="6878638" y="4021138"/>
              <a:ext cx="1054226" cy="19050"/>
            </a:xfrm>
            <a:prstGeom prst="straightConnector1">
              <a:avLst/>
            </a:prstGeom>
            <a:noFill/>
            <a:ln w="50800" algn="ctr">
              <a:solidFill>
                <a:srgbClr val="8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77" name="直線單箭頭接點 123"/>
            <p:cNvCxnSpPr>
              <a:cxnSpLocks noChangeShapeType="1"/>
            </p:cNvCxnSpPr>
            <p:nvPr/>
          </p:nvCxnSpPr>
          <p:spPr bwMode="auto">
            <a:xfrm>
              <a:off x="1258888" y="4021138"/>
              <a:ext cx="1027112" cy="0"/>
            </a:xfrm>
            <a:prstGeom prst="straightConnector1">
              <a:avLst/>
            </a:prstGeom>
            <a:noFill/>
            <a:ln w="50800" algn="ctr">
              <a:solidFill>
                <a:srgbClr val="8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78" name="直線單箭頭接點 124"/>
            <p:cNvCxnSpPr>
              <a:cxnSpLocks noChangeShapeType="1"/>
              <a:stCxn id="130" idx="1"/>
            </p:cNvCxnSpPr>
            <p:nvPr/>
          </p:nvCxnSpPr>
          <p:spPr bwMode="auto">
            <a:xfrm flipH="1" flipV="1">
              <a:off x="1231777" y="2574536"/>
              <a:ext cx="2711750" cy="13537"/>
            </a:xfrm>
            <a:prstGeom prst="straightConnector1">
              <a:avLst/>
            </a:prstGeom>
            <a:noFill/>
            <a:ln w="50800" algn="ctr">
              <a:solidFill>
                <a:srgbClr val="005DA2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79" name="直線單箭頭接點 125"/>
            <p:cNvCxnSpPr>
              <a:cxnSpLocks noChangeShapeType="1"/>
            </p:cNvCxnSpPr>
            <p:nvPr/>
          </p:nvCxnSpPr>
          <p:spPr bwMode="auto">
            <a:xfrm flipH="1">
              <a:off x="6880227" y="3241105"/>
              <a:ext cx="1036208" cy="2158"/>
            </a:xfrm>
            <a:prstGeom prst="straightConnector1">
              <a:avLst/>
            </a:prstGeom>
            <a:noFill/>
            <a:ln w="50800" algn="ctr">
              <a:solidFill>
                <a:srgbClr val="005DA2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80" name="直線單箭頭接點 126"/>
            <p:cNvCxnSpPr>
              <a:cxnSpLocks noChangeShapeType="1"/>
              <a:endCxn id="130" idx="3"/>
            </p:cNvCxnSpPr>
            <p:nvPr/>
          </p:nvCxnSpPr>
          <p:spPr bwMode="auto">
            <a:xfrm flipH="1">
              <a:off x="5298921" y="2570164"/>
              <a:ext cx="2619530" cy="17909"/>
            </a:xfrm>
            <a:prstGeom prst="straightConnector1">
              <a:avLst/>
            </a:prstGeom>
            <a:noFill/>
            <a:ln w="50800" algn="ctr">
              <a:solidFill>
                <a:srgbClr val="005DA2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81" name="直線單箭頭接點 127"/>
            <p:cNvCxnSpPr>
              <a:cxnSpLocks noChangeShapeType="1"/>
            </p:cNvCxnSpPr>
            <p:nvPr/>
          </p:nvCxnSpPr>
          <p:spPr bwMode="auto">
            <a:xfrm flipH="1">
              <a:off x="1254125" y="3243263"/>
              <a:ext cx="966788" cy="1587"/>
            </a:xfrm>
            <a:prstGeom prst="straightConnector1">
              <a:avLst/>
            </a:prstGeom>
            <a:noFill/>
            <a:ln w="50800" algn="ctr">
              <a:solidFill>
                <a:srgbClr val="005DA2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82" name="直線單箭頭接點 2"/>
            <p:cNvCxnSpPr>
              <a:cxnSpLocks noChangeShapeType="1"/>
              <a:stCxn id="138" idx="2"/>
              <a:endCxn id="130" idx="0"/>
            </p:cNvCxnSpPr>
            <p:nvPr/>
          </p:nvCxnSpPr>
          <p:spPr bwMode="auto">
            <a:xfrm flipH="1">
              <a:off x="4621224" y="1951152"/>
              <a:ext cx="18795" cy="538162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83" name="直線單箭頭接點 35"/>
            <p:cNvCxnSpPr>
              <a:cxnSpLocks noChangeShapeType="1"/>
            </p:cNvCxnSpPr>
            <p:nvPr/>
          </p:nvCxnSpPr>
          <p:spPr bwMode="auto">
            <a:xfrm>
              <a:off x="4607197" y="3320085"/>
              <a:ext cx="14016" cy="575824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84" name="直線單箭頭接點 37"/>
            <p:cNvCxnSpPr>
              <a:cxnSpLocks noChangeShapeType="1"/>
            </p:cNvCxnSpPr>
            <p:nvPr/>
          </p:nvCxnSpPr>
          <p:spPr bwMode="auto">
            <a:xfrm>
              <a:off x="4642322" y="4201379"/>
              <a:ext cx="18845" cy="705535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85" name="直線單箭頭接點 126"/>
            <p:cNvCxnSpPr>
              <a:cxnSpLocks noChangeShapeType="1"/>
              <a:stCxn id="133" idx="1"/>
            </p:cNvCxnSpPr>
            <p:nvPr/>
          </p:nvCxnSpPr>
          <p:spPr bwMode="auto">
            <a:xfrm flipH="1">
              <a:off x="1231774" y="5010700"/>
              <a:ext cx="1409495" cy="21280"/>
            </a:xfrm>
            <a:prstGeom prst="straightConnector1">
              <a:avLst/>
            </a:prstGeom>
            <a:noFill/>
            <a:ln w="50800" algn="ctr">
              <a:solidFill>
                <a:srgbClr val="005DA2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86" name="直線單箭頭接點 126"/>
            <p:cNvCxnSpPr>
              <a:cxnSpLocks noChangeShapeType="1"/>
            </p:cNvCxnSpPr>
            <p:nvPr/>
          </p:nvCxnSpPr>
          <p:spPr bwMode="auto">
            <a:xfrm flipH="1">
              <a:off x="6897687" y="4997546"/>
              <a:ext cx="1020762" cy="0"/>
            </a:xfrm>
            <a:prstGeom prst="straightConnector1">
              <a:avLst/>
            </a:prstGeom>
            <a:noFill/>
            <a:ln w="50800" algn="ctr">
              <a:solidFill>
                <a:srgbClr val="005DA2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4" name="圓角矩形 153"/>
            <p:cNvSpPr/>
            <p:nvPr/>
          </p:nvSpPr>
          <p:spPr>
            <a:xfrm>
              <a:off x="4606852" y="3877411"/>
              <a:ext cx="2248672" cy="322335"/>
            </a:xfrm>
            <a:prstGeom prst="roundRect">
              <a:avLst/>
            </a:prstGeom>
            <a:solidFill>
              <a:srgbClr val="8064A2">
                <a:lumMod val="20000"/>
                <a:lumOff val="80000"/>
              </a:srgbClr>
            </a:solidFill>
            <a:ln w="25400" cap="flat" cmpd="sng" algn="ctr">
              <a:solidFill>
                <a:srgbClr val="8064A2">
                  <a:lumMod val="5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>
                <a:spcBef>
                  <a:spcPct val="20000"/>
                </a:spcBef>
                <a:buClr>
                  <a:srgbClr val="C0504D"/>
                </a:buClr>
                <a:buSzPct val="60000"/>
                <a:defRPr/>
              </a:pPr>
              <a:r>
                <a:rPr lang="zh-TW" altLang="en-US" sz="1200" kern="0" dirty="0">
                  <a:solidFill>
                    <a:srgbClr val="8064A2">
                      <a:lumMod val="50000"/>
                    </a:srgbClr>
                  </a:solidFill>
                  <a:latin typeface="Times New Roman" pitchFamily="18" charset="0"/>
                </a:rPr>
                <a:t>班別編號</a:t>
              </a:r>
              <a:r>
                <a:rPr lang="en-US" altLang="zh-TW" sz="1200" kern="0" dirty="0">
                  <a:solidFill>
                    <a:srgbClr val="8064A2">
                      <a:lumMod val="50000"/>
                    </a:srgbClr>
                  </a:solidFill>
                  <a:latin typeface="Times New Roman" pitchFamily="18" charset="0"/>
                </a:rPr>
                <a:t>(</a:t>
              </a:r>
              <a:r>
                <a:rPr lang="zh-TW" altLang="en-US" sz="1200" kern="0" dirty="0">
                  <a:solidFill>
                    <a:srgbClr val="8064A2">
                      <a:lumMod val="50000"/>
                    </a:srgbClr>
                  </a:solidFill>
                  <a:latin typeface="Times New Roman" pitchFamily="18" charset="0"/>
                </a:rPr>
                <a:t>模式二</a:t>
              </a:r>
              <a:r>
                <a:rPr lang="en-US" altLang="zh-TW" sz="1200" kern="0" dirty="0">
                  <a:solidFill>
                    <a:srgbClr val="8064A2">
                      <a:lumMod val="50000"/>
                    </a:srgbClr>
                  </a:solidFill>
                  <a:latin typeface="Times New Roman" pitchFamily="18" charset="0"/>
                </a:rPr>
                <a:t>)</a:t>
              </a:r>
              <a:r>
                <a:rPr lang="zh-TW" altLang="en-US" sz="1200" kern="0" dirty="0">
                  <a:solidFill>
                    <a:srgbClr val="8064A2">
                      <a:lumMod val="50000"/>
                    </a:srgbClr>
                  </a:solidFill>
                  <a:latin typeface="Times New Roman" pitchFamily="18" charset="0"/>
                </a:rPr>
                <a:t>    </a:t>
              </a:r>
            </a:p>
          </p:txBody>
        </p:sp>
        <p:sp>
          <p:nvSpPr>
            <p:cNvPr id="155" name="圓角矩形 154"/>
            <p:cNvSpPr/>
            <p:nvPr/>
          </p:nvSpPr>
          <p:spPr>
            <a:xfrm>
              <a:off x="4673184" y="4915740"/>
              <a:ext cx="2158017" cy="192029"/>
            </a:xfrm>
            <a:prstGeom prst="roundRect">
              <a:avLst/>
            </a:prstGeom>
            <a:solidFill>
              <a:srgbClr val="8064A2">
                <a:lumMod val="20000"/>
                <a:lumOff val="80000"/>
              </a:srgbClr>
            </a:solidFill>
            <a:ln w="25400" cap="flat" cmpd="sng" algn="ctr">
              <a:solidFill>
                <a:srgbClr val="8064A2">
                  <a:lumMod val="5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>
                <a:spcBef>
                  <a:spcPct val="20000"/>
                </a:spcBef>
                <a:buClr>
                  <a:srgbClr val="C0504D"/>
                </a:buClr>
                <a:buSzPct val="60000"/>
                <a:defRPr/>
              </a:pPr>
              <a:r>
                <a:rPr lang="zh-TW" altLang="en-US" sz="1200" kern="0" dirty="0">
                  <a:solidFill>
                    <a:srgbClr val="8064A2">
                      <a:lumMod val="50000"/>
                    </a:srgbClr>
                  </a:solidFill>
                  <a:latin typeface="Times New Roman" pitchFamily="18" charset="0"/>
                </a:rPr>
                <a:t>班別資料</a:t>
              </a:r>
              <a:r>
                <a:rPr lang="en-US" altLang="zh-TW" sz="1200" kern="0" dirty="0">
                  <a:solidFill>
                    <a:srgbClr val="8064A2">
                      <a:lumMod val="50000"/>
                    </a:srgbClr>
                  </a:solidFill>
                  <a:latin typeface="Times New Roman" pitchFamily="18" charset="0"/>
                </a:rPr>
                <a:t>(</a:t>
              </a:r>
              <a:r>
                <a:rPr lang="zh-TW" altLang="en-US" sz="1200" kern="0" dirty="0">
                  <a:solidFill>
                    <a:srgbClr val="8064A2">
                      <a:lumMod val="50000"/>
                    </a:srgbClr>
                  </a:solidFill>
                  <a:latin typeface="Times New Roman" pitchFamily="18" charset="0"/>
                </a:rPr>
                <a:t>模式二</a:t>
              </a:r>
              <a:r>
                <a:rPr lang="en-US" altLang="zh-TW" sz="1200" kern="0" dirty="0">
                  <a:solidFill>
                    <a:srgbClr val="8064A2">
                      <a:lumMod val="50000"/>
                    </a:srgbClr>
                  </a:solidFill>
                  <a:latin typeface="Times New Roman" pitchFamily="18" charset="0"/>
                </a:rPr>
                <a:t>)</a:t>
              </a:r>
              <a:endParaRPr lang="zh-TW" altLang="en-US" sz="1200" kern="0" dirty="0">
                <a:solidFill>
                  <a:srgbClr val="8064A2">
                    <a:lumMod val="50000"/>
                  </a:srgbClr>
                </a:solidFill>
                <a:latin typeface="Times New Roman" pitchFamily="18" charset="0"/>
              </a:endParaRPr>
            </a:p>
          </p:txBody>
        </p:sp>
        <p:sp>
          <p:nvSpPr>
            <p:cNvPr id="156" name="圓角矩形 155"/>
            <p:cNvSpPr/>
            <p:nvPr/>
          </p:nvSpPr>
          <p:spPr>
            <a:xfrm>
              <a:off x="2048629" y="3109294"/>
              <a:ext cx="2158017" cy="203002"/>
            </a:xfrm>
            <a:prstGeom prst="roundRect">
              <a:avLst/>
            </a:prstGeom>
            <a:solidFill>
              <a:srgbClr val="8064A2">
                <a:lumMod val="20000"/>
                <a:lumOff val="80000"/>
              </a:srgbClr>
            </a:solidFill>
            <a:ln w="25400" cap="flat" cmpd="sng" algn="ctr">
              <a:solidFill>
                <a:srgbClr val="8064A2">
                  <a:lumMod val="5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TW" altLang="en-US" sz="1200" kern="0" dirty="0">
                  <a:solidFill>
                    <a:srgbClr val="8064A2">
                      <a:lumMod val="50000"/>
                    </a:srgbClr>
                  </a:solidFill>
                  <a:latin typeface="Times New Roman" pitchFamily="18" charset="0"/>
                </a:rPr>
                <a:t>學校報名</a:t>
              </a:r>
              <a:r>
                <a:rPr lang="en-US" altLang="zh-TW" sz="1200" kern="0" dirty="0">
                  <a:solidFill>
                    <a:srgbClr val="8064A2">
                      <a:lumMod val="50000"/>
                    </a:srgbClr>
                  </a:solidFill>
                  <a:latin typeface="Times New Roman" pitchFamily="18" charset="0"/>
                </a:rPr>
                <a:t>(</a:t>
              </a:r>
              <a:r>
                <a:rPr lang="zh-TW" altLang="en-US" sz="1200" kern="0" dirty="0">
                  <a:solidFill>
                    <a:srgbClr val="8064A2">
                      <a:lumMod val="50000"/>
                    </a:srgbClr>
                  </a:solidFill>
                  <a:latin typeface="Times New Roman" pitchFamily="18" charset="0"/>
                </a:rPr>
                <a:t>模式二</a:t>
              </a:r>
              <a:r>
                <a:rPr lang="en-US" altLang="zh-TW" sz="1200" kern="0" dirty="0">
                  <a:solidFill>
                    <a:srgbClr val="8064A2">
                      <a:lumMod val="50000"/>
                    </a:srgbClr>
                  </a:solidFill>
                  <a:latin typeface="Times New Roman" pitchFamily="18" charset="0"/>
                </a:rPr>
                <a:t>)</a:t>
              </a:r>
              <a:endParaRPr lang="zh-TW" altLang="en-US" sz="1200" kern="0" dirty="0">
                <a:solidFill>
                  <a:srgbClr val="8064A2">
                    <a:lumMod val="50000"/>
                  </a:srgbClr>
                </a:solidFill>
                <a:latin typeface="Times New Roman" pitchFamily="18" charset="0"/>
              </a:endParaRPr>
            </a:p>
          </p:txBody>
        </p:sp>
        <p:cxnSp>
          <p:nvCxnSpPr>
            <p:cNvPr id="158" name="直線單箭頭接點 121"/>
            <p:cNvCxnSpPr>
              <a:cxnSpLocks noChangeShapeType="1"/>
            </p:cNvCxnSpPr>
            <p:nvPr/>
          </p:nvCxnSpPr>
          <p:spPr bwMode="auto">
            <a:xfrm flipV="1">
              <a:off x="1275730" y="1843348"/>
              <a:ext cx="2321545" cy="6720"/>
            </a:xfrm>
            <a:prstGeom prst="straightConnector1">
              <a:avLst/>
            </a:prstGeom>
            <a:noFill/>
            <a:ln w="50800" algn="ctr">
              <a:solidFill>
                <a:srgbClr val="800000"/>
              </a:solidFill>
              <a:round/>
              <a:headEnd/>
              <a:tailEnd type="arrow" w="med" len="med"/>
            </a:ln>
            <a:scene3d>
              <a:camera prst="orthographicFront">
                <a:rot lat="300000" lon="0" rev="0"/>
              </a:camera>
              <a:lightRig rig="threePt" dir="t"/>
            </a:scene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109" name="Rectangle 235"/>
          <p:cNvSpPr>
            <a:spLocks noChangeArrowheads="1"/>
          </p:cNvSpPr>
          <p:nvPr/>
        </p:nvSpPr>
        <p:spPr bwMode="auto">
          <a:xfrm>
            <a:off x="2349500" y="8620125"/>
            <a:ext cx="363538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 marL="742950" indent="-28575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2pPr>
            <a:lvl3pPr marL="11430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3pPr>
            <a:lvl4pPr marL="16002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4pPr>
            <a:lvl5pPr marL="20574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kumimoji="1" lang="en-US" altLang="zh-HK" sz="1400">
                <a:solidFill>
                  <a:srgbClr val="FF3399"/>
                </a:solidFill>
                <a:latin typeface="Times New Roman" panose="02020603050405020304" pitchFamily="18" charset="0"/>
                <a:ea typeface="新細明體" panose="02020500000000000000" pitchFamily="18" charset="-120"/>
                <a:sym typeface="Wingdings" panose="05000000000000000000" pitchFamily="2" charset="2"/>
              </a:rPr>
              <a:t></a:t>
            </a:r>
          </a:p>
        </p:txBody>
      </p:sp>
      <p:sp>
        <p:nvSpPr>
          <p:cNvPr id="162" name="Text Box 134"/>
          <p:cNvSpPr txBox="1">
            <a:spLocks noChangeArrowheads="1"/>
          </p:cNvSpPr>
          <p:nvPr/>
        </p:nvSpPr>
        <p:spPr bwMode="auto">
          <a:xfrm>
            <a:off x="2649538" y="8626475"/>
            <a:ext cx="2362200" cy="322263"/>
          </a:xfrm>
          <a:prstGeom prst="rect">
            <a:avLst/>
          </a:prstGeom>
          <a:solidFill>
            <a:srgbClr val="FF99FF"/>
          </a:solidFill>
          <a:ln>
            <a:noFill/>
          </a:ln>
          <a:effectLst/>
        </p:spPr>
        <p:txBody>
          <a:bodyPr lIns="102852" tIns="53483" rIns="102852" bIns="53483" anchor="ctr">
            <a:spAutoFit/>
          </a:bodyPr>
          <a:lstStyle>
            <a:lvl1pPr algn="l"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algn="l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algn="l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algn="l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algn="l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0" lang="zh-TW" altLang="en-US" sz="1400" kern="0" dirty="0" smtClean="0">
                <a:solidFill>
                  <a:srgbClr val="1F497D">
                    <a:lumMod val="50000"/>
                  </a:srgbClr>
                </a:solidFill>
                <a:ea typeface="標楷體" pitchFamily="65" charset="-120"/>
              </a:rPr>
              <a:t>更新多元</a:t>
            </a:r>
            <a:r>
              <a:rPr kumimoji="0" lang="zh-TW" altLang="en-US" sz="1400" kern="0" dirty="0">
                <a:solidFill>
                  <a:srgbClr val="1F497D">
                    <a:lumMod val="50000"/>
                  </a:srgbClr>
                </a:solidFill>
                <a:ea typeface="標楷體" pitchFamily="65" charset="-120"/>
              </a:rPr>
              <a:t>學習津貼申請資料</a:t>
            </a:r>
            <a:endParaRPr kumimoji="0" lang="zh-TW" altLang="en-US" sz="1800" kern="0" dirty="0">
              <a:solidFill>
                <a:srgbClr val="1F497D">
                  <a:lumMod val="50000"/>
                </a:srgbClr>
              </a:solidFill>
              <a:ea typeface="標楷體" pitchFamily="65" charset="-120"/>
            </a:endParaRPr>
          </a:p>
        </p:txBody>
      </p:sp>
      <p:sp>
        <p:nvSpPr>
          <p:cNvPr id="3111" name="Rectangle 64"/>
          <p:cNvSpPr>
            <a:spLocks noChangeArrowheads="1"/>
          </p:cNvSpPr>
          <p:nvPr/>
        </p:nvSpPr>
        <p:spPr bwMode="auto">
          <a:xfrm>
            <a:off x="5610225" y="8074025"/>
            <a:ext cx="1744663" cy="2133600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 marL="742950" indent="-28575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2pPr>
            <a:lvl3pPr marL="11430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3pPr>
            <a:lvl4pPr marL="16002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4pPr>
            <a:lvl5pPr marL="20574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9pPr>
          </a:lstStyle>
          <a:p>
            <a:pPr algn="ctr"/>
            <a:endParaRPr lang="zh-HK" altLang="en-US"/>
          </a:p>
        </p:txBody>
      </p:sp>
      <p:pic>
        <p:nvPicPr>
          <p:cNvPr id="3112" name="圖片 16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1138" y="8091488"/>
            <a:ext cx="287337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3" name="圖片 168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6150" y="8116888"/>
            <a:ext cx="314325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圖片 16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9638" y="8105775"/>
            <a:ext cx="287337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圖片 170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9888" y="8105775"/>
            <a:ext cx="312737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235"/>
          <p:cNvSpPr>
            <a:spLocks noChangeArrowheads="1"/>
          </p:cNvSpPr>
          <p:nvPr/>
        </p:nvSpPr>
        <p:spPr bwMode="auto">
          <a:xfrm>
            <a:off x="2354263" y="9371013"/>
            <a:ext cx="363537" cy="30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 marL="742950" indent="-28575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2pPr>
            <a:lvl3pPr marL="11430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3pPr>
            <a:lvl4pPr marL="16002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4pPr>
            <a:lvl5pPr marL="20574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kumimoji="1" lang="en-US" altLang="zh-HK" sz="1400">
                <a:solidFill>
                  <a:srgbClr val="FF3399"/>
                </a:solidFill>
                <a:latin typeface="Times New Roman" panose="02020603050405020304" pitchFamily="18" charset="0"/>
                <a:ea typeface="新細明體" panose="02020500000000000000" pitchFamily="18" charset="-120"/>
                <a:sym typeface="Wingdings" panose="05000000000000000000" pitchFamily="2" charset="2"/>
              </a:rPr>
              <a:t></a:t>
            </a:r>
          </a:p>
        </p:txBody>
      </p:sp>
      <p:sp>
        <p:nvSpPr>
          <p:cNvPr id="173" name="Text Box 134"/>
          <p:cNvSpPr txBox="1">
            <a:spLocks noChangeArrowheads="1"/>
          </p:cNvSpPr>
          <p:nvPr/>
        </p:nvSpPr>
        <p:spPr bwMode="auto">
          <a:xfrm>
            <a:off x="2651125" y="9351963"/>
            <a:ext cx="1398588" cy="323850"/>
          </a:xfrm>
          <a:prstGeom prst="rect">
            <a:avLst/>
          </a:prstGeom>
          <a:solidFill>
            <a:srgbClr val="FF99FF"/>
          </a:solidFill>
          <a:ln>
            <a:noFill/>
          </a:ln>
          <a:effectLst/>
        </p:spPr>
        <p:txBody>
          <a:bodyPr lIns="102852" tIns="53483" rIns="102852" bIns="53483" anchor="ctr">
            <a:spAutoFit/>
          </a:bodyPr>
          <a:lstStyle>
            <a:lvl1pPr algn="l"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algn="l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algn="l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algn="l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algn="l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0" lang="zh-TW" altLang="en-US" sz="1400" kern="0" dirty="0">
                <a:solidFill>
                  <a:srgbClr val="1F497D">
                    <a:lumMod val="50000"/>
                  </a:srgbClr>
                </a:solidFill>
                <a:ea typeface="標楷體" pitchFamily="65" charset="-120"/>
              </a:rPr>
              <a:t>處理</a:t>
            </a:r>
            <a:r>
              <a:rPr kumimoji="0" lang="zh-TW" altLang="en-US" sz="1400" kern="0" dirty="0" smtClean="0">
                <a:solidFill>
                  <a:srgbClr val="1F497D">
                    <a:lumMod val="50000"/>
                  </a:srgbClr>
                </a:solidFill>
                <a:ea typeface="標楷體" pitchFamily="65" charset="-120"/>
              </a:rPr>
              <a:t>學生退修</a:t>
            </a:r>
            <a:endParaRPr kumimoji="0" lang="zh-TW" altLang="en-US" sz="1800" kern="0" dirty="0">
              <a:solidFill>
                <a:srgbClr val="1F497D">
                  <a:lumMod val="50000"/>
                </a:srgbClr>
              </a:solidFill>
              <a:ea typeface="標楷體" pitchFamily="65" charset="-120"/>
            </a:endParaRPr>
          </a:p>
        </p:txBody>
      </p:sp>
      <p:sp>
        <p:nvSpPr>
          <p:cNvPr id="3118" name="Rectangle 235"/>
          <p:cNvSpPr>
            <a:spLocks noChangeArrowheads="1"/>
          </p:cNvSpPr>
          <p:nvPr/>
        </p:nvSpPr>
        <p:spPr bwMode="auto">
          <a:xfrm>
            <a:off x="5651500" y="8666163"/>
            <a:ext cx="363538" cy="30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 marL="742950" indent="-28575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2pPr>
            <a:lvl3pPr marL="11430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3pPr>
            <a:lvl4pPr marL="16002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4pPr>
            <a:lvl5pPr marL="20574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kumimoji="1" lang="en-US" altLang="zh-TW" sz="1400">
                <a:solidFill>
                  <a:srgbClr val="00B050"/>
                </a:solidFill>
                <a:latin typeface="Times New Roman" panose="02020603050405020304" pitchFamily="18" charset="0"/>
                <a:ea typeface="新細明體" panose="02020500000000000000" pitchFamily="18" charset="-120"/>
                <a:sym typeface="Wingdings" panose="05000000000000000000" pitchFamily="2" charset="2"/>
              </a:rPr>
              <a:t></a:t>
            </a:r>
          </a:p>
        </p:txBody>
      </p:sp>
      <p:sp>
        <p:nvSpPr>
          <p:cNvPr id="175" name="Text Box 134"/>
          <p:cNvSpPr txBox="1">
            <a:spLocks noChangeArrowheads="1"/>
          </p:cNvSpPr>
          <p:nvPr/>
        </p:nvSpPr>
        <p:spPr bwMode="auto">
          <a:xfrm>
            <a:off x="5918200" y="8685213"/>
            <a:ext cx="1333500" cy="322262"/>
          </a:xfrm>
          <a:prstGeom prst="rect">
            <a:avLst/>
          </a:prstGeom>
          <a:solidFill>
            <a:srgbClr val="99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algn="l"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algn="l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algn="l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algn="l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algn="l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0" lang="zh-TW" altLang="en-US" sz="1400" kern="0" dirty="0">
                <a:solidFill>
                  <a:srgbClr val="1F497D">
                    <a:lumMod val="50000"/>
                  </a:srgbClr>
                </a:solidFill>
                <a:ea typeface="標楷體" pitchFamily="65" charset="-120"/>
              </a:rPr>
              <a:t>處理</a:t>
            </a:r>
            <a:r>
              <a:rPr kumimoji="0" lang="zh-TW" altLang="en-US" sz="1400" kern="0" dirty="0" smtClean="0">
                <a:solidFill>
                  <a:srgbClr val="1F497D">
                    <a:lumMod val="50000"/>
                  </a:srgbClr>
                </a:solidFill>
                <a:ea typeface="標楷體" pitchFamily="65" charset="-120"/>
              </a:rPr>
              <a:t>學生</a:t>
            </a:r>
            <a:r>
              <a:rPr kumimoji="0" lang="zh-TW" altLang="en-US" sz="1400" kern="0" dirty="0">
                <a:solidFill>
                  <a:srgbClr val="1F497D">
                    <a:lumMod val="50000"/>
                  </a:srgbClr>
                </a:solidFill>
                <a:ea typeface="標楷體" pitchFamily="65" charset="-120"/>
              </a:rPr>
              <a:t>到校</a:t>
            </a:r>
            <a:endParaRPr kumimoji="0" lang="zh-TW" altLang="en-US" sz="1800" kern="0" dirty="0">
              <a:solidFill>
                <a:srgbClr val="1F497D">
                  <a:lumMod val="50000"/>
                </a:srgbClr>
              </a:solidFill>
              <a:ea typeface="標楷體" pitchFamily="65" charset="-120"/>
            </a:endParaRPr>
          </a:p>
        </p:txBody>
      </p:sp>
      <p:cxnSp>
        <p:nvCxnSpPr>
          <p:cNvPr id="3120" name="直線單箭頭接點 133"/>
          <p:cNvCxnSpPr>
            <a:cxnSpLocks noChangeShapeType="1"/>
            <a:endCxn id="3115" idx="1"/>
          </p:cNvCxnSpPr>
          <p:nvPr/>
        </p:nvCxnSpPr>
        <p:spPr bwMode="auto">
          <a:xfrm>
            <a:off x="6292850" y="8307388"/>
            <a:ext cx="427038" cy="7937"/>
          </a:xfrm>
          <a:prstGeom prst="straightConnector1">
            <a:avLst/>
          </a:prstGeom>
          <a:noFill/>
          <a:ln w="50800" algn="ctr">
            <a:solidFill>
              <a:srgbClr val="8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21" name="直線單箭頭接點 126"/>
          <p:cNvCxnSpPr>
            <a:cxnSpLocks noChangeShapeType="1"/>
            <a:endCxn id="3112" idx="3"/>
          </p:cNvCxnSpPr>
          <p:nvPr/>
        </p:nvCxnSpPr>
        <p:spPr bwMode="auto">
          <a:xfrm flipH="1" flipV="1">
            <a:off x="3038475" y="8304213"/>
            <a:ext cx="431800" cy="14287"/>
          </a:xfrm>
          <a:prstGeom prst="straightConnector1">
            <a:avLst/>
          </a:prstGeom>
          <a:noFill/>
          <a:ln w="50800" algn="ctr">
            <a:solidFill>
              <a:srgbClr val="005DA2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22" name="矩形 15"/>
          <p:cNvSpPr>
            <a:spLocks noChangeArrowheads="1"/>
          </p:cNvSpPr>
          <p:nvPr/>
        </p:nvSpPr>
        <p:spPr bwMode="auto">
          <a:xfrm>
            <a:off x="3043238" y="3441700"/>
            <a:ext cx="2984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 marL="742950" indent="-28575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2pPr>
            <a:lvl3pPr marL="11430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3pPr>
            <a:lvl4pPr marL="16002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4pPr>
            <a:lvl5pPr marL="20574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9pPr>
          </a:lstStyle>
          <a:p>
            <a:pPr algn="ctr"/>
            <a:r>
              <a:rPr kumimoji="1" lang="en-US" altLang="zh-TW">
                <a:latin typeface="Times New Roman" panose="02020603050405020304" pitchFamily="18" charset="0"/>
                <a:ea typeface="新細明體" panose="02020500000000000000" pitchFamily="18" charset="-120"/>
                <a:sym typeface="Wingdings" panose="05000000000000000000" pitchFamily="2" charset="2"/>
              </a:rPr>
              <a:t></a:t>
            </a:r>
            <a:endParaRPr lang="zh-HK" altLang="en-US"/>
          </a:p>
        </p:txBody>
      </p:sp>
      <p:sp>
        <p:nvSpPr>
          <p:cNvPr id="3123" name="矩形 180"/>
          <p:cNvSpPr>
            <a:spLocks noChangeArrowheads="1"/>
          </p:cNvSpPr>
          <p:nvPr/>
        </p:nvSpPr>
        <p:spPr bwMode="auto">
          <a:xfrm>
            <a:off x="3305175" y="4327525"/>
            <a:ext cx="2984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 marL="742950" indent="-28575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2pPr>
            <a:lvl3pPr marL="11430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3pPr>
            <a:lvl4pPr marL="16002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4pPr>
            <a:lvl5pPr marL="20574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9pPr>
          </a:lstStyle>
          <a:p>
            <a:pPr algn="ctr"/>
            <a:r>
              <a:rPr kumimoji="1" lang="en-US" altLang="zh-TW">
                <a:latin typeface="Times New Roman" panose="02020603050405020304" pitchFamily="18" charset="0"/>
                <a:ea typeface="新細明體" panose="02020500000000000000" pitchFamily="18" charset="-120"/>
                <a:sym typeface="Wingdings" panose="05000000000000000000" pitchFamily="2" charset="2"/>
              </a:rPr>
              <a:t></a:t>
            </a:r>
            <a:endParaRPr lang="zh-HK" altLang="en-US"/>
          </a:p>
        </p:txBody>
      </p:sp>
      <p:sp>
        <p:nvSpPr>
          <p:cNvPr id="3124" name="矩形 16"/>
          <p:cNvSpPr>
            <a:spLocks noChangeArrowheads="1"/>
          </p:cNvSpPr>
          <p:nvPr/>
        </p:nvSpPr>
        <p:spPr bwMode="auto">
          <a:xfrm>
            <a:off x="1957388" y="5051425"/>
            <a:ext cx="2984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 marL="742950" indent="-28575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2pPr>
            <a:lvl3pPr marL="11430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3pPr>
            <a:lvl4pPr marL="16002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4pPr>
            <a:lvl5pPr marL="20574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9pPr>
          </a:lstStyle>
          <a:p>
            <a:pPr algn="ctr"/>
            <a:r>
              <a:rPr kumimoji="1" lang="en-US" altLang="zh-TW">
                <a:latin typeface="Times New Roman" panose="02020603050405020304" pitchFamily="18" charset="0"/>
                <a:ea typeface="新細明體" panose="02020500000000000000" pitchFamily="18" charset="-120"/>
                <a:sym typeface="Wingdings" panose="05000000000000000000" pitchFamily="2" charset="2"/>
              </a:rPr>
              <a:t></a:t>
            </a:r>
            <a:endParaRPr lang="zh-HK" altLang="en-US"/>
          </a:p>
        </p:txBody>
      </p:sp>
      <p:sp>
        <p:nvSpPr>
          <p:cNvPr id="3125" name="矩形 182"/>
          <p:cNvSpPr>
            <a:spLocks noChangeArrowheads="1"/>
          </p:cNvSpPr>
          <p:nvPr/>
        </p:nvSpPr>
        <p:spPr bwMode="auto">
          <a:xfrm>
            <a:off x="3519488" y="5049838"/>
            <a:ext cx="2984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 marL="742950" indent="-28575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2pPr>
            <a:lvl3pPr marL="11430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3pPr>
            <a:lvl4pPr marL="16002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4pPr>
            <a:lvl5pPr marL="20574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9pPr>
          </a:lstStyle>
          <a:p>
            <a:pPr algn="ctr"/>
            <a:r>
              <a:rPr kumimoji="1" lang="en-US" altLang="zh-TW">
                <a:latin typeface="Times New Roman" panose="02020603050405020304" pitchFamily="18" charset="0"/>
                <a:ea typeface="新細明體" panose="02020500000000000000" pitchFamily="18" charset="-120"/>
                <a:sym typeface="Wingdings" panose="05000000000000000000" pitchFamily="2" charset="2"/>
              </a:rPr>
              <a:t></a:t>
            </a:r>
            <a:endParaRPr lang="zh-HK" altLang="en-US"/>
          </a:p>
        </p:txBody>
      </p:sp>
      <p:sp>
        <p:nvSpPr>
          <p:cNvPr id="3126" name="矩形 183"/>
          <p:cNvSpPr>
            <a:spLocks noChangeArrowheads="1"/>
          </p:cNvSpPr>
          <p:nvPr/>
        </p:nvSpPr>
        <p:spPr bwMode="auto">
          <a:xfrm>
            <a:off x="2135188" y="5961063"/>
            <a:ext cx="2984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 marL="742950" indent="-28575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2pPr>
            <a:lvl3pPr marL="11430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3pPr>
            <a:lvl4pPr marL="16002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4pPr>
            <a:lvl5pPr marL="20574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9pPr>
          </a:lstStyle>
          <a:p>
            <a:pPr algn="ctr"/>
            <a:r>
              <a:rPr kumimoji="1" lang="en-US" altLang="zh-TW">
                <a:latin typeface="Times New Roman" panose="02020603050405020304" pitchFamily="18" charset="0"/>
                <a:ea typeface="新細明體" panose="02020500000000000000" pitchFamily="18" charset="-120"/>
                <a:sym typeface="Wingdings" panose="05000000000000000000" pitchFamily="2" charset="2"/>
              </a:rPr>
              <a:t></a:t>
            </a:r>
            <a:endParaRPr lang="zh-HK" altLang="en-US"/>
          </a:p>
        </p:txBody>
      </p:sp>
      <p:sp>
        <p:nvSpPr>
          <p:cNvPr id="3127" name="矩形 184"/>
          <p:cNvSpPr>
            <a:spLocks noChangeArrowheads="1"/>
          </p:cNvSpPr>
          <p:nvPr/>
        </p:nvSpPr>
        <p:spPr bwMode="auto">
          <a:xfrm>
            <a:off x="3841750" y="5994400"/>
            <a:ext cx="2984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 marL="742950" indent="-28575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2pPr>
            <a:lvl3pPr marL="11430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3pPr>
            <a:lvl4pPr marL="16002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4pPr>
            <a:lvl5pPr marL="20574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9pPr>
          </a:lstStyle>
          <a:p>
            <a:pPr algn="ctr"/>
            <a:r>
              <a:rPr kumimoji="1" lang="en-US" altLang="zh-TW">
                <a:latin typeface="Times New Roman" panose="02020603050405020304" pitchFamily="18" charset="0"/>
                <a:ea typeface="新細明體" panose="02020500000000000000" pitchFamily="18" charset="-120"/>
                <a:sym typeface="Wingdings" panose="05000000000000000000" pitchFamily="2" charset="2"/>
              </a:rPr>
              <a:t></a:t>
            </a:r>
            <a:endParaRPr lang="zh-HK" altLang="en-US"/>
          </a:p>
        </p:txBody>
      </p:sp>
      <p:sp>
        <p:nvSpPr>
          <p:cNvPr id="3128" name="矩形 185"/>
          <p:cNvSpPr>
            <a:spLocks noChangeArrowheads="1"/>
          </p:cNvSpPr>
          <p:nvPr/>
        </p:nvSpPr>
        <p:spPr bwMode="auto">
          <a:xfrm>
            <a:off x="2330450" y="7107238"/>
            <a:ext cx="2984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 marL="742950" indent="-28575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2pPr>
            <a:lvl3pPr marL="11430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3pPr>
            <a:lvl4pPr marL="16002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4pPr>
            <a:lvl5pPr marL="20574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9pPr>
          </a:lstStyle>
          <a:p>
            <a:pPr algn="ctr"/>
            <a:r>
              <a:rPr kumimoji="1" lang="en-US" altLang="zh-TW">
                <a:latin typeface="Times New Roman" panose="02020603050405020304" pitchFamily="18" charset="0"/>
                <a:ea typeface="新細明體" panose="02020500000000000000" pitchFamily="18" charset="-120"/>
                <a:sym typeface="Wingdings" panose="05000000000000000000" pitchFamily="2" charset="2"/>
              </a:rPr>
              <a:t></a:t>
            </a:r>
            <a:endParaRPr lang="zh-HK" altLang="en-US"/>
          </a:p>
        </p:txBody>
      </p:sp>
      <p:sp>
        <p:nvSpPr>
          <p:cNvPr id="3129" name="矩形 186"/>
          <p:cNvSpPr>
            <a:spLocks noChangeArrowheads="1"/>
          </p:cNvSpPr>
          <p:nvPr/>
        </p:nvSpPr>
        <p:spPr bwMode="auto">
          <a:xfrm>
            <a:off x="3827463" y="7094538"/>
            <a:ext cx="2984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 marL="742950" indent="-28575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2pPr>
            <a:lvl3pPr marL="11430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3pPr>
            <a:lvl4pPr marL="16002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4pPr>
            <a:lvl5pPr marL="20574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9pPr>
          </a:lstStyle>
          <a:p>
            <a:pPr algn="ctr"/>
            <a:r>
              <a:rPr kumimoji="1" lang="en-US" altLang="zh-TW">
                <a:latin typeface="Times New Roman" panose="02020603050405020304" pitchFamily="18" charset="0"/>
                <a:ea typeface="新細明體" panose="02020500000000000000" pitchFamily="18" charset="-120"/>
                <a:sym typeface="Wingdings" panose="05000000000000000000" pitchFamily="2" charset="2"/>
              </a:rPr>
              <a:t></a:t>
            </a:r>
            <a:endParaRPr lang="zh-HK" altLang="en-US"/>
          </a:p>
        </p:txBody>
      </p:sp>
      <p:pic>
        <p:nvPicPr>
          <p:cNvPr id="113" name="圖片 112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 rot="267332">
            <a:off x="4116388" y="9363075"/>
            <a:ext cx="1366837" cy="630238"/>
          </a:xfrm>
          <a:prstGeom prst="rect">
            <a:avLst/>
          </a:prstGeom>
          <a:ln w="127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graphicFrame>
        <p:nvGraphicFramePr>
          <p:cNvPr id="3131" name="Object 90"/>
          <p:cNvGraphicFramePr>
            <a:graphicFrameLocks noChangeAspect="1"/>
          </p:cNvGraphicFramePr>
          <p:nvPr/>
        </p:nvGraphicFramePr>
        <p:xfrm>
          <a:off x="5829300" y="9177338"/>
          <a:ext cx="1352550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6" name="Clip" r:id="rId19" imgW="1804111" imgH="954634" progId="MS_ClipArt_Gallery.5">
                  <p:embed/>
                </p:oleObj>
              </mc:Choice>
              <mc:Fallback>
                <p:oleObj name="Clip" r:id="rId19" imgW="1804111" imgH="954634" progId="MS_ClipArt_Gallery.5">
                  <p:embed/>
                  <p:pic>
                    <p:nvPicPr>
                      <p:cNvPr id="0" name="Object 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9300" y="9177338"/>
                        <a:ext cx="1352550" cy="719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132" name="Picture 147" descr="D:\Data Conversion chart\tick7.jpg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7063" y="7294563"/>
            <a:ext cx="49212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133" name="Object 215"/>
          <p:cNvGraphicFramePr>
            <a:graphicFrameLocks noChangeAspect="1"/>
          </p:cNvGraphicFramePr>
          <p:nvPr/>
        </p:nvGraphicFramePr>
        <p:xfrm>
          <a:off x="5554663" y="7296150"/>
          <a:ext cx="525462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7" name="Clip" r:id="rId22" imgW="3713430" imgH="3468986" progId="MS_ClipArt_Gallery.5">
                  <p:embed/>
                </p:oleObj>
              </mc:Choice>
              <mc:Fallback>
                <p:oleObj name="Clip" r:id="rId22" imgW="3713430" imgH="3468986" progId="MS_ClipArt_Gallery.5">
                  <p:embed/>
                  <p:pic>
                    <p:nvPicPr>
                      <p:cNvPr id="0" name="Object 2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4663" y="7296150"/>
                        <a:ext cx="525462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34" name="Object 241"/>
          <p:cNvGraphicFramePr>
            <a:graphicFrameLocks noChangeAspect="1"/>
          </p:cNvGraphicFramePr>
          <p:nvPr/>
        </p:nvGraphicFramePr>
        <p:xfrm>
          <a:off x="1887538" y="3716338"/>
          <a:ext cx="709612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8" name="Clip" r:id="rId24" imgW="1842516" imgH="1785823" progId="MS_ClipArt_Gallery.5">
                  <p:embed/>
                </p:oleObj>
              </mc:Choice>
              <mc:Fallback>
                <p:oleObj name="Clip" r:id="rId24" imgW="1842516" imgH="1785823" progId="MS_ClipArt_Gallery.5">
                  <p:embed/>
                  <p:pic>
                    <p:nvPicPr>
                      <p:cNvPr id="0" name="Object 2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7538" y="3716338"/>
                        <a:ext cx="709612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35" name="Object 176"/>
          <p:cNvGraphicFramePr>
            <a:graphicFrameLocks noChangeAspect="1"/>
          </p:cNvGraphicFramePr>
          <p:nvPr/>
        </p:nvGraphicFramePr>
        <p:xfrm>
          <a:off x="1439863" y="5356225"/>
          <a:ext cx="684212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9" name="Clip" r:id="rId26" imgW="4579545" imgH="5222341" progId="MS_ClipArt_Gallery.5">
                  <p:embed/>
                </p:oleObj>
              </mc:Choice>
              <mc:Fallback>
                <p:oleObj name="Clip" r:id="rId26" imgW="4579545" imgH="5222341" progId="MS_ClipArt_Gallery.5">
                  <p:embed/>
                  <p:pic>
                    <p:nvPicPr>
                      <p:cNvPr id="0" name="Object 1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9863" y="5356225"/>
                        <a:ext cx="684212" cy="627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36" name="Object 227"/>
          <p:cNvGraphicFramePr>
            <a:graphicFrameLocks noChangeAspect="1"/>
          </p:cNvGraphicFramePr>
          <p:nvPr/>
        </p:nvGraphicFramePr>
        <p:xfrm>
          <a:off x="1646238" y="6446838"/>
          <a:ext cx="538162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0" name="Clip" r:id="rId28" imgW="1592885" imgH="1868119" progId="MS_ClipArt_Gallery.5">
                  <p:embed/>
                </p:oleObj>
              </mc:Choice>
              <mc:Fallback>
                <p:oleObj name="Clip" r:id="rId28" imgW="1592885" imgH="1868119" progId="MS_ClipArt_Gallery.5">
                  <p:embed/>
                  <p:pic>
                    <p:nvPicPr>
                      <p:cNvPr id="0" name="Object 2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6238" y="6446838"/>
                        <a:ext cx="538162" cy="63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137" name="Picture 229" descr="PE01744_"/>
          <p:cNvPicPr>
            <a:picLocks noChangeAspect="1" noChangeArrowheads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5075" y="3587750"/>
            <a:ext cx="620713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138" name="Object 324"/>
          <p:cNvGraphicFramePr>
            <a:graphicFrameLocks noChangeAspect="1"/>
          </p:cNvGraphicFramePr>
          <p:nvPr/>
        </p:nvGraphicFramePr>
        <p:xfrm>
          <a:off x="4911725" y="8112125"/>
          <a:ext cx="654050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1" name="Clip" r:id="rId31" imgW="2103422" imgH="1557196" progId="MS_ClipArt_Gallery.5">
                  <p:embed/>
                </p:oleObj>
              </mc:Choice>
              <mc:Fallback>
                <p:oleObj name="Clip" r:id="rId31" imgW="2103422" imgH="1557196" progId="MS_ClipArt_Gallery.5">
                  <p:embed/>
                  <p:pic>
                    <p:nvPicPr>
                      <p:cNvPr id="0" name="Object 3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1725" y="8112125"/>
                        <a:ext cx="654050" cy="48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39" name="Object 332"/>
          <p:cNvGraphicFramePr>
            <a:graphicFrameLocks noChangeAspect="1"/>
          </p:cNvGraphicFramePr>
          <p:nvPr/>
        </p:nvGraphicFramePr>
        <p:xfrm>
          <a:off x="4940300" y="4489450"/>
          <a:ext cx="538163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2" name="Clip" r:id="rId33" imgW="551180" imgH="592455" progId="MS_ClipArt_Gallery.5">
                  <p:embed/>
                </p:oleObj>
              </mc:Choice>
              <mc:Fallback>
                <p:oleObj name="Clip" r:id="rId33" imgW="551180" imgH="592455" progId="MS_ClipArt_Gallery.5">
                  <p:embed/>
                  <p:pic>
                    <p:nvPicPr>
                      <p:cNvPr id="0" name="Object 3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0300" y="4489450"/>
                        <a:ext cx="538163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140" name="Picture 212" descr="C:\WINDOWS\Application Data\Microsoft\Media Catalog\Downloaded Clips\cl64\j0250653.wmf"/>
          <p:cNvPicPr>
            <a:picLocks noChangeAspect="1" noChangeArrowheads="1"/>
          </p:cNvPicPr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113" y="9448800"/>
            <a:ext cx="609600" cy="741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41" name="矩形 114"/>
          <p:cNvSpPr>
            <a:spLocks noChangeArrowheads="1"/>
          </p:cNvSpPr>
          <p:nvPr/>
        </p:nvSpPr>
        <p:spPr bwMode="auto">
          <a:xfrm>
            <a:off x="1638300" y="2876550"/>
            <a:ext cx="1209675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 marL="742950" indent="-28575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2pPr>
            <a:lvl3pPr marL="11430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3pPr>
            <a:lvl4pPr marL="16002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4pPr>
            <a:lvl5pPr marL="20574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9pPr>
          </a:lstStyle>
          <a:p>
            <a:pPr algn="ctr"/>
            <a:endParaRPr lang="zh-HK" altLang="en-US"/>
          </a:p>
        </p:txBody>
      </p:sp>
      <p:sp>
        <p:nvSpPr>
          <p:cNvPr id="231" name="矩形 230"/>
          <p:cNvSpPr/>
          <p:nvPr/>
        </p:nvSpPr>
        <p:spPr bwMode="auto">
          <a:xfrm>
            <a:off x="1630363" y="2855913"/>
            <a:ext cx="3243262" cy="523875"/>
          </a:xfrm>
          <a:prstGeom prst="rect">
            <a:avLst/>
          </a:prstGeom>
          <a:ln w="76200">
            <a:prstDash val="sysDash"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>
              <a:defRPr/>
            </a:pPr>
            <a:r>
              <a:rPr lang="zh-TW" altLang="en-US" sz="1400" dirty="0">
                <a:solidFill>
                  <a:srgbClr val="800000"/>
                </a:solidFill>
                <a:latin typeface="標楷體" pitchFamily="65" charset="-120"/>
                <a:ea typeface="標楷體" pitchFamily="65" charset="-120"/>
              </a:rPr>
              <a:t>         由教育局發送，學校接收</a:t>
            </a:r>
            <a:r>
              <a:rPr lang="zh-TW" altLang="en-US" sz="1400" dirty="0">
                <a:solidFill>
                  <a:srgbClr val="005DA2"/>
                </a:solidFill>
                <a:latin typeface="標楷體" pitchFamily="65" charset="-120"/>
                <a:ea typeface="標楷體" pitchFamily="65" charset="-120"/>
              </a:rPr>
              <a:t>          由學校發送，教育局接收</a:t>
            </a:r>
            <a:endParaRPr lang="en-US" altLang="zh-TW" sz="1400" dirty="0">
              <a:solidFill>
                <a:srgbClr val="800000"/>
              </a:solidFill>
              <a:latin typeface="標楷體" pitchFamily="65" charset="-120"/>
              <a:ea typeface="標楷體" pitchFamily="65" charset="-120"/>
            </a:endParaRPr>
          </a:p>
        </p:txBody>
      </p:sp>
      <p:cxnSp>
        <p:nvCxnSpPr>
          <p:cNvPr id="233" name="直線單箭頭接點 121"/>
          <p:cNvCxnSpPr>
            <a:cxnSpLocks noChangeShapeType="1"/>
          </p:cNvCxnSpPr>
          <p:nvPr/>
        </p:nvCxnSpPr>
        <p:spPr bwMode="auto">
          <a:xfrm>
            <a:off x="1716473" y="2767013"/>
            <a:ext cx="1034665" cy="0"/>
          </a:xfrm>
          <a:prstGeom prst="straightConnector1">
            <a:avLst/>
          </a:prstGeom>
          <a:noFill/>
          <a:ln w="50800" algn="ctr">
            <a:solidFill>
              <a:srgbClr val="800000"/>
            </a:solidFill>
            <a:round/>
            <a:headEnd/>
            <a:tailEnd type="arrow" w="med" len="med"/>
          </a:ln>
          <a:scene3d>
            <a:camera prst="orthographicFront">
              <a:rot lat="30000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44" name="直線單箭頭接點 124"/>
          <p:cNvCxnSpPr>
            <a:cxnSpLocks noChangeShapeType="1"/>
          </p:cNvCxnSpPr>
          <p:nvPr/>
        </p:nvCxnSpPr>
        <p:spPr bwMode="auto">
          <a:xfrm flipH="1">
            <a:off x="1719263" y="3198813"/>
            <a:ext cx="993775" cy="0"/>
          </a:xfrm>
          <a:prstGeom prst="straightConnector1">
            <a:avLst/>
          </a:prstGeom>
          <a:noFill/>
          <a:ln w="50800" algn="ctr">
            <a:solidFill>
              <a:srgbClr val="005DA2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5" name="圓角矩形 114"/>
          <p:cNvSpPr/>
          <p:nvPr/>
        </p:nvSpPr>
        <p:spPr bwMode="auto">
          <a:xfrm>
            <a:off x="3897313" y="5295900"/>
            <a:ext cx="2162175" cy="430213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zh-TW" altLang="en-US" kern="0" dirty="0">
                <a:solidFill>
                  <a:srgbClr val="8064A2">
                    <a:lumMod val="50000"/>
                  </a:srgb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方法一</a:t>
            </a:r>
            <a:r>
              <a:rPr lang="en-US" altLang="zh-TW" kern="0" dirty="0">
                <a:solidFill>
                  <a:srgbClr val="8064A2">
                    <a:lumMod val="50000"/>
                  </a:srgb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 </a:t>
            </a:r>
            <a:r>
              <a:rPr lang="zh-TW" altLang="en-US" kern="0" dirty="0">
                <a:solidFill>
                  <a:srgbClr val="8064A2">
                    <a:lumMod val="50000"/>
                  </a:srgb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依課程</a:t>
            </a:r>
            <a:endParaRPr lang="en-US" altLang="zh-TW" kern="0" dirty="0">
              <a:solidFill>
                <a:srgbClr val="8064A2">
                  <a:lumMod val="50000"/>
                </a:srgb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zh-TW" altLang="en-US" kern="0" dirty="0">
                <a:solidFill>
                  <a:srgbClr val="8064A2">
                    <a:lumMod val="50000"/>
                  </a:srgb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方法二</a:t>
            </a:r>
            <a:r>
              <a:rPr lang="en-US" altLang="zh-TW" kern="0" dirty="0">
                <a:solidFill>
                  <a:srgbClr val="8064A2">
                    <a:lumMod val="50000"/>
                  </a:srgb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 </a:t>
            </a:r>
            <a:r>
              <a:rPr lang="zh-TW" altLang="en-US" kern="0" dirty="0">
                <a:solidFill>
                  <a:srgbClr val="8064A2">
                    <a:lumMod val="50000"/>
                  </a:srgb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整批處理</a:t>
            </a:r>
          </a:p>
        </p:txBody>
      </p:sp>
      <p:pic>
        <p:nvPicPr>
          <p:cNvPr id="3146" name="Picture 1"/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4425" y="4419600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7" name="圖片 7"/>
          <p:cNvPicPr>
            <a:picLocks noChangeAspect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6088" y="9734550"/>
            <a:ext cx="652462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8" name="圖片 8"/>
          <p:cNvPicPr>
            <a:picLocks noChangeAspect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8999538"/>
            <a:ext cx="149860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矩形 9"/>
          <p:cNvSpPr/>
          <p:nvPr/>
        </p:nvSpPr>
        <p:spPr>
          <a:xfrm>
            <a:off x="2649538" y="8958263"/>
            <a:ext cx="2152650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zh-TW" altLang="en-US" dirty="0">
                <a:solidFill>
                  <a:schemeClr val="tx1"/>
                </a:solidFill>
              </a:rPr>
              <a:t>更新學生未來學年選修科目數目</a:t>
            </a:r>
            <a:endParaRPr lang="en-US" altLang="zh-TW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zh-TW" altLang="en-US" dirty="0">
                <a:solidFill>
                  <a:schemeClr val="tx1"/>
                </a:solidFill>
              </a:rPr>
              <a:t>  </a:t>
            </a:r>
            <a:r>
              <a:rPr lang="en-US" altLang="zh-TW" dirty="0">
                <a:solidFill>
                  <a:schemeClr val="tx1"/>
                </a:solidFill>
              </a:rPr>
              <a:t>(</a:t>
            </a:r>
            <a:r>
              <a:rPr lang="zh-TW" altLang="en-US" dirty="0">
                <a:solidFill>
                  <a:schemeClr val="tx1"/>
                </a:solidFill>
              </a:rPr>
              <a:t>不包括應用學習</a:t>
            </a:r>
            <a:r>
              <a:rPr lang="en-US" altLang="zh-TW" dirty="0">
                <a:solidFill>
                  <a:schemeClr val="tx1"/>
                </a:solidFill>
              </a:rPr>
              <a:t>) </a:t>
            </a:r>
            <a:endParaRPr lang="zh-HK" altLang="en-US" dirty="0">
              <a:solidFill>
                <a:schemeClr val="tx1"/>
              </a:solidFill>
            </a:endParaRPr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>
          <a:blip r:embed="rId39"/>
          <a:stretch>
            <a:fillRect/>
          </a:stretch>
        </p:blipFill>
        <p:spPr>
          <a:xfrm>
            <a:off x="2211388" y="5462588"/>
            <a:ext cx="1514475" cy="471487"/>
          </a:xfrm>
          <a:prstGeom prst="rect">
            <a:avLst/>
          </a:prstGeom>
          <a:ln w="127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3" name="圖片 12"/>
          <p:cNvPicPr>
            <a:picLocks noChangeAspect="1"/>
          </p:cNvPicPr>
          <p:nvPr/>
        </p:nvPicPr>
        <p:blipFill>
          <a:blip r:embed="rId40"/>
          <a:stretch>
            <a:fillRect/>
          </a:stretch>
        </p:blipFill>
        <p:spPr>
          <a:xfrm>
            <a:off x="2944813" y="6440488"/>
            <a:ext cx="509587" cy="692150"/>
          </a:xfrm>
          <a:prstGeom prst="rect">
            <a:avLst/>
          </a:prstGeom>
          <a:ln w="127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152" name="矩形 254"/>
          <p:cNvSpPr>
            <a:spLocks noChangeArrowheads="1"/>
          </p:cNvSpPr>
          <p:nvPr/>
        </p:nvSpPr>
        <p:spPr bwMode="auto">
          <a:xfrm>
            <a:off x="2484438" y="6765925"/>
            <a:ext cx="520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 marL="742950" indent="-28575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2pPr>
            <a:lvl3pPr marL="11430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3pPr>
            <a:lvl4pPr marL="16002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4pPr>
            <a:lvl5pPr marL="20574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9pPr>
          </a:lstStyle>
          <a:p>
            <a:pPr algn="ctr"/>
            <a:r>
              <a:rPr kumimoji="1" lang="en-US" altLang="zh-TW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  <a:sym typeface="Wingdings" panose="05000000000000000000" pitchFamily="2" charset="2"/>
              </a:rPr>
              <a:t></a:t>
            </a:r>
            <a:endParaRPr lang="zh-HK" altLang="en-US" sz="2000">
              <a:solidFill>
                <a:schemeClr val="tx1"/>
              </a:solidFill>
            </a:endParaRPr>
          </a:p>
        </p:txBody>
      </p:sp>
      <p:pic>
        <p:nvPicPr>
          <p:cNvPr id="136" name="圖片 135"/>
          <p:cNvPicPr>
            <a:picLocks noChangeAspect="1"/>
          </p:cNvPicPr>
          <p:nvPr/>
        </p:nvPicPr>
        <p:blipFill>
          <a:blip r:embed="rId41"/>
          <a:stretch>
            <a:fillRect/>
          </a:stretch>
        </p:blipFill>
        <p:spPr>
          <a:xfrm>
            <a:off x="4203700" y="3729038"/>
            <a:ext cx="669925" cy="219075"/>
          </a:xfrm>
          <a:prstGeom prst="rect">
            <a:avLst/>
          </a:prstGeom>
          <a:ln w="127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37" name="圖片 136"/>
          <p:cNvPicPr>
            <a:picLocks noChangeAspect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638" y="4010025"/>
            <a:ext cx="1144587" cy="2778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55" name="矩形 254"/>
          <p:cNvSpPr>
            <a:spLocks noChangeArrowheads="1"/>
          </p:cNvSpPr>
          <p:nvPr/>
        </p:nvSpPr>
        <p:spPr bwMode="auto">
          <a:xfrm>
            <a:off x="4254500" y="3940175"/>
            <a:ext cx="520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 marL="742950" indent="-28575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2pPr>
            <a:lvl3pPr marL="11430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3pPr>
            <a:lvl4pPr marL="16002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4pPr>
            <a:lvl5pPr marL="20574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9pPr>
          </a:lstStyle>
          <a:p>
            <a:pPr algn="ctr"/>
            <a:r>
              <a:rPr kumimoji="1" lang="en-US" altLang="zh-TW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  <a:sym typeface="Wingdings" panose="05000000000000000000" pitchFamily="2" charset="2"/>
              </a:rPr>
              <a:t></a:t>
            </a:r>
            <a:endParaRPr lang="zh-HK" altLang="en-US" sz="2000">
              <a:solidFill>
                <a:schemeClr val="tx1"/>
              </a:solidFill>
            </a:endParaRPr>
          </a:p>
        </p:txBody>
      </p:sp>
      <p:pic>
        <p:nvPicPr>
          <p:cNvPr id="3156" name="Picture 93" descr="C:\Users\mariawywoo\AppData\Local\Microsoft\Windows\Temporary Internet Files\Content.IE5\BAQLGK8F\classroomCartoon[1].jpg"/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838" y="6423025"/>
            <a:ext cx="8572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57" name="Picture 295" descr="C:\Program Files\Common Files\Microsoft Shared\Clipart\cagcat50\bd04914_.wmf"/>
          <p:cNvPicPr>
            <a:picLocks noChangeAspect="1" noChangeArrowheads="1"/>
          </p:cNvPicPr>
          <p:nvPr/>
        </p:nvPicPr>
        <p:blipFill>
          <a:blip r:embed="rId4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9700" y="3819525"/>
            <a:ext cx="561975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58" name="Picture 340" descr="C:\Documents and Settings\localuser\My Documents\My Pictures\inc.bmp"/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1888" y="2782888"/>
            <a:ext cx="120015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59" name="Picture 95" descr="C:\Users\mariawywoo\AppData\Local\Microsoft\Windows\Temporary Internet Files\Content.IE5\K9XY5UDG\Schedule[1].jpg"/>
          <p:cNvPicPr>
            <a:picLocks noChangeAspect="1" noChangeArrowheads="1"/>
          </p:cNvPicPr>
          <p:nvPr/>
        </p:nvPicPr>
        <p:blipFill>
          <a:blip r:embed="rId4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750" y="6654800"/>
            <a:ext cx="488950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圖片 16"/>
          <p:cNvPicPr>
            <a:picLocks noChangeAspect="1"/>
          </p:cNvPicPr>
          <p:nvPr/>
        </p:nvPicPr>
        <p:blipFill>
          <a:blip r:embed="rId47"/>
          <a:stretch>
            <a:fillRect/>
          </a:stretch>
        </p:blipFill>
        <p:spPr>
          <a:xfrm>
            <a:off x="666750" y="9839325"/>
            <a:ext cx="963613" cy="131763"/>
          </a:xfrm>
          <a:prstGeom prst="rect">
            <a:avLst/>
          </a:prstGeom>
          <a:ln w="127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5" name="圖片 14"/>
          <p:cNvPicPr>
            <a:picLocks noChangeAspect="1"/>
          </p:cNvPicPr>
          <p:nvPr/>
        </p:nvPicPr>
        <p:blipFill>
          <a:blip r:embed="rId48"/>
          <a:stretch>
            <a:fillRect/>
          </a:stretch>
        </p:blipFill>
        <p:spPr>
          <a:xfrm>
            <a:off x="3930650" y="6332538"/>
            <a:ext cx="1428750" cy="182562"/>
          </a:xfrm>
          <a:prstGeom prst="rect">
            <a:avLst/>
          </a:prstGeom>
          <a:ln w="127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162" name="圖片 12"/>
          <p:cNvPicPr>
            <a:picLocks noChangeAspect="1"/>
          </p:cNvPicPr>
          <p:nvPr/>
        </p:nvPicPr>
        <p:blipFill>
          <a:blip r:embed="rId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4963" y="5378450"/>
            <a:ext cx="560387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矩形 17"/>
          <p:cNvSpPr/>
          <p:nvPr/>
        </p:nvSpPr>
        <p:spPr>
          <a:xfrm>
            <a:off x="5105400" y="5257800"/>
            <a:ext cx="360363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kumimoji="1" lang="en-US" altLang="zh-TW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新細明體" panose="02020500000000000000" pitchFamily="18" charset="-120"/>
                <a:sym typeface="Wingdings" panose="05000000000000000000" pitchFamily="2" charset="2"/>
              </a:rPr>
              <a:t>+</a:t>
            </a:r>
            <a:endParaRPr lang="zh-HK" altLang="en-US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99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107763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0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標楷體" pitchFamily="65" charset="-120"/>
            <a:ea typeface="標楷體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99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107763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0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標楷體" pitchFamily="65" charset="-120"/>
            <a:ea typeface="標楷體" pitchFamily="65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3081</TotalTime>
  <Words>201</Words>
  <Application>Microsoft Office PowerPoint</Application>
  <PresentationFormat>自訂</PresentationFormat>
  <Paragraphs>53</Paragraphs>
  <Slides>1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2" baseType="lpstr">
      <vt:lpstr>標楷體</vt:lpstr>
      <vt:lpstr>Arial</vt:lpstr>
      <vt:lpstr>Times New Roman</vt:lpstr>
      <vt:lpstr>新細明體</vt:lpstr>
      <vt:lpstr>Calibri</vt:lpstr>
      <vt:lpstr>Wingdings</vt:lpstr>
      <vt:lpstr>細明體</vt:lpstr>
      <vt:lpstr>Tahoma</vt:lpstr>
      <vt:lpstr>Trebuchet MS</vt:lpstr>
      <vt:lpstr>預設簡報設計</vt:lpstr>
      <vt:lpstr>Microsoft Clip Gallery</vt:lpstr>
      <vt:lpstr>PowerPoint 簡報</vt:lpstr>
    </vt:vector>
  </TitlesOfParts>
  <Company>Education Department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無投影片標題</dc:title>
  <dc:creator>Thomas CHU</dc:creator>
  <cp:lastModifiedBy>LAW, Yuen-sum Jenny</cp:lastModifiedBy>
  <cp:revision>152</cp:revision>
  <cp:lastPrinted>2018-01-05T03:25:14Z</cp:lastPrinted>
  <dcterms:created xsi:type="dcterms:W3CDTF">2003-03-14T04:14:17Z</dcterms:created>
  <dcterms:modified xsi:type="dcterms:W3CDTF">2023-01-19T03:01:00Z</dcterms:modified>
</cp:coreProperties>
</file>