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7620000" cy="10287000"/>
  <p:notesSz cx="6797675" cy="992822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PMingLiU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PMingLiU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PMingLiU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PMingLiU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PMingLiU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PMingLiU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PMingLiU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PMingLiU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PMingLiU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A4A3A4"/>
          </p15:clr>
        </p15:guide>
        <p15:guide id="2" pos="24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99"/>
    <a:srgbClr val="FFCCFF"/>
    <a:srgbClr val="FF9966"/>
    <a:srgbClr val="FF99CC"/>
    <a:srgbClr val="CCCCFF"/>
    <a:srgbClr val="990099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61" autoAdjust="0"/>
    <p:restoredTop sz="90929"/>
  </p:normalViewPr>
  <p:slideViewPr>
    <p:cSldViewPr>
      <p:cViewPr varScale="1">
        <p:scale>
          <a:sx n="63" d="100"/>
          <a:sy n="63" d="100"/>
        </p:scale>
        <p:origin x="2364" y="78"/>
      </p:cViewPr>
      <p:guideLst>
        <p:guide orient="horz" pos="3240"/>
        <p:guide pos="24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C29FC28-BC1D-4369-BC34-59D54A7B7383}" type="datetimeFigureOut">
              <a:rPr lang="zh-HK" altLang="en-US"/>
              <a:pPr>
                <a:defRPr/>
              </a:pPr>
              <a:t>19/1/2023</a:t>
            </a:fld>
            <a:endParaRPr lang="zh-HK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59000" y="1241425"/>
            <a:ext cx="24796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HK" alt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HK" noProof="0" smtClean="0"/>
              <a:t>Edit Master text styles</a:t>
            </a:r>
          </a:p>
          <a:p>
            <a:pPr lvl="1"/>
            <a:r>
              <a:rPr lang="en-US" altLang="zh-HK" noProof="0" smtClean="0"/>
              <a:t>Second level</a:t>
            </a:r>
          </a:p>
          <a:p>
            <a:pPr lvl="2"/>
            <a:r>
              <a:rPr lang="en-US" altLang="zh-HK" noProof="0" smtClean="0"/>
              <a:t>Third level</a:t>
            </a:r>
          </a:p>
          <a:p>
            <a:pPr lvl="3"/>
            <a:r>
              <a:rPr lang="en-US" altLang="zh-HK" noProof="0" smtClean="0"/>
              <a:t>Fourth level</a:t>
            </a:r>
          </a:p>
          <a:p>
            <a:pPr lvl="4"/>
            <a:r>
              <a:rPr lang="en-US" altLang="zh-HK" noProof="0" smtClean="0"/>
              <a:t>Fifth level</a:t>
            </a:r>
            <a:endParaRPr lang="zh-HK" alt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87532CB-1F65-409D-8D0A-00C93E366A93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PMingLiU" panose="02020500000000000000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PMingLiU" panose="02020500000000000000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PMingLiU" panose="02020500000000000000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PMingLiU" panose="02020500000000000000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PMingLiU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HK" altLang="en-US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9pPr>
          </a:lstStyle>
          <a:p>
            <a:fld id="{F796BBC2-9CC3-47A9-B3DD-1C0F436145F5}" type="slidenum">
              <a:rPr lang="zh-HK" altLang="en-US" sz="1200" smtClean="0"/>
              <a:pPr/>
              <a:t>1</a:t>
            </a:fld>
            <a:endParaRPr lang="zh-HK" alt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52500" y="1684338"/>
            <a:ext cx="5715000" cy="35814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952500" y="5403850"/>
            <a:ext cx="5715000" cy="248285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365D08-D0D4-422D-A63E-B38359FA95C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70664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20ACC-5A7D-4131-9614-A113C0618E8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23930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5429250" y="914400"/>
            <a:ext cx="1619250" cy="82296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71500" y="914400"/>
            <a:ext cx="4705350" cy="82296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382107-9439-430B-B6BB-311DA34A7CF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345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BEABBF-FAFC-42BA-BE85-6192A521EEB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60838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0700" y="2565400"/>
            <a:ext cx="6572250" cy="427831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20700" y="6884988"/>
            <a:ext cx="6572250" cy="22494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640F5A-8B0E-4BAC-93DF-A0B1FA7840E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84733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71500" y="2971800"/>
            <a:ext cx="3162300" cy="6172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886200" y="2971800"/>
            <a:ext cx="3162300" cy="6172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D9ADF-B3CD-4D1A-A20B-2452659D691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99357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5463" y="547688"/>
            <a:ext cx="6572250" cy="198913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25463" y="2522538"/>
            <a:ext cx="3222625" cy="1235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5463" y="3757613"/>
            <a:ext cx="3222625" cy="552767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857625" y="2522538"/>
            <a:ext cx="3240088" cy="1235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857625" y="3757613"/>
            <a:ext cx="3240088" cy="552767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E7F231-DE55-474C-BF42-20DB9C692E5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30070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0963CC-A83D-469E-B710-65416706754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66503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C5E1A8-16CE-4C80-998D-14C6AFC222C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70628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5463" y="685800"/>
            <a:ext cx="2457450" cy="2400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40088" y="1481138"/>
            <a:ext cx="3857625" cy="7310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25463" y="3086100"/>
            <a:ext cx="2457450" cy="57181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6E2734-F301-476F-B334-3E4016530C7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04125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5463" y="685800"/>
            <a:ext cx="2457450" cy="2400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240088" y="1481138"/>
            <a:ext cx="3857625" cy="73104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HK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25463" y="3086100"/>
            <a:ext cx="2457450" cy="57181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AC2A11-79BE-4145-89ED-C72DEAB8601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709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914400"/>
            <a:ext cx="6477000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2971800"/>
            <a:ext cx="6477000" cy="617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71500" y="9372600"/>
            <a:ext cx="15875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defTabSz="1044575" eaLnBrk="1" hangingPunct="1">
              <a:defRPr sz="16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03500" y="9372600"/>
            <a:ext cx="2413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algn="ctr" defTabSz="1044575" eaLnBrk="1" hangingPunct="1">
              <a:defRPr sz="16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61000" y="9372600"/>
            <a:ext cx="15875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algn="r" defTabSz="1044575" eaLnBrk="1" hangingPunct="1">
              <a:defRPr sz="1600"/>
            </a:lvl1pPr>
          </a:lstStyle>
          <a:p>
            <a:pPr>
              <a:defRPr/>
            </a:pPr>
            <a:fld id="{043BBCA3-9C5E-4950-B654-4B80BEC7938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4575" rtl="0" eaLnBrk="0" fontAlgn="base" hangingPunct="0">
        <a:spcBef>
          <a:spcPct val="0"/>
        </a:spcBef>
        <a:spcAft>
          <a:spcPct val="0"/>
        </a:spcAft>
        <a:defRPr kumimoji="1" sz="5000" kern="1200">
          <a:solidFill>
            <a:schemeClr val="tx2"/>
          </a:solidFill>
          <a:latin typeface="+mj-lt"/>
          <a:ea typeface="PMingLiU" panose="02020500000000000000" pitchFamily="18" charset="-120"/>
          <a:cs typeface="+mj-cs"/>
        </a:defRPr>
      </a:lvl1pPr>
      <a:lvl2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PMingLiU" panose="02020500000000000000" pitchFamily="18" charset="-120"/>
        </a:defRPr>
      </a:lvl2pPr>
      <a:lvl3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PMingLiU" panose="02020500000000000000" pitchFamily="18" charset="-120"/>
        </a:defRPr>
      </a:lvl3pPr>
      <a:lvl4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PMingLiU" panose="02020500000000000000" pitchFamily="18" charset="-120"/>
        </a:defRPr>
      </a:lvl4pPr>
      <a:lvl5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PMingLiU" panose="02020500000000000000" pitchFamily="18" charset="-120"/>
        </a:defRPr>
      </a:lvl5pPr>
      <a:lvl6pPr marL="4572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6pPr>
      <a:lvl7pPr marL="9144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7pPr>
      <a:lvl8pPr marL="13716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8pPr>
      <a:lvl9pPr marL="18288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9pPr>
    </p:titleStyle>
    <p:bodyStyle>
      <a:lvl1pPr marL="392113" indent="-392113" algn="l" defTabSz="1044575" rtl="0" eaLnBrk="0" fontAlgn="base" hangingPunct="0">
        <a:spcBef>
          <a:spcPct val="20000"/>
        </a:spcBef>
        <a:spcAft>
          <a:spcPct val="0"/>
        </a:spcAft>
        <a:buChar char="•"/>
        <a:defRPr kumimoji="1" sz="3700" kern="1200">
          <a:solidFill>
            <a:schemeClr val="tx1"/>
          </a:solidFill>
          <a:latin typeface="+mn-lt"/>
          <a:ea typeface="PMingLiU" panose="02020500000000000000" pitchFamily="18" charset="-120"/>
          <a:cs typeface="+mn-cs"/>
        </a:defRPr>
      </a:lvl1pPr>
      <a:lvl2pPr marL="849313" indent="-327025" algn="l" defTabSz="1044575" rtl="0" eaLnBrk="0" fontAlgn="base" hangingPunct="0">
        <a:spcBef>
          <a:spcPct val="20000"/>
        </a:spcBef>
        <a:spcAft>
          <a:spcPct val="0"/>
        </a:spcAft>
        <a:buChar char="–"/>
        <a:defRPr kumimoji="1" sz="3200" kern="1200">
          <a:solidFill>
            <a:schemeClr val="tx1"/>
          </a:solidFill>
          <a:latin typeface="+mn-lt"/>
          <a:ea typeface="PMingLiU" panose="02020500000000000000" pitchFamily="18" charset="-120"/>
          <a:cs typeface="+mn-cs"/>
        </a:defRPr>
      </a:lvl2pPr>
      <a:lvl3pPr marL="1306513" indent="-261938" algn="l" defTabSz="1044575" rtl="0" eaLnBrk="0" fontAlgn="base" hangingPunct="0">
        <a:spcBef>
          <a:spcPct val="20000"/>
        </a:spcBef>
        <a:spcAft>
          <a:spcPct val="0"/>
        </a:spcAft>
        <a:buChar char="•"/>
        <a:defRPr kumimoji="1" sz="2700" kern="1200">
          <a:solidFill>
            <a:schemeClr val="tx1"/>
          </a:solidFill>
          <a:latin typeface="+mn-lt"/>
          <a:ea typeface="PMingLiU" panose="02020500000000000000" pitchFamily="18" charset="-120"/>
          <a:cs typeface="+mn-cs"/>
        </a:defRPr>
      </a:lvl3pPr>
      <a:lvl4pPr marL="1828800" indent="-261938" algn="l" defTabSz="1044575" rtl="0" eaLnBrk="0" fontAlgn="base" hangingPunct="0">
        <a:spcBef>
          <a:spcPct val="20000"/>
        </a:spcBef>
        <a:spcAft>
          <a:spcPct val="0"/>
        </a:spcAft>
        <a:buChar char="–"/>
        <a:defRPr kumimoji="1" sz="2300" kern="1200">
          <a:solidFill>
            <a:schemeClr val="tx1"/>
          </a:solidFill>
          <a:latin typeface="+mn-lt"/>
          <a:ea typeface="PMingLiU" panose="02020500000000000000" pitchFamily="18" charset="-120"/>
          <a:cs typeface="+mn-cs"/>
        </a:defRPr>
      </a:lvl4pPr>
      <a:lvl5pPr marL="2351088" indent="-260350" algn="l" defTabSz="1044575" rtl="0" eaLnBrk="0" fontAlgn="base" hangingPunct="0">
        <a:spcBef>
          <a:spcPct val="20000"/>
        </a:spcBef>
        <a:spcAft>
          <a:spcPct val="0"/>
        </a:spcAft>
        <a:buChar char="»"/>
        <a:defRPr kumimoji="1" sz="2300" kern="1200">
          <a:solidFill>
            <a:schemeClr val="tx1"/>
          </a:solidFill>
          <a:latin typeface="+mn-lt"/>
          <a:ea typeface="PMingLiU" panose="02020500000000000000" pitchFamily="18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3.emf"/><Relationship Id="rId5" Type="http://schemas.openxmlformats.org/officeDocument/2006/relationships/image" Target="../media/image5.png"/><Relationship Id="rId10" Type="http://schemas.openxmlformats.org/officeDocument/2006/relationships/oleObject" Target="../embeddings/oleObject3.bin"/><Relationship Id="rId4" Type="http://schemas.openxmlformats.org/officeDocument/2006/relationships/image" Target="../media/image4.png"/><Relationship Id="rId9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D:\Data Conversion chart\logo1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"/>
            <a:ext cx="9906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280988" y="1055688"/>
            <a:ext cx="7110412" cy="2981325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9pPr>
          </a:lstStyle>
          <a:p>
            <a:pPr eaLnBrk="1" hangingPunct="1"/>
            <a:endParaRPr lang="zh-HK" altLang="en-US"/>
          </a:p>
        </p:txBody>
      </p:sp>
      <p:sp>
        <p:nvSpPr>
          <p:cNvPr id="3076" name="Rectangle 51"/>
          <p:cNvSpPr>
            <a:spLocks noChangeArrowheads="1"/>
          </p:cNvSpPr>
          <p:nvPr/>
        </p:nvSpPr>
        <p:spPr bwMode="auto">
          <a:xfrm>
            <a:off x="280988" y="4579938"/>
            <a:ext cx="7110412" cy="2822575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9pPr>
          </a:lstStyle>
          <a:p>
            <a:pPr eaLnBrk="1" hangingPunct="1"/>
            <a:endParaRPr lang="zh-HK" altLang="en-US"/>
          </a:p>
        </p:txBody>
      </p:sp>
      <p:sp>
        <p:nvSpPr>
          <p:cNvPr id="3077" name="Rectangle 64"/>
          <p:cNvSpPr>
            <a:spLocks noChangeArrowheads="1"/>
          </p:cNvSpPr>
          <p:nvPr/>
        </p:nvSpPr>
        <p:spPr bwMode="auto">
          <a:xfrm>
            <a:off x="280988" y="7994650"/>
            <a:ext cx="7110412" cy="1612900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9pPr>
          </a:lstStyle>
          <a:p>
            <a:pPr eaLnBrk="1" hangingPunct="1"/>
            <a:endParaRPr lang="zh-HK" altLang="en-US"/>
          </a:p>
        </p:txBody>
      </p:sp>
      <p:pic>
        <p:nvPicPr>
          <p:cNvPr id="3078" name="Picture 83" descr="D:\Data Conversion chart\thumb2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" y="668338"/>
            <a:ext cx="390525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9" name="WordArt 84"/>
          <p:cNvSpPr>
            <a:spLocks noChangeArrowheads="1" noChangeShapeType="1" noTextEdit="1"/>
          </p:cNvSpPr>
          <p:nvPr/>
        </p:nvSpPr>
        <p:spPr bwMode="auto">
          <a:xfrm>
            <a:off x="820738" y="695325"/>
            <a:ext cx="723900" cy="2762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HK" altLang="en-US" sz="1400" b="1" kern="1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新細明體" panose="02020500000000000000" pitchFamily="18" charset="-120"/>
                <a:ea typeface="新細明體" panose="02020500000000000000" pitchFamily="18" charset="-120"/>
              </a:rPr>
              <a:t>預備工作</a:t>
            </a:r>
          </a:p>
        </p:txBody>
      </p:sp>
      <p:sp>
        <p:nvSpPr>
          <p:cNvPr id="3080" name="WordArt 120"/>
          <p:cNvSpPr>
            <a:spLocks noChangeArrowheads="1" noChangeShapeType="1" noTextEdit="1"/>
          </p:cNvSpPr>
          <p:nvPr/>
        </p:nvSpPr>
        <p:spPr bwMode="auto">
          <a:xfrm>
            <a:off x="868363" y="4219575"/>
            <a:ext cx="723900" cy="266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HK" altLang="en-US" sz="1400" b="1" kern="1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新細明體" panose="02020500000000000000" pitchFamily="18" charset="-120"/>
                <a:ea typeface="新細明體" panose="02020500000000000000" pitchFamily="18" charset="-120"/>
              </a:rPr>
              <a:t>使用系統</a:t>
            </a:r>
          </a:p>
        </p:txBody>
      </p:sp>
      <p:sp>
        <p:nvSpPr>
          <p:cNvPr id="3081" name="WordArt 130"/>
          <p:cNvSpPr>
            <a:spLocks noChangeArrowheads="1" noChangeShapeType="1" noTextEdit="1"/>
          </p:cNvSpPr>
          <p:nvPr/>
        </p:nvSpPr>
        <p:spPr bwMode="auto">
          <a:xfrm>
            <a:off x="850900" y="7593013"/>
            <a:ext cx="723900" cy="266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HK" altLang="en-US" sz="1400" b="1" kern="1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新細明體" panose="02020500000000000000" pitchFamily="18" charset="-120"/>
                <a:ea typeface="新細明體" panose="02020500000000000000" pitchFamily="18" charset="-120"/>
              </a:rPr>
              <a:t>後期工作</a:t>
            </a:r>
          </a:p>
        </p:txBody>
      </p:sp>
      <p:graphicFrame>
        <p:nvGraphicFramePr>
          <p:cNvPr id="3082" name="Object 132"/>
          <p:cNvGraphicFramePr>
            <a:graphicFrameLocks noChangeAspect="1"/>
          </p:cNvGraphicFramePr>
          <p:nvPr/>
        </p:nvGraphicFramePr>
        <p:xfrm>
          <a:off x="344488" y="7558088"/>
          <a:ext cx="457200" cy="34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" name="Clip" r:id="rId6" imgW="1814170" imgH="1376172" progId="MS_ClipArt_Gallery.5">
                  <p:embed/>
                </p:oleObj>
              </mc:Choice>
              <mc:Fallback>
                <p:oleObj name="Clip" r:id="rId6" imgW="1814170" imgH="1376172" progId="MS_ClipArt_Gallery.5">
                  <p:embed/>
                  <p:pic>
                    <p:nvPicPr>
                      <p:cNvPr id="0" name="Object 1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488" y="7558088"/>
                        <a:ext cx="457200" cy="347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3" name="Object 136"/>
          <p:cNvGraphicFramePr>
            <a:graphicFrameLocks noChangeAspect="1"/>
          </p:cNvGraphicFramePr>
          <p:nvPr/>
        </p:nvGraphicFramePr>
        <p:xfrm>
          <a:off x="371475" y="4090988"/>
          <a:ext cx="403225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" name="Clip" r:id="rId8" imgW="1700543" imgH="1831818" progId="MS_ClipArt_Gallery.5">
                  <p:embed/>
                </p:oleObj>
              </mc:Choice>
              <mc:Fallback>
                <p:oleObj name="Clip" r:id="rId8" imgW="1700543" imgH="1831818" progId="MS_ClipArt_Gallery.5">
                  <p:embed/>
                  <p:pic>
                    <p:nvPicPr>
                      <p:cNvPr id="0" name="Object 1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475" y="4090988"/>
                        <a:ext cx="403225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4" name="Text Box 160"/>
          <p:cNvSpPr txBox="1">
            <a:spLocks noChangeArrowheads="1"/>
          </p:cNvSpPr>
          <p:nvPr/>
        </p:nvSpPr>
        <p:spPr bwMode="auto">
          <a:xfrm>
            <a:off x="3305175" y="8450263"/>
            <a:ext cx="3497263" cy="846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marL="171450" indent="-171450"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 typeface="Wingdings 2" panose="05020102010507070707" pitchFamily="18" charset="2"/>
              <a:buChar char="1"/>
            </a:pPr>
            <a:r>
              <a:rPr lang="zh-TW" altLang="en-US" sz="1200" b="1">
                <a:sym typeface="Wingdings 2" panose="05020102010507070707" pitchFamily="18" charset="2"/>
              </a:rPr>
              <a:t>學位分配模組 </a:t>
            </a:r>
            <a:r>
              <a:rPr lang="en-US" altLang="zh-TW" sz="1200">
                <a:sym typeface="Wingdings 2" panose="05020102010507070707" pitchFamily="18" charset="2"/>
              </a:rPr>
              <a:t>-</a:t>
            </a:r>
            <a:r>
              <a:rPr lang="zh-TW" altLang="en-US" sz="1200">
                <a:sym typeface="Wingdings 2" panose="05020102010507070707" pitchFamily="18" charset="2"/>
              </a:rPr>
              <a:t> 中一派位 </a:t>
            </a:r>
            <a:r>
              <a:rPr lang="en-US" altLang="zh-TW" sz="1200">
                <a:sym typeface="Wingdings 2" panose="05020102010507070707" pitchFamily="18" charset="2"/>
              </a:rPr>
              <a:t>(</a:t>
            </a:r>
            <a:r>
              <a:rPr lang="zh-TW" altLang="en-US" sz="1200">
                <a:sym typeface="Wingdings 2" panose="05020102010507070707" pitchFamily="18" charset="2"/>
              </a:rPr>
              <a:t>小學</a:t>
            </a:r>
            <a:r>
              <a:rPr lang="en-US" altLang="zh-TW" sz="1200">
                <a:sym typeface="Wingdings 2" panose="05020102010507070707" pitchFamily="18" charset="2"/>
              </a:rPr>
              <a:t>) / </a:t>
            </a:r>
            <a:r>
              <a:rPr lang="zh-TW" altLang="en-US" sz="1200">
                <a:sym typeface="Wingdings 2" panose="05020102010507070707" pitchFamily="18" charset="2"/>
              </a:rPr>
              <a:t>中四派位</a:t>
            </a:r>
            <a:endParaRPr lang="en-US" altLang="zh-TW" sz="1200">
              <a:sym typeface="Wingdings 2" panose="05020102010507070707" pitchFamily="18" charset="2"/>
            </a:endParaRPr>
          </a:p>
          <a:p>
            <a:pPr eaLnBrk="1" hangingPunct="1">
              <a:spcBef>
                <a:spcPct val="50000"/>
              </a:spcBef>
              <a:buFont typeface="Wingdings 2" panose="05020102010507070707" pitchFamily="18" charset="2"/>
              <a:buChar char="1"/>
            </a:pPr>
            <a:r>
              <a:rPr lang="zh-TW" altLang="en-US" sz="1200" b="1">
                <a:sym typeface="Wingdings 2" panose="05020102010507070707" pitchFamily="18" charset="2"/>
              </a:rPr>
              <a:t>學生學習概覽模組</a:t>
            </a:r>
            <a:endParaRPr lang="en-US" altLang="zh-TW" sz="1200" b="1">
              <a:sym typeface="Wingdings 2" panose="05020102010507070707" pitchFamily="18" charset="2"/>
            </a:endParaRPr>
          </a:p>
          <a:p>
            <a:pPr eaLnBrk="1" hangingPunct="1">
              <a:spcBef>
                <a:spcPct val="50000"/>
              </a:spcBef>
              <a:buFont typeface="Wingdings 2" panose="05020102010507070707" pitchFamily="18" charset="2"/>
              <a:buChar char="1"/>
            </a:pPr>
            <a:r>
              <a:rPr lang="zh-TW" altLang="en-US" sz="1200" b="1">
                <a:sym typeface="Wingdings 2" panose="05020102010507070707" pitchFamily="18" charset="2"/>
              </a:rPr>
              <a:t>人才資料庫模組</a:t>
            </a:r>
            <a:endParaRPr lang="en-US" altLang="zh-TW" sz="1200" b="1">
              <a:sym typeface="Wingdings 2" panose="05020102010507070707" pitchFamily="18" charset="2"/>
            </a:endParaRPr>
          </a:p>
        </p:txBody>
      </p:sp>
      <p:sp>
        <p:nvSpPr>
          <p:cNvPr id="3085" name="Text Box 68"/>
          <p:cNvSpPr txBox="1">
            <a:spLocks noChangeArrowheads="1"/>
          </p:cNvSpPr>
          <p:nvPr/>
        </p:nvSpPr>
        <p:spPr bwMode="auto">
          <a:xfrm>
            <a:off x="774700" y="8447088"/>
            <a:ext cx="1116013" cy="569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852" tIns="53483" rIns="102852" bIns="53483" anchor="ctr">
            <a:spAutoFit/>
          </a:bodyPr>
          <a:lstStyle>
            <a:lvl1pPr marL="171450" indent="-171450"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 typeface="Wingdings 2" panose="05020102010507070707" pitchFamily="18" charset="2"/>
              <a:buChar char="1"/>
            </a:pPr>
            <a:r>
              <a:rPr lang="zh-TW" altLang="en-US" sz="1200">
                <a:sym typeface="Wingdings 2" panose="05020102010507070707" pitchFamily="18" charset="2"/>
              </a:rPr>
              <a:t>升級 </a:t>
            </a:r>
            <a:r>
              <a:rPr lang="en-US" altLang="zh-TW" sz="1200">
                <a:sym typeface="Wingdings 2" panose="05020102010507070707" pitchFamily="18" charset="2"/>
              </a:rPr>
              <a:t>/ </a:t>
            </a:r>
            <a:r>
              <a:rPr lang="zh-TW" altLang="en-US" sz="1200">
                <a:sym typeface="Wingdings 2" panose="05020102010507070707" pitchFamily="18" charset="2"/>
              </a:rPr>
              <a:t>畢業</a:t>
            </a:r>
            <a:endParaRPr lang="en-US" altLang="zh-TW" sz="1200">
              <a:solidFill>
                <a:srgbClr val="FF0000"/>
              </a:solidFill>
              <a:sym typeface="Wingdings 2" panose="05020102010507070707" pitchFamily="18" charset="2"/>
            </a:endParaRPr>
          </a:p>
          <a:p>
            <a:pPr eaLnBrk="1" hangingPunct="1">
              <a:spcBef>
                <a:spcPct val="50000"/>
              </a:spcBef>
              <a:buFont typeface="Wingdings 2" panose="05020102010507070707" pitchFamily="18" charset="2"/>
              <a:buChar char="1"/>
            </a:pPr>
            <a:r>
              <a:rPr lang="zh-TW" altLang="en-US" sz="1200">
                <a:sym typeface="Wingdings" panose="05000000000000000000" pitchFamily="2" charset="2"/>
              </a:rPr>
              <a:t>編配學號</a:t>
            </a:r>
          </a:p>
        </p:txBody>
      </p:sp>
      <p:sp>
        <p:nvSpPr>
          <p:cNvPr id="3086" name="文字方塊 2"/>
          <p:cNvSpPr txBox="1">
            <a:spLocks noChangeArrowheads="1"/>
          </p:cNvSpPr>
          <p:nvPr/>
        </p:nvSpPr>
        <p:spPr bwMode="auto">
          <a:xfrm>
            <a:off x="820738" y="8139113"/>
            <a:ext cx="17653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 sz="1400" b="1"/>
              <a:t>新學年預備工作</a:t>
            </a:r>
            <a:endParaRPr lang="en-US" altLang="zh-TW" sz="1400" b="1"/>
          </a:p>
        </p:txBody>
      </p:sp>
      <p:sp>
        <p:nvSpPr>
          <p:cNvPr id="3087" name="文字方塊 3"/>
          <p:cNvSpPr txBox="1">
            <a:spLocks noChangeArrowheads="1"/>
          </p:cNvSpPr>
          <p:nvPr/>
        </p:nvSpPr>
        <p:spPr bwMode="auto">
          <a:xfrm>
            <a:off x="3308350" y="8142288"/>
            <a:ext cx="23590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 sz="1400" b="1">
                <a:sym typeface="Wingdings 2" panose="05020102010507070707" pitchFamily="18" charset="2"/>
              </a:rPr>
              <a:t>提取成績數據至其他模組</a:t>
            </a:r>
            <a:endParaRPr lang="en-US" altLang="zh-TW" sz="1400" b="1">
              <a:sym typeface="Wingdings 2" panose="05020102010507070707" pitchFamily="18" charset="2"/>
            </a:endParaRPr>
          </a:p>
        </p:txBody>
      </p:sp>
      <p:sp>
        <p:nvSpPr>
          <p:cNvPr id="3088" name="圓角矩形 6"/>
          <p:cNvSpPr>
            <a:spLocks noChangeArrowheads="1"/>
          </p:cNvSpPr>
          <p:nvPr/>
        </p:nvSpPr>
        <p:spPr bwMode="auto">
          <a:xfrm>
            <a:off x="411163" y="1127125"/>
            <a:ext cx="2305050" cy="2693988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9pPr>
          </a:lstStyle>
          <a:p>
            <a:pPr eaLnBrk="1" hangingPunct="1"/>
            <a:endParaRPr lang="zh-HK" altLang="en-US"/>
          </a:p>
        </p:txBody>
      </p:sp>
      <p:sp>
        <p:nvSpPr>
          <p:cNvPr id="3089" name="文字方塊 1"/>
          <p:cNvSpPr txBox="1">
            <a:spLocks noChangeArrowheads="1"/>
          </p:cNvSpPr>
          <p:nvPr/>
        </p:nvSpPr>
        <p:spPr bwMode="auto">
          <a:xfrm>
            <a:off x="411163" y="1690688"/>
            <a:ext cx="2286000" cy="180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TW" altLang="en-US" sz="1100" u="sng">
                <a:latin typeface="PMingLiU" panose="02020500000000000000" pitchFamily="18" charset="-120"/>
                <a:sym typeface="Wingdings" panose="05000000000000000000" pitchFamily="2" charset="2"/>
              </a:rPr>
              <a:t>設定學期資料</a:t>
            </a:r>
            <a:endParaRPr lang="en-US" altLang="zh-TW" sz="1100" u="sng">
              <a:latin typeface="PMingLiU" panose="02020500000000000000" pitchFamily="18" charset="-120"/>
            </a:endParaRPr>
          </a:p>
          <a:p>
            <a:pPr eaLnBrk="1" hangingPunct="1">
              <a:spcBef>
                <a:spcPct val="50000"/>
              </a:spcBef>
              <a:buFont typeface="Wingdings 2" panose="05020102010507070707" pitchFamily="18" charset="2"/>
              <a:buChar char="1"/>
            </a:pPr>
            <a:r>
              <a:rPr lang="zh-TW" altLang="en-US" sz="1100"/>
              <a:t>學期數目</a:t>
            </a:r>
            <a:endParaRPr lang="en-US" altLang="zh-TW" sz="1100"/>
          </a:p>
          <a:p>
            <a:pPr eaLnBrk="1" hangingPunct="1">
              <a:spcBef>
                <a:spcPct val="50000"/>
              </a:spcBef>
              <a:buFont typeface="Wingdings 2" panose="05020102010507070707" pitchFamily="18" charset="2"/>
              <a:buChar char="1"/>
            </a:pPr>
            <a:r>
              <a:rPr lang="zh-TW" altLang="en-US" sz="1100"/>
              <a:t>學期開始 </a:t>
            </a:r>
            <a:r>
              <a:rPr lang="en-US" altLang="zh-TW" sz="1100"/>
              <a:t>/ </a:t>
            </a:r>
            <a:r>
              <a:rPr lang="zh-TW" altLang="en-US" sz="1100"/>
              <a:t>結束日期</a:t>
            </a:r>
            <a:endParaRPr lang="en-US" altLang="zh-TW" sz="1100"/>
          </a:p>
          <a:p>
            <a:pPr eaLnBrk="1" hangingPunct="1">
              <a:spcBef>
                <a:spcPct val="50000"/>
              </a:spcBef>
              <a:buFont typeface="Wingdings 2" panose="05020102010507070707" pitchFamily="18" charset="2"/>
              <a:buChar char="1"/>
            </a:pPr>
            <a:r>
              <a:rPr lang="zh-TW" altLang="en-US" sz="1100"/>
              <a:t>考績數目</a:t>
            </a:r>
            <a:endParaRPr lang="en-US" altLang="zh-HK" sz="1100"/>
          </a:p>
          <a:p>
            <a:pPr>
              <a:spcBef>
                <a:spcPts val="800"/>
              </a:spcBef>
            </a:pPr>
            <a:r>
              <a:rPr lang="zh-TW" altLang="en-US" sz="1100" u="sng">
                <a:latin typeface="PMingLiU" panose="02020500000000000000" pitchFamily="18" charset="-120"/>
                <a:sym typeface="Wingdings" panose="05000000000000000000" pitchFamily="2" charset="2"/>
              </a:rPr>
              <a:t>設定班別資料</a:t>
            </a:r>
            <a:endParaRPr lang="en-US" altLang="zh-TW" sz="1100" u="sng">
              <a:latin typeface="PMingLiU" panose="02020500000000000000" pitchFamily="18" charset="-120"/>
              <a:sym typeface="Wingdings" panose="05000000000000000000" pitchFamily="2" charset="2"/>
            </a:endParaRPr>
          </a:p>
          <a:p>
            <a:pPr eaLnBrk="1" hangingPunct="1">
              <a:spcBef>
                <a:spcPct val="50000"/>
              </a:spcBef>
              <a:buFont typeface="Wingdings 2" panose="05020102010507070707" pitchFamily="18" charset="2"/>
              <a:buChar char="1"/>
            </a:pPr>
            <a:r>
              <a:rPr lang="zh-TW" altLang="en-US" sz="1100">
                <a:sym typeface="Wingdings" panose="05000000000000000000" pitchFamily="2" charset="2"/>
              </a:rPr>
              <a:t>班本科目 </a:t>
            </a:r>
            <a:r>
              <a:rPr lang="en-US" altLang="zh-TW" sz="1100">
                <a:sym typeface="Wingdings" panose="05000000000000000000" pitchFamily="2" charset="2"/>
              </a:rPr>
              <a:t>(</a:t>
            </a:r>
            <a:r>
              <a:rPr lang="zh-HK" altLang="en-US" sz="1100">
                <a:sym typeface="Wingdings" panose="05000000000000000000" pitchFamily="2" charset="2"/>
              </a:rPr>
              <a:t>必修 </a:t>
            </a:r>
            <a:r>
              <a:rPr lang="en-US" altLang="zh-TW" sz="1100">
                <a:sym typeface="Wingdings" panose="05000000000000000000" pitchFamily="2" charset="2"/>
              </a:rPr>
              <a:t>/ </a:t>
            </a:r>
            <a:r>
              <a:rPr lang="zh-HK" altLang="en-US" sz="1100"/>
              <a:t>選修</a:t>
            </a:r>
            <a:r>
              <a:rPr lang="en-US" altLang="zh-TW" sz="1100"/>
              <a:t>)</a:t>
            </a:r>
            <a:endParaRPr lang="en-US" altLang="zh-TW" sz="1100">
              <a:sym typeface="Wingdings" panose="05000000000000000000" pitchFamily="2" charset="2"/>
            </a:endParaRPr>
          </a:p>
          <a:p>
            <a:pPr eaLnBrk="1" hangingPunct="1">
              <a:spcBef>
                <a:spcPct val="50000"/>
              </a:spcBef>
              <a:buFont typeface="Wingdings 2" panose="05020102010507070707" pitchFamily="18" charset="2"/>
              <a:buChar char="1"/>
            </a:pPr>
            <a:r>
              <a:rPr lang="zh-TW" altLang="en-US" sz="1100">
                <a:sym typeface="Wingdings" panose="05000000000000000000" pitchFamily="2" charset="2"/>
              </a:rPr>
              <a:t>跨班別科目 </a:t>
            </a:r>
            <a:r>
              <a:rPr lang="en-US" altLang="zh-TW" sz="1100">
                <a:sym typeface="Wingdings" panose="05000000000000000000" pitchFamily="2" charset="2"/>
              </a:rPr>
              <a:t>(</a:t>
            </a:r>
            <a:r>
              <a:rPr lang="zh-TW" altLang="en-US" sz="1100">
                <a:sym typeface="Wingdings" panose="05000000000000000000" pitchFamily="2" charset="2"/>
              </a:rPr>
              <a:t>非科目集</a:t>
            </a:r>
            <a:r>
              <a:rPr lang="en-US" altLang="zh-TW" sz="1100">
                <a:sym typeface="Wingdings" panose="05000000000000000000" pitchFamily="2" charset="2"/>
              </a:rPr>
              <a:t> / </a:t>
            </a:r>
            <a:r>
              <a:rPr lang="zh-TW" altLang="en-US" sz="1100">
                <a:sym typeface="Wingdings" panose="05000000000000000000" pitchFamily="2" charset="2"/>
              </a:rPr>
              <a:t>科目集</a:t>
            </a:r>
            <a:r>
              <a:rPr lang="en-US" altLang="zh-TW" sz="1100">
                <a:sym typeface="Wingdings" panose="05000000000000000000" pitchFamily="2" charset="2"/>
              </a:rPr>
              <a:t>)</a:t>
            </a:r>
          </a:p>
        </p:txBody>
      </p:sp>
      <p:sp>
        <p:nvSpPr>
          <p:cNvPr id="3090" name="文字方塊 1"/>
          <p:cNvSpPr txBox="1">
            <a:spLocks noChangeArrowheads="1"/>
          </p:cNvSpPr>
          <p:nvPr/>
        </p:nvSpPr>
        <p:spPr bwMode="auto">
          <a:xfrm>
            <a:off x="401638" y="1370013"/>
            <a:ext cx="1803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9pPr>
          </a:lstStyle>
          <a:p>
            <a:r>
              <a:rPr lang="en-US" altLang="zh-TW" sz="1400" b="1">
                <a:latin typeface="PMingLiU" panose="02020500000000000000" pitchFamily="18" charset="-120"/>
                <a:sym typeface="Wingdings" panose="05000000000000000000" pitchFamily="2" charset="2"/>
              </a:rPr>
              <a:t></a:t>
            </a:r>
            <a:r>
              <a:rPr lang="en-US" altLang="zh-TW" sz="1400">
                <a:latin typeface="PMingLiU" panose="02020500000000000000" pitchFamily="18" charset="-120"/>
                <a:sym typeface="Wingdings" panose="05000000000000000000" pitchFamily="2" charset="2"/>
              </a:rPr>
              <a:t> </a:t>
            </a:r>
            <a:r>
              <a:rPr lang="zh-TW" altLang="en-US" sz="1400" b="1">
                <a:sym typeface="Wingdings" panose="05000000000000000000" pitchFamily="2" charset="2"/>
              </a:rPr>
              <a:t>學校管理模組</a:t>
            </a:r>
            <a:endParaRPr lang="zh-HK" altLang="en-US" sz="1400" b="1"/>
          </a:p>
        </p:txBody>
      </p:sp>
      <p:sp>
        <p:nvSpPr>
          <p:cNvPr id="3091" name="圓角矩形 7"/>
          <p:cNvSpPr>
            <a:spLocks noChangeArrowheads="1"/>
          </p:cNvSpPr>
          <p:nvPr/>
        </p:nvSpPr>
        <p:spPr bwMode="auto">
          <a:xfrm>
            <a:off x="2774950" y="1127125"/>
            <a:ext cx="2406650" cy="1462088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9pPr>
          </a:lstStyle>
          <a:p>
            <a:pPr eaLnBrk="1" hangingPunct="1"/>
            <a:endParaRPr lang="zh-HK" altLang="en-US"/>
          </a:p>
        </p:txBody>
      </p:sp>
      <p:sp>
        <p:nvSpPr>
          <p:cNvPr id="3092" name="文字方塊 1"/>
          <p:cNvSpPr txBox="1">
            <a:spLocks noChangeArrowheads="1"/>
          </p:cNvSpPr>
          <p:nvPr/>
        </p:nvSpPr>
        <p:spPr bwMode="auto">
          <a:xfrm>
            <a:off x="2865438" y="1149350"/>
            <a:ext cx="17986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9pPr>
          </a:lstStyle>
          <a:p>
            <a:r>
              <a:rPr lang="zh-TW" altLang="en-US" sz="1400" b="1">
                <a:sym typeface="Wingdings" panose="05000000000000000000" pitchFamily="2" charset="2"/>
              </a:rPr>
              <a:t> 代碼管理模組</a:t>
            </a:r>
            <a:endParaRPr lang="zh-HK" altLang="en-US" sz="1400" b="1"/>
          </a:p>
        </p:txBody>
      </p:sp>
      <p:sp>
        <p:nvSpPr>
          <p:cNvPr id="3093" name="文字方塊 1"/>
          <p:cNvSpPr txBox="1">
            <a:spLocks noChangeArrowheads="1"/>
          </p:cNvSpPr>
          <p:nvPr/>
        </p:nvSpPr>
        <p:spPr bwMode="auto">
          <a:xfrm>
            <a:off x="2873375" y="1462088"/>
            <a:ext cx="2187575" cy="108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9pPr>
          </a:lstStyle>
          <a:p>
            <a:r>
              <a:rPr lang="zh-TW" altLang="en-US" sz="1100" u="sng">
                <a:latin typeface="PMingLiU" panose="02020500000000000000" pitchFamily="18" charset="-120"/>
                <a:sym typeface="Wingdings" panose="05000000000000000000" pitchFamily="2" charset="2"/>
              </a:rPr>
              <a:t>更新科目代碼</a:t>
            </a:r>
            <a:endParaRPr lang="en-US" altLang="zh-TW" sz="1100" u="sng">
              <a:latin typeface="PMingLiU" panose="02020500000000000000" pitchFamily="18" charset="-120"/>
            </a:endParaRPr>
          </a:p>
          <a:p>
            <a:pPr eaLnBrk="1" hangingPunct="1">
              <a:lnSpc>
                <a:spcPct val="150000"/>
              </a:lnSpc>
              <a:spcBef>
                <a:spcPts val="500"/>
              </a:spcBef>
              <a:buFont typeface="Wingdings 2" panose="05020102010507070707" pitchFamily="18" charset="2"/>
              <a:buChar char="1"/>
            </a:pPr>
            <a:r>
              <a:rPr lang="zh-TW" altLang="en-US" sz="1100"/>
              <a:t>根據課程發展處每年六月所發出的科目代碼更新訊息，檢視並更新科目代碼</a:t>
            </a:r>
            <a:endParaRPr lang="zh-HK" altLang="en-US" sz="1100"/>
          </a:p>
        </p:txBody>
      </p:sp>
      <p:sp>
        <p:nvSpPr>
          <p:cNvPr id="3094" name="圓角矩形 8"/>
          <p:cNvSpPr>
            <a:spLocks noChangeArrowheads="1"/>
          </p:cNvSpPr>
          <p:nvPr/>
        </p:nvSpPr>
        <p:spPr bwMode="auto">
          <a:xfrm>
            <a:off x="2767013" y="2643188"/>
            <a:ext cx="2398712" cy="1177925"/>
          </a:xfrm>
          <a:prstGeom prst="roundRect">
            <a:avLst>
              <a:gd name="adj" fmla="val 16667"/>
            </a:avLst>
          </a:prstGeom>
          <a:solidFill>
            <a:srgbClr val="CC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9pPr>
          </a:lstStyle>
          <a:p>
            <a:pPr eaLnBrk="1" hangingPunct="1"/>
            <a:endParaRPr lang="zh-HK" altLang="en-US"/>
          </a:p>
        </p:txBody>
      </p:sp>
      <p:sp>
        <p:nvSpPr>
          <p:cNvPr id="3095" name="文字方塊 48"/>
          <p:cNvSpPr txBox="1">
            <a:spLocks noChangeArrowheads="1"/>
          </p:cNvSpPr>
          <p:nvPr/>
        </p:nvSpPr>
        <p:spPr bwMode="auto">
          <a:xfrm>
            <a:off x="2827338" y="2686050"/>
            <a:ext cx="17224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9pPr>
          </a:lstStyle>
          <a:p>
            <a:r>
              <a:rPr lang="zh-TW" altLang="en-US" sz="1400" b="1">
                <a:sym typeface="Wingdings" panose="05000000000000000000" pitchFamily="2" charset="2"/>
              </a:rPr>
              <a:t></a:t>
            </a:r>
            <a:r>
              <a:rPr lang="zh-TW" altLang="en-US" sz="1400">
                <a:sym typeface="Wingdings" panose="05000000000000000000" pitchFamily="2" charset="2"/>
              </a:rPr>
              <a:t> </a:t>
            </a:r>
            <a:r>
              <a:rPr lang="zh-TW" altLang="en-US" sz="1400" b="1">
                <a:sym typeface="Wingdings" panose="05000000000000000000" pitchFamily="2" charset="2"/>
              </a:rPr>
              <a:t>學生資料模組</a:t>
            </a:r>
            <a:endParaRPr lang="zh-HK" altLang="en-US" sz="1400" b="1"/>
          </a:p>
        </p:txBody>
      </p:sp>
      <p:sp>
        <p:nvSpPr>
          <p:cNvPr id="3096" name="文字方塊 1"/>
          <p:cNvSpPr txBox="1">
            <a:spLocks noChangeArrowheads="1"/>
          </p:cNvSpPr>
          <p:nvPr/>
        </p:nvSpPr>
        <p:spPr bwMode="auto">
          <a:xfrm>
            <a:off x="2867025" y="3016250"/>
            <a:ext cx="23241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9pPr>
          </a:lstStyle>
          <a:p>
            <a:r>
              <a:rPr lang="zh-TW" altLang="en-US" sz="1100" u="sng">
                <a:latin typeface="PMingLiU" panose="02020500000000000000" pitchFamily="18" charset="-120"/>
                <a:sym typeface="Wingdings" panose="05000000000000000000" pitchFamily="2" charset="2"/>
              </a:rPr>
              <a:t>安排學生分組</a:t>
            </a:r>
            <a:endParaRPr lang="en-US" altLang="zh-TW" sz="1100" u="sng">
              <a:latin typeface="PMingLiU" panose="02020500000000000000" pitchFamily="18" charset="-120"/>
            </a:endParaRPr>
          </a:p>
          <a:p>
            <a:pPr eaLnBrk="1" hangingPunct="1">
              <a:spcBef>
                <a:spcPct val="50000"/>
              </a:spcBef>
              <a:buFont typeface="Wingdings 2" panose="05020102010507070707" pitchFamily="18" charset="2"/>
              <a:buChar char="1"/>
            </a:pPr>
            <a:r>
              <a:rPr lang="zh-TW" altLang="en-US" sz="1100"/>
              <a:t>科目組別 </a:t>
            </a:r>
            <a:r>
              <a:rPr lang="en-US" altLang="zh-TW" sz="1100"/>
              <a:t>/ </a:t>
            </a:r>
            <a:r>
              <a:rPr lang="zh-TW" altLang="en-US" sz="1100"/>
              <a:t>選修科目</a:t>
            </a:r>
            <a:endParaRPr lang="en-US" altLang="zh-TW" sz="1100"/>
          </a:p>
          <a:p>
            <a:pPr eaLnBrk="1" hangingPunct="1">
              <a:spcBef>
                <a:spcPct val="50000"/>
              </a:spcBef>
              <a:buFont typeface="Wingdings 2" panose="05020102010507070707" pitchFamily="18" charset="2"/>
              <a:buChar char="1"/>
            </a:pPr>
            <a:r>
              <a:rPr lang="zh-TW" altLang="en-US" sz="1100"/>
              <a:t>跨班別科目 </a:t>
            </a:r>
            <a:r>
              <a:rPr lang="en-US" altLang="zh-TW" sz="1100"/>
              <a:t>(</a:t>
            </a:r>
            <a:r>
              <a:rPr lang="zh-TW" altLang="en-US" sz="1100"/>
              <a:t>非科目集 </a:t>
            </a:r>
            <a:r>
              <a:rPr lang="en-US" altLang="zh-TW" sz="1100"/>
              <a:t>/ </a:t>
            </a:r>
            <a:r>
              <a:rPr lang="zh-TW" altLang="en-US" sz="1100"/>
              <a:t>科目集</a:t>
            </a:r>
            <a:r>
              <a:rPr lang="en-US" altLang="zh-TW" sz="1100"/>
              <a:t>) </a:t>
            </a:r>
          </a:p>
        </p:txBody>
      </p:sp>
      <p:sp>
        <p:nvSpPr>
          <p:cNvPr id="3097" name="圓角矩形 9"/>
          <p:cNvSpPr>
            <a:spLocks noChangeArrowheads="1"/>
          </p:cNvSpPr>
          <p:nvPr/>
        </p:nvSpPr>
        <p:spPr bwMode="auto">
          <a:xfrm>
            <a:off x="5240338" y="1457325"/>
            <a:ext cx="2085975" cy="2036763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9pPr>
          </a:lstStyle>
          <a:p>
            <a:pPr eaLnBrk="1" hangingPunct="1"/>
            <a:endParaRPr lang="zh-HK" altLang="en-US"/>
          </a:p>
        </p:txBody>
      </p:sp>
      <p:sp>
        <p:nvSpPr>
          <p:cNvPr id="3098" name="文字方塊 43"/>
          <p:cNvSpPr txBox="1">
            <a:spLocks noChangeArrowheads="1"/>
          </p:cNvSpPr>
          <p:nvPr/>
        </p:nvSpPr>
        <p:spPr bwMode="auto">
          <a:xfrm>
            <a:off x="5324475" y="1893888"/>
            <a:ext cx="2001838" cy="1277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 sz="1100" u="sng">
                <a:latin typeface="PMingLiU" panose="02020500000000000000" pitchFamily="18" charset="-120"/>
              </a:rPr>
              <a:t>設定評核內容</a:t>
            </a:r>
            <a:endParaRPr lang="en-US" altLang="zh-TW" sz="1100" u="sng">
              <a:latin typeface="PMingLiU" panose="02020500000000000000" pitchFamily="18" charset="-120"/>
            </a:endParaRPr>
          </a:p>
          <a:p>
            <a:pPr eaLnBrk="1" hangingPunct="1">
              <a:spcBef>
                <a:spcPct val="50000"/>
              </a:spcBef>
              <a:buFont typeface="Wingdings 2" panose="05020102010507070707" pitchFamily="18" charset="2"/>
              <a:buChar char=""/>
            </a:pPr>
            <a:r>
              <a:rPr lang="zh-TW" altLang="en-US" sz="1100">
                <a:latin typeface="PMingLiU" panose="02020500000000000000" pitchFamily="18" charset="-120"/>
              </a:rPr>
              <a:t>學期 </a:t>
            </a:r>
            <a:r>
              <a:rPr lang="en-US" altLang="zh-TW" sz="1100">
                <a:latin typeface="PMingLiU" panose="02020500000000000000" pitchFamily="18" charset="-120"/>
              </a:rPr>
              <a:t>/ </a:t>
            </a:r>
            <a:r>
              <a:rPr lang="zh-TW" altLang="en-US" sz="1100">
                <a:latin typeface="PMingLiU" panose="02020500000000000000" pitchFamily="18" charset="-120"/>
              </a:rPr>
              <a:t>考績比重</a:t>
            </a:r>
            <a:endParaRPr lang="en-US" altLang="zh-TW" sz="1100">
              <a:latin typeface="PMingLiU" panose="02020500000000000000" pitchFamily="18" charset="-120"/>
            </a:endParaRPr>
          </a:p>
          <a:p>
            <a:pPr eaLnBrk="1" hangingPunct="1">
              <a:spcBef>
                <a:spcPct val="50000"/>
              </a:spcBef>
              <a:buFont typeface="Wingdings 2" panose="05020102010507070707" pitchFamily="18" charset="2"/>
              <a:buChar char=""/>
            </a:pPr>
            <a:r>
              <a:rPr lang="zh-TW" altLang="en-US" sz="1100">
                <a:latin typeface="PMingLiU" panose="02020500000000000000" pitchFamily="18" charset="-120"/>
              </a:rPr>
              <a:t>科目比重 </a:t>
            </a:r>
            <a:r>
              <a:rPr lang="en-US" altLang="zh-TW" sz="1100">
                <a:latin typeface="PMingLiU" panose="02020500000000000000" pitchFamily="18" charset="-120"/>
              </a:rPr>
              <a:t>/ </a:t>
            </a:r>
            <a:r>
              <a:rPr lang="zh-TW" altLang="en-US" sz="1100">
                <a:latin typeface="PMingLiU" panose="02020500000000000000" pitchFamily="18" charset="-120"/>
              </a:rPr>
              <a:t>滿分 </a:t>
            </a:r>
            <a:r>
              <a:rPr lang="en-US" altLang="zh-TW" sz="1100">
                <a:latin typeface="PMingLiU" panose="02020500000000000000" pitchFamily="18" charset="-120"/>
              </a:rPr>
              <a:t>/ </a:t>
            </a:r>
            <a:r>
              <a:rPr lang="zh-TW" altLang="en-US" sz="1100">
                <a:latin typeface="PMingLiU" panose="02020500000000000000" pitchFamily="18" charset="-120"/>
              </a:rPr>
              <a:t>列印次序</a:t>
            </a:r>
            <a:endParaRPr lang="en-US" altLang="zh-TW" sz="1100">
              <a:latin typeface="PMingLiU" panose="02020500000000000000" pitchFamily="18" charset="-120"/>
            </a:endParaRPr>
          </a:p>
          <a:p>
            <a:pPr eaLnBrk="1" hangingPunct="1">
              <a:spcBef>
                <a:spcPct val="50000"/>
              </a:spcBef>
              <a:buFont typeface="Wingdings 2" panose="05020102010507070707" pitchFamily="18" charset="2"/>
              <a:buChar char=""/>
            </a:pPr>
            <a:r>
              <a:rPr lang="zh-TW" altLang="en-US" sz="1100">
                <a:latin typeface="PMingLiU" panose="02020500000000000000" pitchFamily="18" charset="-120"/>
              </a:rPr>
              <a:t>科目分 </a:t>
            </a:r>
            <a:r>
              <a:rPr lang="en-US" altLang="zh-TW" sz="1100">
                <a:latin typeface="PMingLiU" panose="02020500000000000000" pitchFamily="18" charset="-120"/>
              </a:rPr>
              <a:t>/ </a:t>
            </a:r>
            <a:r>
              <a:rPr lang="zh-TW" altLang="en-US" sz="1100">
                <a:latin typeface="PMingLiU" panose="02020500000000000000" pitchFamily="18" charset="-120"/>
              </a:rPr>
              <a:t>平均分計算方法</a:t>
            </a:r>
            <a:endParaRPr lang="en-US" altLang="zh-TW" sz="1100">
              <a:latin typeface="PMingLiU" panose="02020500000000000000" pitchFamily="18" charset="-120"/>
            </a:endParaRPr>
          </a:p>
          <a:p>
            <a:pPr eaLnBrk="1" hangingPunct="1">
              <a:spcBef>
                <a:spcPct val="50000"/>
              </a:spcBef>
              <a:buFont typeface="Wingdings 2" panose="05020102010507070707" pitchFamily="18" charset="2"/>
              <a:buChar char=""/>
            </a:pPr>
            <a:r>
              <a:rPr lang="zh-TW" altLang="en-US" sz="1100">
                <a:latin typeface="PMingLiU" panose="02020500000000000000" pitchFamily="18" charset="-120"/>
              </a:rPr>
              <a:t>處理學生退修 </a:t>
            </a:r>
            <a:r>
              <a:rPr lang="en-US" altLang="zh-TW" sz="1100">
                <a:latin typeface="PMingLiU" panose="02020500000000000000" pitchFamily="18" charset="-120"/>
              </a:rPr>
              <a:t>/ </a:t>
            </a:r>
            <a:r>
              <a:rPr lang="zh-TW" altLang="en-US" sz="1100">
                <a:latin typeface="PMingLiU" panose="02020500000000000000" pitchFamily="18" charset="-120"/>
              </a:rPr>
              <a:t>免修</a:t>
            </a:r>
            <a:endParaRPr lang="en-US" altLang="zh-TW" sz="1100">
              <a:latin typeface="PMingLiU" panose="02020500000000000000" pitchFamily="18" charset="-120"/>
            </a:endParaRPr>
          </a:p>
        </p:txBody>
      </p:sp>
      <p:sp>
        <p:nvSpPr>
          <p:cNvPr id="3099" name="Text Box 63"/>
          <p:cNvSpPr txBox="1">
            <a:spLocks noChangeArrowheads="1"/>
          </p:cNvSpPr>
          <p:nvPr/>
        </p:nvSpPr>
        <p:spPr bwMode="auto">
          <a:xfrm>
            <a:off x="5286375" y="1550988"/>
            <a:ext cx="1741488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 b="1">
                <a:sym typeface="Wingdings 2" panose="05020102010507070707" pitchFamily="18" charset="2"/>
              </a:rPr>
              <a:t></a:t>
            </a:r>
            <a:r>
              <a:rPr lang="en-US" altLang="zh-TW" sz="1400" b="1">
                <a:sym typeface="Wingdings" panose="05000000000000000000" pitchFamily="2" charset="2"/>
              </a:rPr>
              <a:t> </a:t>
            </a:r>
            <a:r>
              <a:rPr lang="zh-TW" altLang="en-US" sz="1400" b="1">
                <a:sym typeface="Wingdings" panose="05000000000000000000" pitchFamily="2" charset="2"/>
              </a:rPr>
              <a:t>學生成績模組</a:t>
            </a:r>
            <a:endParaRPr lang="zh-TW" altLang="en-US" sz="1400" b="1"/>
          </a:p>
        </p:txBody>
      </p:sp>
      <p:sp>
        <p:nvSpPr>
          <p:cNvPr id="3100" name="矩形 12"/>
          <p:cNvSpPr>
            <a:spLocks noChangeArrowheads="1"/>
          </p:cNvSpPr>
          <p:nvPr/>
        </p:nvSpPr>
        <p:spPr bwMode="auto">
          <a:xfrm>
            <a:off x="465138" y="4711700"/>
            <a:ext cx="3840162" cy="2436813"/>
          </a:xfrm>
          <a:prstGeom prst="rect">
            <a:avLst/>
          </a:prstGeom>
          <a:solidFill>
            <a:srgbClr val="CCFF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9pPr>
          </a:lstStyle>
          <a:p>
            <a:pPr eaLnBrk="1" hangingPunct="1"/>
            <a:endParaRPr lang="zh-HK" altLang="en-US"/>
          </a:p>
        </p:txBody>
      </p:sp>
      <p:sp>
        <p:nvSpPr>
          <p:cNvPr id="3101" name="Text Box 121"/>
          <p:cNvSpPr txBox="1">
            <a:spLocks noChangeArrowheads="1"/>
          </p:cNvSpPr>
          <p:nvPr/>
        </p:nvSpPr>
        <p:spPr bwMode="auto">
          <a:xfrm>
            <a:off x="450850" y="4649788"/>
            <a:ext cx="1330325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000">
                <a:sym typeface="Wingdings" panose="05000000000000000000" pitchFamily="2" charset="2"/>
              </a:rPr>
              <a:t> </a:t>
            </a:r>
            <a:r>
              <a:rPr lang="zh-TW" altLang="en-US" sz="1600" b="1">
                <a:sym typeface="Wingdings" panose="05000000000000000000" pitchFamily="2" charset="2"/>
              </a:rPr>
              <a:t>輸入數據</a:t>
            </a:r>
            <a:endParaRPr lang="zh-TW" altLang="en-US" sz="1600" b="1"/>
          </a:p>
        </p:txBody>
      </p:sp>
      <p:sp>
        <p:nvSpPr>
          <p:cNvPr id="3102" name="Text Box 127"/>
          <p:cNvSpPr txBox="1">
            <a:spLocks noChangeArrowheads="1"/>
          </p:cNvSpPr>
          <p:nvPr/>
        </p:nvSpPr>
        <p:spPr bwMode="auto">
          <a:xfrm>
            <a:off x="508000" y="6149975"/>
            <a:ext cx="3754438" cy="93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marL="171450" indent="-171450"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7"/>
            </a:pPr>
            <a:r>
              <a:rPr lang="zh-TW" altLang="en-US" sz="1200">
                <a:latin typeface="PMingLiU" panose="02020500000000000000" pitchFamily="18" charset="-120"/>
                <a:sym typeface="Wingdings" panose="05000000000000000000" pitchFamily="2" charset="2"/>
              </a:rPr>
              <a:t>輸入方法</a:t>
            </a:r>
            <a:endParaRPr lang="en-US" altLang="zh-TW" sz="1200">
              <a:latin typeface="PMingLiU" panose="02020500000000000000" pitchFamily="18" charset="-12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1200">
                <a:latin typeface="PMingLiU" panose="02020500000000000000" pitchFamily="18" charset="-120"/>
                <a:sym typeface="Wingdings" panose="05000000000000000000" pitchFamily="2" charset="2"/>
              </a:rPr>
              <a:t>     </a:t>
            </a:r>
            <a:r>
              <a:rPr lang="en-US" altLang="zh-TW" sz="1200">
                <a:latin typeface="PMingLiU" panose="02020500000000000000" pitchFamily="18" charset="-120"/>
                <a:sym typeface="Wingdings" panose="05000000000000000000" pitchFamily="2" charset="2"/>
              </a:rPr>
              <a:t>- </a:t>
            </a:r>
            <a:r>
              <a:rPr lang="zh-TW" altLang="en-US" sz="1200">
                <a:latin typeface="PMingLiU" panose="02020500000000000000" pitchFamily="18" charset="-120"/>
                <a:sym typeface="Wingdings" panose="05000000000000000000" pitchFamily="2" charset="2"/>
              </a:rPr>
              <a:t>用戶界面直接輸入</a:t>
            </a:r>
            <a:endParaRPr lang="en-US" altLang="zh-TW" sz="1200">
              <a:latin typeface="PMingLiU" panose="02020500000000000000" pitchFamily="18" charset="-12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1200">
                <a:latin typeface="PMingLiU" panose="02020500000000000000" pitchFamily="18" charset="-120"/>
                <a:sym typeface="Wingdings" panose="05000000000000000000" pitchFamily="2" charset="2"/>
              </a:rPr>
              <a:t>     </a:t>
            </a:r>
            <a:r>
              <a:rPr lang="en-US" altLang="zh-TW" sz="1200">
                <a:latin typeface="PMingLiU" panose="02020500000000000000" pitchFamily="18" charset="-120"/>
                <a:sym typeface="Wingdings" panose="05000000000000000000" pitchFamily="2" charset="2"/>
              </a:rPr>
              <a:t>- </a:t>
            </a:r>
            <a:r>
              <a:rPr lang="zh-TW" altLang="en-US" sz="1200">
                <a:latin typeface="PMingLiU" panose="02020500000000000000" pitchFamily="18" charset="-120"/>
                <a:sym typeface="Wingdings" panose="05000000000000000000" pitchFamily="2" charset="2"/>
              </a:rPr>
              <a:t>匯出</a:t>
            </a:r>
            <a:r>
              <a:rPr lang="en-US" altLang="zh-TW" sz="1200">
                <a:latin typeface="PMingLiU" panose="02020500000000000000" pitchFamily="18" charset="-120"/>
                <a:sym typeface="Wingdings" panose="05000000000000000000" pitchFamily="2" charset="2"/>
              </a:rPr>
              <a:t>Excel</a:t>
            </a:r>
            <a:r>
              <a:rPr lang="zh-TW" altLang="en-US" sz="1200">
                <a:latin typeface="PMingLiU" panose="02020500000000000000" pitchFamily="18" charset="-120"/>
                <a:sym typeface="Wingdings" panose="05000000000000000000" pitchFamily="2" charset="2"/>
              </a:rPr>
              <a:t>檔案輸入數據</a:t>
            </a:r>
            <a:endParaRPr lang="en-US" altLang="zh-TW" sz="1200">
              <a:latin typeface="PMingLiU" panose="02020500000000000000" pitchFamily="18" charset="-12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1200">
                <a:latin typeface="PMingLiU" panose="02020500000000000000" pitchFamily="18" charset="-120"/>
                <a:sym typeface="Wingdings" panose="05000000000000000000" pitchFamily="2" charset="2"/>
              </a:rPr>
              <a:t>     </a:t>
            </a:r>
            <a:r>
              <a:rPr lang="en-US" altLang="zh-TW" sz="1200">
                <a:latin typeface="PMingLiU" panose="02020500000000000000" pitchFamily="18" charset="-120"/>
                <a:sym typeface="Wingdings" panose="05000000000000000000" pitchFamily="2" charset="2"/>
              </a:rPr>
              <a:t>- </a:t>
            </a:r>
            <a:r>
              <a:rPr lang="zh-TW" altLang="en-US" sz="1200">
                <a:latin typeface="PMingLiU" panose="02020500000000000000" pitchFamily="18" charset="-120"/>
                <a:sym typeface="Wingdings" panose="05000000000000000000" pitchFamily="2" charset="2"/>
              </a:rPr>
              <a:t>從 </a:t>
            </a:r>
            <a:r>
              <a:rPr lang="zh-TW" altLang="en-US" sz="1200" b="1">
                <a:latin typeface="PMingLiU" panose="02020500000000000000" pitchFamily="18" charset="-120"/>
                <a:sym typeface="Wingdings" panose="05000000000000000000" pitchFamily="2" charset="2"/>
              </a:rPr>
              <a:t>獎懲資料模組</a:t>
            </a:r>
            <a:r>
              <a:rPr lang="zh-TW" altLang="en-US" sz="1200">
                <a:latin typeface="PMingLiU" panose="02020500000000000000" pitchFamily="18" charset="-120"/>
                <a:sym typeface="Wingdings" panose="05000000000000000000" pitchFamily="2" charset="2"/>
              </a:rPr>
              <a:t>  </a:t>
            </a:r>
            <a:r>
              <a:rPr lang="en-US" altLang="zh-TW" sz="1200">
                <a:latin typeface="PMingLiU" panose="02020500000000000000" pitchFamily="18" charset="-120"/>
                <a:sym typeface="Wingdings" panose="05000000000000000000" pitchFamily="2" charset="2"/>
              </a:rPr>
              <a:t>/ </a:t>
            </a:r>
            <a:r>
              <a:rPr lang="zh-TW" altLang="en-US" sz="1200" b="1">
                <a:latin typeface="PMingLiU" panose="02020500000000000000" pitchFamily="18" charset="-120"/>
                <a:sym typeface="Wingdings" panose="05000000000000000000" pitchFamily="2" charset="2"/>
              </a:rPr>
              <a:t>學生出席資料模組 </a:t>
            </a:r>
            <a:r>
              <a:rPr lang="zh-TW" altLang="en-US" sz="1200">
                <a:latin typeface="PMingLiU" panose="02020500000000000000" pitchFamily="18" charset="-120"/>
                <a:sym typeface="Wingdings" panose="05000000000000000000" pitchFamily="2" charset="2"/>
              </a:rPr>
              <a:t>複製資料</a:t>
            </a:r>
            <a:endParaRPr lang="en-US" altLang="zh-TW" sz="1200">
              <a:latin typeface="PMingLiU" panose="02020500000000000000" pitchFamily="18" charset="-120"/>
              <a:sym typeface="Wingdings" panose="05000000000000000000" pitchFamily="2" charset="2"/>
            </a:endParaRPr>
          </a:p>
        </p:txBody>
      </p:sp>
      <p:sp>
        <p:nvSpPr>
          <p:cNvPr id="3103" name="矩形 13"/>
          <p:cNvSpPr>
            <a:spLocks noChangeArrowheads="1"/>
          </p:cNvSpPr>
          <p:nvPr/>
        </p:nvSpPr>
        <p:spPr bwMode="auto">
          <a:xfrm>
            <a:off x="4933950" y="4672013"/>
            <a:ext cx="2117725" cy="617537"/>
          </a:xfrm>
          <a:prstGeom prst="rect">
            <a:avLst/>
          </a:prstGeom>
          <a:solidFill>
            <a:srgbClr val="CCFF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9pPr>
          </a:lstStyle>
          <a:p>
            <a:pPr eaLnBrk="1" hangingPunct="1"/>
            <a:endParaRPr lang="zh-HK" altLang="en-US"/>
          </a:p>
        </p:txBody>
      </p:sp>
      <p:sp>
        <p:nvSpPr>
          <p:cNvPr id="3104" name="Text Box 121"/>
          <p:cNvSpPr txBox="1">
            <a:spLocks noChangeArrowheads="1"/>
          </p:cNvSpPr>
          <p:nvPr/>
        </p:nvSpPr>
        <p:spPr bwMode="auto">
          <a:xfrm>
            <a:off x="4954588" y="4699000"/>
            <a:ext cx="1027112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1600" b="1">
                <a:sym typeface="Wingdings" panose="05000000000000000000" pitchFamily="2" charset="2"/>
              </a:rPr>
              <a:t>整合數據</a:t>
            </a:r>
            <a:endParaRPr lang="zh-TW" altLang="en-US" sz="1600" b="1"/>
          </a:p>
        </p:txBody>
      </p:sp>
      <p:sp>
        <p:nvSpPr>
          <p:cNvPr id="3105" name="文字方塊 5"/>
          <p:cNvSpPr txBox="1">
            <a:spLocks noChangeArrowheads="1"/>
          </p:cNvSpPr>
          <p:nvPr/>
        </p:nvSpPr>
        <p:spPr bwMode="auto">
          <a:xfrm>
            <a:off x="4972050" y="5003800"/>
            <a:ext cx="14843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" indent="-1714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7"/>
            </a:pPr>
            <a:r>
              <a:rPr lang="zh-TW" altLang="en-US" sz="1200">
                <a:latin typeface="PMingLiU" panose="02020500000000000000" pitchFamily="18" charset="-120"/>
              </a:rPr>
              <a:t>進行數據合併</a:t>
            </a:r>
            <a:endParaRPr lang="en-US" altLang="zh-TW" sz="1200">
              <a:latin typeface="PMingLiU" panose="02020500000000000000" pitchFamily="18" charset="-120"/>
            </a:endParaRPr>
          </a:p>
        </p:txBody>
      </p:sp>
      <p:sp>
        <p:nvSpPr>
          <p:cNvPr id="3106" name="向右箭號 65"/>
          <p:cNvSpPr>
            <a:spLocks noChangeArrowheads="1"/>
          </p:cNvSpPr>
          <p:nvPr/>
        </p:nvSpPr>
        <p:spPr bwMode="auto">
          <a:xfrm>
            <a:off x="4402138" y="4710113"/>
            <a:ext cx="473075" cy="593725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9966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9pPr>
          </a:lstStyle>
          <a:p>
            <a:pPr eaLnBrk="1" hangingPunct="1"/>
            <a:endParaRPr lang="zh-HK" altLang="en-US"/>
          </a:p>
        </p:txBody>
      </p:sp>
      <p:sp>
        <p:nvSpPr>
          <p:cNvPr id="3107" name="矩形 67"/>
          <p:cNvSpPr>
            <a:spLocks noChangeArrowheads="1"/>
          </p:cNvSpPr>
          <p:nvPr/>
        </p:nvSpPr>
        <p:spPr bwMode="auto">
          <a:xfrm>
            <a:off x="4940300" y="5889625"/>
            <a:ext cx="2100263" cy="1258888"/>
          </a:xfrm>
          <a:prstGeom prst="rect">
            <a:avLst/>
          </a:prstGeom>
          <a:solidFill>
            <a:srgbClr val="CCFF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9pPr>
          </a:lstStyle>
          <a:p>
            <a:pPr eaLnBrk="1" hangingPunct="1"/>
            <a:endParaRPr lang="zh-HK" altLang="en-US"/>
          </a:p>
        </p:txBody>
      </p:sp>
      <p:sp>
        <p:nvSpPr>
          <p:cNvPr id="3108" name="Text Box 68"/>
          <p:cNvSpPr txBox="1">
            <a:spLocks noChangeArrowheads="1"/>
          </p:cNvSpPr>
          <p:nvPr/>
        </p:nvSpPr>
        <p:spPr bwMode="auto">
          <a:xfrm>
            <a:off x="4929188" y="6205538"/>
            <a:ext cx="2122487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marL="171450" indent="-171450"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"/>
            </a:pPr>
            <a:r>
              <a:rPr lang="zh-TW" altLang="en-US" sz="1200">
                <a:sym typeface="Wingdings 2" panose="05020102010507070707" pitchFamily="18" charset="2"/>
              </a:rPr>
              <a:t>檢視成績表樣式</a:t>
            </a:r>
            <a:endParaRPr lang="en-US" altLang="zh-TW" sz="1200">
              <a:sym typeface="Wingdings 2" panose="05020102010507070707" pitchFamily="18" charset="2"/>
            </a:endParaRP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"/>
            </a:pPr>
            <a:r>
              <a:rPr lang="zh-TW" altLang="en-US" sz="1200">
                <a:sym typeface="Wingdings 2" panose="05020102010507070707" pitchFamily="18" charset="2"/>
              </a:rPr>
              <a:t>列印成績表</a:t>
            </a:r>
            <a:endParaRPr lang="en-US" altLang="zh-TW" sz="1200">
              <a:sym typeface="Wingdings 2" panose="05020102010507070707" pitchFamily="18" charset="2"/>
            </a:endParaRP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"/>
            </a:pPr>
            <a:r>
              <a:rPr lang="zh-TW" altLang="en-US" sz="1200">
                <a:sym typeface="Wingdings 2" panose="05020102010507070707" pitchFamily="18" charset="2"/>
              </a:rPr>
              <a:t>利用報表進行分析及跟進</a:t>
            </a:r>
            <a:endParaRPr lang="zh-TW" altLang="en-US" sz="1200">
              <a:sym typeface="Wingdings" panose="05000000000000000000" pitchFamily="2" charset="2"/>
            </a:endParaRPr>
          </a:p>
        </p:txBody>
      </p:sp>
      <p:sp>
        <p:nvSpPr>
          <p:cNvPr id="3109" name="文字方塊 1"/>
          <p:cNvSpPr txBox="1">
            <a:spLocks noChangeArrowheads="1"/>
          </p:cNvSpPr>
          <p:nvPr/>
        </p:nvSpPr>
        <p:spPr bwMode="auto">
          <a:xfrm>
            <a:off x="4962525" y="5915025"/>
            <a:ext cx="14112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1pPr>
            <a:lvl2pPr marL="742950" indent="-285750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2pPr>
            <a:lvl3pPr marL="1143000" indent="-228600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3pPr>
            <a:lvl4pPr marL="1600200" indent="-228600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4pPr>
            <a:lvl5pPr marL="2057400" indent="-22860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5pPr>
            <a:lvl6pPr marL="2514600" indent="-22860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6pPr>
            <a:lvl7pPr marL="2971800" indent="-22860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7pPr>
            <a:lvl8pPr marL="3429000" indent="-22860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8pPr>
            <a:lvl9pPr marL="3886200" indent="-22860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1600" b="1"/>
              <a:t>成績表</a:t>
            </a:r>
          </a:p>
        </p:txBody>
      </p:sp>
      <p:sp>
        <p:nvSpPr>
          <p:cNvPr id="3110" name="向右箭號 70"/>
          <p:cNvSpPr>
            <a:spLocks noChangeArrowheads="1"/>
          </p:cNvSpPr>
          <p:nvPr/>
        </p:nvSpPr>
        <p:spPr bwMode="auto">
          <a:xfrm rot="5400000">
            <a:off x="5765801" y="5273675"/>
            <a:ext cx="474662" cy="642937"/>
          </a:xfrm>
          <a:prstGeom prst="rightArrow">
            <a:avLst>
              <a:gd name="adj1" fmla="val 50000"/>
              <a:gd name="adj2" fmla="val 47972"/>
            </a:avLst>
          </a:prstGeom>
          <a:solidFill>
            <a:srgbClr val="FF9966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9pPr>
          </a:lstStyle>
          <a:p>
            <a:pPr eaLnBrk="1" hangingPunct="1"/>
            <a:endParaRPr lang="zh-HK" altLang="en-US"/>
          </a:p>
        </p:txBody>
      </p:sp>
      <p:sp>
        <p:nvSpPr>
          <p:cNvPr id="3111" name="Text Box 127"/>
          <p:cNvSpPr txBox="1">
            <a:spLocks noChangeArrowheads="1"/>
          </p:cNvSpPr>
          <p:nvPr/>
        </p:nvSpPr>
        <p:spPr bwMode="auto">
          <a:xfrm>
            <a:off x="508000" y="4973638"/>
            <a:ext cx="3787775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marL="171450" indent="-171450"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  <a:buFont typeface="Wingdings" panose="05000000000000000000" pitchFamily="2" charset="2"/>
              <a:buChar char="7"/>
            </a:pPr>
            <a:r>
              <a:rPr lang="zh-TW" altLang="en-US" sz="1200">
                <a:latin typeface="PMingLiU" panose="02020500000000000000" pitchFamily="18" charset="-120"/>
                <a:sym typeface="Wingdings" panose="05000000000000000000" pitchFamily="2" charset="2"/>
              </a:rPr>
              <a:t>數據類別</a:t>
            </a:r>
            <a:endParaRPr lang="en-US" altLang="zh-TW" sz="1200">
              <a:latin typeface="PMingLiU" panose="02020500000000000000" pitchFamily="18" charset="-120"/>
              <a:sym typeface="Wingdings" panose="05000000000000000000" pitchFamily="2" charset="2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TW" altLang="en-US" sz="1200">
                <a:latin typeface="PMingLiU" panose="02020500000000000000" pitchFamily="18" charset="-120"/>
                <a:sym typeface="Wingdings" panose="05000000000000000000" pitchFamily="2" charset="2"/>
              </a:rPr>
              <a:t>     </a:t>
            </a:r>
            <a:r>
              <a:rPr lang="en-US" altLang="zh-TW" sz="1200">
                <a:latin typeface="PMingLiU" panose="02020500000000000000" pitchFamily="18" charset="-120"/>
                <a:sym typeface="Wingdings" panose="05000000000000000000" pitchFamily="2" charset="2"/>
              </a:rPr>
              <a:t>- </a:t>
            </a:r>
            <a:r>
              <a:rPr lang="zh-TW" altLang="en-US" sz="1200">
                <a:latin typeface="PMingLiU" panose="02020500000000000000" pitchFamily="18" charset="-120"/>
                <a:sym typeface="Wingdings" panose="05000000000000000000" pitchFamily="2" charset="2"/>
              </a:rPr>
              <a:t>積分與等級 </a:t>
            </a:r>
            <a:endParaRPr lang="en-US" altLang="zh-TW" sz="1200">
              <a:latin typeface="PMingLiU" panose="02020500000000000000" pitchFamily="18" charset="-12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HK" altLang="en-US" sz="1200">
                <a:latin typeface="PMingLiU" panose="02020500000000000000" pitchFamily="18" charset="-120"/>
                <a:sym typeface="Wingdings" panose="05000000000000000000" pitchFamily="2" charset="2"/>
              </a:rPr>
              <a:t>     </a:t>
            </a:r>
            <a:r>
              <a:rPr lang="en-US" altLang="zh-HK" sz="1200">
                <a:latin typeface="PMingLiU" panose="02020500000000000000" pitchFamily="18" charset="-120"/>
                <a:sym typeface="Wingdings" panose="05000000000000000000" pitchFamily="2" charset="2"/>
              </a:rPr>
              <a:t>- </a:t>
            </a:r>
            <a:r>
              <a:rPr lang="zh-HK" altLang="en-US" sz="1200">
                <a:latin typeface="PMingLiU" panose="02020500000000000000" pitchFamily="18" charset="-120"/>
                <a:sym typeface="Wingdings" panose="05000000000000000000" pitchFamily="2" charset="2"/>
              </a:rPr>
              <a:t>科目評語 </a:t>
            </a:r>
            <a:endParaRPr lang="en-US" altLang="zh-TW" sz="1200">
              <a:latin typeface="PMingLiU" panose="02020500000000000000" pitchFamily="18" charset="-12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HK" altLang="en-US" sz="1200">
                <a:latin typeface="PMingLiU" panose="02020500000000000000" pitchFamily="18" charset="-120"/>
                <a:sym typeface="Wingdings" panose="05000000000000000000" pitchFamily="2" charset="2"/>
              </a:rPr>
              <a:t>     </a:t>
            </a:r>
            <a:r>
              <a:rPr lang="en-US" altLang="zh-HK" sz="1200">
                <a:latin typeface="PMingLiU" panose="02020500000000000000" pitchFamily="18" charset="-120"/>
                <a:sym typeface="Wingdings" panose="05000000000000000000" pitchFamily="2" charset="2"/>
              </a:rPr>
              <a:t>- </a:t>
            </a:r>
            <a:r>
              <a:rPr lang="zh-HK" altLang="en-US" sz="1200">
                <a:latin typeface="PMingLiU" panose="02020500000000000000" pitchFamily="18" charset="-120"/>
                <a:sym typeface="Wingdings" panose="05000000000000000000" pitchFamily="2" charset="2"/>
              </a:rPr>
              <a:t>其他</a:t>
            </a:r>
            <a:r>
              <a:rPr lang="zh-TW" altLang="en-US" sz="1200">
                <a:latin typeface="PMingLiU" panose="02020500000000000000" pitchFamily="18" charset="-120"/>
                <a:sym typeface="Wingdings" panose="05000000000000000000" pitchFamily="2" charset="2"/>
              </a:rPr>
              <a:t>資料</a:t>
            </a:r>
            <a:endParaRPr lang="en-US" altLang="zh-TW" sz="1200">
              <a:latin typeface="PMingLiU" panose="02020500000000000000" pitchFamily="18" charset="-12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1200">
                <a:latin typeface="PMingLiU" panose="02020500000000000000" pitchFamily="18" charset="-120"/>
                <a:sym typeface="Wingdings" panose="05000000000000000000" pitchFamily="2" charset="2"/>
              </a:rPr>
              <a:t>     </a:t>
            </a:r>
            <a:r>
              <a:rPr lang="en-US" altLang="zh-TW" sz="1200">
                <a:latin typeface="PMingLiU" panose="02020500000000000000" pitchFamily="18" charset="-120"/>
                <a:sym typeface="Wingdings" panose="05000000000000000000" pitchFamily="2" charset="2"/>
              </a:rPr>
              <a:t>  </a:t>
            </a:r>
            <a:r>
              <a:rPr lang="zh-HK" altLang="en-US" sz="1200">
                <a:latin typeface="PMingLiU" panose="02020500000000000000" pitchFamily="18" charset="-120"/>
                <a:sym typeface="Wingdings" panose="05000000000000000000" pitchFamily="2" charset="2"/>
              </a:rPr>
              <a:t>獎懲資料</a:t>
            </a:r>
            <a:r>
              <a:rPr lang="en-US" altLang="zh-HK" sz="1200">
                <a:latin typeface="PMingLiU" panose="02020500000000000000" pitchFamily="18" charset="-120"/>
                <a:sym typeface="Wingdings" panose="05000000000000000000" pitchFamily="2" charset="2"/>
              </a:rPr>
              <a:t> / </a:t>
            </a:r>
            <a:r>
              <a:rPr lang="zh-HK" altLang="en-US" sz="1200">
                <a:latin typeface="PMingLiU" panose="02020500000000000000" pitchFamily="18" charset="-120"/>
                <a:sym typeface="Wingdings" panose="05000000000000000000" pitchFamily="2" charset="2"/>
              </a:rPr>
              <a:t>缺席紀錄 </a:t>
            </a:r>
            <a:r>
              <a:rPr lang="en-US" altLang="zh-HK" sz="1200">
                <a:latin typeface="PMingLiU" panose="02020500000000000000" pitchFamily="18" charset="-120"/>
                <a:sym typeface="Wingdings" panose="05000000000000000000" pitchFamily="2" charset="2"/>
              </a:rPr>
              <a:t>/ </a:t>
            </a:r>
            <a:r>
              <a:rPr lang="zh-HK" altLang="en-US" sz="1200">
                <a:latin typeface="PMingLiU" panose="02020500000000000000" pitchFamily="18" charset="-120"/>
                <a:sym typeface="Wingdings" panose="05000000000000000000" pitchFamily="2" charset="2"/>
              </a:rPr>
              <a:t>整體評語 </a:t>
            </a:r>
            <a:r>
              <a:rPr lang="en-US" altLang="zh-HK" sz="1200">
                <a:latin typeface="PMingLiU" panose="02020500000000000000" pitchFamily="18" charset="-120"/>
                <a:sym typeface="Wingdings" panose="05000000000000000000" pitchFamily="2" charset="2"/>
              </a:rPr>
              <a:t>/ </a:t>
            </a:r>
            <a:r>
              <a:rPr lang="zh-TW" altLang="en-US" sz="1200">
                <a:latin typeface="PMingLiU" panose="02020500000000000000" pitchFamily="18" charset="-120"/>
                <a:sym typeface="Wingdings" panose="05000000000000000000" pitchFamily="2" charset="2"/>
              </a:rPr>
              <a:t>其他考績</a:t>
            </a:r>
            <a:r>
              <a:rPr lang="en-US" altLang="zh-TW" sz="1200">
                <a:latin typeface="PMingLiU" panose="02020500000000000000" pitchFamily="18" charset="-120"/>
                <a:sym typeface="Wingdings" panose="05000000000000000000" pitchFamily="2" charset="2"/>
              </a:rPr>
              <a:t> / </a:t>
            </a:r>
            <a:r>
              <a:rPr lang="zh-TW" altLang="en-US" sz="1200">
                <a:latin typeface="PMingLiU" panose="02020500000000000000" pitchFamily="18" charset="-120"/>
                <a:sym typeface="Wingdings" panose="05000000000000000000" pitchFamily="2" charset="2"/>
              </a:rPr>
              <a:t>操行</a:t>
            </a:r>
            <a:endParaRPr lang="en-US" altLang="zh-TW" sz="1200">
              <a:latin typeface="PMingLiU" panose="02020500000000000000" pitchFamily="18" charset="-120"/>
              <a:sym typeface="Wingdings" panose="05000000000000000000" pitchFamily="2" charset="2"/>
            </a:endParaRPr>
          </a:p>
        </p:txBody>
      </p:sp>
      <p:graphicFrame>
        <p:nvGraphicFramePr>
          <p:cNvPr id="3112" name="Object 2"/>
          <p:cNvGraphicFramePr>
            <a:graphicFrameLocks noChangeAspect="1"/>
          </p:cNvGraphicFramePr>
          <p:nvPr/>
        </p:nvGraphicFramePr>
        <p:xfrm>
          <a:off x="1995488" y="166688"/>
          <a:ext cx="3965575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6" name="Clip" r:id="rId10" imgW="6162585" imgH="3314604" progId="MS_ClipArt_Gallery.5">
                  <p:embed/>
                </p:oleObj>
              </mc:Choice>
              <mc:Fallback>
                <p:oleObj name="Clip" r:id="rId10" imgW="6162585" imgH="3314604" progId="MS_ClipArt_Gallery.5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5488" y="166688"/>
                        <a:ext cx="3965575" cy="865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13" name="Text Box 4"/>
          <p:cNvSpPr txBox="1">
            <a:spLocks noChangeArrowheads="1"/>
          </p:cNvSpPr>
          <p:nvPr/>
        </p:nvSpPr>
        <p:spPr bwMode="auto">
          <a:xfrm>
            <a:off x="2228850" y="250825"/>
            <a:ext cx="3475038" cy="65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4498" tIns="52249" rIns="104498" bIns="52249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800" b="1">
                <a:ea typeface="標楷體" panose="03000509000000000000" pitchFamily="65" charset="-120"/>
              </a:rPr>
              <a:t>學生成績 </a:t>
            </a:r>
            <a:endParaRPr lang="en-US" altLang="zh-TW" sz="1800" b="1">
              <a:ea typeface="標楷體" panose="03000509000000000000" pitchFamily="65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 b="1">
                <a:ea typeface="標楷體" panose="03000509000000000000" pitchFamily="65" charset="-120"/>
              </a:rPr>
              <a:t>Assessment</a:t>
            </a:r>
            <a:endParaRPr lang="en-US" altLang="zh-TW" sz="27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新細明體" panose="02020500000000000000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新細明體" panose="02020500000000000000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1468</TotalTime>
  <Words>252</Words>
  <Application>Microsoft Office PowerPoint</Application>
  <PresentationFormat>自訂</PresentationFormat>
  <Paragraphs>50</Paragraphs>
  <Slides>1</Slides>
  <Notes>1</Notes>
  <HiddenSlides>0</HiddenSlides>
  <MMClips>0</MMClips>
  <ScaleCrop>false</ScaleCrop>
  <HeadingPairs>
    <vt:vector size="8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0" baseType="lpstr">
      <vt:lpstr>Times New Roman</vt:lpstr>
      <vt:lpstr>PMingLiU</vt:lpstr>
      <vt:lpstr>Arial</vt:lpstr>
      <vt:lpstr>Calibri</vt:lpstr>
      <vt:lpstr>Wingdings 2</vt:lpstr>
      <vt:lpstr>Wingdings</vt:lpstr>
      <vt:lpstr>標楷體</vt:lpstr>
      <vt:lpstr>預設簡報設計</vt:lpstr>
      <vt:lpstr>Microsoft Clip Gallery</vt:lpstr>
      <vt:lpstr>PowerPoint 簡報</vt:lpstr>
    </vt:vector>
  </TitlesOfParts>
  <Company>Education Department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無投影片標題</dc:title>
  <dc:creator>Thomas CHU</dc:creator>
  <cp:lastModifiedBy>LAW, Yuen-sum Jenny</cp:lastModifiedBy>
  <cp:revision>169</cp:revision>
  <cp:lastPrinted>2018-07-30T07:20:00Z</cp:lastPrinted>
  <dcterms:created xsi:type="dcterms:W3CDTF">2003-03-14T04:14:17Z</dcterms:created>
  <dcterms:modified xsi:type="dcterms:W3CDTF">2023-01-19T03:04:23Z</dcterms:modified>
</cp:coreProperties>
</file>