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72275" cy="99028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3EB46B"/>
    <a:srgbClr val="27CBC3"/>
    <a:srgbClr val="CCFFCC"/>
    <a:srgbClr val="CCECFF"/>
    <a:srgbClr val="9B6A1B"/>
    <a:srgbClr val="D39125"/>
    <a:srgbClr val="DBB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49" d="100"/>
          <a:sy n="49" d="100"/>
        </p:scale>
        <p:origin x="2058" y="6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e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pPr>
              <a:defRPr/>
            </a:pPr>
            <a:fld id="{71BD6F84-5E98-489B-9CA1-49FAC2C483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B1E19-6BC9-4080-9BD5-57EBF87FBC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31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C0B5-B646-44F4-A4C1-76F7ABC83B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953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65805-26D2-4371-95E8-1095A0510F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782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097A-4713-4694-B2CD-F0A0F64D77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413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07E5-7EC1-4F3B-9FCC-452EBA88BC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051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4884C-C139-465F-AA3F-EAFCF12BD4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74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9BA7F-154C-4151-A4AA-A0A704DE72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49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CB133-20F7-4382-AC37-815EF6B1D4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83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C2193-B5BA-42D2-B458-23CF025412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2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7436C-AB10-4FDA-AE28-7C6BFE5FA5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866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A4-3BC5-4DC5-ACF5-FA33A23573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271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6FB869D1-009F-47E8-8519-49725B7821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9" Type="http://schemas.openxmlformats.org/officeDocument/2006/relationships/oleObject" Target="../embeddings/oleObject18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5.wmf"/><Relationship Id="rId42" Type="http://schemas.openxmlformats.org/officeDocument/2006/relationships/image" Target="../media/image19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e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13.bin"/><Relationship Id="rId41" Type="http://schemas.openxmlformats.org/officeDocument/2006/relationships/oleObject" Target="../embeddings/oleObject1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17.bin"/><Relationship Id="rId40" Type="http://schemas.openxmlformats.org/officeDocument/2006/relationships/image" Target="../media/image18.wmf"/><Relationship Id="rId5" Type="http://schemas.openxmlformats.org/officeDocument/2006/relationships/image" Target="../media/image20.png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2.wmf"/><Relationship Id="rId36" Type="http://schemas.openxmlformats.org/officeDocument/2006/relationships/image" Target="../media/image16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4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3.png"/><Relationship Id="rId35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81163" y="103188"/>
          <a:ext cx="48768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Clip" r:id="rId3" imgW="6248499" imgH="3413664" progId="MS_ClipArt_Gallery.5">
                  <p:embed/>
                </p:oleObj>
              </mc:Choice>
              <mc:Fallback>
                <p:oleObj name="Clip" r:id="rId3" imgW="6248499" imgH="341366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103188"/>
                        <a:ext cx="487680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57400" y="115888"/>
            <a:ext cx="42672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獎懲資料 </a:t>
            </a:r>
            <a:endParaRPr lang="en-US" altLang="zh-TW" sz="1800" b="1" dirty="0" smtClean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Award &amp; Punishment</a:t>
            </a:r>
            <a:endParaRPr lang="en-US" altLang="zh-TW" sz="2700" dirty="0" smtClean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066800"/>
            <a:ext cx="7010400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581400"/>
            <a:ext cx="7026275" cy="3429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1981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762000" y="7437438"/>
            <a:ext cx="198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400"/>
              <a:t>合併數據               </a:t>
            </a:r>
            <a:r>
              <a:rPr lang="en-US" altLang="zh-TW" sz="1400"/>
              <a:t>(</a:t>
            </a:r>
            <a:r>
              <a:rPr lang="zh-TW" altLang="en-US" sz="1400"/>
              <a:t>當學期完結或按須要</a:t>
            </a:r>
            <a:r>
              <a:rPr lang="en-US" altLang="zh-TW" sz="1400"/>
              <a:t>)</a:t>
            </a: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762000" y="1219200"/>
            <a:ext cx="14763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ym typeface="Wingdings" panose="05000000000000000000" pitchFamily="2" charset="2"/>
              </a:rPr>
              <a:t>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確定獎懲制度</a:t>
            </a:r>
            <a:endParaRPr lang="zh-TW" altLang="en-US" sz="1400" smtClean="0"/>
          </a:p>
        </p:txBody>
      </p:sp>
      <p:sp>
        <p:nvSpPr>
          <p:cNvPr id="2158" name="Text Box 110"/>
          <p:cNvSpPr txBox="1">
            <a:spLocks noChangeArrowheads="1"/>
          </p:cNvSpPr>
          <p:nvPr/>
        </p:nvSpPr>
        <p:spPr bwMode="auto">
          <a:xfrm>
            <a:off x="4191000" y="1219200"/>
            <a:ext cx="14763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1400" smtClean="0">
                <a:sym typeface="Wingdings" panose="05000000000000000000" pitchFamily="2" charset="2"/>
              </a:rPr>
              <a:t> </a:t>
            </a: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設定預設等級</a:t>
            </a:r>
            <a:endParaRPr lang="zh-TW" altLang="en-US" sz="1400" smtClean="0"/>
          </a:p>
        </p:txBody>
      </p:sp>
      <p:sp>
        <p:nvSpPr>
          <p:cNvPr id="3085" name="WordArt 120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6" name="WordArt 130"/>
          <p:cNvSpPr>
            <a:spLocks noChangeArrowheads="1" noChangeShapeType="1" noTextEdit="1"/>
          </p:cNvSpPr>
          <p:nvPr/>
        </p:nvSpPr>
        <p:spPr bwMode="auto">
          <a:xfrm>
            <a:off x="1066800" y="71628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7" name="Object 132"/>
          <p:cNvGraphicFramePr>
            <a:graphicFrameLocks noChangeAspect="1"/>
          </p:cNvGraphicFramePr>
          <p:nvPr/>
        </p:nvGraphicFramePr>
        <p:xfrm>
          <a:off x="609600" y="7161213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161213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33"/>
          <p:cNvGraphicFramePr>
            <a:graphicFrameLocks noChangeAspect="1"/>
          </p:cNvGraphicFramePr>
          <p:nvPr/>
        </p:nvGraphicFramePr>
        <p:xfrm>
          <a:off x="5638800" y="7924800"/>
          <a:ext cx="10207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7924800"/>
                        <a:ext cx="10207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134"/>
          <p:cNvSpPr txBox="1">
            <a:spLocks noChangeArrowheads="1"/>
          </p:cNvSpPr>
          <p:nvPr/>
        </p:nvSpPr>
        <p:spPr bwMode="auto">
          <a:xfrm>
            <a:off x="2971800" y="7491413"/>
            <a:ext cx="20161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400"/>
              <a:t>列印嘉許及警告信</a:t>
            </a:r>
            <a:endParaRPr lang="zh-TW" altLang="en-US" sz="1000"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1400"/>
              <a:t> </a:t>
            </a:r>
          </a:p>
        </p:txBody>
      </p:sp>
      <p:graphicFrame>
        <p:nvGraphicFramePr>
          <p:cNvPr id="3090" name="Object 136"/>
          <p:cNvGraphicFramePr>
            <a:graphicFrameLocks noChangeAspect="1"/>
          </p:cNvGraphicFramePr>
          <p:nvPr/>
        </p:nvGraphicFramePr>
        <p:xfrm>
          <a:off x="533400" y="33528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200"/>
          <p:cNvGraphicFramePr>
            <a:graphicFrameLocks noChangeAspect="1"/>
          </p:cNvGraphicFramePr>
          <p:nvPr/>
        </p:nvGraphicFramePr>
        <p:xfrm>
          <a:off x="3657600" y="1981200"/>
          <a:ext cx="639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Clip" r:id="rId13" imgW="1696212" imgH="1819656" progId="MS_ClipArt_Gallery.5">
                  <p:embed/>
                </p:oleObj>
              </mc:Choice>
              <mc:Fallback>
                <p:oleObj name="Clip" r:id="rId13" imgW="1696212" imgH="1819656" progId="MS_ClipArt_Gallery.5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639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9" name="Text Box 201"/>
          <p:cNvSpPr txBox="1">
            <a:spLocks noChangeArrowheads="1"/>
          </p:cNvSpPr>
          <p:nvPr/>
        </p:nvSpPr>
        <p:spPr bwMode="auto">
          <a:xfrm>
            <a:off x="533400" y="1752600"/>
            <a:ext cx="828675" cy="303213"/>
          </a:xfrm>
          <a:prstGeom prst="rect">
            <a:avLst/>
          </a:prstGeom>
          <a:solidFill>
            <a:srgbClr val="FFFF00"/>
          </a:solidFill>
          <a:ln w="1270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>
                <a:sym typeface="Wingdings" panose="05000000000000000000" pitchFamily="2" charset="2"/>
              </a:rPr>
              <a:t>功過</a:t>
            </a:r>
            <a:r>
              <a:rPr lang="zh-TW" altLang="en-US" sz="1200" smtClean="0"/>
              <a:t>制</a:t>
            </a:r>
            <a:r>
              <a:rPr lang="zh-TW" altLang="en-US" sz="1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？</a:t>
            </a:r>
            <a:endParaRPr lang="zh-TW" altLang="en-US" sz="1400" smtClean="0"/>
          </a:p>
        </p:txBody>
      </p:sp>
      <p:sp>
        <p:nvSpPr>
          <p:cNvPr id="3093" name="AutoShape 206"/>
          <p:cNvSpPr>
            <a:spLocks/>
          </p:cNvSpPr>
          <p:nvPr/>
        </p:nvSpPr>
        <p:spPr bwMode="auto">
          <a:xfrm>
            <a:off x="609600" y="2190750"/>
            <a:ext cx="990600" cy="893763"/>
          </a:xfrm>
          <a:prstGeom prst="borderCallout1">
            <a:avLst>
              <a:gd name="adj1" fmla="val 87213"/>
              <a:gd name="adj2" fmla="val -7694"/>
              <a:gd name="adj3" fmla="val -15273"/>
              <a:gd name="adj4" fmla="val -769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 u="sng"/>
              <a:t>計劃</a:t>
            </a:r>
            <a:endParaRPr lang="zh-TW" altLang="en-US" sz="1000"/>
          </a:p>
          <a:p>
            <a:pPr eaLnBrk="1" hangingPunct="1"/>
            <a:endParaRPr lang="zh-TW" altLang="en-US" sz="1000"/>
          </a:p>
          <a:p>
            <a:pPr eaLnBrk="1" hangingPunct="1"/>
            <a:r>
              <a:rPr lang="en-US" altLang="zh-TW" sz="1000"/>
              <a:t>1) </a:t>
            </a:r>
            <a:r>
              <a:rPr lang="zh-TW" altLang="en-US" sz="1000"/>
              <a:t>獎懲級別</a:t>
            </a:r>
          </a:p>
          <a:p>
            <a:pPr eaLnBrk="1" hangingPunct="1"/>
            <a:r>
              <a:rPr lang="en-US" altLang="zh-TW" sz="1000"/>
              <a:t>2) </a:t>
            </a:r>
            <a:r>
              <a:rPr lang="zh-TW" altLang="en-US" sz="1000"/>
              <a:t>級別間關係</a:t>
            </a:r>
          </a:p>
          <a:p>
            <a:pPr eaLnBrk="1" hangingPunct="1"/>
            <a:endParaRPr lang="en-US" altLang="zh-TW" sz="1000"/>
          </a:p>
        </p:txBody>
      </p:sp>
      <p:sp>
        <p:nvSpPr>
          <p:cNvPr id="3094" name="AutoShape 207"/>
          <p:cNvSpPr>
            <a:spLocks/>
          </p:cNvSpPr>
          <p:nvPr/>
        </p:nvSpPr>
        <p:spPr bwMode="auto">
          <a:xfrm>
            <a:off x="1905000" y="2190750"/>
            <a:ext cx="1219200" cy="893763"/>
          </a:xfrm>
          <a:prstGeom prst="borderCallout1">
            <a:avLst>
              <a:gd name="adj1" fmla="val 87213"/>
              <a:gd name="adj2" fmla="val -6250"/>
              <a:gd name="adj3" fmla="val -15630"/>
              <a:gd name="adj4" fmla="val -62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200" u="sng"/>
              <a:t>計劃</a:t>
            </a:r>
            <a:endParaRPr lang="zh-TW" altLang="en-US" sz="1000"/>
          </a:p>
          <a:p>
            <a:pPr eaLnBrk="1" hangingPunct="1"/>
            <a:endParaRPr lang="zh-TW" altLang="en-US" sz="1000"/>
          </a:p>
          <a:p>
            <a:pPr eaLnBrk="1" hangingPunct="1"/>
            <a:r>
              <a:rPr lang="en-US" altLang="zh-TW" sz="1000"/>
              <a:t>1) </a:t>
            </a:r>
            <a:r>
              <a:rPr lang="zh-TW" altLang="en-US" sz="1000"/>
              <a:t>基本分及合格分</a:t>
            </a:r>
          </a:p>
          <a:p>
            <a:pPr eaLnBrk="1" hangingPunct="1"/>
            <a:r>
              <a:rPr lang="en-US" altLang="zh-TW" sz="1000"/>
              <a:t>2) </a:t>
            </a:r>
            <a:r>
              <a:rPr lang="zh-TW" altLang="en-US" sz="1000"/>
              <a:t>操行分解釋表</a:t>
            </a:r>
          </a:p>
          <a:p>
            <a:pPr eaLnBrk="1" hangingPunct="1"/>
            <a:endParaRPr lang="en-US" altLang="zh-TW" sz="1000"/>
          </a:p>
        </p:txBody>
      </p:sp>
      <p:sp>
        <p:nvSpPr>
          <p:cNvPr id="2256" name="Text Box 208"/>
          <p:cNvSpPr txBox="1">
            <a:spLocks noChangeArrowheads="1"/>
          </p:cNvSpPr>
          <p:nvPr/>
        </p:nvSpPr>
        <p:spPr bwMode="auto">
          <a:xfrm>
            <a:off x="1828800" y="1752600"/>
            <a:ext cx="981075" cy="303213"/>
          </a:xfrm>
          <a:prstGeom prst="rect">
            <a:avLst/>
          </a:prstGeom>
          <a:solidFill>
            <a:srgbClr val="FFFF00"/>
          </a:solidFill>
          <a:ln w="1270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200" smtClean="0"/>
              <a:t>操行分制？</a:t>
            </a:r>
            <a:endParaRPr lang="zh-TW" altLang="en-US" sz="12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96" name="Text Box 209"/>
          <p:cNvSpPr txBox="1">
            <a:spLocks noChangeArrowheads="1"/>
          </p:cNvSpPr>
          <p:nvPr/>
        </p:nvSpPr>
        <p:spPr bwMode="auto">
          <a:xfrm>
            <a:off x="3581400" y="1676400"/>
            <a:ext cx="8382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獎勵規則</a:t>
            </a:r>
            <a:endParaRPr lang="zh-TW" altLang="en-US" sz="1200"/>
          </a:p>
        </p:txBody>
      </p:sp>
      <p:sp>
        <p:nvSpPr>
          <p:cNvPr id="3097" name="Text Box 210"/>
          <p:cNvSpPr txBox="1">
            <a:spLocks noChangeArrowheads="1"/>
          </p:cNvSpPr>
          <p:nvPr/>
        </p:nvSpPr>
        <p:spPr bwMode="auto">
          <a:xfrm>
            <a:off x="4495800" y="2286000"/>
            <a:ext cx="8382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懲罰規則</a:t>
            </a:r>
            <a:endParaRPr lang="zh-TW" altLang="en-US" sz="1200"/>
          </a:p>
        </p:txBody>
      </p:sp>
      <p:sp>
        <p:nvSpPr>
          <p:cNvPr id="3098" name="Text Box 211"/>
          <p:cNvSpPr txBox="1">
            <a:spLocks noChangeArrowheads="1"/>
          </p:cNvSpPr>
          <p:nvPr/>
        </p:nvSpPr>
        <p:spPr bwMode="auto">
          <a:xfrm>
            <a:off x="6324600" y="2286000"/>
            <a:ext cx="8382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出席資料</a:t>
            </a:r>
            <a:endParaRPr lang="zh-TW" altLang="en-US" sz="1200"/>
          </a:p>
        </p:txBody>
      </p:sp>
      <p:sp>
        <p:nvSpPr>
          <p:cNvPr id="3099" name="Text Box 212"/>
          <p:cNvSpPr txBox="1">
            <a:spLocks noChangeArrowheads="1"/>
          </p:cNvSpPr>
          <p:nvPr/>
        </p:nvSpPr>
        <p:spPr bwMode="auto">
          <a:xfrm>
            <a:off x="5410200" y="1570038"/>
            <a:ext cx="9906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課外活動及活動項目</a:t>
            </a:r>
            <a:endParaRPr lang="zh-TW" altLang="en-US" sz="1200"/>
          </a:p>
        </p:txBody>
      </p:sp>
      <p:graphicFrame>
        <p:nvGraphicFramePr>
          <p:cNvPr id="3100" name="Object 213"/>
          <p:cNvGraphicFramePr>
            <a:graphicFrameLocks noChangeAspect="1"/>
          </p:cNvGraphicFramePr>
          <p:nvPr/>
        </p:nvGraphicFramePr>
        <p:xfrm>
          <a:off x="4572000" y="1828800"/>
          <a:ext cx="6858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lip" r:id="rId15" imgW="1013539" imgH="609552" progId="MS_ClipArt_Gallery.5">
                  <p:embed/>
                </p:oleObj>
              </mc:Choice>
              <mc:Fallback>
                <p:oleObj name="Clip" r:id="rId15" imgW="1013539" imgH="609552" progId="MS_ClipArt_Gallery.5">
                  <p:embed/>
                  <p:pic>
                    <p:nvPicPr>
                      <p:cNvPr id="0" name="Object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28800"/>
                        <a:ext cx="6858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ct 214"/>
          <p:cNvGraphicFramePr>
            <a:graphicFrameLocks noChangeAspect="1"/>
          </p:cNvGraphicFramePr>
          <p:nvPr/>
        </p:nvGraphicFramePr>
        <p:xfrm>
          <a:off x="5562600" y="1981200"/>
          <a:ext cx="609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Clip" r:id="rId17" imgW="1928388" imgH="1851434" progId="MS_ClipArt_Gallery.5">
                  <p:embed/>
                </p:oleObj>
              </mc:Choice>
              <mc:Fallback>
                <p:oleObj name="Clip" r:id="rId17" imgW="1928388" imgH="1851434" progId="MS_ClipArt_Gallery.5">
                  <p:embed/>
                  <p:pic>
                    <p:nvPicPr>
                      <p:cNvPr id="0" name="Object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81200"/>
                        <a:ext cx="6096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" name="Object 215"/>
          <p:cNvGraphicFramePr>
            <a:graphicFrameLocks noChangeAspect="1"/>
          </p:cNvGraphicFramePr>
          <p:nvPr/>
        </p:nvGraphicFramePr>
        <p:xfrm>
          <a:off x="6400800" y="1652588"/>
          <a:ext cx="68580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Clip" r:id="rId19" imgW="3713430" imgH="3468986" progId="MS_ClipArt_Gallery.5">
                  <p:embed/>
                </p:oleObj>
              </mc:Choice>
              <mc:Fallback>
                <p:oleObj name="Clip" r:id="rId19" imgW="3713430" imgH="3468986" progId="MS_ClipArt_Gallery.5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52588"/>
                        <a:ext cx="68580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" name="Object 216"/>
          <p:cNvGraphicFramePr>
            <a:graphicFrameLocks noChangeAspect="1"/>
          </p:cNvGraphicFramePr>
          <p:nvPr/>
        </p:nvGraphicFramePr>
        <p:xfrm>
          <a:off x="2895600" y="1219200"/>
          <a:ext cx="342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lip" r:id="rId21" imgW="4579545" imgH="9140982" progId="MS_ClipArt_Gallery.5">
                  <p:embed/>
                </p:oleObj>
              </mc:Choice>
              <mc:Fallback>
                <p:oleObj name="Clip" r:id="rId21" imgW="4579545" imgH="9140982" progId="MS_ClipArt_Gallery.5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19200"/>
                        <a:ext cx="342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AutoShape 219"/>
          <p:cNvSpPr>
            <a:spLocks noChangeArrowheads="1"/>
          </p:cNvSpPr>
          <p:nvPr/>
        </p:nvSpPr>
        <p:spPr bwMode="auto">
          <a:xfrm>
            <a:off x="1143000" y="3810000"/>
            <a:ext cx="2209800" cy="609600"/>
          </a:xfrm>
          <a:prstGeom prst="flowChartPunchedCard">
            <a:avLst/>
          </a:prstGeom>
          <a:solidFill>
            <a:srgbClr val="CCECFF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68" name="Text Box 220"/>
          <p:cNvSpPr txBox="1">
            <a:spLocks noChangeArrowheads="1"/>
          </p:cNvSpPr>
          <p:nvPr/>
        </p:nvSpPr>
        <p:spPr bwMode="auto">
          <a:xfrm>
            <a:off x="1143000" y="3962400"/>
            <a:ext cx="21621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按情況選定編修獎懲紀錄</a:t>
            </a:r>
            <a:endParaRPr lang="zh-TW" altLang="en-US" sz="1400" smtClean="0"/>
          </a:p>
        </p:txBody>
      </p:sp>
      <p:sp>
        <p:nvSpPr>
          <p:cNvPr id="3106" name="AutoShape 221"/>
          <p:cNvSpPr>
            <a:spLocks noChangeArrowheads="1"/>
          </p:cNvSpPr>
          <p:nvPr/>
        </p:nvSpPr>
        <p:spPr bwMode="auto">
          <a:xfrm>
            <a:off x="4724400" y="3810000"/>
            <a:ext cx="1447800" cy="609600"/>
          </a:xfrm>
          <a:prstGeom prst="flowChartPunchedCard">
            <a:avLst/>
          </a:prstGeom>
          <a:solidFill>
            <a:srgbClr val="CCECFF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70" name="Text Box 222"/>
          <p:cNvSpPr txBox="1">
            <a:spLocks noChangeArrowheads="1"/>
          </p:cNvSpPr>
          <p:nvPr/>
        </p:nvSpPr>
        <p:spPr bwMode="auto">
          <a:xfrm>
            <a:off x="4724400" y="3962400"/>
            <a:ext cx="1450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140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編修留堂班資料</a:t>
            </a:r>
            <a:endParaRPr lang="zh-TW" altLang="en-US" sz="1400" smtClean="0"/>
          </a:p>
        </p:txBody>
      </p:sp>
      <p:graphicFrame>
        <p:nvGraphicFramePr>
          <p:cNvPr id="3108" name="Object 225"/>
          <p:cNvGraphicFramePr>
            <a:graphicFrameLocks noChangeAspect="1"/>
          </p:cNvGraphicFramePr>
          <p:nvPr/>
        </p:nvGraphicFramePr>
        <p:xfrm>
          <a:off x="2438400" y="4572000"/>
          <a:ext cx="914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Clip" r:id="rId23" imgW="1751076" imgH="1460297" progId="MS_ClipArt_Gallery.5">
                  <p:embed/>
                </p:oleObj>
              </mc:Choice>
              <mc:Fallback>
                <p:oleObj name="Clip" r:id="rId23" imgW="1751076" imgH="1460297" progId="MS_ClipArt_Gallery.5">
                  <p:embed/>
                  <p:pic>
                    <p:nvPicPr>
                      <p:cNvPr id="0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914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226"/>
          <p:cNvGraphicFramePr>
            <a:graphicFrameLocks noChangeAspect="1"/>
          </p:cNvGraphicFramePr>
          <p:nvPr/>
        </p:nvGraphicFramePr>
        <p:xfrm>
          <a:off x="1143000" y="5867400"/>
          <a:ext cx="7778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Clip" r:id="rId25" imgW="1859890" imgH="1660550" progId="MS_ClipArt_Gallery.5">
                  <p:embed/>
                </p:oleObj>
              </mc:Choice>
              <mc:Fallback>
                <p:oleObj name="Clip" r:id="rId25" imgW="1859890" imgH="1660550" progId="MS_ClipArt_Gallery.5">
                  <p:embed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67400"/>
                        <a:ext cx="7778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227"/>
          <p:cNvGraphicFramePr>
            <a:graphicFrameLocks noChangeAspect="1"/>
          </p:cNvGraphicFramePr>
          <p:nvPr/>
        </p:nvGraphicFramePr>
        <p:xfrm>
          <a:off x="2438400" y="5867400"/>
          <a:ext cx="9064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Clip" r:id="rId27" imgW="1813255" imgH="1391717" progId="MS_ClipArt_Gallery.5">
                  <p:embed/>
                </p:oleObj>
              </mc:Choice>
              <mc:Fallback>
                <p:oleObj name="Clip" r:id="rId27" imgW="1813255" imgH="1391717" progId="MS_ClipArt_Gallery.5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867400"/>
                        <a:ext cx="90646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228"/>
          <p:cNvGraphicFramePr>
            <a:graphicFrameLocks noChangeAspect="1"/>
          </p:cNvGraphicFramePr>
          <p:nvPr/>
        </p:nvGraphicFramePr>
        <p:xfrm>
          <a:off x="5867400" y="4648200"/>
          <a:ext cx="7810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Clip" r:id="rId29" imgW="952633" imgH="781159" progId="MS_ClipArt_Gallery.5">
                  <p:embed/>
                </p:oleObj>
              </mc:Choice>
              <mc:Fallback>
                <p:oleObj name="Clip" r:id="rId29" imgW="952633" imgH="781159" progId="MS_ClipArt_Gallery.5">
                  <p:embed/>
                  <p:pic>
                    <p:nvPicPr>
                      <p:cNvPr id="0" name="Object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648200"/>
                        <a:ext cx="78105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2" name="Text Box 229"/>
          <p:cNvSpPr txBox="1">
            <a:spLocks noChangeArrowheads="1"/>
          </p:cNvSpPr>
          <p:nvPr/>
        </p:nvSpPr>
        <p:spPr bwMode="auto">
          <a:xfrm>
            <a:off x="1066800" y="5334000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依學生    </a:t>
            </a:r>
            <a:r>
              <a:rPr lang="en-US" altLang="zh-TW" sz="1200">
                <a:sym typeface="Wingdings 2" panose="05020102010507070707" pitchFamily="18" charset="2"/>
              </a:rPr>
              <a:t>(</a:t>
            </a:r>
            <a:r>
              <a:rPr lang="zh-TW" altLang="en-US" sz="1200">
                <a:sym typeface="Wingdings 2" panose="05020102010507070707" pitchFamily="18" charset="2"/>
              </a:rPr>
              <a:t>個別事件</a:t>
            </a:r>
            <a:r>
              <a:rPr lang="en-US" altLang="zh-TW" sz="1200">
                <a:sym typeface="Wingdings 2" panose="05020102010507070707" pitchFamily="18" charset="2"/>
              </a:rPr>
              <a:t>)</a:t>
            </a:r>
            <a:endParaRPr lang="en-US" altLang="zh-TW" sz="1200"/>
          </a:p>
        </p:txBody>
      </p:sp>
      <p:sp>
        <p:nvSpPr>
          <p:cNvPr id="3113" name="Text Box 230"/>
          <p:cNvSpPr txBox="1">
            <a:spLocks noChangeArrowheads="1"/>
          </p:cNvSpPr>
          <p:nvPr/>
        </p:nvSpPr>
        <p:spPr bwMode="auto">
          <a:xfrm>
            <a:off x="2438400" y="6553200"/>
            <a:ext cx="9906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依學生出席</a:t>
            </a:r>
            <a:endParaRPr lang="zh-TW" altLang="en-US" sz="1200"/>
          </a:p>
        </p:txBody>
      </p:sp>
      <p:sp>
        <p:nvSpPr>
          <p:cNvPr id="3114" name="Text Box 231"/>
          <p:cNvSpPr txBox="1">
            <a:spLocks noChangeArrowheads="1"/>
          </p:cNvSpPr>
          <p:nvPr/>
        </p:nvSpPr>
        <p:spPr bwMode="auto">
          <a:xfrm>
            <a:off x="1028700" y="6589713"/>
            <a:ext cx="10668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ts val="1100"/>
              </a:lnSpc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依課外活動</a:t>
            </a:r>
            <a:r>
              <a:rPr lang="en-US" altLang="zh-TW" sz="1200">
                <a:sym typeface="Wingdings 2" panose="05020102010507070707" pitchFamily="18" charset="2"/>
              </a:rPr>
              <a:t>/</a:t>
            </a:r>
          </a:p>
          <a:p>
            <a:pPr eaLnBrk="1" hangingPunct="1">
              <a:lnSpc>
                <a:spcPts val="1100"/>
              </a:lnSpc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依活動項目</a:t>
            </a:r>
            <a:endParaRPr lang="zh-TW" altLang="en-US" sz="1200"/>
          </a:p>
        </p:txBody>
      </p:sp>
      <p:sp>
        <p:nvSpPr>
          <p:cNvPr id="3115" name="Text Box 232"/>
          <p:cNvSpPr txBox="1">
            <a:spLocks noChangeArrowheads="1"/>
          </p:cNvSpPr>
          <p:nvPr/>
        </p:nvSpPr>
        <p:spPr bwMode="auto">
          <a:xfrm>
            <a:off x="2514600" y="5319713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>
                <a:sym typeface="Wingdings 2" panose="05020102010507070707" pitchFamily="18" charset="2"/>
              </a:rPr>
              <a:t>整批處理 </a:t>
            </a:r>
            <a:r>
              <a:rPr lang="en-US" altLang="zh-TW" sz="1200">
                <a:sym typeface="Wingdings 2" panose="05020102010507070707" pitchFamily="18" charset="2"/>
              </a:rPr>
              <a:t>(</a:t>
            </a:r>
            <a:r>
              <a:rPr lang="zh-TW" altLang="en-US" sz="1200">
                <a:sym typeface="Wingdings 2" panose="05020102010507070707" pitchFamily="18" charset="2"/>
              </a:rPr>
              <a:t>集體事件</a:t>
            </a:r>
            <a:r>
              <a:rPr lang="en-US" altLang="zh-TW" sz="1200">
                <a:sym typeface="Wingdings 2" panose="05020102010507070707" pitchFamily="18" charset="2"/>
              </a:rPr>
              <a:t>)</a:t>
            </a:r>
            <a:endParaRPr lang="en-US" altLang="zh-TW" sz="1200"/>
          </a:p>
        </p:txBody>
      </p:sp>
      <p:sp>
        <p:nvSpPr>
          <p:cNvPr id="3116" name="Line 233"/>
          <p:cNvSpPr>
            <a:spLocks noChangeShapeType="1"/>
          </p:cNvSpPr>
          <p:nvPr/>
        </p:nvSpPr>
        <p:spPr bwMode="auto">
          <a:xfrm>
            <a:off x="2209800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17" name="Line 234"/>
          <p:cNvSpPr>
            <a:spLocks noChangeShapeType="1"/>
          </p:cNvSpPr>
          <p:nvPr/>
        </p:nvSpPr>
        <p:spPr bwMode="auto">
          <a:xfrm>
            <a:off x="19050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18" name="Line 235"/>
          <p:cNvSpPr>
            <a:spLocks noChangeShapeType="1"/>
          </p:cNvSpPr>
          <p:nvPr/>
        </p:nvSpPr>
        <p:spPr bwMode="auto">
          <a:xfrm>
            <a:off x="1981200" y="632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sp>
        <p:nvSpPr>
          <p:cNvPr id="3119" name="Text Box 236"/>
          <p:cNvSpPr txBox="1">
            <a:spLocks noChangeArrowheads="1"/>
          </p:cNvSpPr>
          <p:nvPr/>
        </p:nvSpPr>
        <p:spPr bwMode="auto">
          <a:xfrm>
            <a:off x="4343400" y="4648200"/>
            <a:ext cx="16002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1) </a:t>
            </a:r>
            <a:r>
              <a:rPr lang="zh-TW" altLang="en-US" sz="1200">
                <a:sym typeface="Wingdings 2" panose="05020102010507070707" pitchFamily="18" charset="2"/>
              </a:rPr>
              <a:t>編排學生至留堂班</a:t>
            </a:r>
          </a:p>
        </p:txBody>
      </p:sp>
      <p:sp>
        <p:nvSpPr>
          <p:cNvPr id="3120" name="Text Box 237"/>
          <p:cNvSpPr txBox="1">
            <a:spLocks noChangeArrowheads="1"/>
          </p:cNvSpPr>
          <p:nvPr/>
        </p:nvSpPr>
        <p:spPr bwMode="auto">
          <a:xfrm>
            <a:off x="4343400" y="5410200"/>
            <a:ext cx="12954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2) </a:t>
            </a:r>
            <a:r>
              <a:rPr lang="zh-TW" altLang="en-US" sz="1200">
                <a:sym typeface="Wingdings 2" panose="05020102010507070707" pitchFamily="18" charset="2"/>
              </a:rPr>
              <a:t>編定負責教師</a:t>
            </a:r>
            <a:endParaRPr lang="zh-TW" altLang="en-US" sz="1200"/>
          </a:p>
        </p:txBody>
      </p:sp>
      <p:sp>
        <p:nvSpPr>
          <p:cNvPr id="3121" name="Text Box 238"/>
          <p:cNvSpPr txBox="1">
            <a:spLocks noChangeArrowheads="1"/>
          </p:cNvSpPr>
          <p:nvPr/>
        </p:nvSpPr>
        <p:spPr bwMode="auto">
          <a:xfrm>
            <a:off x="4343400" y="6172200"/>
            <a:ext cx="152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200">
                <a:sym typeface="Wingdings 2" panose="05020102010507070707" pitchFamily="18" charset="2"/>
              </a:rPr>
              <a:t>3) </a:t>
            </a:r>
            <a:r>
              <a:rPr lang="zh-TW" altLang="en-US" sz="1200">
                <a:sym typeface="Wingdings 2" panose="05020102010507070707" pitchFamily="18" charset="2"/>
              </a:rPr>
              <a:t>列印留堂班名單</a:t>
            </a:r>
            <a:endParaRPr lang="zh-TW" altLang="en-US" sz="1200"/>
          </a:p>
        </p:txBody>
      </p:sp>
      <p:graphicFrame>
        <p:nvGraphicFramePr>
          <p:cNvPr id="3122" name="Object 239"/>
          <p:cNvGraphicFramePr>
            <a:graphicFrameLocks noChangeAspect="1"/>
          </p:cNvGraphicFramePr>
          <p:nvPr/>
        </p:nvGraphicFramePr>
        <p:xfrm>
          <a:off x="990600" y="457200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Clip" r:id="rId31" imgW="790042" imgH="683971" progId="MS_ClipArt_Gallery.5">
                  <p:embed/>
                </p:oleObj>
              </mc:Choice>
              <mc:Fallback>
                <p:oleObj name="Clip" r:id="rId31" imgW="790042" imgH="683971" progId="MS_ClipArt_Gallery.5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0"/>
                        <a:ext cx="9144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241"/>
          <p:cNvGraphicFramePr>
            <a:graphicFrameLocks noChangeAspect="1"/>
          </p:cNvGraphicFramePr>
          <p:nvPr/>
        </p:nvGraphicFramePr>
        <p:xfrm>
          <a:off x="5791200" y="5334000"/>
          <a:ext cx="7620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lip" r:id="rId33" imgW="1842516" imgH="1785823" progId="MS_ClipArt_Gallery.5">
                  <p:embed/>
                </p:oleObj>
              </mc:Choice>
              <mc:Fallback>
                <p:oleObj name="Clip" r:id="rId33" imgW="1842516" imgH="1785823" progId="MS_ClipArt_Gallery.5">
                  <p:embed/>
                  <p:pic>
                    <p:nvPicPr>
                      <p:cNvPr id="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0"/>
                        <a:ext cx="7620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245"/>
          <p:cNvGraphicFramePr>
            <a:graphicFrameLocks noChangeAspect="1"/>
          </p:cNvGraphicFramePr>
          <p:nvPr/>
        </p:nvGraphicFramePr>
        <p:xfrm>
          <a:off x="5562600" y="6172200"/>
          <a:ext cx="8382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lip" r:id="rId35" imgW="1838858" imgH="1527048" progId="MS_ClipArt_Gallery.5">
                  <p:embed/>
                </p:oleObj>
              </mc:Choice>
              <mc:Fallback>
                <p:oleObj name="Clip" r:id="rId35" imgW="1838858" imgH="1527048" progId="MS_ClipArt_Gallery.5">
                  <p:embed/>
                  <p:pic>
                    <p:nvPicPr>
                      <p:cNvPr id="0" name="Object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6172200"/>
                        <a:ext cx="8382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246"/>
          <p:cNvGraphicFramePr>
            <a:graphicFrameLocks noChangeAspect="1"/>
          </p:cNvGraphicFramePr>
          <p:nvPr/>
        </p:nvGraphicFramePr>
        <p:xfrm>
          <a:off x="3200400" y="8001000"/>
          <a:ext cx="806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lip" r:id="rId37" imgW="3032837" imgH="3444336" progId="MS_ClipArt_Gallery.5">
                  <p:embed/>
                </p:oleObj>
              </mc:Choice>
              <mc:Fallback>
                <p:oleObj name="Clip" r:id="rId37" imgW="3032837" imgH="3444336" progId="MS_ClipArt_Gallery.5">
                  <p:embed/>
                  <p:pic>
                    <p:nvPicPr>
                      <p:cNvPr id="0" name="Object 2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8001000"/>
                        <a:ext cx="806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6" name="Object 247"/>
          <p:cNvGraphicFramePr>
            <a:graphicFrameLocks noChangeAspect="1"/>
          </p:cNvGraphicFramePr>
          <p:nvPr/>
        </p:nvGraphicFramePr>
        <p:xfrm>
          <a:off x="4267200" y="7924800"/>
          <a:ext cx="7731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Clip" r:id="rId39" imgW="2509319" imgH="3468986" progId="MS_ClipArt_Gallery.5">
                  <p:embed/>
                </p:oleObj>
              </mc:Choice>
              <mc:Fallback>
                <p:oleObj name="Clip" r:id="rId39" imgW="2509319" imgH="3468986" progId="MS_ClipArt_Gallery.5">
                  <p:embed/>
                  <p:pic>
                    <p:nvPicPr>
                      <p:cNvPr id="0" name="Object 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7924800"/>
                        <a:ext cx="7731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7" name="Object 248"/>
          <p:cNvGraphicFramePr>
            <a:graphicFrameLocks noChangeAspect="1"/>
          </p:cNvGraphicFramePr>
          <p:nvPr/>
        </p:nvGraphicFramePr>
        <p:xfrm>
          <a:off x="1143000" y="8001000"/>
          <a:ext cx="10588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Clip" r:id="rId41" imgW="1973655" imgH="1733739" progId="MS_ClipArt_Gallery.5">
                  <p:embed/>
                </p:oleObj>
              </mc:Choice>
              <mc:Fallback>
                <p:oleObj name="Clip" r:id="rId41" imgW="1973655" imgH="1733739" progId="MS_ClipArt_Gallery.5">
                  <p:embed/>
                  <p:pic>
                    <p:nvPicPr>
                      <p:cNvPr id="0" name="Object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001000"/>
                        <a:ext cx="10588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8" name="Text Box 249"/>
          <p:cNvSpPr txBox="1">
            <a:spLocks noChangeArrowheads="1"/>
          </p:cNvSpPr>
          <p:nvPr/>
        </p:nvSpPr>
        <p:spPr bwMode="auto">
          <a:xfrm>
            <a:off x="5486400" y="7543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 2" panose="05020102010507070707" pitchFamily="18" charset="2"/>
              </a:rPr>
              <a:t></a:t>
            </a:r>
            <a:r>
              <a:rPr lang="en-US" altLang="zh-TW" sz="1400"/>
              <a:t> </a:t>
            </a:r>
            <a:r>
              <a:rPr lang="zh-TW" altLang="en-US" sz="1400"/>
              <a:t>列印報告</a:t>
            </a:r>
            <a:endParaRPr lang="zh-TW" altLang="en-US" sz="10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137</Words>
  <Application>Microsoft Office PowerPoint</Application>
  <PresentationFormat>自訂</PresentationFormat>
  <Paragraphs>35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54</cp:revision>
  <cp:lastPrinted>2003-04-11T04:57:12Z</cp:lastPrinted>
  <dcterms:created xsi:type="dcterms:W3CDTF">2003-03-14T04:14:17Z</dcterms:created>
  <dcterms:modified xsi:type="dcterms:W3CDTF">2023-01-19T02:56:22Z</dcterms:modified>
</cp:coreProperties>
</file>